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823" r:id="rId3"/>
    <p:sldId id="820" r:id="rId4"/>
    <p:sldId id="818" r:id="rId5"/>
    <p:sldId id="815" r:id="rId6"/>
    <p:sldId id="821" r:id="rId7"/>
    <p:sldId id="257" r:id="rId8"/>
    <p:sldId id="266" r:id="rId9"/>
    <p:sldId id="822" r:id="rId10"/>
    <p:sldId id="816" r:id="rId11"/>
    <p:sldId id="268" r:id="rId12"/>
    <p:sldId id="269" r:id="rId13"/>
    <p:sldId id="270" r:id="rId14"/>
    <p:sldId id="271" r:id="rId15"/>
    <p:sldId id="272" r:id="rId16"/>
    <p:sldId id="824" r:id="rId17"/>
    <p:sldId id="81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9DA3C-F5C8-4296-90E6-52EE9EA4143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397DEC-1DBB-4E77-A5A5-A1591DCEB852}">
      <dgm:prSet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工作環境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B54D73-24FD-4E36-872E-76C01F674390}" type="parTrans" cxnId="{9E7F5E51-3509-46D2-A1EB-1E2EC8D9A05B}">
      <dgm:prSet/>
      <dgm:spPr/>
      <dgm:t>
        <a:bodyPr/>
        <a:lstStyle/>
        <a:p>
          <a:endParaRPr lang="en-US"/>
        </a:p>
      </dgm:t>
    </dgm:pt>
    <dgm:pt modelId="{F95A7207-A9B0-4378-A8BB-09C44ECED965}" type="sibTrans" cxnId="{9E7F5E51-3509-46D2-A1EB-1E2EC8D9A05B}">
      <dgm:prSet/>
      <dgm:spPr/>
      <dgm:t>
        <a:bodyPr/>
        <a:lstStyle/>
        <a:p>
          <a:endParaRPr lang="en-US"/>
        </a:p>
      </dgm:t>
    </dgm:pt>
    <dgm:pt modelId="{BDDD1C73-9C0E-4853-BFC5-F506B8EC7C11}">
      <dgm:prSet custT="1"/>
      <dgm:spPr/>
      <dgm:t>
        <a:bodyPr/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程式介紹</a:t>
          </a:r>
          <a:endParaRPr lang="en-US" sz="4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DCBC09B-E572-4C2A-A152-340B3C5BB9F0}" type="parTrans" cxnId="{C5346C5D-FC52-402F-BEFD-4EAD0EEA89A1}">
      <dgm:prSet/>
      <dgm:spPr/>
      <dgm:t>
        <a:bodyPr/>
        <a:lstStyle/>
        <a:p>
          <a:endParaRPr lang="en-US"/>
        </a:p>
      </dgm:t>
    </dgm:pt>
    <dgm:pt modelId="{A1861123-3196-47ED-9E63-B142E16E7B1B}" type="sibTrans" cxnId="{C5346C5D-FC52-402F-BEFD-4EAD0EEA89A1}">
      <dgm:prSet/>
      <dgm:spPr/>
      <dgm:t>
        <a:bodyPr/>
        <a:lstStyle/>
        <a:p>
          <a:endParaRPr lang="en-US"/>
        </a:p>
      </dgm:t>
    </dgm:pt>
    <dgm:pt modelId="{4F50F46A-1E85-467C-9948-0BE488FB4B7D}">
      <dgm:prSet custT="1"/>
      <dgm:spPr/>
      <dgm:t>
        <a:bodyPr/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介紹</a:t>
          </a:r>
          <a:r>
            <a:rPr lang="en-US" sz="4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DenseNet121</a:t>
          </a:r>
          <a:r>
            <a:rPr lang="zh-TW" sz="4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模型</a:t>
          </a:r>
          <a:endParaRPr lang="en-US" sz="4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4A56FDF6-C949-48E7-9120-735D471C7F69}" type="parTrans" cxnId="{986F86C8-9F7B-475B-94F6-E33243DE2653}">
      <dgm:prSet/>
      <dgm:spPr/>
      <dgm:t>
        <a:bodyPr/>
        <a:lstStyle/>
        <a:p>
          <a:endParaRPr lang="en-US"/>
        </a:p>
      </dgm:t>
    </dgm:pt>
    <dgm:pt modelId="{326DD108-0431-48B5-B189-6570949798E5}" type="sibTrans" cxnId="{986F86C8-9F7B-475B-94F6-E33243DE2653}">
      <dgm:prSet/>
      <dgm:spPr/>
      <dgm:t>
        <a:bodyPr/>
        <a:lstStyle/>
        <a:p>
          <a:endParaRPr lang="en-US"/>
        </a:p>
      </dgm:t>
    </dgm:pt>
    <dgm:pt modelId="{90F8B499-5AE8-4F57-A5AB-33657F919211}">
      <dgm:prSet custT="1"/>
      <dgm:spPr/>
      <dgm:t>
        <a:bodyPr/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總結</a:t>
          </a:r>
          <a:endParaRPr lang="en-US" sz="4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08D624B-B834-41AB-88F1-C0C0B363F63D}" type="parTrans" cxnId="{4234B0AC-1549-4FD1-A040-1BED51861CC7}">
      <dgm:prSet/>
      <dgm:spPr/>
      <dgm:t>
        <a:bodyPr/>
        <a:lstStyle/>
        <a:p>
          <a:endParaRPr lang="en-US"/>
        </a:p>
      </dgm:t>
    </dgm:pt>
    <dgm:pt modelId="{C63919D7-4D6C-4CE8-AD0A-F655CE10652C}" type="sibTrans" cxnId="{4234B0AC-1549-4FD1-A040-1BED51861CC7}">
      <dgm:prSet/>
      <dgm:spPr/>
      <dgm:t>
        <a:bodyPr/>
        <a:lstStyle/>
        <a:p>
          <a:endParaRPr lang="en-US"/>
        </a:p>
      </dgm:t>
    </dgm:pt>
    <dgm:pt modelId="{36C84B1F-54C2-4D8F-9AA4-F1596203A15C}" type="pres">
      <dgm:prSet presAssocID="{1709DA3C-F5C8-4296-90E6-52EE9EA4143A}" presName="vert0" presStyleCnt="0">
        <dgm:presLayoutVars>
          <dgm:dir/>
          <dgm:animOne val="branch"/>
          <dgm:animLvl val="lvl"/>
        </dgm:presLayoutVars>
      </dgm:prSet>
      <dgm:spPr/>
    </dgm:pt>
    <dgm:pt modelId="{5A409C6B-37F2-4D26-A8E0-7B9A111926F4}" type="pres">
      <dgm:prSet presAssocID="{F4397DEC-1DBB-4E77-A5A5-A1591DCEB852}" presName="thickLine" presStyleLbl="alignNode1" presStyleIdx="0" presStyleCnt="4"/>
      <dgm:spPr/>
    </dgm:pt>
    <dgm:pt modelId="{686C27F9-3063-4F8D-B6ED-2ED19FB39292}" type="pres">
      <dgm:prSet presAssocID="{F4397DEC-1DBB-4E77-A5A5-A1591DCEB852}" presName="horz1" presStyleCnt="0"/>
      <dgm:spPr/>
    </dgm:pt>
    <dgm:pt modelId="{0D252878-5351-458B-8639-E049402CD15F}" type="pres">
      <dgm:prSet presAssocID="{F4397DEC-1DBB-4E77-A5A5-A1591DCEB852}" presName="tx1" presStyleLbl="revTx" presStyleIdx="0" presStyleCnt="4"/>
      <dgm:spPr/>
    </dgm:pt>
    <dgm:pt modelId="{D0C91786-B9CC-4B70-B2B6-CA4E76E30069}" type="pres">
      <dgm:prSet presAssocID="{F4397DEC-1DBB-4E77-A5A5-A1591DCEB852}" presName="vert1" presStyleCnt="0"/>
      <dgm:spPr/>
    </dgm:pt>
    <dgm:pt modelId="{34A1BA8C-58E3-47FB-8B33-1EFA71681A84}" type="pres">
      <dgm:prSet presAssocID="{BDDD1C73-9C0E-4853-BFC5-F506B8EC7C11}" presName="thickLine" presStyleLbl="alignNode1" presStyleIdx="1" presStyleCnt="4"/>
      <dgm:spPr/>
    </dgm:pt>
    <dgm:pt modelId="{8B480E65-ED9E-4A35-A2B5-A28F4C2269B7}" type="pres">
      <dgm:prSet presAssocID="{BDDD1C73-9C0E-4853-BFC5-F506B8EC7C11}" presName="horz1" presStyleCnt="0"/>
      <dgm:spPr/>
    </dgm:pt>
    <dgm:pt modelId="{308A72E5-8895-4256-BB3A-7C50F135CB27}" type="pres">
      <dgm:prSet presAssocID="{BDDD1C73-9C0E-4853-BFC5-F506B8EC7C11}" presName="tx1" presStyleLbl="revTx" presStyleIdx="1" presStyleCnt="4"/>
      <dgm:spPr/>
    </dgm:pt>
    <dgm:pt modelId="{CE2F329A-87F5-4EBD-A203-10BD81662C9D}" type="pres">
      <dgm:prSet presAssocID="{BDDD1C73-9C0E-4853-BFC5-F506B8EC7C11}" presName="vert1" presStyleCnt="0"/>
      <dgm:spPr/>
    </dgm:pt>
    <dgm:pt modelId="{F30CB39F-79C9-421A-8220-C8D228CB3B70}" type="pres">
      <dgm:prSet presAssocID="{4F50F46A-1E85-467C-9948-0BE488FB4B7D}" presName="thickLine" presStyleLbl="alignNode1" presStyleIdx="2" presStyleCnt="4"/>
      <dgm:spPr/>
    </dgm:pt>
    <dgm:pt modelId="{EDF971A0-2928-482D-97DB-90DA2A0E39C0}" type="pres">
      <dgm:prSet presAssocID="{4F50F46A-1E85-467C-9948-0BE488FB4B7D}" presName="horz1" presStyleCnt="0"/>
      <dgm:spPr/>
    </dgm:pt>
    <dgm:pt modelId="{7FB54E22-4A22-4C35-BF79-0443357AB144}" type="pres">
      <dgm:prSet presAssocID="{4F50F46A-1E85-467C-9948-0BE488FB4B7D}" presName="tx1" presStyleLbl="revTx" presStyleIdx="2" presStyleCnt="4"/>
      <dgm:spPr/>
    </dgm:pt>
    <dgm:pt modelId="{2F5721F1-FA47-4647-84C5-65180B307020}" type="pres">
      <dgm:prSet presAssocID="{4F50F46A-1E85-467C-9948-0BE488FB4B7D}" presName="vert1" presStyleCnt="0"/>
      <dgm:spPr/>
    </dgm:pt>
    <dgm:pt modelId="{682192FF-0489-47EC-9769-883159D1235E}" type="pres">
      <dgm:prSet presAssocID="{90F8B499-5AE8-4F57-A5AB-33657F919211}" presName="thickLine" presStyleLbl="alignNode1" presStyleIdx="3" presStyleCnt="4"/>
      <dgm:spPr/>
    </dgm:pt>
    <dgm:pt modelId="{CF102A52-008D-4D7E-9A68-0B1B649646F3}" type="pres">
      <dgm:prSet presAssocID="{90F8B499-5AE8-4F57-A5AB-33657F919211}" presName="horz1" presStyleCnt="0"/>
      <dgm:spPr/>
    </dgm:pt>
    <dgm:pt modelId="{E05F9070-3AE0-4E2B-B2C3-A4B467487753}" type="pres">
      <dgm:prSet presAssocID="{90F8B499-5AE8-4F57-A5AB-33657F919211}" presName="tx1" presStyleLbl="revTx" presStyleIdx="3" presStyleCnt="4"/>
      <dgm:spPr/>
    </dgm:pt>
    <dgm:pt modelId="{2A373263-F512-4DF8-95BE-060FD6895088}" type="pres">
      <dgm:prSet presAssocID="{90F8B499-5AE8-4F57-A5AB-33657F919211}" presName="vert1" presStyleCnt="0"/>
      <dgm:spPr/>
    </dgm:pt>
  </dgm:ptLst>
  <dgm:cxnLst>
    <dgm:cxn modelId="{00383501-5F6C-4CB0-AE2D-D4EA5059EF60}" type="presOf" srcId="{90F8B499-5AE8-4F57-A5AB-33657F919211}" destId="{E05F9070-3AE0-4E2B-B2C3-A4B467487753}" srcOrd="0" destOrd="0" presId="urn:microsoft.com/office/officeart/2008/layout/LinedList"/>
    <dgm:cxn modelId="{465C8225-B75A-445D-B5A8-B7AB47FC6F4F}" type="presOf" srcId="{4F50F46A-1E85-467C-9948-0BE488FB4B7D}" destId="{7FB54E22-4A22-4C35-BF79-0443357AB144}" srcOrd="0" destOrd="0" presId="urn:microsoft.com/office/officeart/2008/layout/LinedList"/>
    <dgm:cxn modelId="{6CF92437-B528-4F91-884A-73185C900B0F}" type="presOf" srcId="{1709DA3C-F5C8-4296-90E6-52EE9EA4143A}" destId="{36C84B1F-54C2-4D8F-9AA4-F1596203A15C}" srcOrd="0" destOrd="0" presId="urn:microsoft.com/office/officeart/2008/layout/LinedList"/>
    <dgm:cxn modelId="{C5346C5D-FC52-402F-BEFD-4EAD0EEA89A1}" srcId="{1709DA3C-F5C8-4296-90E6-52EE9EA4143A}" destId="{BDDD1C73-9C0E-4853-BFC5-F506B8EC7C11}" srcOrd="1" destOrd="0" parTransId="{6DCBC09B-E572-4C2A-A152-340B3C5BB9F0}" sibTransId="{A1861123-3196-47ED-9E63-B142E16E7B1B}"/>
    <dgm:cxn modelId="{B4F71F5E-BCF4-45A2-8273-A4E955776389}" type="presOf" srcId="{F4397DEC-1DBB-4E77-A5A5-A1591DCEB852}" destId="{0D252878-5351-458B-8639-E049402CD15F}" srcOrd="0" destOrd="0" presId="urn:microsoft.com/office/officeart/2008/layout/LinedList"/>
    <dgm:cxn modelId="{9E7F5E51-3509-46D2-A1EB-1E2EC8D9A05B}" srcId="{1709DA3C-F5C8-4296-90E6-52EE9EA4143A}" destId="{F4397DEC-1DBB-4E77-A5A5-A1591DCEB852}" srcOrd="0" destOrd="0" parTransId="{C8B54D73-24FD-4E36-872E-76C01F674390}" sibTransId="{F95A7207-A9B0-4378-A8BB-09C44ECED965}"/>
    <dgm:cxn modelId="{39FAFB9A-6A45-4737-B1F3-015052504191}" type="presOf" srcId="{BDDD1C73-9C0E-4853-BFC5-F506B8EC7C11}" destId="{308A72E5-8895-4256-BB3A-7C50F135CB27}" srcOrd="0" destOrd="0" presId="urn:microsoft.com/office/officeart/2008/layout/LinedList"/>
    <dgm:cxn modelId="{4234B0AC-1549-4FD1-A040-1BED51861CC7}" srcId="{1709DA3C-F5C8-4296-90E6-52EE9EA4143A}" destId="{90F8B499-5AE8-4F57-A5AB-33657F919211}" srcOrd="3" destOrd="0" parTransId="{008D624B-B834-41AB-88F1-C0C0B363F63D}" sibTransId="{C63919D7-4D6C-4CE8-AD0A-F655CE10652C}"/>
    <dgm:cxn modelId="{986F86C8-9F7B-475B-94F6-E33243DE2653}" srcId="{1709DA3C-F5C8-4296-90E6-52EE9EA4143A}" destId="{4F50F46A-1E85-467C-9948-0BE488FB4B7D}" srcOrd="2" destOrd="0" parTransId="{4A56FDF6-C949-48E7-9120-735D471C7F69}" sibTransId="{326DD108-0431-48B5-B189-6570949798E5}"/>
    <dgm:cxn modelId="{EC70BFEA-7C13-43B4-9487-C5F4823A53FB}" type="presParOf" srcId="{36C84B1F-54C2-4D8F-9AA4-F1596203A15C}" destId="{5A409C6B-37F2-4D26-A8E0-7B9A111926F4}" srcOrd="0" destOrd="0" presId="urn:microsoft.com/office/officeart/2008/layout/LinedList"/>
    <dgm:cxn modelId="{65610DCE-03FD-4255-80C6-13FFE271CC95}" type="presParOf" srcId="{36C84B1F-54C2-4D8F-9AA4-F1596203A15C}" destId="{686C27F9-3063-4F8D-B6ED-2ED19FB39292}" srcOrd="1" destOrd="0" presId="urn:microsoft.com/office/officeart/2008/layout/LinedList"/>
    <dgm:cxn modelId="{2F3C6511-5CB2-44F3-8ECE-8E5F61DBE4D0}" type="presParOf" srcId="{686C27F9-3063-4F8D-B6ED-2ED19FB39292}" destId="{0D252878-5351-458B-8639-E049402CD15F}" srcOrd="0" destOrd="0" presId="urn:microsoft.com/office/officeart/2008/layout/LinedList"/>
    <dgm:cxn modelId="{B14FA411-67F1-4665-A640-FCE6905F6D3A}" type="presParOf" srcId="{686C27F9-3063-4F8D-B6ED-2ED19FB39292}" destId="{D0C91786-B9CC-4B70-B2B6-CA4E76E30069}" srcOrd="1" destOrd="0" presId="urn:microsoft.com/office/officeart/2008/layout/LinedList"/>
    <dgm:cxn modelId="{FB49D833-DFFB-49D5-9995-CEB1F92052D0}" type="presParOf" srcId="{36C84B1F-54C2-4D8F-9AA4-F1596203A15C}" destId="{34A1BA8C-58E3-47FB-8B33-1EFA71681A84}" srcOrd="2" destOrd="0" presId="urn:microsoft.com/office/officeart/2008/layout/LinedList"/>
    <dgm:cxn modelId="{0B51EAE0-931E-46F9-AC68-D47EBAB7E41B}" type="presParOf" srcId="{36C84B1F-54C2-4D8F-9AA4-F1596203A15C}" destId="{8B480E65-ED9E-4A35-A2B5-A28F4C2269B7}" srcOrd="3" destOrd="0" presId="urn:microsoft.com/office/officeart/2008/layout/LinedList"/>
    <dgm:cxn modelId="{91FBDA0C-4CE5-4CFE-B669-0DE233D2C667}" type="presParOf" srcId="{8B480E65-ED9E-4A35-A2B5-A28F4C2269B7}" destId="{308A72E5-8895-4256-BB3A-7C50F135CB27}" srcOrd="0" destOrd="0" presId="urn:microsoft.com/office/officeart/2008/layout/LinedList"/>
    <dgm:cxn modelId="{15F55BB1-979D-4586-897F-6847BA77AD56}" type="presParOf" srcId="{8B480E65-ED9E-4A35-A2B5-A28F4C2269B7}" destId="{CE2F329A-87F5-4EBD-A203-10BD81662C9D}" srcOrd="1" destOrd="0" presId="urn:microsoft.com/office/officeart/2008/layout/LinedList"/>
    <dgm:cxn modelId="{EF4ABA93-583A-4467-8F25-54B034AD7DE7}" type="presParOf" srcId="{36C84B1F-54C2-4D8F-9AA4-F1596203A15C}" destId="{F30CB39F-79C9-421A-8220-C8D228CB3B70}" srcOrd="4" destOrd="0" presId="urn:microsoft.com/office/officeart/2008/layout/LinedList"/>
    <dgm:cxn modelId="{D956A122-89E3-43D0-9D82-F56A54886562}" type="presParOf" srcId="{36C84B1F-54C2-4D8F-9AA4-F1596203A15C}" destId="{EDF971A0-2928-482D-97DB-90DA2A0E39C0}" srcOrd="5" destOrd="0" presId="urn:microsoft.com/office/officeart/2008/layout/LinedList"/>
    <dgm:cxn modelId="{1F9EEE2E-3E10-4FD8-9303-796717840281}" type="presParOf" srcId="{EDF971A0-2928-482D-97DB-90DA2A0E39C0}" destId="{7FB54E22-4A22-4C35-BF79-0443357AB144}" srcOrd="0" destOrd="0" presId="urn:microsoft.com/office/officeart/2008/layout/LinedList"/>
    <dgm:cxn modelId="{B4D7F307-A1EB-4955-BAB0-9FA39CF322A3}" type="presParOf" srcId="{EDF971A0-2928-482D-97DB-90DA2A0E39C0}" destId="{2F5721F1-FA47-4647-84C5-65180B307020}" srcOrd="1" destOrd="0" presId="urn:microsoft.com/office/officeart/2008/layout/LinedList"/>
    <dgm:cxn modelId="{8D66504E-28DD-42E4-ACAD-96EC07ABD3B4}" type="presParOf" srcId="{36C84B1F-54C2-4D8F-9AA4-F1596203A15C}" destId="{682192FF-0489-47EC-9769-883159D1235E}" srcOrd="6" destOrd="0" presId="urn:microsoft.com/office/officeart/2008/layout/LinedList"/>
    <dgm:cxn modelId="{ACA617DD-7C6D-4D84-B8E4-148AEBA3BA4F}" type="presParOf" srcId="{36C84B1F-54C2-4D8F-9AA4-F1596203A15C}" destId="{CF102A52-008D-4D7E-9A68-0B1B649646F3}" srcOrd="7" destOrd="0" presId="urn:microsoft.com/office/officeart/2008/layout/LinedList"/>
    <dgm:cxn modelId="{855563B7-A407-4453-A3D0-7B06180F0621}" type="presParOf" srcId="{CF102A52-008D-4D7E-9A68-0B1B649646F3}" destId="{E05F9070-3AE0-4E2B-B2C3-A4B467487753}" srcOrd="0" destOrd="0" presId="urn:microsoft.com/office/officeart/2008/layout/LinedList"/>
    <dgm:cxn modelId="{E0F46B80-AE4F-48D3-A574-1A5432F26CFC}" type="presParOf" srcId="{CF102A52-008D-4D7E-9A68-0B1B649646F3}" destId="{2A373263-F512-4DF8-95BE-060FD68950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A88BDB-3F01-487B-AD98-D990D8EC89A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3B4DA2-33F0-456B-BCC1-BD9C29925D4D}">
      <dgm:prSet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Python=3.6</a:t>
          </a:r>
        </a:p>
      </dgm:t>
    </dgm:pt>
    <dgm:pt modelId="{2414B925-28D1-4490-845D-9B7F3DB618DF}" type="parTrans" cxnId="{F2A00454-C177-4D86-BD28-3A9188396CBE}">
      <dgm:prSet/>
      <dgm:spPr/>
      <dgm:t>
        <a:bodyPr/>
        <a:lstStyle/>
        <a:p>
          <a:endParaRPr lang="en-US"/>
        </a:p>
      </dgm:t>
    </dgm:pt>
    <dgm:pt modelId="{47CC38B6-A4F8-49A4-94AA-42D780CA599C}" type="sibTrans" cxnId="{F2A00454-C177-4D86-BD28-3A9188396CBE}">
      <dgm:prSet/>
      <dgm:spPr/>
      <dgm:t>
        <a:bodyPr/>
        <a:lstStyle/>
        <a:p>
          <a:endParaRPr lang="en-US"/>
        </a:p>
      </dgm:t>
    </dgm:pt>
    <dgm:pt modelId="{41D67783-6C2D-4E26-B987-20E467379906}">
      <dgm:prSet custT="1"/>
      <dgm:spPr/>
      <dgm:t>
        <a:bodyPr/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Tensorflow</a:t>
          </a:r>
          <a:r>
            <a:rPr lang="en-US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=2.4</a:t>
          </a:r>
        </a:p>
      </dgm:t>
    </dgm:pt>
    <dgm:pt modelId="{5FB2F445-5465-4DA0-BE7A-E13ACAA759C2}" type="parTrans" cxnId="{4514A04B-D602-4783-8207-DE2CE0C70E2E}">
      <dgm:prSet/>
      <dgm:spPr/>
      <dgm:t>
        <a:bodyPr/>
        <a:lstStyle/>
        <a:p>
          <a:endParaRPr lang="en-US"/>
        </a:p>
      </dgm:t>
    </dgm:pt>
    <dgm:pt modelId="{790CDAA7-08E4-4D0C-ACC2-E6345CB7C230}" type="sibTrans" cxnId="{4514A04B-D602-4783-8207-DE2CE0C70E2E}">
      <dgm:prSet/>
      <dgm:spPr/>
      <dgm:t>
        <a:bodyPr/>
        <a:lstStyle/>
        <a:p>
          <a:endParaRPr lang="en-US"/>
        </a:p>
      </dgm:t>
    </dgm:pt>
    <dgm:pt modelId="{AE3A2BBD-F8CD-4325-92FA-1EC5F3A42636}">
      <dgm:prSet custT="1"/>
      <dgm:spPr/>
      <dgm:t>
        <a:bodyPr/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Cudnn</a:t>
          </a:r>
          <a:r>
            <a:rPr lang="en-US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=8.0</a:t>
          </a:r>
        </a:p>
      </dgm:t>
    </dgm:pt>
    <dgm:pt modelId="{40633389-03E9-453A-8BAE-A708535FE788}" type="parTrans" cxnId="{E8A6012B-C41C-467D-9DDC-D8A5AC364889}">
      <dgm:prSet/>
      <dgm:spPr/>
      <dgm:t>
        <a:bodyPr/>
        <a:lstStyle/>
        <a:p>
          <a:endParaRPr lang="en-US"/>
        </a:p>
      </dgm:t>
    </dgm:pt>
    <dgm:pt modelId="{05B9BE73-0E46-4139-AE7A-06092A34E0CF}" type="sibTrans" cxnId="{E8A6012B-C41C-467D-9DDC-D8A5AC364889}">
      <dgm:prSet/>
      <dgm:spPr/>
      <dgm:t>
        <a:bodyPr/>
        <a:lstStyle/>
        <a:p>
          <a:endParaRPr lang="en-US"/>
        </a:p>
      </dgm:t>
    </dgm:pt>
    <dgm:pt modelId="{43F08225-D010-4881-87B9-1E89D374409A}">
      <dgm:prSet custT="1"/>
      <dgm:spPr/>
      <dgm:t>
        <a:bodyPr/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Cuda</a:t>
          </a:r>
          <a:r>
            <a:rPr lang="en-US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=11.0</a:t>
          </a:r>
        </a:p>
      </dgm:t>
    </dgm:pt>
    <dgm:pt modelId="{C11A5FFB-4CCC-4F90-821A-013E1550CE01}" type="parTrans" cxnId="{A7B4C119-EB4E-41CE-ACD9-3778B0211108}">
      <dgm:prSet/>
      <dgm:spPr/>
      <dgm:t>
        <a:bodyPr/>
        <a:lstStyle/>
        <a:p>
          <a:endParaRPr lang="en-US"/>
        </a:p>
      </dgm:t>
    </dgm:pt>
    <dgm:pt modelId="{778A1AF6-CAC8-40E7-B1DD-E8FBA097086D}" type="sibTrans" cxnId="{A7B4C119-EB4E-41CE-ACD9-3778B0211108}">
      <dgm:prSet/>
      <dgm:spPr/>
      <dgm:t>
        <a:bodyPr/>
        <a:lstStyle/>
        <a:p>
          <a:endParaRPr lang="en-US"/>
        </a:p>
      </dgm:t>
    </dgm:pt>
    <dgm:pt modelId="{4424AC78-D8A5-4AA0-827A-890B6AA1F1CC}">
      <dgm:prSet custT="1"/>
      <dgm:spPr/>
      <dgm:t>
        <a:bodyPr/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Windows 10</a:t>
          </a:r>
        </a:p>
      </dgm:t>
    </dgm:pt>
    <dgm:pt modelId="{36AF117A-2ECC-4F63-B618-4DFA6F904267}" type="parTrans" cxnId="{A129DB90-5989-47B8-8FB2-607D08240DB3}">
      <dgm:prSet/>
      <dgm:spPr/>
      <dgm:t>
        <a:bodyPr/>
        <a:lstStyle/>
        <a:p>
          <a:endParaRPr lang="en-US"/>
        </a:p>
      </dgm:t>
    </dgm:pt>
    <dgm:pt modelId="{F816358A-D509-48BA-94FF-F0D25011DADD}" type="sibTrans" cxnId="{A129DB90-5989-47B8-8FB2-607D08240DB3}">
      <dgm:prSet/>
      <dgm:spPr/>
      <dgm:t>
        <a:bodyPr/>
        <a:lstStyle/>
        <a:p>
          <a:endParaRPr lang="en-US"/>
        </a:p>
      </dgm:t>
    </dgm:pt>
    <dgm:pt modelId="{9EDCB644-5F26-4C28-A444-8A2A66BBC5C1}">
      <dgm:prSet custT="1"/>
      <dgm:spPr/>
      <dgm:t>
        <a:bodyPr/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GPU 2080ti</a:t>
          </a:r>
        </a:p>
      </dgm:t>
    </dgm:pt>
    <dgm:pt modelId="{F533C9DB-3D8A-4F99-B1AD-B394DAB7F534}" type="parTrans" cxnId="{1234EEB1-1060-4A31-89CF-2E4E58F738F8}">
      <dgm:prSet/>
      <dgm:spPr/>
      <dgm:t>
        <a:bodyPr/>
        <a:lstStyle/>
        <a:p>
          <a:endParaRPr lang="en-US"/>
        </a:p>
      </dgm:t>
    </dgm:pt>
    <dgm:pt modelId="{3D0B2D19-15C1-4D47-A1C5-F7B4CDFF675B}" type="sibTrans" cxnId="{1234EEB1-1060-4A31-89CF-2E4E58F738F8}">
      <dgm:prSet/>
      <dgm:spPr/>
      <dgm:t>
        <a:bodyPr/>
        <a:lstStyle/>
        <a:p>
          <a:endParaRPr lang="en-US"/>
        </a:p>
      </dgm:t>
    </dgm:pt>
    <dgm:pt modelId="{2DDFBA01-40D7-4FF7-9E4D-4C2A9FFA4AE6}" type="pres">
      <dgm:prSet presAssocID="{0AA88BDB-3F01-487B-AD98-D990D8EC89A5}" presName="vert0" presStyleCnt="0">
        <dgm:presLayoutVars>
          <dgm:dir/>
          <dgm:animOne val="branch"/>
          <dgm:animLvl val="lvl"/>
        </dgm:presLayoutVars>
      </dgm:prSet>
      <dgm:spPr/>
    </dgm:pt>
    <dgm:pt modelId="{BF89DB3F-87BD-4F78-8E6A-A0B7980C29DB}" type="pres">
      <dgm:prSet presAssocID="{683B4DA2-33F0-456B-BCC1-BD9C29925D4D}" presName="thickLine" presStyleLbl="alignNode1" presStyleIdx="0" presStyleCnt="6"/>
      <dgm:spPr/>
    </dgm:pt>
    <dgm:pt modelId="{AA151628-24A0-46F9-A8BA-59C02A47B529}" type="pres">
      <dgm:prSet presAssocID="{683B4DA2-33F0-456B-BCC1-BD9C29925D4D}" presName="horz1" presStyleCnt="0"/>
      <dgm:spPr/>
    </dgm:pt>
    <dgm:pt modelId="{ED80A2DE-F7D0-4575-AA74-5B65FDAB9785}" type="pres">
      <dgm:prSet presAssocID="{683B4DA2-33F0-456B-BCC1-BD9C29925D4D}" presName="tx1" presStyleLbl="revTx" presStyleIdx="0" presStyleCnt="6"/>
      <dgm:spPr/>
    </dgm:pt>
    <dgm:pt modelId="{34A74C67-1FF2-4443-8A96-516AAEE0FDD7}" type="pres">
      <dgm:prSet presAssocID="{683B4DA2-33F0-456B-BCC1-BD9C29925D4D}" presName="vert1" presStyleCnt="0"/>
      <dgm:spPr/>
    </dgm:pt>
    <dgm:pt modelId="{9CBE36B0-31C5-4FD4-93DB-EAD86B141E3D}" type="pres">
      <dgm:prSet presAssocID="{41D67783-6C2D-4E26-B987-20E467379906}" presName="thickLine" presStyleLbl="alignNode1" presStyleIdx="1" presStyleCnt="6"/>
      <dgm:spPr/>
    </dgm:pt>
    <dgm:pt modelId="{921C5DEA-F44D-480C-B35B-600732295886}" type="pres">
      <dgm:prSet presAssocID="{41D67783-6C2D-4E26-B987-20E467379906}" presName="horz1" presStyleCnt="0"/>
      <dgm:spPr/>
    </dgm:pt>
    <dgm:pt modelId="{489770EC-19B1-4E27-8F46-A2154CA0387A}" type="pres">
      <dgm:prSet presAssocID="{41D67783-6C2D-4E26-B987-20E467379906}" presName="tx1" presStyleLbl="revTx" presStyleIdx="1" presStyleCnt="6"/>
      <dgm:spPr/>
    </dgm:pt>
    <dgm:pt modelId="{B45E16F5-B612-4DF7-B89F-C055773838A4}" type="pres">
      <dgm:prSet presAssocID="{41D67783-6C2D-4E26-B987-20E467379906}" presName="vert1" presStyleCnt="0"/>
      <dgm:spPr/>
    </dgm:pt>
    <dgm:pt modelId="{C6BE82B3-0699-44C6-995D-179A4118DB4D}" type="pres">
      <dgm:prSet presAssocID="{AE3A2BBD-F8CD-4325-92FA-1EC5F3A42636}" presName="thickLine" presStyleLbl="alignNode1" presStyleIdx="2" presStyleCnt="6"/>
      <dgm:spPr/>
    </dgm:pt>
    <dgm:pt modelId="{83C1CF57-A537-4A32-80AF-7FF77ACD1A0C}" type="pres">
      <dgm:prSet presAssocID="{AE3A2BBD-F8CD-4325-92FA-1EC5F3A42636}" presName="horz1" presStyleCnt="0"/>
      <dgm:spPr/>
    </dgm:pt>
    <dgm:pt modelId="{1C19A0CF-4FCF-4CE3-AFFF-BE714F1E3CFC}" type="pres">
      <dgm:prSet presAssocID="{AE3A2BBD-F8CD-4325-92FA-1EC5F3A42636}" presName="tx1" presStyleLbl="revTx" presStyleIdx="2" presStyleCnt="6"/>
      <dgm:spPr/>
    </dgm:pt>
    <dgm:pt modelId="{4EFAA43F-54B4-45EB-9638-128A4F7365DC}" type="pres">
      <dgm:prSet presAssocID="{AE3A2BBD-F8CD-4325-92FA-1EC5F3A42636}" presName="vert1" presStyleCnt="0"/>
      <dgm:spPr/>
    </dgm:pt>
    <dgm:pt modelId="{7FADE729-E7F2-46B1-85BE-5C79FB795F0D}" type="pres">
      <dgm:prSet presAssocID="{43F08225-D010-4881-87B9-1E89D374409A}" presName="thickLine" presStyleLbl="alignNode1" presStyleIdx="3" presStyleCnt="6"/>
      <dgm:spPr/>
    </dgm:pt>
    <dgm:pt modelId="{2D590DB4-B125-4F70-8332-573E0597949A}" type="pres">
      <dgm:prSet presAssocID="{43F08225-D010-4881-87B9-1E89D374409A}" presName="horz1" presStyleCnt="0"/>
      <dgm:spPr/>
    </dgm:pt>
    <dgm:pt modelId="{1A8D85BB-C474-4FEC-93BA-B1FF50A8C4FF}" type="pres">
      <dgm:prSet presAssocID="{43F08225-D010-4881-87B9-1E89D374409A}" presName="tx1" presStyleLbl="revTx" presStyleIdx="3" presStyleCnt="6"/>
      <dgm:spPr/>
    </dgm:pt>
    <dgm:pt modelId="{E193F47D-2416-4027-AF96-DB00CCA34BBC}" type="pres">
      <dgm:prSet presAssocID="{43F08225-D010-4881-87B9-1E89D374409A}" presName="vert1" presStyleCnt="0"/>
      <dgm:spPr/>
    </dgm:pt>
    <dgm:pt modelId="{DD0A9D06-6557-4358-96A3-54EC832F876F}" type="pres">
      <dgm:prSet presAssocID="{4424AC78-D8A5-4AA0-827A-890B6AA1F1CC}" presName="thickLine" presStyleLbl="alignNode1" presStyleIdx="4" presStyleCnt="6"/>
      <dgm:spPr/>
    </dgm:pt>
    <dgm:pt modelId="{ABDA328A-7CFC-403F-BC71-FAD5796CEBDA}" type="pres">
      <dgm:prSet presAssocID="{4424AC78-D8A5-4AA0-827A-890B6AA1F1CC}" presName="horz1" presStyleCnt="0"/>
      <dgm:spPr/>
    </dgm:pt>
    <dgm:pt modelId="{2425431B-6FB1-4334-9026-121D5D079396}" type="pres">
      <dgm:prSet presAssocID="{4424AC78-D8A5-4AA0-827A-890B6AA1F1CC}" presName="tx1" presStyleLbl="revTx" presStyleIdx="4" presStyleCnt="6"/>
      <dgm:spPr/>
    </dgm:pt>
    <dgm:pt modelId="{DF3E9DB8-9ABA-4A60-99CF-41EDCD832A81}" type="pres">
      <dgm:prSet presAssocID="{4424AC78-D8A5-4AA0-827A-890B6AA1F1CC}" presName="vert1" presStyleCnt="0"/>
      <dgm:spPr/>
    </dgm:pt>
    <dgm:pt modelId="{AD3C19E0-D0D8-49D3-BC91-98DFF7C063C7}" type="pres">
      <dgm:prSet presAssocID="{9EDCB644-5F26-4C28-A444-8A2A66BBC5C1}" presName="thickLine" presStyleLbl="alignNode1" presStyleIdx="5" presStyleCnt="6"/>
      <dgm:spPr/>
    </dgm:pt>
    <dgm:pt modelId="{F0520C69-0E85-40D2-89C6-8C19733003AD}" type="pres">
      <dgm:prSet presAssocID="{9EDCB644-5F26-4C28-A444-8A2A66BBC5C1}" presName="horz1" presStyleCnt="0"/>
      <dgm:spPr/>
    </dgm:pt>
    <dgm:pt modelId="{4A29AD80-FC79-46B5-9380-6F5C87A00163}" type="pres">
      <dgm:prSet presAssocID="{9EDCB644-5F26-4C28-A444-8A2A66BBC5C1}" presName="tx1" presStyleLbl="revTx" presStyleIdx="5" presStyleCnt="6"/>
      <dgm:spPr/>
    </dgm:pt>
    <dgm:pt modelId="{4D52F757-8629-408E-B741-B15A552E55A1}" type="pres">
      <dgm:prSet presAssocID="{9EDCB644-5F26-4C28-A444-8A2A66BBC5C1}" presName="vert1" presStyleCnt="0"/>
      <dgm:spPr/>
    </dgm:pt>
  </dgm:ptLst>
  <dgm:cxnLst>
    <dgm:cxn modelId="{DDA5A109-7636-4C0E-9A76-3A567A2875C5}" type="presOf" srcId="{4424AC78-D8A5-4AA0-827A-890B6AA1F1CC}" destId="{2425431B-6FB1-4334-9026-121D5D079396}" srcOrd="0" destOrd="0" presId="urn:microsoft.com/office/officeart/2008/layout/LinedList"/>
    <dgm:cxn modelId="{E9F65A0C-0D96-49B1-887F-57B6280D0C45}" type="presOf" srcId="{43F08225-D010-4881-87B9-1E89D374409A}" destId="{1A8D85BB-C474-4FEC-93BA-B1FF50A8C4FF}" srcOrd="0" destOrd="0" presId="urn:microsoft.com/office/officeart/2008/layout/LinedList"/>
    <dgm:cxn modelId="{A7B4C119-EB4E-41CE-ACD9-3778B0211108}" srcId="{0AA88BDB-3F01-487B-AD98-D990D8EC89A5}" destId="{43F08225-D010-4881-87B9-1E89D374409A}" srcOrd="3" destOrd="0" parTransId="{C11A5FFB-4CCC-4F90-821A-013E1550CE01}" sibTransId="{778A1AF6-CAC8-40E7-B1DD-E8FBA097086D}"/>
    <dgm:cxn modelId="{05F38221-8B38-40D8-83D7-83D74005A6DA}" type="presOf" srcId="{AE3A2BBD-F8CD-4325-92FA-1EC5F3A42636}" destId="{1C19A0CF-4FCF-4CE3-AFFF-BE714F1E3CFC}" srcOrd="0" destOrd="0" presId="urn:microsoft.com/office/officeart/2008/layout/LinedList"/>
    <dgm:cxn modelId="{E8A6012B-C41C-467D-9DDC-D8A5AC364889}" srcId="{0AA88BDB-3F01-487B-AD98-D990D8EC89A5}" destId="{AE3A2BBD-F8CD-4325-92FA-1EC5F3A42636}" srcOrd="2" destOrd="0" parTransId="{40633389-03E9-453A-8BAE-A708535FE788}" sibTransId="{05B9BE73-0E46-4139-AE7A-06092A34E0CF}"/>
    <dgm:cxn modelId="{A3DF8863-276A-4BBB-A2ED-D2D4D28BBB45}" type="presOf" srcId="{41D67783-6C2D-4E26-B987-20E467379906}" destId="{489770EC-19B1-4E27-8F46-A2154CA0387A}" srcOrd="0" destOrd="0" presId="urn:microsoft.com/office/officeart/2008/layout/LinedList"/>
    <dgm:cxn modelId="{4514A04B-D602-4783-8207-DE2CE0C70E2E}" srcId="{0AA88BDB-3F01-487B-AD98-D990D8EC89A5}" destId="{41D67783-6C2D-4E26-B987-20E467379906}" srcOrd="1" destOrd="0" parTransId="{5FB2F445-5465-4DA0-BE7A-E13ACAA759C2}" sibTransId="{790CDAA7-08E4-4D0C-ACC2-E6345CB7C230}"/>
    <dgm:cxn modelId="{F2A00454-C177-4D86-BD28-3A9188396CBE}" srcId="{0AA88BDB-3F01-487B-AD98-D990D8EC89A5}" destId="{683B4DA2-33F0-456B-BCC1-BD9C29925D4D}" srcOrd="0" destOrd="0" parTransId="{2414B925-28D1-4490-845D-9B7F3DB618DF}" sibTransId="{47CC38B6-A4F8-49A4-94AA-42D780CA599C}"/>
    <dgm:cxn modelId="{A129DB90-5989-47B8-8FB2-607D08240DB3}" srcId="{0AA88BDB-3F01-487B-AD98-D990D8EC89A5}" destId="{4424AC78-D8A5-4AA0-827A-890B6AA1F1CC}" srcOrd="4" destOrd="0" parTransId="{36AF117A-2ECC-4F63-B618-4DFA6F904267}" sibTransId="{F816358A-D509-48BA-94FF-F0D25011DADD}"/>
    <dgm:cxn modelId="{83A29595-488E-4B49-932F-CC1D19E679AF}" type="presOf" srcId="{0AA88BDB-3F01-487B-AD98-D990D8EC89A5}" destId="{2DDFBA01-40D7-4FF7-9E4D-4C2A9FFA4AE6}" srcOrd="0" destOrd="0" presId="urn:microsoft.com/office/officeart/2008/layout/LinedList"/>
    <dgm:cxn modelId="{327F0F9A-C16D-4465-8404-332C4CF3E902}" type="presOf" srcId="{9EDCB644-5F26-4C28-A444-8A2A66BBC5C1}" destId="{4A29AD80-FC79-46B5-9380-6F5C87A00163}" srcOrd="0" destOrd="0" presId="urn:microsoft.com/office/officeart/2008/layout/LinedList"/>
    <dgm:cxn modelId="{1234EEB1-1060-4A31-89CF-2E4E58F738F8}" srcId="{0AA88BDB-3F01-487B-AD98-D990D8EC89A5}" destId="{9EDCB644-5F26-4C28-A444-8A2A66BBC5C1}" srcOrd="5" destOrd="0" parTransId="{F533C9DB-3D8A-4F99-B1AD-B394DAB7F534}" sibTransId="{3D0B2D19-15C1-4D47-A1C5-F7B4CDFF675B}"/>
    <dgm:cxn modelId="{B68923BE-3BF5-47BB-8FCD-DA6935C5FBCD}" type="presOf" srcId="{683B4DA2-33F0-456B-BCC1-BD9C29925D4D}" destId="{ED80A2DE-F7D0-4575-AA74-5B65FDAB9785}" srcOrd="0" destOrd="0" presId="urn:microsoft.com/office/officeart/2008/layout/LinedList"/>
    <dgm:cxn modelId="{840E2A2B-A947-42B9-81A6-575EC24BAF04}" type="presParOf" srcId="{2DDFBA01-40D7-4FF7-9E4D-4C2A9FFA4AE6}" destId="{BF89DB3F-87BD-4F78-8E6A-A0B7980C29DB}" srcOrd="0" destOrd="0" presId="urn:microsoft.com/office/officeart/2008/layout/LinedList"/>
    <dgm:cxn modelId="{6C8BF4B6-4E95-46D5-A8D3-76606E9546B7}" type="presParOf" srcId="{2DDFBA01-40D7-4FF7-9E4D-4C2A9FFA4AE6}" destId="{AA151628-24A0-46F9-A8BA-59C02A47B529}" srcOrd="1" destOrd="0" presId="urn:microsoft.com/office/officeart/2008/layout/LinedList"/>
    <dgm:cxn modelId="{066FC0AE-67B4-462B-A0D8-14D56591B057}" type="presParOf" srcId="{AA151628-24A0-46F9-A8BA-59C02A47B529}" destId="{ED80A2DE-F7D0-4575-AA74-5B65FDAB9785}" srcOrd="0" destOrd="0" presId="urn:microsoft.com/office/officeart/2008/layout/LinedList"/>
    <dgm:cxn modelId="{3DB027F3-4C2B-4E20-9888-F3415539C335}" type="presParOf" srcId="{AA151628-24A0-46F9-A8BA-59C02A47B529}" destId="{34A74C67-1FF2-4443-8A96-516AAEE0FDD7}" srcOrd="1" destOrd="0" presId="urn:microsoft.com/office/officeart/2008/layout/LinedList"/>
    <dgm:cxn modelId="{DDB75D5B-9122-4B24-AB29-07F69508BB78}" type="presParOf" srcId="{2DDFBA01-40D7-4FF7-9E4D-4C2A9FFA4AE6}" destId="{9CBE36B0-31C5-4FD4-93DB-EAD86B141E3D}" srcOrd="2" destOrd="0" presId="urn:microsoft.com/office/officeart/2008/layout/LinedList"/>
    <dgm:cxn modelId="{9BDC7D17-A2F7-49BD-A513-287A6E60A8D1}" type="presParOf" srcId="{2DDFBA01-40D7-4FF7-9E4D-4C2A9FFA4AE6}" destId="{921C5DEA-F44D-480C-B35B-600732295886}" srcOrd="3" destOrd="0" presId="urn:microsoft.com/office/officeart/2008/layout/LinedList"/>
    <dgm:cxn modelId="{5BABF470-8D7B-467D-B861-F2605FD47938}" type="presParOf" srcId="{921C5DEA-F44D-480C-B35B-600732295886}" destId="{489770EC-19B1-4E27-8F46-A2154CA0387A}" srcOrd="0" destOrd="0" presId="urn:microsoft.com/office/officeart/2008/layout/LinedList"/>
    <dgm:cxn modelId="{F13C1E43-2171-4621-9B06-0C04B1369C9F}" type="presParOf" srcId="{921C5DEA-F44D-480C-B35B-600732295886}" destId="{B45E16F5-B612-4DF7-B89F-C055773838A4}" srcOrd="1" destOrd="0" presId="urn:microsoft.com/office/officeart/2008/layout/LinedList"/>
    <dgm:cxn modelId="{7E030175-8AC1-489D-8638-B35DA7B7D612}" type="presParOf" srcId="{2DDFBA01-40D7-4FF7-9E4D-4C2A9FFA4AE6}" destId="{C6BE82B3-0699-44C6-995D-179A4118DB4D}" srcOrd="4" destOrd="0" presId="urn:microsoft.com/office/officeart/2008/layout/LinedList"/>
    <dgm:cxn modelId="{7063EC19-3FE0-4721-93BF-04522FDB963D}" type="presParOf" srcId="{2DDFBA01-40D7-4FF7-9E4D-4C2A9FFA4AE6}" destId="{83C1CF57-A537-4A32-80AF-7FF77ACD1A0C}" srcOrd="5" destOrd="0" presId="urn:microsoft.com/office/officeart/2008/layout/LinedList"/>
    <dgm:cxn modelId="{1CC69D53-C6B7-4AD3-94E6-FBE691D3ECF8}" type="presParOf" srcId="{83C1CF57-A537-4A32-80AF-7FF77ACD1A0C}" destId="{1C19A0CF-4FCF-4CE3-AFFF-BE714F1E3CFC}" srcOrd="0" destOrd="0" presId="urn:microsoft.com/office/officeart/2008/layout/LinedList"/>
    <dgm:cxn modelId="{61BB00D6-EEA6-4327-A1FE-5F633BD1D13A}" type="presParOf" srcId="{83C1CF57-A537-4A32-80AF-7FF77ACD1A0C}" destId="{4EFAA43F-54B4-45EB-9638-128A4F7365DC}" srcOrd="1" destOrd="0" presId="urn:microsoft.com/office/officeart/2008/layout/LinedList"/>
    <dgm:cxn modelId="{3F0ABD72-31F3-49D3-B2A5-C007535F4CE3}" type="presParOf" srcId="{2DDFBA01-40D7-4FF7-9E4D-4C2A9FFA4AE6}" destId="{7FADE729-E7F2-46B1-85BE-5C79FB795F0D}" srcOrd="6" destOrd="0" presId="urn:microsoft.com/office/officeart/2008/layout/LinedList"/>
    <dgm:cxn modelId="{8F78AAE7-A175-4904-8F58-D04818F33E60}" type="presParOf" srcId="{2DDFBA01-40D7-4FF7-9E4D-4C2A9FFA4AE6}" destId="{2D590DB4-B125-4F70-8332-573E0597949A}" srcOrd="7" destOrd="0" presId="urn:microsoft.com/office/officeart/2008/layout/LinedList"/>
    <dgm:cxn modelId="{28ECDAC0-39D1-49B0-86C5-2FE614D34A68}" type="presParOf" srcId="{2D590DB4-B125-4F70-8332-573E0597949A}" destId="{1A8D85BB-C474-4FEC-93BA-B1FF50A8C4FF}" srcOrd="0" destOrd="0" presId="urn:microsoft.com/office/officeart/2008/layout/LinedList"/>
    <dgm:cxn modelId="{1A0CA0D0-3820-48F4-B312-4A2733178297}" type="presParOf" srcId="{2D590DB4-B125-4F70-8332-573E0597949A}" destId="{E193F47D-2416-4027-AF96-DB00CCA34BBC}" srcOrd="1" destOrd="0" presId="urn:microsoft.com/office/officeart/2008/layout/LinedList"/>
    <dgm:cxn modelId="{1A9A853E-AA66-404F-A2A6-1C19676FEF01}" type="presParOf" srcId="{2DDFBA01-40D7-4FF7-9E4D-4C2A9FFA4AE6}" destId="{DD0A9D06-6557-4358-96A3-54EC832F876F}" srcOrd="8" destOrd="0" presId="urn:microsoft.com/office/officeart/2008/layout/LinedList"/>
    <dgm:cxn modelId="{34400A23-148B-47C0-878E-E6794718042C}" type="presParOf" srcId="{2DDFBA01-40D7-4FF7-9E4D-4C2A9FFA4AE6}" destId="{ABDA328A-7CFC-403F-BC71-FAD5796CEBDA}" srcOrd="9" destOrd="0" presId="urn:microsoft.com/office/officeart/2008/layout/LinedList"/>
    <dgm:cxn modelId="{9E19DF70-4979-4FE7-89E5-045390F21611}" type="presParOf" srcId="{ABDA328A-7CFC-403F-BC71-FAD5796CEBDA}" destId="{2425431B-6FB1-4334-9026-121D5D079396}" srcOrd="0" destOrd="0" presId="urn:microsoft.com/office/officeart/2008/layout/LinedList"/>
    <dgm:cxn modelId="{08DB4B14-8A17-421A-B2B4-39F8A2D8B644}" type="presParOf" srcId="{ABDA328A-7CFC-403F-BC71-FAD5796CEBDA}" destId="{DF3E9DB8-9ABA-4A60-99CF-41EDCD832A81}" srcOrd="1" destOrd="0" presId="urn:microsoft.com/office/officeart/2008/layout/LinedList"/>
    <dgm:cxn modelId="{89BE287C-9B24-412D-B9F3-48138631A715}" type="presParOf" srcId="{2DDFBA01-40D7-4FF7-9E4D-4C2A9FFA4AE6}" destId="{AD3C19E0-D0D8-49D3-BC91-98DFF7C063C7}" srcOrd="10" destOrd="0" presId="urn:microsoft.com/office/officeart/2008/layout/LinedList"/>
    <dgm:cxn modelId="{E89BFA00-57DA-4B0A-9252-ADB6E6991661}" type="presParOf" srcId="{2DDFBA01-40D7-4FF7-9E4D-4C2A9FFA4AE6}" destId="{F0520C69-0E85-40D2-89C6-8C19733003AD}" srcOrd="11" destOrd="0" presId="urn:microsoft.com/office/officeart/2008/layout/LinedList"/>
    <dgm:cxn modelId="{36CBBFEE-DEBC-4B91-A560-1356A8899F61}" type="presParOf" srcId="{F0520C69-0E85-40D2-89C6-8C19733003AD}" destId="{4A29AD80-FC79-46B5-9380-6F5C87A00163}" srcOrd="0" destOrd="0" presId="urn:microsoft.com/office/officeart/2008/layout/LinedList"/>
    <dgm:cxn modelId="{843FD3ED-0CCF-40C5-BE38-4E3FD8F67D9C}" type="presParOf" srcId="{F0520C69-0E85-40D2-89C6-8C19733003AD}" destId="{4D52F757-8629-408E-B741-B15A552E55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09C6B-37F2-4D26-A8E0-7B9A111926F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52878-5351-458B-8639-E049402CD15F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工作環境</a:t>
          </a:r>
          <a:endParaRPr lang="en-US" sz="4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0"/>
        <a:ext cx="6900512" cy="1384035"/>
      </dsp:txXfrm>
    </dsp:sp>
    <dsp:sp modelId="{34A1BA8C-58E3-47FB-8B33-1EFA71681A84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A72E5-8895-4256-BB3A-7C50F135CB27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程式介紹</a:t>
          </a:r>
          <a:endParaRPr lang="en-US" sz="4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0" y="1384035"/>
        <a:ext cx="6900512" cy="1384035"/>
      </dsp:txXfrm>
    </dsp:sp>
    <dsp:sp modelId="{F30CB39F-79C9-421A-8220-C8D228CB3B7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54E22-4A22-4C35-BF79-0443357AB14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介紹</a:t>
          </a:r>
          <a:r>
            <a:rPr lang="en-US" sz="4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DenseNet121</a:t>
          </a:r>
          <a:r>
            <a:rPr lang="zh-TW" sz="4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模型</a:t>
          </a:r>
          <a:endParaRPr lang="en-US" sz="4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0" y="2768070"/>
        <a:ext cx="6900512" cy="1384035"/>
      </dsp:txXfrm>
    </dsp:sp>
    <dsp:sp modelId="{682192FF-0489-47EC-9769-883159D1235E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F9070-3AE0-4E2B-B2C3-A4B467487753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總結</a:t>
          </a:r>
          <a:endParaRPr lang="en-US" sz="4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9DB3F-87BD-4F78-8E6A-A0B7980C29DB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0A2DE-F7D0-4575-AA74-5B65FDAB9785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Python=3.6</a:t>
          </a:r>
        </a:p>
      </dsp:txBody>
      <dsp:txXfrm>
        <a:off x="0" y="2492"/>
        <a:ext cx="6492875" cy="850069"/>
      </dsp:txXfrm>
    </dsp:sp>
    <dsp:sp modelId="{9CBE36B0-31C5-4FD4-93DB-EAD86B141E3D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70EC-19B1-4E27-8F46-A2154CA0387A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Tensorflow</a:t>
          </a:r>
          <a:r>
            <a:rPr lang="en-US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=2.4</a:t>
          </a:r>
        </a:p>
      </dsp:txBody>
      <dsp:txXfrm>
        <a:off x="0" y="852561"/>
        <a:ext cx="6492875" cy="850069"/>
      </dsp:txXfrm>
    </dsp:sp>
    <dsp:sp modelId="{C6BE82B3-0699-44C6-995D-179A4118DB4D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9A0CF-4FCF-4CE3-AFFF-BE714F1E3CFC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Cudnn</a:t>
          </a:r>
          <a:r>
            <a:rPr lang="en-US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=8.0</a:t>
          </a:r>
        </a:p>
      </dsp:txBody>
      <dsp:txXfrm>
        <a:off x="0" y="1702630"/>
        <a:ext cx="6492875" cy="850069"/>
      </dsp:txXfrm>
    </dsp:sp>
    <dsp:sp modelId="{7FADE729-E7F2-46B1-85BE-5C79FB795F0D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D85BB-C474-4FEC-93BA-B1FF50A8C4FF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Cuda</a:t>
          </a:r>
          <a:r>
            <a:rPr lang="en-US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=11.0</a:t>
          </a:r>
        </a:p>
      </dsp:txBody>
      <dsp:txXfrm>
        <a:off x="0" y="2552699"/>
        <a:ext cx="6492875" cy="850069"/>
      </dsp:txXfrm>
    </dsp:sp>
    <dsp:sp modelId="{DD0A9D06-6557-4358-96A3-54EC832F876F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5431B-6FB1-4334-9026-121D5D079396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Windows 10</a:t>
          </a:r>
        </a:p>
      </dsp:txBody>
      <dsp:txXfrm>
        <a:off x="0" y="3402769"/>
        <a:ext cx="6492875" cy="850069"/>
      </dsp:txXfrm>
    </dsp:sp>
    <dsp:sp modelId="{AD3C19E0-D0D8-49D3-BC91-98DFF7C063C7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9AD80-FC79-46B5-9380-6F5C87A00163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GPU 2080ti</a:t>
          </a:r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A4FA0-8488-4762-B9E0-7ECC3F372AFF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C0310-C8A4-4776-859A-EE5EC1F12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766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36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A3F39-B687-4AFD-A442-0D3081030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0B1997-EF6C-4765-B0A5-3B033AF25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464B4C-DF56-4B08-BAB2-AC82F55A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C336-B4BB-4454-8A10-8AADD2AF419D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6098FC-4FE0-4757-A437-E744ABC3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61AFD-111C-4F1A-981D-E0AB3284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0F66-5BEF-4332-B5C3-E82DD3539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07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D96BA-9105-4503-AA0D-D2DBA508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9EB3B6-7E05-409C-86BA-8B51DB6CF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FBBE51-DF25-4250-A2DE-CD9D8160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D739-CF64-4C3E-87AE-30CB862CD4D9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EE917E-4E0F-4B0A-B7E2-28BEA832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A57F8C-60E6-4C07-A288-02FA2856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0F66-5BEF-4332-B5C3-E82DD3539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15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A9FDFD-BEA4-4168-BFAF-DB02763A8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F374D5-0D7F-4AEF-A06C-B73226125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C1078E-9809-4380-8FE5-8C9B6BF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8F62-6BEA-4989-8105-40196C94FD4A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170172-42DD-4CE8-A869-E90DF4A2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D229AE-86BF-48EC-A6F9-36806257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0F66-5BEF-4332-B5C3-E82DD3539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82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2F129-67B7-40B6-A69B-14C6170D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A56B9B-3F95-4481-A400-E0846046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F0CC29-3C4C-4F27-8BF5-5554BA21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E81A-21BE-42FF-891F-C2FA8F2AE663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64DF9C-1ABA-4098-9F3C-FAB44AE8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6B2F20-F0F8-4688-9773-D45004C2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0F66-5BEF-4332-B5C3-E82DD3539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7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C904F-C882-45B5-9019-6F1A0F0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F6A505-4FFA-4E3D-A57F-47F4BB9EF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A9D262-2C9A-47E4-A0AA-E6A25079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8644-B9A3-4263-80AC-AB5D1EF669D5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867EB5-875A-4D67-8504-15C47C7B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7C932E-A041-4B8D-A6C2-685D2D9B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0F66-5BEF-4332-B5C3-E82DD3539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07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478C8-7740-4765-9BFD-9E33AE3A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AFA119-AE97-4E63-82A4-537AF8ACC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864F4B-13F1-4BB5-BE61-F70BC08A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EE9313-3869-4A97-B40E-9138F6D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3398-92BC-4E22-A7FC-3FDA97FEDB79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2AAD7B-0976-43A4-B845-00DB7A85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55B320-88FE-407D-88CE-6B9352F4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0F66-5BEF-4332-B5C3-E82DD3539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1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6A8FA-03C3-4EC2-BEE9-BAB9E316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997A42-C6E8-4F4F-8F1E-F5124D74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90F1D4-9961-4ABF-AD77-75C4CCD2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04C003-45C8-4F8A-B0D7-3ADAF04EF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4A87AD-E170-4060-8795-49646C412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6357D2-0A92-47D5-BB1C-F0ECE942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39D5-40D4-4461-8B07-2AFF822D7ADC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9A89F8-68FA-44C7-A56F-DAA55ADF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FC6E54-E596-4AEC-90A6-C984874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0F66-5BEF-4332-B5C3-E82DD3539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9126E-17D4-431F-90BA-369FD07F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0D4CA4-16FF-4CF9-A940-A3B27B29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BBDA-05D4-4047-BDDE-FFC11A89868D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09DFC5-0002-43D0-A56B-BCD75202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00F34D-F4F4-4FA5-8011-23A0498D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0F66-5BEF-4332-B5C3-E82DD3539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53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53F7EE-AE7D-4756-8C24-6B4D9DAB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905A-8710-41F5-AD11-06BF0A58EE5B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357EE9-4877-43D7-AC90-C2602024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8C032A-24D4-423F-945F-9A958B36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0F66-5BEF-4332-B5C3-E82DD3539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58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42F25-0BBA-4818-B913-9446CF6F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F782E0-5277-40FA-8E6A-68191053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C6B494-2905-4202-8A1D-5653EFE74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85E87C-FDCA-4738-860B-0706192E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3E2E-71FE-43FD-9EA6-BBF9E82C5BD1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117FA3-45B8-4487-92A7-6A0D3462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CAE582-1F86-4255-9EDA-DBBC5C6F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0F66-5BEF-4332-B5C3-E82DD3539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66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D95A3-58E8-4ED8-8D19-55B51D20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8484BC-FB97-415C-989A-DE79AF4F0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FC2F75-F3C3-4245-90A0-57BBBCFF6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FACB78-1ECE-4827-B932-37E402F3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EFC7-6951-4C0A-8F66-CC4C8C587857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96AFBF-739C-4B37-80B6-10705D86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D83678-ADE2-443D-80BB-96041FB7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0F66-5BEF-4332-B5C3-E82DD3539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87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791612B-5ADD-406E-8011-88C6E6B2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B5114D-A7E5-4D0B-B349-13F3A7E4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90D297-59A3-4CDD-AFF0-285156DAD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A250-20F4-45CA-BAD9-E1892FF7BDEB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AD0EE7-7725-4E7C-B257-37C5FEA0F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C29B90-C8D6-4CE3-9C0E-4B2F115A4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0F66-5BEF-4332-B5C3-E82DD3539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39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E3B42B-E8DC-4CA3-A912-F4B4147E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TW" sz="6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Machine Learning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1B2FC6-5899-4B8E-800B-2326490AB7B4}"/>
              </a:ext>
            </a:extLst>
          </p:cNvPr>
          <p:cNvSpPr txBox="1"/>
          <p:nvPr/>
        </p:nvSpPr>
        <p:spPr>
          <a:xfrm>
            <a:off x="8050762" y="4525347"/>
            <a:ext cx="3211288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400"/>
              <a:t>110368151 </a:t>
            </a:r>
            <a:r>
              <a:rPr lang="zh-TW" altLang="en-US" sz="2400"/>
              <a:t>呂彥旻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B017A2-0BB2-452B-867F-7FFBA3108A1E}"/>
              </a:ext>
            </a:extLst>
          </p:cNvPr>
          <p:cNvSpPr txBox="1"/>
          <p:nvPr/>
        </p:nvSpPr>
        <p:spPr>
          <a:xfrm>
            <a:off x="2156535" y="2280233"/>
            <a:ext cx="8845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TW" sz="28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The Simpsons Characters Recognition Challenge II</a:t>
            </a:r>
          </a:p>
        </p:txBody>
      </p:sp>
    </p:spTree>
    <p:extLst>
      <p:ext uri="{BB962C8B-B14F-4D97-AF65-F5344CB8AC3E}">
        <p14:creationId xmlns:p14="http://schemas.microsoft.com/office/powerpoint/2010/main" val="51679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052D00-81E6-4AF7-9BDF-B881B7F6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04" y="365125"/>
            <a:ext cx="4814596" cy="3535071"/>
          </a:xfrm>
        </p:spPr>
        <p:txBody>
          <a:bodyPr/>
          <a:lstStyle/>
          <a:p>
            <a:pPr algn="ctr"/>
            <a:r>
              <a:rPr lang="en-US" altLang="zh-TW" sz="5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DenseNet121 </a:t>
            </a:r>
            <a:r>
              <a:rPr lang="zh-TW" altLang="en-US" sz="5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766FC8-7B2C-47D6-A708-B1EE2266F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03" y="449739"/>
            <a:ext cx="5455917" cy="37509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94423C-2036-44CE-9883-17D542367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" y="4579380"/>
            <a:ext cx="10287969" cy="182888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0B55E31-C537-4A52-BA02-BF12ADA0F5E9}"/>
              </a:ext>
            </a:extLst>
          </p:cNvPr>
          <p:cNvSpPr txBox="1"/>
          <p:nvPr/>
        </p:nvSpPr>
        <p:spPr>
          <a:xfrm>
            <a:off x="190123" y="6396335"/>
            <a:ext cx="6657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HUANG, Gao, et al. Densely connected convolutional networks. </a:t>
            </a:r>
          </a:p>
          <a:p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In: Proceedings of the IEEE conference on computer vision and pattern recognition. 2017. p. 4700-4708.</a:t>
            </a:r>
            <a:endParaRPr lang="zh-TW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3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8D2660-CDAB-4CDD-85CC-365094E2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Model</a:t>
            </a:r>
            <a:r>
              <a:rPr lang="zh-TW" altLang="en-US" sz="5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的建置</a:t>
            </a:r>
            <a:endParaRPr lang="en-US" altLang="zh-TW" sz="54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FB85DA5F-2864-45E5-A8AB-4A4AD9BC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6" y="2675451"/>
            <a:ext cx="11496821" cy="1896977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32812112-6833-454B-B865-5F116200C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79" y="4448546"/>
            <a:ext cx="6934801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5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8D2660-CDAB-4CDD-85CC-365094E2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compile</a:t>
            </a:r>
            <a:r>
              <a:rPr lang="zh-TW" altLang="en-US" sz="5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</a:t>
            </a:r>
            <a:r>
              <a:rPr lang="en-US" altLang="zh-TW" sz="5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history</a:t>
            </a:r>
            <a:r>
              <a:rPr lang="zh-TW" altLang="en-US" sz="5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設定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420FE45E-4D07-4873-8C94-54D79F07A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16804"/>
            <a:ext cx="11496821" cy="32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5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8D2660-CDAB-4CDD-85CC-365094E2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讀取測試資料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706F926B-49F0-4E4B-A393-C16F25B1C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449129"/>
            <a:ext cx="11496821" cy="19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6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8D2660-CDAB-4CDD-85CC-365094E2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測試資料作前處理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AFD23EA-9E45-4B5C-9D61-C48D231D8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529384"/>
            <a:ext cx="11496821" cy="37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4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8D2660-CDAB-4CDD-85CC-365094E2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存成</a:t>
            </a:r>
            <a:r>
              <a:rPr lang="en-US" altLang="zh-TW" sz="5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csv</a:t>
            </a:r>
            <a:r>
              <a:rPr lang="zh-TW" altLang="en-US" sz="5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9466CF3E-B509-4469-B6AA-CDAE25A42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35356"/>
            <a:ext cx="11496821" cy="17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6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BE4BDF-03BF-4F01-8DB8-056984718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AEB358-B110-4357-9B60-FA1797BA6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28" y="1960012"/>
            <a:ext cx="10022958" cy="2387600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latin typeface="Times New Roman" panose="02020603050405020304" pitchFamily="18" charset="0"/>
              </a:rPr>
              <a:t>Thank You!</a:t>
            </a:r>
            <a:endParaRPr lang="zh-TW" altLang="en-US" sz="7200" dirty="0">
              <a:latin typeface="Times New Roman" panose="02020603050405020304" pitchFamily="18" charset="0"/>
            </a:endParaRP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2197EE6D-D2E2-4964-82F0-ADA74D1D5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328" y="4439687"/>
            <a:ext cx="10022958" cy="1060339"/>
          </a:xfrm>
        </p:spPr>
        <p:txBody>
          <a:bodyPr>
            <a:normAutofit/>
          </a:bodyPr>
          <a:lstStyle/>
          <a:p>
            <a:r>
              <a:rPr lang="en-US" altLang="zh-TW" sz="4400" i="1" dirty="0">
                <a:latin typeface="Times New Roman" panose="02020603050405020304" pitchFamily="18" charset="0"/>
              </a:rPr>
              <a:t>Questions</a:t>
            </a:r>
            <a:r>
              <a:rPr lang="en-US" altLang="zh-TW" sz="4400" i="1" dirty="0"/>
              <a:t> </a:t>
            </a:r>
            <a:r>
              <a:rPr lang="en-US" altLang="zh-TW" sz="3200" i="1" dirty="0"/>
              <a:t>&amp;</a:t>
            </a:r>
            <a:r>
              <a:rPr lang="en-US" altLang="zh-TW" sz="4400" i="1" dirty="0"/>
              <a:t> Answers</a:t>
            </a:r>
            <a:endParaRPr lang="zh-TW" alt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310184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35E9390-BC8D-4E2E-9DF0-081823AC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zh-TW" altLang="en-US" sz="5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目錄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A889A798-A4DD-43E9-B453-D3D152CEB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30691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68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BE4BDF-03BF-4F01-8DB8-056984718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工作環境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092774C-040D-469D-9E8E-54672B15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工作環境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218D3C1-B5EA-47A4-8ADC-241B4EF56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72424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107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8D2660-CDAB-4CDD-85CC-365094E2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呼叫所需的函式庫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70F2086-82E0-461D-B5B8-FD1C57A40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219193"/>
            <a:ext cx="11496821" cy="24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BE4BDF-03BF-4F01-8DB8-056984718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7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8D2660-CDAB-4CDD-85CC-365094E2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建立一個</a:t>
            </a:r>
            <a:r>
              <a:rPr lang="en-US" altLang="zh-TW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top5</a:t>
            </a:r>
            <a:r>
              <a:rPr lang="zh-TW" alt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和讀取資料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EF8EC9F-0FCF-4587-95E2-1BDD9108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31176"/>
            <a:ext cx="11496821" cy="31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8D2660-CDAB-4CDD-85CC-365094E2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做資料增強和圖片前處理</a:t>
            </a:r>
            <a:endParaRPr lang="en-US" altLang="zh-TW" sz="54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883AA4E5-9D57-4C07-A4BF-CBD330996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17" y="2427541"/>
            <a:ext cx="859706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0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BE4BDF-03BF-4F01-8DB8-056984718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174" y="2322964"/>
            <a:ext cx="8995651" cy="2150719"/>
          </a:xfrm>
          <a:noFill/>
        </p:spPr>
        <p:txBody>
          <a:bodyPr anchor="ctr">
            <a:noAutofit/>
          </a:bodyPr>
          <a:lstStyle/>
          <a:p>
            <a:r>
              <a:rPr lang="zh-TW" altLang="en-US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DenseNet121</a:t>
            </a:r>
            <a:r>
              <a:rPr lang="zh-TW" altLang="en-US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125</Words>
  <Application>Microsoft Office PowerPoint</Application>
  <PresentationFormat>寬螢幕</PresentationFormat>
  <Paragraphs>33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Microsoft JhengHei UI</vt:lpstr>
      <vt:lpstr>微軟正黑體</vt:lpstr>
      <vt:lpstr>Arial</vt:lpstr>
      <vt:lpstr>Calibri</vt:lpstr>
      <vt:lpstr>Calibri Light</vt:lpstr>
      <vt:lpstr>Times New Roman</vt:lpstr>
      <vt:lpstr>Office 佈景主題</vt:lpstr>
      <vt:lpstr>Machine Learning</vt:lpstr>
      <vt:lpstr>目錄</vt:lpstr>
      <vt:lpstr>工作環境</vt:lpstr>
      <vt:lpstr>工作環境</vt:lpstr>
      <vt:lpstr>呼叫所需的函式庫</vt:lpstr>
      <vt:lpstr>程式介紹</vt:lpstr>
      <vt:lpstr>建立一個top5和讀取資料</vt:lpstr>
      <vt:lpstr>做資料增強和圖片前處理</vt:lpstr>
      <vt:lpstr>介紹DenseNet121模型</vt:lpstr>
      <vt:lpstr>DenseNet121 架構</vt:lpstr>
      <vt:lpstr>Model的建置</vt:lpstr>
      <vt:lpstr>compile和history設定</vt:lpstr>
      <vt:lpstr>讀取測試資料</vt:lpstr>
      <vt:lpstr>測試資料作前處理</vt:lpstr>
      <vt:lpstr>存成csv檔</vt:lpstr>
      <vt:lpstr>總結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dewa everson</dc:creator>
  <cp:lastModifiedBy>Dewa Everson</cp:lastModifiedBy>
  <cp:revision>20</cp:revision>
  <dcterms:created xsi:type="dcterms:W3CDTF">2021-12-20T09:23:48Z</dcterms:created>
  <dcterms:modified xsi:type="dcterms:W3CDTF">2021-12-23T03:44:32Z</dcterms:modified>
</cp:coreProperties>
</file>