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>
      <p:cViewPr varScale="1">
        <p:scale>
          <a:sx n="156" d="100"/>
          <a:sy n="156" d="100"/>
        </p:scale>
        <p:origin x="2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FE5C9-F027-B24C-A982-6B089854983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83A7F-2B0F-7C4B-8202-D17349AA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83A7F-2B0F-7C4B-8202-D17349AAB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83A7F-2B0F-7C4B-8202-D17349AAB3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71220"/>
            <a:ext cx="4959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2340800"/>
            <a:ext cx="4293870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67" y="2061464"/>
            <a:ext cx="34677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lang="en-IN" sz="2400" i="0" spc="35" dirty="0">
                <a:solidFill>
                  <a:srgbClr val="213669"/>
                </a:solidFill>
                <a:latin typeface="Cambria" panose="02040503050406030204" pitchFamily="18" charset="0"/>
              </a:rPr>
              <a:t>CALCULATOR </a:t>
            </a:r>
            <a:r>
              <a:rPr lang="en-IN" sz="2400" i="0" spc="-10" dirty="0">
                <a:solidFill>
                  <a:srgbClr val="213669"/>
                </a:solidFill>
                <a:latin typeface="Cambria" panose="02040503050406030204" pitchFamily="18" charset="0"/>
              </a:rPr>
              <a:t>AND </a:t>
            </a:r>
            <a:r>
              <a:rPr lang="en-IN" sz="2400" i="0" spc="80" dirty="0">
                <a:solidFill>
                  <a:srgbClr val="213669"/>
                </a:solidFill>
                <a:latin typeface="Cambria" panose="02040503050406030204" pitchFamily="18" charset="0"/>
              </a:rPr>
              <a:t>TEXT  </a:t>
            </a:r>
            <a:r>
              <a:rPr lang="en-IN" sz="2400" i="0" spc="5" dirty="0">
                <a:solidFill>
                  <a:srgbClr val="213669"/>
                </a:solidFill>
                <a:latin typeface="Cambria" panose="02040503050406030204" pitchFamily="18" charset="0"/>
              </a:rPr>
              <a:t>EDITOR</a:t>
            </a:r>
            <a:r>
              <a:rPr lang="en-IN" sz="2400" i="0" spc="-130" dirty="0">
                <a:solidFill>
                  <a:srgbClr val="213669"/>
                </a:solidFill>
                <a:latin typeface="Cambria" panose="02040503050406030204" pitchFamily="18" charset="0"/>
              </a:rPr>
              <a:t> </a:t>
            </a:r>
            <a:r>
              <a:rPr lang="en-IN" sz="2400" i="0" spc="-30" dirty="0">
                <a:solidFill>
                  <a:srgbClr val="213669"/>
                </a:solidFill>
                <a:latin typeface="Cambria" panose="02040503050406030204" pitchFamily="18" charset="0"/>
              </a:rPr>
              <a:t>USING </a:t>
            </a:r>
            <a:r>
              <a:rPr lang="en-IN" sz="2400" i="0" spc="60" dirty="0">
                <a:solidFill>
                  <a:srgbClr val="213669"/>
                </a:solidFill>
                <a:latin typeface="Cambria" panose="02040503050406030204" pitchFamily="18" charset="0"/>
              </a:rPr>
              <a:t>HTML</a:t>
            </a:r>
            <a:r>
              <a:rPr lang="en-IN" sz="2400" i="0" spc="-204" dirty="0">
                <a:solidFill>
                  <a:srgbClr val="213669"/>
                </a:solidFill>
                <a:latin typeface="Cambria" panose="02040503050406030204" pitchFamily="18" charset="0"/>
              </a:rPr>
              <a:t> </a:t>
            </a:r>
            <a:r>
              <a:rPr lang="en-IN" sz="2400" i="0" spc="-10" dirty="0">
                <a:solidFill>
                  <a:srgbClr val="213669"/>
                </a:solidFill>
                <a:latin typeface="Cambria" panose="02040503050406030204" pitchFamily="18" charset="0"/>
              </a:rPr>
              <a:t>AND  </a:t>
            </a:r>
            <a:r>
              <a:rPr lang="en-IN" sz="2400" i="0" spc="35" dirty="0">
                <a:solidFill>
                  <a:srgbClr val="213669"/>
                </a:solidFill>
                <a:latin typeface="Cambria" panose="02040503050406030204" pitchFamily="18" charset="0"/>
              </a:rPr>
              <a:t>CSS</a:t>
            </a: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67" y="3409950"/>
            <a:ext cx="117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13669"/>
                </a:solidFill>
                <a:latin typeface="Cambria" panose="02040503050406030204" pitchFamily="18" charset="0"/>
                <a:cs typeface="Arial"/>
              </a:rPr>
              <a:t>TASK </a:t>
            </a:r>
            <a:r>
              <a:rPr lang="en-IN" sz="2400" b="1" spc="140" dirty="0">
                <a:solidFill>
                  <a:srgbClr val="213669"/>
                </a:solidFill>
                <a:latin typeface="Cambria" panose="02040503050406030204" pitchFamily="18" charset="0"/>
                <a:cs typeface="Arial"/>
              </a:rPr>
              <a:t>-</a:t>
            </a:r>
            <a:r>
              <a:rPr lang="en-IN" sz="2400" b="1" spc="-340" dirty="0">
                <a:solidFill>
                  <a:srgbClr val="213669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lang="en-IN" sz="2400" b="1" spc="185" dirty="0">
                <a:solidFill>
                  <a:srgbClr val="213669"/>
                </a:solidFill>
                <a:latin typeface="Cambria" panose="02040503050406030204" pitchFamily="18" charset="0"/>
                <a:cs typeface="Arial"/>
              </a:rPr>
              <a:t>2</a:t>
            </a:r>
            <a:endParaRPr lang="en-IN" sz="2400" dirty="0">
              <a:latin typeface="Cambria" panose="020405030504060302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2672080" cy="8403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IN" i="0" spc="-22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C A L C U L A T O R    </a:t>
            </a:r>
            <a:r>
              <a:rPr lang="en-IN" i="0" spc="-30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A N  D      </a:t>
            </a:r>
            <a:r>
              <a:rPr lang="en-IN" i="0" spc="-204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T E X T </a:t>
            </a:r>
            <a:br>
              <a:rPr lang="en-IN" i="0" spc="-204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</a:br>
            <a:r>
              <a:rPr lang="en-IN" i="0" spc="-19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E D I T O R   </a:t>
            </a:r>
            <a:r>
              <a:rPr lang="en-IN" i="0" spc="-27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U S I N G    </a:t>
            </a:r>
            <a:r>
              <a:rPr lang="en-IN" i="0" spc="-3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HTML  </a:t>
            </a:r>
            <a:r>
              <a:rPr lang="en-IN" i="0" spc="-30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A N D</a:t>
            </a:r>
            <a:r>
              <a:rPr lang="en-IN" i="0" spc="-229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 </a:t>
            </a:r>
            <a:br>
              <a:rPr lang="en-IN" i="0" spc="-229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</a:br>
            <a:r>
              <a:rPr lang="en-IN" i="0" spc="-254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C S S 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278CAB-2EE3-01E4-5B30-2C2B6F03E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94195"/>
              </p:ext>
            </p:extLst>
          </p:nvPr>
        </p:nvGraphicFramePr>
        <p:xfrm>
          <a:off x="155218" y="1568956"/>
          <a:ext cx="410540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69">
                  <a:extLst>
                    <a:ext uri="{9D8B030D-6E8A-4147-A177-3AD203B41FA5}">
                      <a16:colId xmlns:a16="http://schemas.microsoft.com/office/drawing/2014/main" val="4094365268"/>
                    </a:ext>
                  </a:extLst>
                </a:gridCol>
                <a:gridCol w="1905313">
                  <a:extLst>
                    <a:ext uri="{9D8B030D-6E8A-4147-A177-3AD203B41FA5}">
                      <a16:colId xmlns:a16="http://schemas.microsoft.com/office/drawing/2014/main" val="182072371"/>
                    </a:ext>
                  </a:extLst>
                </a:gridCol>
                <a:gridCol w="831624">
                  <a:extLst>
                    <a:ext uri="{9D8B030D-6E8A-4147-A177-3AD203B41FA5}">
                      <a16:colId xmlns:a16="http://schemas.microsoft.com/office/drawing/2014/main" val="128181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329" lvl="0" algn="l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200" b="1" i="0" dirty="0">
                          <a:solidFill>
                            <a:srgbClr val="C78B31"/>
                          </a:solidFill>
                          <a:latin typeface="Cambria" panose="02040503050406030204" pitchFamily="18" charset="0"/>
                        </a:rPr>
                        <a:t>LMS</a:t>
                      </a:r>
                      <a:r>
                        <a:rPr lang="en-IN" sz="1200" b="1" i="0" spc="-40" dirty="0">
                          <a:solidFill>
                            <a:srgbClr val="C78B3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200" b="1" i="0" spc="-5" dirty="0">
                          <a:solidFill>
                            <a:srgbClr val="C78B31"/>
                          </a:solidFill>
                          <a:latin typeface="Cambria" panose="02040503050406030204" pitchFamily="18" charset="0"/>
                        </a:rPr>
                        <a:t>USERNAME</a:t>
                      </a:r>
                      <a:endParaRPr lang="en-IN" sz="1200" b="1" i="0" dirty="0">
                        <a:latin typeface="Cambria" panose="02040503050406030204" pitchFamily="18" charset="0"/>
                        <a:cs typeface="Arial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i="0" dirty="0">
                          <a:solidFill>
                            <a:srgbClr val="C78B31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  <a:endParaRPr lang="en-IN" sz="1400" b="1" i="0" dirty="0">
                        <a:latin typeface="Cambria" panose="02040503050406030204" pitchFamily="18" charset="0"/>
                        <a:cs typeface="Arial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b="1" i="0" dirty="0">
                          <a:solidFill>
                            <a:srgbClr val="C78B31"/>
                          </a:solidFill>
                          <a:latin typeface="Cambria" panose="02040503050406030204" pitchFamily="18" charset="0"/>
                        </a:rPr>
                        <a:t>BATCH</a:t>
                      </a:r>
                      <a:endParaRPr lang="en-IN" sz="1400" b="1" i="0" dirty="0">
                        <a:latin typeface="Cambria" panose="02040503050406030204" pitchFamily="18" charset="0"/>
                        <a:cs typeface="Arial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56012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</a:rPr>
                        <a:t>2113a</a:t>
                      </a:r>
                      <a:r>
                        <a:rPr lang="en-US" sz="1400" spc="-5" dirty="0">
                          <a:solidFill>
                            <a:srgbClr val="FFFFFF"/>
                          </a:solidFill>
                        </a:rPr>
                        <a:t>4923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BALAMURUGAN B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</a:rPr>
                        <a:t>A49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8221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</a:rPr>
                        <a:t>2113a</a:t>
                      </a:r>
                      <a:r>
                        <a:rPr lang="en-US" sz="1400" spc="-5" dirty="0">
                          <a:solidFill>
                            <a:srgbClr val="FFFFFF"/>
                          </a:solidFill>
                        </a:rPr>
                        <a:t>4919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spc="-30" dirty="0">
                          <a:solidFill>
                            <a:srgbClr val="FFFFFF"/>
                          </a:solidFill>
                        </a:rPr>
                        <a:t>ASMITHA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R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</a:rPr>
                        <a:t>A49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2762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</a:rPr>
                        <a:t>2113a</a:t>
                      </a:r>
                      <a:r>
                        <a:rPr lang="en-US" sz="1400" spc="-5" dirty="0">
                          <a:solidFill>
                            <a:srgbClr val="FFFFFF"/>
                          </a:solidFill>
                        </a:rPr>
                        <a:t>4913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</a:rPr>
                        <a:t>ANUSH BHARATHWAJ L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</a:rPr>
                        <a:t>A49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35786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</a:rPr>
                        <a:t>2113a</a:t>
                      </a:r>
                      <a:r>
                        <a:rPr lang="en-US" sz="1400" spc="-5" dirty="0">
                          <a:solidFill>
                            <a:srgbClr val="FFFFFF"/>
                          </a:solidFill>
                        </a:rPr>
                        <a:t>4938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DEWAKAR S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</a:rPr>
                        <a:t>A49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32805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</a:rPr>
                        <a:t>2113a4939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DHAATCHAYINI KS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A49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998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004820"/>
            <a:ext cx="10756927" cy="1066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Learning Outcome</a:t>
            </a:r>
            <a:endParaRPr sz="1400">
              <a:latin typeface="Arial"/>
              <a:cs typeface="Arial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dirty="0">
                <a:latin typeface="Verdana"/>
                <a:cs typeface="Verdana"/>
              </a:rPr>
              <a:t>Get to know about concepts of project bucketing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dirty="0">
                <a:latin typeface="Verdana"/>
                <a:cs typeface="Verdana"/>
              </a:rPr>
              <a:t>Knowing about various frontend development framework like angular, vue,react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dirty="0">
                <a:latin typeface="Verdana"/>
                <a:cs typeface="Verdana"/>
              </a:rPr>
              <a:t>Know about various react topics like components, props, state, life cycle 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13803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0" dirty="0">
                <a:solidFill>
                  <a:srgbClr val="213669"/>
                </a:solidFill>
                <a:latin typeface="Verdana"/>
                <a:cs typeface="Verdana"/>
              </a:rPr>
              <a:t>Task - 2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627" y="618871"/>
            <a:ext cx="8120933" cy="1584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A5293"/>
                </a:solidFill>
                <a:latin typeface="Verdana"/>
                <a:cs typeface="Verdana"/>
              </a:rPr>
              <a:t>Create various Front End Programs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dirty="0">
                <a:latin typeface="Verdana"/>
                <a:cs typeface="Verdana"/>
              </a:rPr>
              <a:t>Draw and design a uniform front end code for calculator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dirty="0">
                <a:latin typeface="Verdana"/>
                <a:cs typeface="Verdana"/>
              </a:rPr>
              <a:t>Draw and design a interactive front end code for text-editor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400" b="1" dirty="0">
                <a:solidFill>
                  <a:srgbClr val="0A5293"/>
                </a:solidFill>
                <a:latin typeface="Verdana"/>
                <a:cs typeface="Verdana"/>
              </a:rPr>
              <a:t>Evaluation Metric:</a:t>
            </a:r>
            <a:endParaRPr sz="14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dirty="0">
                <a:latin typeface="Verdana"/>
                <a:cs typeface="Verdana"/>
              </a:rPr>
              <a:t>100% Completion of the above 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5"/>
            <a:ext cx="15888781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35901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i="0" spc="-300" dirty="0">
                <a:solidFill>
                  <a:srgbClr val="213669"/>
                </a:solidFill>
                <a:latin typeface="Cambria" panose="02040503050406030204" pitchFamily="18" charset="0"/>
                <a:cs typeface="Verdana"/>
              </a:rPr>
              <a:t>S   T  E  P    -   W   I   S  E</a:t>
            </a:r>
            <a:r>
              <a:rPr lang="en-IN" i="0" spc="-265" dirty="0">
                <a:solidFill>
                  <a:srgbClr val="213669"/>
                </a:solidFill>
                <a:latin typeface="Cambria" panose="02040503050406030204" pitchFamily="18" charset="0"/>
                <a:cs typeface="Verdana"/>
              </a:rPr>
              <a:t>     </a:t>
            </a:r>
            <a:r>
              <a:rPr lang="en-IN" i="0" spc="-240" dirty="0">
                <a:solidFill>
                  <a:srgbClr val="213669"/>
                </a:solidFill>
                <a:latin typeface="Cambria" panose="02040503050406030204" pitchFamily="18" charset="0"/>
                <a:cs typeface="Verdana"/>
              </a:rPr>
              <a:t>D E S C R I P T I O N</a:t>
            </a:r>
          </a:p>
        </p:txBody>
      </p:sp>
      <p:sp>
        <p:nvSpPr>
          <p:cNvPr id="3" name="object 3"/>
          <p:cNvSpPr/>
          <p:nvPr/>
        </p:nvSpPr>
        <p:spPr>
          <a:xfrm>
            <a:off x="5554345" y="1662683"/>
            <a:ext cx="3181223" cy="3480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551" y="582930"/>
            <a:ext cx="8023225" cy="441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sz="1400" spc="-5" dirty="0">
                <a:latin typeface="Cambria" panose="02040503050406030204" pitchFamily="18" charset="0"/>
                <a:cs typeface="Arial"/>
              </a:rPr>
              <a:t>Define </a:t>
            </a:r>
            <a:r>
              <a:rPr sz="1400" dirty="0">
                <a:latin typeface="Cambria" panose="02040503050406030204" pitchFamily="18" charset="0"/>
                <a:cs typeface="Arial"/>
              </a:rPr>
              <a:t>the</a:t>
            </a:r>
            <a:r>
              <a:rPr sz="1400" spc="-3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Purpose</a:t>
            </a: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spc="-5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Choose </a:t>
            </a:r>
            <a:r>
              <a:rPr sz="1400" dirty="0">
                <a:latin typeface="Cambria" panose="02040503050406030204" pitchFamily="18" charset="0"/>
                <a:cs typeface="Arial"/>
              </a:rPr>
              <a:t>the Programming</a:t>
            </a:r>
            <a:r>
              <a:rPr sz="1400" spc="-90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Language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Plan the</a:t>
            </a:r>
            <a:r>
              <a:rPr sz="1400" spc="-40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Layout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spc="-5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Create HTML</a:t>
            </a:r>
            <a:r>
              <a:rPr sz="1400" spc="-4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Markup</a:t>
            </a: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spc="-5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Style with</a:t>
            </a:r>
            <a:r>
              <a:rPr sz="1400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CSS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Add JavaScript</a:t>
            </a:r>
            <a:r>
              <a:rPr sz="1400" spc="-30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Functionality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Test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and</a:t>
            </a:r>
            <a:r>
              <a:rPr sz="1400" spc="-50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Debug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spc="-5" dirty="0">
                <a:latin typeface="Cambria" panose="02040503050406030204" pitchFamily="18" charset="0"/>
                <a:cs typeface="Arial"/>
              </a:rPr>
              <a:t> </a:t>
            </a:r>
            <a:r>
              <a:rPr sz="1400" spc="-5" dirty="0">
                <a:latin typeface="Cambria" panose="02040503050406030204" pitchFamily="18" charset="0"/>
                <a:cs typeface="Arial"/>
              </a:rPr>
              <a:t>Deploy</a:t>
            </a:r>
            <a:endParaRPr sz="1400" dirty="0">
              <a:latin typeface="Cambria" panose="02040503050406030204" pitchFamily="18" charset="0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lang="en-US" sz="140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Maintain and</a:t>
            </a:r>
            <a:r>
              <a:rPr sz="1400" spc="-50" dirty="0">
                <a:latin typeface="Cambria" panose="02040503050406030204" pitchFamily="18" charset="0"/>
                <a:cs typeface="Arial"/>
              </a:rPr>
              <a:t> </a:t>
            </a:r>
            <a:r>
              <a:rPr sz="1400" dirty="0">
                <a:latin typeface="Cambria" panose="02040503050406030204" pitchFamily="18" charset="0"/>
                <a:cs typeface="Arial"/>
              </a:rPr>
              <a:t>Update</a:t>
            </a: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500" b="1" dirty="0">
              <a:latin typeface="Cambria" panose="02040503050406030204" pitchFamily="18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800" b="1" spc="-35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S     U     M     M   </a:t>
            </a:r>
            <a:r>
              <a:rPr lang="en-IN" b="1" spc="-35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 A    </a:t>
            </a:r>
            <a:r>
              <a:rPr lang="en-IN" sz="1800" b="1" spc="-35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 R     Y             </a:t>
            </a:r>
            <a:r>
              <a:rPr lang="en-IN" sz="1800" b="1" spc="-229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O F      </a:t>
            </a:r>
            <a:r>
              <a:rPr lang="en-IN" sz="1800" b="1" spc="-27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Y O  U R</a:t>
            </a:r>
            <a:r>
              <a:rPr lang="en-IN" sz="1800" b="1" spc="-30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              T  A   S  K</a:t>
            </a:r>
            <a:endParaRPr lang="en-IN" b="1" spc="-300" dirty="0">
              <a:solidFill>
                <a:srgbClr val="C78B31"/>
              </a:solidFill>
              <a:latin typeface="Cambria" panose="0204050305040603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IN" sz="1400" b="1" spc="-300" dirty="0">
              <a:solidFill>
                <a:srgbClr val="C78B31"/>
              </a:solidFill>
              <a:latin typeface="Cambria" panose="0204050305040603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1400" dirty="0">
                <a:latin typeface="Cambria" panose="02040503050406030204" pitchFamily="18" charset="0"/>
                <a:cs typeface="Arial"/>
              </a:rPr>
              <a:t>A CALCULATOR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WEBSITE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IS A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WEBSITE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THAT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PROVIDES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USERS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WITH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THE ABILITY TO PERFORM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MATHEMATICAL 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CALCULATIONS AND FUNCTIONS ONLINE.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TO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CREATE A CALCULATOR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WEBSITE,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THE PURPOSE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MUST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BE DEFINED, THE  APPROPRIATE PROGRAMMING LANGUAGE AND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CMS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CHOSEN, AND A PLAN FOR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LAYOUT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AND DESIGN MUST BE  ESTABLISHED.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THE WEBSITE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SHOULD BE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DEVELOPED WITH HTML, CSS,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AND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JAVASCRIPT, THOROUGHLY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TESTED  AND DEBUGGED, OPTIMIZED FOR SEARCH ENGINES, AND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DEPLOYED SECURELY.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REGULAR MAINTENANCE AND 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UPDATES ARE NECESSARY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TO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KEEP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THE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WEBSITE FUNCTIONAL AND UP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TO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DATE WITH </a:t>
            </a:r>
            <a:r>
              <a:rPr lang="en-IN" sz="1400" dirty="0">
                <a:latin typeface="Cambria" panose="02040503050406030204" pitchFamily="18" charset="0"/>
                <a:cs typeface="Arial"/>
              </a:rPr>
              <a:t>THE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LATEST</a:t>
            </a:r>
            <a:r>
              <a:rPr lang="en-IN" sz="1400" spc="-229" dirty="0">
                <a:latin typeface="Cambria" panose="02040503050406030204" pitchFamily="18" charset="0"/>
                <a:cs typeface="Arial"/>
              </a:rPr>
              <a:t> </a:t>
            </a:r>
            <a:r>
              <a:rPr lang="en-IN" sz="1400" spc="-5" dirty="0">
                <a:latin typeface="Cambria" panose="02040503050406030204" pitchFamily="18" charset="0"/>
                <a:cs typeface="Arial"/>
              </a:rPr>
              <a:t>TECHNOLOGIES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42"/>
            <a:ext cx="3884676" cy="3371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71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13669"/>
                </a:solidFill>
                <a:latin typeface="Verdana"/>
                <a:cs typeface="Verdana"/>
              </a:rPr>
              <a:t>Che</a:t>
            </a:r>
            <a:r>
              <a:rPr sz="1800" b="1" spc="-229" dirty="0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sz="1800" b="1" spc="-220" dirty="0">
                <a:solidFill>
                  <a:srgbClr val="213669"/>
                </a:solidFill>
                <a:latin typeface="Verdana"/>
                <a:cs typeface="Verdana"/>
              </a:rPr>
              <a:t>k</a:t>
            </a:r>
            <a:r>
              <a:rPr sz="1800" b="1" spc="-305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b="1" spc="-190" dirty="0">
                <a:solidFill>
                  <a:srgbClr val="213669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890" y="946861"/>
            <a:ext cx="231703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SETUP    PROJECT FOR CALCULATOR</a:t>
            </a: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PROJECT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1982" y="2175128"/>
            <a:ext cx="1995907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CREATE A MAIN      COMPONENT      </a:t>
            </a:r>
          </a:p>
          <a:p>
            <a:pPr marL="344805" marR="5080" indent="-332740"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WITH    THE      OUTER</a:t>
            </a:r>
          </a:p>
          <a:p>
            <a:pPr marL="344805" marR="5080" indent="-332740"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STRUCTURE     OF CALCULATOR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1982" y="3435858"/>
            <a:ext cx="216745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CREATE A BUTTON COMPONENT  WITH ON CLICK HANDLER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58595" y="4245660"/>
            <a:ext cx="2475865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CREATE A   EVALUATE EXPRESION</a:t>
            </a:r>
          </a:p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FUNCTION TO EVALUATE VALUE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95312" y="946860"/>
            <a:ext cx="1991487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SETUP BASIC STRUCTURE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OF TEXT-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EDITOR PROJECT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200512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CREATE MAIN COMPONENT WITH  ALL FEATURE BUTTONS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21900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CREATE A JSON OBJECT TO STORE  DATA FOR TEXT EDITOR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64452" y="4321860"/>
            <a:ext cx="210794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Cambria" panose="02040503050406030204" pitchFamily="18" charset="0"/>
                <a:cs typeface="Verdana"/>
              </a:rPr>
              <a:t>PUSH BOTH CODE TO GITHUB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2" y="181102"/>
            <a:ext cx="45286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i="0" spc="-47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A.        S        S       E          S         S          M             E       N         T</a:t>
            </a:r>
            <a:r>
              <a:rPr lang="en-IN" sz="2400" i="0" spc="-280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        </a:t>
            </a:r>
            <a:r>
              <a:rPr lang="en-IN" sz="2400" i="0" spc="-425" dirty="0">
                <a:solidFill>
                  <a:srgbClr val="C78B31"/>
                </a:solidFill>
                <a:latin typeface="Cambria" panose="02040503050406030204" pitchFamily="18" charset="0"/>
                <a:cs typeface="Verdana"/>
              </a:rPr>
              <a:t>P   A    R     A    M    E    T   E.    R</a:t>
            </a:r>
            <a:endParaRPr lang="en-IN" sz="2400" i="0" dirty="0">
              <a:latin typeface="Cambria" panose="020405030504060302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Submission</a:t>
            </a:r>
            <a:r>
              <a:rPr spc="-140" dirty="0"/>
              <a:t> </a:t>
            </a:r>
            <a:r>
              <a:rPr spc="-10" dirty="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7200" y="1946694"/>
            <a:ext cx="25425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solidFill>
                  <a:schemeClr val="accent6"/>
                </a:solidFill>
                <a:latin typeface="Cambria" panose="02040503050406030204" pitchFamily="18" charset="0"/>
                <a:cs typeface="Arial"/>
              </a:rPr>
              <a:t>https://</a:t>
            </a:r>
            <a:r>
              <a:rPr lang="en-IN" sz="1400" b="1" dirty="0" err="1">
                <a:solidFill>
                  <a:schemeClr val="accent6"/>
                </a:solidFill>
                <a:latin typeface="Cambria" panose="02040503050406030204" pitchFamily="18" charset="0"/>
                <a:cs typeface="Arial"/>
              </a:rPr>
              <a:t>github.com</a:t>
            </a:r>
            <a:r>
              <a:rPr lang="en-IN" sz="1400" b="1" dirty="0">
                <a:solidFill>
                  <a:schemeClr val="accent6"/>
                </a:solidFill>
                <a:latin typeface="Cambria" panose="02040503050406030204" pitchFamily="18" charset="0"/>
                <a:cs typeface="Arial"/>
              </a:rPr>
              <a:t>/</a:t>
            </a:r>
            <a:r>
              <a:rPr lang="en-IN" sz="1400" b="1" dirty="0" err="1">
                <a:solidFill>
                  <a:schemeClr val="accent6"/>
                </a:solidFill>
                <a:latin typeface="Cambria" panose="02040503050406030204" pitchFamily="18" charset="0"/>
                <a:cs typeface="Arial"/>
              </a:rPr>
              <a:t>Anushbharathwaj</a:t>
            </a:r>
            <a:r>
              <a:rPr lang="en-IN" sz="1400" b="1" dirty="0">
                <a:solidFill>
                  <a:schemeClr val="accent6"/>
                </a:solidFill>
                <a:latin typeface="Cambria" panose="02040503050406030204" pitchFamily="18" charset="0"/>
                <a:cs typeface="Arial"/>
              </a:rPr>
              <a:t>/NAN-MUDHALVAN_FULLSTACK</a:t>
            </a:r>
            <a:endParaRPr sz="1400" b="1" dirty="0">
              <a:solidFill>
                <a:schemeClr val="accent6"/>
              </a:solidFill>
              <a:latin typeface="Cambria" panose="020405030504060302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419</Words>
  <Application>Microsoft Macintosh PowerPoint</Application>
  <PresentationFormat>On-screen Show (16:9)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Carlito</vt:lpstr>
      <vt:lpstr>Times New Roman</vt:lpstr>
      <vt:lpstr>Verdana</vt:lpstr>
      <vt:lpstr>Wingdings</vt:lpstr>
      <vt:lpstr>Office Theme</vt:lpstr>
      <vt:lpstr>CALCULATOR AND TEXT  EDITOR USING HTML AND  CSS</vt:lpstr>
      <vt:lpstr>C A L C U L A T O R    A N  D      T E X T  E D I T O R   U S I N G    HTML  A N D  C S S  </vt:lpstr>
      <vt:lpstr>Task - 2</vt:lpstr>
      <vt:lpstr>S   T  E  P    -   W   I   S  E     D E S C R I P T I O N</vt:lpstr>
      <vt:lpstr>A.        S        S       E          S         S          M             E       N         T        P   A    R     A    M    E    T   E.    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and Text  Editor using HTML and  CSS</dc:title>
  <dc:creator>Balamurugan</dc:creator>
  <cp:lastModifiedBy>anushbharathwaj.l@gmail.com</cp:lastModifiedBy>
  <cp:revision>3</cp:revision>
  <dcterms:created xsi:type="dcterms:W3CDTF">2023-03-20T12:49:29Z</dcterms:created>
  <dcterms:modified xsi:type="dcterms:W3CDTF">2023-03-20T16:02:23Z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2023-03-20T00:00:00Z</vt:filetime>
  </property>
</Properties>
</file>