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A7681DA-698F-4A06-82E8-33F8FE0BBB4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1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64EC-EA8B-4C82-A81D-39A5523D977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B7BE-64AD-4A14-A98E-06AFD3D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09545" y="4970546"/>
            <a:ext cx="1609019" cy="1077218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800" dirty="0"/>
              <a:t>Epithelial modelling platform is a web-based epithelial transport discovery, exploration and assembly tool. User can use this tool to learn how to develop a new epithelial model from </a:t>
            </a:r>
            <a:r>
              <a:rPr lang="en-US" sz="800" dirty="0" smtClean="0"/>
              <a:t>the very </a:t>
            </a:r>
            <a:r>
              <a:rPr lang="en-US" sz="800" dirty="0" err="1" smtClean="0"/>
              <a:t>begining</a:t>
            </a:r>
            <a:r>
              <a:rPr lang="en-US" sz="800" dirty="0" smtClean="0"/>
              <a:t>.  Hello this is </a:t>
            </a:r>
            <a:r>
              <a:rPr lang="en-US" sz="800" dirty="0" err="1" smtClean="0"/>
              <a:t>dewan</a:t>
            </a:r>
            <a:r>
              <a:rPr lang="en-US" sz="800" dirty="0" smtClean="0"/>
              <a:t> </a:t>
            </a:r>
            <a:r>
              <a:rPr lang="en-US" sz="800" dirty="0" err="1" smtClean="0"/>
              <a:t>mahabub</a:t>
            </a:r>
            <a:r>
              <a:rPr lang="en-US" sz="800" dirty="0" smtClean="0"/>
              <a:t> </a:t>
            </a:r>
            <a:r>
              <a:rPr lang="en-US" sz="800" dirty="0" err="1" smtClean="0"/>
              <a:t>sarwar</a:t>
            </a:r>
            <a:r>
              <a:rPr lang="en-US" sz="800" dirty="0" smtClean="0"/>
              <a:t> from </a:t>
            </a:r>
            <a:r>
              <a:rPr lang="en-US" sz="800" b="1" u="sng" dirty="0" smtClean="0"/>
              <a:t>Read More</a:t>
            </a:r>
            <a:endParaRPr lang="en-US" sz="8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209545" y="86711"/>
            <a:ext cx="6793992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9624" y="753046"/>
            <a:ext cx="5669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 epithelial transport discovery, exploration and assembly tool for novice modelers' to make a new epithelial model from scratch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925" y="130283"/>
            <a:ext cx="23823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0507" y="236998"/>
            <a:ext cx="29401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MODEL DISCOVERY     LOAD MODELS     DOCUMENTATION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79" y="1327768"/>
            <a:ext cx="4106880" cy="33101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13764" y="4783427"/>
            <a:ext cx="1609019" cy="246221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Discover </a:t>
            </a:r>
            <a:r>
              <a:rPr lang="en-US" sz="1000" b="1" dirty="0" err="1" smtClean="0">
                <a:solidFill>
                  <a:schemeClr val="accent2"/>
                </a:solidFill>
              </a:rPr>
              <a:t>CellML</a:t>
            </a:r>
            <a:r>
              <a:rPr lang="en-US" sz="1000" b="1" dirty="0" smtClean="0">
                <a:solidFill>
                  <a:schemeClr val="accent2"/>
                </a:solidFill>
              </a:rPr>
              <a:t> Models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5569" y="4985786"/>
            <a:ext cx="1609019" cy="1077218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800" dirty="0"/>
              <a:t>Epithelial modelling platform is a web-based epithelial transport discovery, exploration and assembly tool. User can use this tool to learn how to develop a new epithelial model from </a:t>
            </a:r>
            <a:r>
              <a:rPr lang="en-US" sz="800" dirty="0" smtClean="0"/>
              <a:t>the very </a:t>
            </a:r>
            <a:r>
              <a:rPr lang="en-US" sz="800" dirty="0" err="1" smtClean="0"/>
              <a:t>begining</a:t>
            </a:r>
            <a:r>
              <a:rPr lang="en-US" sz="800" dirty="0" smtClean="0"/>
              <a:t>.  Hello this is </a:t>
            </a:r>
            <a:r>
              <a:rPr lang="en-US" sz="800" dirty="0" err="1" smtClean="0"/>
              <a:t>dewan</a:t>
            </a:r>
            <a:r>
              <a:rPr lang="en-US" sz="800" dirty="0" smtClean="0"/>
              <a:t> </a:t>
            </a:r>
            <a:r>
              <a:rPr lang="en-US" sz="800" dirty="0" err="1" smtClean="0"/>
              <a:t>mahabub</a:t>
            </a:r>
            <a:r>
              <a:rPr lang="en-US" sz="800" dirty="0" smtClean="0"/>
              <a:t> </a:t>
            </a:r>
            <a:r>
              <a:rPr lang="en-US" sz="800" dirty="0" err="1" smtClean="0"/>
              <a:t>sarwar</a:t>
            </a:r>
            <a:r>
              <a:rPr lang="en-US" sz="800" dirty="0" smtClean="0"/>
              <a:t> from </a:t>
            </a:r>
            <a:r>
              <a:rPr lang="en-US" sz="800" b="1" u="sng" dirty="0" smtClean="0"/>
              <a:t>Read More</a:t>
            </a:r>
            <a:endParaRPr lang="en-US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29788" y="4789523"/>
            <a:ext cx="1609019" cy="246221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Models Overlapping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3785" y="4985786"/>
            <a:ext cx="1609019" cy="1077218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800" dirty="0"/>
              <a:t>Epithelial modelling platform is a web-based epithelial transport discovery, exploration and assembly tool. User can use this tool to learn how to develop a new epithelial model from </a:t>
            </a:r>
            <a:r>
              <a:rPr lang="en-US" sz="800" dirty="0" smtClean="0"/>
              <a:t>the very </a:t>
            </a:r>
            <a:r>
              <a:rPr lang="en-US" sz="800" dirty="0" err="1" smtClean="0"/>
              <a:t>begining</a:t>
            </a:r>
            <a:r>
              <a:rPr lang="en-US" sz="800" dirty="0" smtClean="0"/>
              <a:t>.  Hello this is </a:t>
            </a:r>
            <a:r>
              <a:rPr lang="en-US" sz="800" dirty="0" err="1" smtClean="0"/>
              <a:t>dewan</a:t>
            </a:r>
            <a:r>
              <a:rPr lang="en-US" sz="800" dirty="0" smtClean="0"/>
              <a:t> </a:t>
            </a:r>
            <a:r>
              <a:rPr lang="en-US" sz="800" dirty="0" err="1" smtClean="0"/>
              <a:t>mahabub</a:t>
            </a:r>
            <a:r>
              <a:rPr lang="en-US" sz="800" dirty="0" smtClean="0"/>
              <a:t> </a:t>
            </a:r>
            <a:r>
              <a:rPr lang="en-US" sz="800" dirty="0" err="1" smtClean="0"/>
              <a:t>sarwar</a:t>
            </a:r>
            <a:r>
              <a:rPr lang="en-US" sz="800" dirty="0" smtClean="0"/>
              <a:t> from </a:t>
            </a:r>
            <a:r>
              <a:rPr lang="en-US" sz="800" b="1" u="sng" dirty="0" smtClean="0"/>
              <a:t>Read More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58004" y="4798667"/>
            <a:ext cx="1609019" cy="246221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Modelling Platform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4569" y="4985786"/>
            <a:ext cx="1609019" cy="1077218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800" dirty="0"/>
              <a:t>Epithelial modelling platform is a web-based epithelial transport discovery, exploration and assembly tool. User can use this tool to learn how to develop a new epithelial model from </a:t>
            </a:r>
            <a:r>
              <a:rPr lang="en-US" sz="800" dirty="0" smtClean="0"/>
              <a:t>the very </a:t>
            </a:r>
            <a:r>
              <a:rPr lang="en-US" sz="800" dirty="0" err="1" smtClean="0"/>
              <a:t>begining</a:t>
            </a:r>
            <a:r>
              <a:rPr lang="en-US" sz="800" dirty="0" smtClean="0"/>
              <a:t>.  Hello this is </a:t>
            </a:r>
            <a:r>
              <a:rPr lang="en-US" sz="800" dirty="0" err="1" smtClean="0"/>
              <a:t>dewan</a:t>
            </a:r>
            <a:r>
              <a:rPr lang="en-US" sz="800" dirty="0" smtClean="0"/>
              <a:t> </a:t>
            </a:r>
            <a:r>
              <a:rPr lang="en-US" sz="800" dirty="0" err="1" smtClean="0"/>
              <a:t>mahabub</a:t>
            </a:r>
            <a:r>
              <a:rPr lang="en-US" sz="800" dirty="0" smtClean="0"/>
              <a:t> </a:t>
            </a:r>
            <a:r>
              <a:rPr lang="en-US" sz="800" dirty="0" err="1" smtClean="0"/>
              <a:t>sarwar</a:t>
            </a:r>
            <a:r>
              <a:rPr lang="en-US" sz="800" dirty="0" smtClean="0"/>
              <a:t> from </a:t>
            </a:r>
            <a:r>
              <a:rPr lang="en-US" sz="800" b="1" u="sng" dirty="0" smtClean="0"/>
              <a:t>Read More</a:t>
            </a:r>
            <a:endParaRPr lang="en-US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358788" y="4798667"/>
            <a:ext cx="1609019" cy="246221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Recommender System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1" y="6142129"/>
            <a:ext cx="67939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CellML</a:t>
            </a:r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PMR    CONTACT</a:t>
            </a:r>
            <a:r>
              <a:rPr lang="en-US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2017 – Epithelial Modelling Platform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45" y="119598"/>
            <a:ext cx="1173269" cy="3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 Sarwar</dc:creator>
  <cp:lastModifiedBy>Dewan Sarwar</cp:lastModifiedBy>
  <cp:revision>29</cp:revision>
  <dcterms:created xsi:type="dcterms:W3CDTF">2017-10-14T01:22:32Z</dcterms:created>
  <dcterms:modified xsi:type="dcterms:W3CDTF">2017-10-14T03:32:00Z</dcterms:modified>
</cp:coreProperties>
</file>