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B4D0A"/>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B4D0A"/>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B4D0A"/>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B4D0A"/>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B4D0A"/>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B4D0A"/>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B4D0A"/>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B4D0A"/>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B4D0A"/>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B4D0A"/>
        </a:fontRef>
        <a:srgbClr val="FB4D0A"/>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DCFCA"/>
          </a:solidFill>
        </a:fill>
      </a:tcStyle>
    </a:wholeTbl>
    <a:band2H>
      <a:tcTxStyle/>
      <a:tcStyle>
        <a:tcBdr/>
        <a:fill>
          <a:solidFill>
            <a:srgbClr val="FEE8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FB4D0A"/>
        </a:fontRef>
        <a:srgbClr val="FB4D0A"/>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7D7"/>
          </a:solidFill>
        </a:fill>
      </a:tcStyle>
    </a:wholeTbl>
    <a:band2H>
      <a:tcTxStyle/>
      <a:tcStyle>
        <a:tcBdr/>
        <a:fill>
          <a:solidFill>
            <a:schemeClr val="accent6">
              <a:lumOff val="2450"/>
            </a:schemeClr>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FB4D0A"/>
        </a:fontRef>
        <a:srgbClr val="FB4D0A"/>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F5F5"/>
          </a:solidFill>
        </a:fill>
      </a:tcStyle>
    </a:wholeTbl>
    <a:band2H>
      <a:tcTxStyle/>
      <a:tcStyle>
        <a:tcBdr/>
        <a:fill>
          <a:solidFill>
            <a:srgbClr val="FAFA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FB4D0A"/>
        </a:fontRef>
        <a:srgbClr val="FB4D0A"/>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EE8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FB4D0A"/>
        </a:fontRef>
        <a:srgbClr val="FB4D0A"/>
      </a:tcTxStyle>
      <a:tcStyle>
        <a:tcBdr>
          <a:left>
            <a:ln w="12700" cap="flat">
              <a:noFill/>
              <a:miter lim="400000"/>
            </a:ln>
          </a:left>
          <a:right>
            <a:ln w="12700" cap="flat">
              <a:noFill/>
              <a:miter lim="400000"/>
            </a:ln>
          </a:right>
          <a:top>
            <a:ln w="50800" cap="flat">
              <a:solidFill>
                <a:srgbClr val="FB4D0A"/>
              </a:solidFill>
              <a:prstDash val="solid"/>
              <a:round/>
            </a:ln>
          </a:top>
          <a:bottom>
            <a:ln w="25400" cap="flat">
              <a:solidFill>
                <a:srgbClr val="FB4D0A"/>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FB4D0A"/>
              </a:solidFill>
              <a:prstDash val="solid"/>
              <a:round/>
            </a:ln>
          </a:top>
          <a:bottom>
            <a:ln w="25400" cap="flat">
              <a:solidFill>
                <a:srgbClr val="FB4D0A"/>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FB4D0A"/>
        </a:fontRef>
        <a:srgbClr val="FB4D0A"/>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DCFCA"/>
          </a:solidFill>
        </a:fill>
      </a:tcStyle>
    </a:wholeTbl>
    <a:band2H>
      <a:tcTxStyle/>
      <a:tcStyle>
        <a:tcBdr/>
        <a:fill>
          <a:solidFill>
            <a:srgbClr val="FEE8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B4D0A"/>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B4D0A"/>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B4D0A"/>
          </a:solidFill>
        </a:fill>
      </a:tcStyle>
    </a:firstRow>
  </a:tblStyle>
  <a:tblStyle styleId="{2708684C-4D16-4618-839F-0558EEFCDFE6}" styleName="">
    <a:tblBg/>
    <a:wholeTbl>
      <a:tcTxStyle b="off" i="off">
        <a:fontRef idx="minor">
          <a:srgbClr val="FB4D0A"/>
        </a:fontRef>
        <a:srgbClr val="FB4D0A"/>
      </a:tcTxStyle>
      <a:tcStyle>
        <a:tcBdr>
          <a:left>
            <a:ln w="12700" cap="flat">
              <a:solidFill>
                <a:srgbClr val="FB4D0A"/>
              </a:solidFill>
              <a:prstDash val="solid"/>
              <a:round/>
            </a:ln>
          </a:left>
          <a:right>
            <a:ln w="12700" cap="flat">
              <a:solidFill>
                <a:srgbClr val="FB4D0A"/>
              </a:solidFill>
              <a:prstDash val="solid"/>
              <a:round/>
            </a:ln>
          </a:right>
          <a:top>
            <a:ln w="12700" cap="flat">
              <a:solidFill>
                <a:srgbClr val="FB4D0A"/>
              </a:solidFill>
              <a:prstDash val="solid"/>
              <a:round/>
            </a:ln>
          </a:top>
          <a:bottom>
            <a:ln w="12700" cap="flat">
              <a:solidFill>
                <a:srgbClr val="FB4D0A"/>
              </a:solidFill>
              <a:prstDash val="solid"/>
              <a:round/>
            </a:ln>
          </a:bottom>
          <a:insideH>
            <a:ln w="12700" cap="flat">
              <a:solidFill>
                <a:srgbClr val="FB4D0A"/>
              </a:solidFill>
              <a:prstDash val="solid"/>
              <a:round/>
            </a:ln>
          </a:insideH>
          <a:insideV>
            <a:ln w="12700" cap="flat">
              <a:solidFill>
                <a:srgbClr val="FB4D0A"/>
              </a:solidFill>
              <a:prstDash val="solid"/>
              <a:round/>
            </a:ln>
          </a:insideV>
        </a:tcBdr>
        <a:fill>
          <a:solidFill>
            <a:srgbClr val="FB4D0A">
              <a:alpha val="20000"/>
            </a:srgbClr>
          </a:solidFill>
        </a:fill>
      </a:tcStyle>
    </a:wholeTbl>
    <a:band2H>
      <a:tcTxStyle/>
      <a:tcStyle>
        <a:tcBdr/>
        <a:fill>
          <a:solidFill>
            <a:srgbClr val="FFFFFF"/>
          </a:solidFill>
        </a:fill>
      </a:tcStyle>
    </a:band2H>
    <a:firstCol>
      <a:tcTxStyle b="on" i="off">
        <a:fontRef idx="minor">
          <a:srgbClr val="FB4D0A"/>
        </a:fontRef>
        <a:srgbClr val="FB4D0A"/>
      </a:tcTxStyle>
      <a:tcStyle>
        <a:tcBdr>
          <a:left>
            <a:ln w="12700" cap="flat">
              <a:solidFill>
                <a:srgbClr val="FB4D0A"/>
              </a:solidFill>
              <a:prstDash val="solid"/>
              <a:round/>
            </a:ln>
          </a:left>
          <a:right>
            <a:ln w="12700" cap="flat">
              <a:solidFill>
                <a:srgbClr val="FB4D0A"/>
              </a:solidFill>
              <a:prstDash val="solid"/>
              <a:round/>
            </a:ln>
          </a:right>
          <a:top>
            <a:ln w="12700" cap="flat">
              <a:solidFill>
                <a:srgbClr val="FB4D0A"/>
              </a:solidFill>
              <a:prstDash val="solid"/>
              <a:round/>
            </a:ln>
          </a:top>
          <a:bottom>
            <a:ln w="12700" cap="flat">
              <a:solidFill>
                <a:srgbClr val="FB4D0A"/>
              </a:solidFill>
              <a:prstDash val="solid"/>
              <a:round/>
            </a:ln>
          </a:bottom>
          <a:insideH>
            <a:ln w="12700" cap="flat">
              <a:solidFill>
                <a:srgbClr val="FB4D0A"/>
              </a:solidFill>
              <a:prstDash val="solid"/>
              <a:round/>
            </a:ln>
          </a:insideH>
          <a:insideV>
            <a:ln w="12700" cap="flat">
              <a:solidFill>
                <a:srgbClr val="FB4D0A"/>
              </a:solidFill>
              <a:prstDash val="solid"/>
              <a:round/>
            </a:ln>
          </a:insideV>
        </a:tcBdr>
        <a:fill>
          <a:solidFill>
            <a:srgbClr val="FB4D0A">
              <a:alpha val="20000"/>
            </a:srgbClr>
          </a:solidFill>
        </a:fill>
      </a:tcStyle>
    </a:firstCol>
    <a:lastRow>
      <a:tcTxStyle b="on" i="off">
        <a:fontRef idx="minor">
          <a:srgbClr val="FB4D0A"/>
        </a:fontRef>
        <a:srgbClr val="FB4D0A"/>
      </a:tcTxStyle>
      <a:tcStyle>
        <a:tcBdr>
          <a:left>
            <a:ln w="12700" cap="flat">
              <a:solidFill>
                <a:srgbClr val="FB4D0A"/>
              </a:solidFill>
              <a:prstDash val="solid"/>
              <a:round/>
            </a:ln>
          </a:left>
          <a:right>
            <a:ln w="12700" cap="flat">
              <a:solidFill>
                <a:srgbClr val="FB4D0A"/>
              </a:solidFill>
              <a:prstDash val="solid"/>
              <a:round/>
            </a:ln>
          </a:right>
          <a:top>
            <a:ln w="50800" cap="flat">
              <a:solidFill>
                <a:srgbClr val="FB4D0A"/>
              </a:solidFill>
              <a:prstDash val="solid"/>
              <a:round/>
            </a:ln>
          </a:top>
          <a:bottom>
            <a:ln w="12700" cap="flat">
              <a:solidFill>
                <a:srgbClr val="FB4D0A"/>
              </a:solidFill>
              <a:prstDash val="solid"/>
              <a:round/>
            </a:ln>
          </a:bottom>
          <a:insideH>
            <a:ln w="12700" cap="flat">
              <a:solidFill>
                <a:srgbClr val="FB4D0A"/>
              </a:solidFill>
              <a:prstDash val="solid"/>
              <a:round/>
            </a:ln>
          </a:insideH>
          <a:insideV>
            <a:ln w="12700" cap="flat">
              <a:solidFill>
                <a:srgbClr val="FB4D0A"/>
              </a:solidFill>
              <a:prstDash val="solid"/>
              <a:round/>
            </a:ln>
          </a:insideV>
        </a:tcBdr>
        <a:fill>
          <a:noFill/>
        </a:fill>
      </a:tcStyle>
    </a:lastRow>
    <a:firstRow>
      <a:tcTxStyle b="on" i="off">
        <a:fontRef idx="minor">
          <a:srgbClr val="FB4D0A"/>
        </a:fontRef>
        <a:srgbClr val="FB4D0A"/>
      </a:tcTxStyle>
      <a:tcStyle>
        <a:tcBdr>
          <a:left>
            <a:ln w="12700" cap="flat">
              <a:solidFill>
                <a:srgbClr val="FB4D0A"/>
              </a:solidFill>
              <a:prstDash val="solid"/>
              <a:round/>
            </a:ln>
          </a:left>
          <a:right>
            <a:ln w="12700" cap="flat">
              <a:solidFill>
                <a:srgbClr val="FB4D0A"/>
              </a:solidFill>
              <a:prstDash val="solid"/>
              <a:round/>
            </a:ln>
          </a:right>
          <a:top>
            <a:ln w="12700" cap="flat">
              <a:solidFill>
                <a:srgbClr val="FB4D0A"/>
              </a:solidFill>
              <a:prstDash val="solid"/>
              <a:round/>
            </a:ln>
          </a:top>
          <a:bottom>
            <a:ln w="25400" cap="flat">
              <a:solidFill>
                <a:srgbClr val="FB4D0A"/>
              </a:solidFill>
              <a:prstDash val="solid"/>
              <a:round/>
            </a:ln>
          </a:bottom>
          <a:insideH>
            <a:ln w="12700" cap="flat">
              <a:solidFill>
                <a:srgbClr val="FB4D0A"/>
              </a:solidFill>
              <a:prstDash val="solid"/>
              <a:round/>
            </a:ln>
          </a:insideH>
          <a:insideV>
            <a:ln w="12700" cap="flat">
              <a:solidFill>
                <a:srgbClr val="FB4D0A"/>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7" name="Shape 507"/>
          <p:cNvSpPr>
            <a:spLocks noGrp="1" noRot="1" noChangeAspect="1"/>
          </p:cNvSpPr>
          <p:nvPr>
            <p:ph type="sldImg"/>
          </p:nvPr>
        </p:nvSpPr>
        <p:spPr>
          <a:xfrm>
            <a:off x="1143000" y="685800"/>
            <a:ext cx="4572000" cy="3429000"/>
          </a:xfrm>
          <a:prstGeom prst="rect">
            <a:avLst/>
          </a:prstGeom>
        </p:spPr>
        <p:txBody>
          <a:bodyPr/>
          <a:lstStyle/>
          <a:p>
            <a:endParaRPr/>
          </a:p>
        </p:txBody>
      </p:sp>
      <p:sp>
        <p:nvSpPr>
          <p:cNvPr id="508" name="Shape 50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Walk-In Logo Orange">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Diveder Orange Triangles">
    <p:spTree>
      <p:nvGrpSpPr>
        <p:cNvPr id="1" name=""/>
        <p:cNvGrpSpPr/>
        <p:nvPr/>
      </p:nvGrpSpPr>
      <p:grpSpPr>
        <a:xfrm>
          <a:off x="0" y="0"/>
          <a:ext cx="0" cy="0"/>
          <a:chOff x="0" y="0"/>
          <a:chExt cx="0" cy="0"/>
        </a:xfrm>
      </p:grpSpPr>
      <p:pic>
        <p:nvPicPr>
          <p:cNvPr id="102" name="Picture 18" descr="Picture 18"/>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grpSp>
        <p:nvGrpSpPr>
          <p:cNvPr id="106" name="Group 4"/>
          <p:cNvGrpSpPr/>
          <p:nvPr/>
        </p:nvGrpSpPr>
        <p:grpSpPr>
          <a:xfrm>
            <a:off x="4073268" y="1697519"/>
            <a:ext cx="4045462" cy="3447289"/>
            <a:chOff x="383527" y="266648"/>
            <a:chExt cx="4045460" cy="3447288"/>
          </a:xfrm>
        </p:grpSpPr>
        <p:sp>
          <p:nvSpPr>
            <p:cNvPr id="103" name="Triangle 5"/>
            <p:cNvSpPr/>
            <p:nvPr/>
          </p:nvSpPr>
          <p:spPr>
            <a:xfrm rot="5400000">
              <a:off x="-764825" y="1415001"/>
              <a:ext cx="3447290" cy="1150585"/>
            </a:xfrm>
            <a:prstGeom prst="triangle">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4" name="Triangle 6"/>
            <p:cNvSpPr/>
            <p:nvPr/>
          </p:nvSpPr>
          <p:spPr>
            <a:xfrm rot="5400000">
              <a:off x="682613" y="1415000"/>
              <a:ext cx="3447289" cy="1150585"/>
            </a:xfrm>
            <a:prstGeom prst="triangle">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5" name="Triangle 7"/>
            <p:cNvSpPr/>
            <p:nvPr/>
          </p:nvSpPr>
          <p:spPr>
            <a:xfrm rot="5400000">
              <a:off x="2130052" y="1415000"/>
              <a:ext cx="3447289" cy="1150585"/>
            </a:xfrm>
            <a:prstGeom prst="triangle">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0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Diveder Title Orange Equal">
    <p:spTree>
      <p:nvGrpSpPr>
        <p:cNvPr id="1" name=""/>
        <p:cNvGrpSpPr/>
        <p:nvPr/>
      </p:nvGrpSpPr>
      <p:grpSpPr>
        <a:xfrm>
          <a:off x="0" y="0"/>
          <a:ext cx="0" cy="0"/>
          <a:chOff x="0" y="0"/>
          <a:chExt cx="0" cy="0"/>
        </a:xfrm>
      </p:grpSpPr>
      <p:sp>
        <p:nvSpPr>
          <p:cNvPr id="114" name="Title Text"/>
          <p:cNvSpPr txBox="1">
            <a:spLocks noGrp="1"/>
          </p:cNvSpPr>
          <p:nvPr>
            <p:ph type="title"/>
          </p:nvPr>
        </p:nvSpPr>
        <p:spPr>
          <a:xfrm>
            <a:off x="6679096" y="1705355"/>
            <a:ext cx="5055704" cy="3447290"/>
          </a:xfrm>
          <a:prstGeom prst="rect">
            <a:avLst/>
          </a:prstGeom>
        </p:spPr>
        <p:txBody>
          <a:bodyPr anchor="ctr">
            <a:normAutofit/>
          </a:bodyPr>
          <a:lstStyle>
            <a:lvl1pPr>
              <a:lnSpc>
                <a:spcPct val="80000"/>
              </a:lnSpc>
              <a:defRPr sz="4800">
                <a:solidFill>
                  <a:srgbClr val="FFFFFF"/>
                </a:solidFill>
              </a:defRPr>
            </a:lvl1pPr>
          </a:lstStyle>
          <a:p>
            <a:r>
              <a:t>Title Text</a:t>
            </a:r>
          </a:p>
        </p:txBody>
      </p:sp>
      <p:pic>
        <p:nvPicPr>
          <p:cNvPr id="115" name="Picture 18" descr="Picture 18"/>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grpSp>
        <p:nvGrpSpPr>
          <p:cNvPr id="118" name="Group 8"/>
          <p:cNvGrpSpPr/>
          <p:nvPr/>
        </p:nvGrpSpPr>
        <p:grpSpPr>
          <a:xfrm>
            <a:off x="1898373" y="1885950"/>
            <a:ext cx="3276601" cy="3086100"/>
            <a:chOff x="0" y="0"/>
            <a:chExt cx="3276600" cy="3086100"/>
          </a:xfrm>
        </p:grpSpPr>
        <p:sp>
          <p:nvSpPr>
            <p:cNvPr id="116" name="Rectangle 9"/>
            <p:cNvSpPr/>
            <p:nvPr/>
          </p:nvSpPr>
          <p:spPr>
            <a:xfrm>
              <a:off x="0" y="-1"/>
              <a:ext cx="3276600" cy="111760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7" name="Rectangle 10"/>
            <p:cNvSpPr/>
            <p:nvPr/>
          </p:nvSpPr>
          <p:spPr>
            <a:xfrm>
              <a:off x="0" y="1968500"/>
              <a:ext cx="3276600" cy="111760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Diveder Orange Equal">
    <p:spTree>
      <p:nvGrpSpPr>
        <p:cNvPr id="1" name=""/>
        <p:cNvGrpSpPr/>
        <p:nvPr/>
      </p:nvGrpSpPr>
      <p:grpSpPr>
        <a:xfrm>
          <a:off x="0" y="0"/>
          <a:ext cx="0" cy="0"/>
          <a:chOff x="0" y="0"/>
          <a:chExt cx="0" cy="0"/>
        </a:xfrm>
      </p:grpSpPr>
      <p:pic>
        <p:nvPicPr>
          <p:cNvPr id="126" name="Picture 18" descr="Picture 18"/>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grpSp>
        <p:nvGrpSpPr>
          <p:cNvPr id="129" name="Group 8"/>
          <p:cNvGrpSpPr/>
          <p:nvPr/>
        </p:nvGrpSpPr>
        <p:grpSpPr>
          <a:xfrm>
            <a:off x="4452727" y="1885950"/>
            <a:ext cx="3276601" cy="3086100"/>
            <a:chOff x="0" y="0"/>
            <a:chExt cx="3276600" cy="3086100"/>
          </a:xfrm>
        </p:grpSpPr>
        <p:sp>
          <p:nvSpPr>
            <p:cNvPr id="127" name="Rectangle 9"/>
            <p:cNvSpPr/>
            <p:nvPr/>
          </p:nvSpPr>
          <p:spPr>
            <a:xfrm>
              <a:off x="0" y="-1"/>
              <a:ext cx="3276600" cy="111760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8" name="Rectangle 10"/>
            <p:cNvSpPr/>
            <p:nvPr/>
          </p:nvSpPr>
          <p:spPr>
            <a:xfrm>
              <a:off x="0" y="1968500"/>
              <a:ext cx="3276600" cy="111760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Diveder Title Orange Triangle">
    <p:spTree>
      <p:nvGrpSpPr>
        <p:cNvPr id="1" name=""/>
        <p:cNvGrpSpPr/>
        <p:nvPr/>
      </p:nvGrpSpPr>
      <p:grpSpPr>
        <a:xfrm>
          <a:off x="0" y="0"/>
          <a:ext cx="0" cy="0"/>
          <a:chOff x="0" y="0"/>
          <a:chExt cx="0" cy="0"/>
        </a:xfrm>
      </p:grpSpPr>
      <p:sp>
        <p:nvSpPr>
          <p:cNvPr id="137" name="Title Text"/>
          <p:cNvSpPr txBox="1">
            <a:spLocks noGrp="1"/>
          </p:cNvSpPr>
          <p:nvPr>
            <p:ph type="title"/>
          </p:nvPr>
        </p:nvSpPr>
        <p:spPr>
          <a:xfrm>
            <a:off x="6679096" y="1705355"/>
            <a:ext cx="5055704" cy="3447290"/>
          </a:xfrm>
          <a:prstGeom prst="rect">
            <a:avLst/>
          </a:prstGeom>
        </p:spPr>
        <p:txBody>
          <a:bodyPr anchor="ctr">
            <a:normAutofit/>
          </a:bodyPr>
          <a:lstStyle>
            <a:lvl1pPr>
              <a:lnSpc>
                <a:spcPct val="80000"/>
              </a:lnSpc>
              <a:defRPr sz="4800">
                <a:solidFill>
                  <a:srgbClr val="FFFFFF"/>
                </a:solidFill>
              </a:defRPr>
            </a:lvl1pPr>
          </a:lstStyle>
          <a:p>
            <a:r>
              <a:t>Title Text</a:t>
            </a:r>
          </a:p>
        </p:txBody>
      </p:sp>
      <p:pic>
        <p:nvPicPr>
          <p:cNvPr id="138" name="Picture 18" descr="Picture 18"/>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139" name="Triangle 6"/>
          <p:cNvSpPr/>
          <p:nvPr/>
        </p:nvSpPr>
        <p:spPr>
          <a:xfrm>
            <a:off x="1269724" y="1864379"/>
            <a:ext cx="4114801" cy="3162301"/>
          </a:xfrm>
          <a:prstGeom prst="triangle">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Diveder Orange Triangle">
    <p:spTree>
      <p:nvGrpSpPr>
        <p:cNvPr id="1" name=""/>
        <p:cNvGrpSpPr/>
        <p:nvPr/>
      </p:nvGrpSpPr>
      <p:grpSpPr>
        <a:xfrm>
          <a:off x="0" y="0"/>
          <a:ext cx="0" cy="0"/>
          <a:chOff x="0" y="0"/>
          <a:chExt cx="0" cy="0"/>
        </a:xfrm>
      </p:grpSpPr>
      <p:pic>
        <p:nvPicPr>
          <p:cNvPr id="147" name="Picture 18" descr="Picture 18"/>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148" name="Triangle 6"/>
          <p:cNvSpPr/>
          <p:nvPr/>
        </p:nvSpPr>
        <p:spPr>
          <a:xfrm>
            <a:off x="4038600" y="1864379"/>
            <a:ext cx="4114800" cy="3162301"/>
          </a:xfrm>
          <a:prstGeom prst="triangle">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Diveder Title Picture">
    <p:bg>
      <p:bgPr>
        <a:solidFill>
          <a:srgbClr val="FFFFFF"/>
        </a:solidFill>
        <a:effectLst/>
      </p:bgPr>
    </p:bg>
    <p:spTree>
      <p:nvGrpSpPr>
        <p:cNvPr id="1" name=""/>
        <p:cNvGrpSpPr/>
        <p:nvPr/>
      </p:nvGrpSpPr>
      <p:grpSpPr>
        <a:xfrm>
          <a:off x="0" y="0"/>
          <a:ext cx="0" cy="0"/>
          <a:chOff x="0" y="0"/>
          <a:chExt cx="0" cy="0"/>
        </a:xfrm>
      </p:grpSpPr>
      <p:sp>
        <p:nvSpPr>
          <p:cNvPr id="156" name="Picture Placeholder 7"/>
          <p:cNvSpPr>
            <a:spLocks noGrp="1"/>
          </p:cNvSpPr>
          <p:nvPr>
            <p:ph type="pic" idx="21"/>
          </p:nvPr>
        </p:nvSpPr>
        <p:spPr>
          <a:xfrm>
            <a:off x="0" y="0"/>
            <a:ext cx="12192000" cy="6858000"/>
          </a:xfrm>
          <a:prstGeom prst="rect">
            <a:avLst/>
          </a:prstGeom>
        </p:spPr>
        <p:txBody>
          <a:bodyPr lIns="91439" tIns="45719" rIns="91439" bIns="45719"/>
          <a:lstStyle/>
          <a:p>
            <a:endParaRPr/>
          </a:p>
        </p:txBody>
      </p:sp>
      <p:sp>
        <p:nvSpPr>
          <p:cNvPr id="157" name="Title Text"/>
          <p:cNvSpPr txBox="1">
            <a:spLocks noGrp="1"/>
          </p:cNvSpPr>
          <p:nvPr>
            <p:ph type="title"/>
          </p:nvPr>
        </p:nvSpPr>
        <p:spPr>
          <a:xfrm>
            <a:off x="6679096" y="1705355"/>
            <a:ext cx="5055704" cy="3447290"/>
          </a:xfrm>
          <a:prstGeom prst="rect">
            <a:avLst/>
          </a:prstGeom>
        </p:spPr>
        <p:txBody>
          <a:bodyPr anchor="ctr">
            <a:normAutofit/>
          </a:bodyPr>
          <a:lstStyle>
            <a:lvl1pPr>
              <a:lnSpc>
                <a:spcPct val="80000"/>
              </a:lnSpc>
              <a:defRPr sz="4800"/>
            </a:lvl1pPr>
          </a:lstStyle>
          <a:p>
            <a:r>
              <a:t>Title Text</a:t>
            </a:r>
          </a:p>
        </p:txBody>
      </p:sp>
      <p:pic>
        <p:nvPicPr>
          <p:cNvPr id="158" name="Picture 18" descr="Picture 18"/>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159" name="Body Level One…"/>
          <p:cNvSpPr txBox="1">
            <a:spLocks noGrp="1"/>
          </p:cNvSpPr>
          <p:nvPr>
            <p:ph type="body" sz="quarter" idx="1" hasCustomPrompt="1"/>
          </p:nvPr>
        </p:nvSpPr>
        <p:spPr>
          <a:xfrm>
            <a:off x="10956018" y="6132957"/>
            <a:ext cx="987553" cy="630937"/>
          </a:xfrm>
          <a:prstGeom prst="rect">
            <a:avLst/>
          </a:prstGeom>
          <a:blipFill>
            <a:blip r:embed="rId3"/>
            <a:stretch>
              <a:fillRect/>
            </a:stretch>
          </a:blipFill>
        </p:spPr>
        <p:txBody>
          <a:bodyPr>
            <a:normAutofit/>
          </a:bodyPr>
          <a:lstStyle>
            <a:lvl1pPr marL="0" indent="0">
              <a:buClrTx/>
              <a:buSzTx/>
              <a:buFontTx/>
              <a:buNone/>
            </a:lvl1pPr>
            <a:lvl2pPr>
              <a:buClrTx/>
              <a:buFontTx/>
            </a:lvl2pPr>
            <a:lvl3pPr>
              <a:buClrTx/>
              <a:buFontTx/>
            </a:lvl3pPr>
            <a:lvl4pPr>
              <a:buClrTx/>
              <a:buFontTx/>
            </a:lvl4pPr>
            <a:lvl5pPr>
              <a:buClrTx/>
              <a:buFontTx/>
            </a:lvl5pPr>
          </a:lstStyle>
          <a:p>
            <a:r>
              <a:t> </a:t>
            </a:r>
          </a:p>
          <a:p>
            <a:pPr lvl="1"/>
            <a:endParaRPr/>
          </a:p>
          <a:p>
            <a:pPr lvl="2"/>
            <a:endParaRPr/>
          </a:p>
          <a:p>
            <a:pPr lvl="3"/>
            <a:endParaRPr/>
          </a:p>
          <a:p>
            <a:pPr lvl="4"/>
            <a:endParaRPr/>
          </a:p>
        </p:txBody>
      </p:sp>
      <p:sp>
        <p:nvSpPr>
          <p:cNvPr id="1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wo Column Orange Title">
    <p:bg>
      <p:bgPr>
        <a:solidFill>
          <a:srgbClr val="FFFFFF"/>
        </a:solidFill>
        <a:effectLst/>
      </p:bgPr>
    </p:bg>
    <p:spTree>
      <p:nvGrpSpPr>
        <p:cNvPr id="1" name=""/>
        <p:cNvGrpSpPr/>
        <p:nvPr/>
      </p:nvGrpSpPr>
      <p:grpSpPr>
        <a:xfrm>
          <a:off x="0" y="0"/>
          <a:ext cx="0" cy="0"/>
          <a:chOff x="0" y="0"/>
          <a:chExt cx="0" cy="0"/>
        </a:xfrm>
      </p:grpSpPr>
      <p:sp>
        <p:nvSpPr>
          <p:cNvPr id="167" name="Title Text"/>
          <p:cNvSpPr txBox="1">
            <a:spLocks noGrp="1"/>
          </p:cNvSpPr>
          <p:nvPr>
            <p:ph type="title"/>
          </p:nvPr>
        </p:nvSpPr>
        <p:spPr>
          <a:xfrm>
            <a:off x="457200" y="1485900"/>
            <a:ext cx="11277600" cy="1156792"/>
          </a:xfrm>
          <a:prstGeom prst="rect">
            <a:avLst/>
          </a:prstGeom>
        </p:spPr>
        <p:txBody>
          <a:bodyPr>
            <a:normAutofit/>
          </a:bodyPr>
          <a:lstStyle>
            <a:lvl1pPr>
              <a:lnSpc>
                <a:spcPct val="80000"/>
              </a:lnSpc>
              <a:defRPr>
                <a:solidFill>
                  <a:srgbClr val="000000"/>
                </a:solidFill>
              </a:defRPr>
            </a:lvl1pPr>
          </a:lstStyle>
          <a:p>
            <a:r>
              <a:t>Title Text</a:t>
            </a:r>
          </a:p>
        </p:txBody>
      </p:sp>
      <p:pic>
        <p:nvPicPr>
          <p:cNvPr id="168" name="Picture 18" descr="Picture 18"/>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169" name="Slide Number"/>
          <p:cNvSpPr txBox="1">
            <a:spLocks noGrp="1"/>
          </p:cNvSpPr>
          <p:nvPr>
            <p:ph type="sldNum" sz="quarter" idx="2"/>
          </p:nvPr>
        </p:nvSpPr>
        <p:spPr>
          <a:xfrm>
            <a:off x="10477637" y="6449556"/>
            <a:ext cx="127001" cy="127001"/>
          </a:xfrm>
          <a:prstGeom prst="rect">
            <a:avLst/>
          </a:prstGeom>
        </p:spPr>
        <p:txBody>
          <a:bodyPr/>
          <a:lstStyle>
            <a:lvl1pPr algn="l">
              <a:defRPr sz="800"/>
            </a:lvl1pPr>
          </a:lstStyle>
          <a:p>
            <a:fld id="{86CB4B4D-7CA3-9044-876B-883B54F8677D}" type="slidenum">
              <a:t>‹#›</a:t>
            </a:fld>
            <a:endParaRPr/>
          </a:p>
        </p:txBody>
      </p:sp>
      <p:sp>
        <p:nvSpPr>
          <p:cNvPr id="170" name="Body Level One…"/>
          <p:cNvSpPr txBox="1">
            <a:spLocks noGrp="1"/>
          </p:cNvSpPr>
          <p:nvPr>
            <p:ph type="body" sz="quarter" idx="1"/>
          </p:nvPr>
        </p:nvSpPr>
        <p:spPr>
          <a:xfrm>
            <a:off x="457200" y="457200"/>
            <a:ext cx="11277598" cy="421106"/>
          </a:xfrm>
          <a:prstGeom prst="rect">
            <a:avLst/>
          </a:prstGeom>
        </p:spPr>
        <p:txBody>
          <a:bodyPr>
            <a:normAutofit/>
          </a:bodyPr>
          <a:lstStyle>
            <a:lvl1pPr marL="0" indent="0">
              <a:spcBef>
                <a:spcPts val="0"/>
              </a:spcBef>
              <a:buClrTx/>
              <a:buSzTx/>
              <a:buFontTx/>
              <a:buNone/>
              <a:defRPr sz="1400" b="1">
                <a:solidFill>
                  <a:srgbClr val="FB4D0A"/>
                </a:solidFill>
                <a:latin typeface="+mn-lt"/>
                <a:ea typeface="+mn-ea"/>
                <a:cs typeface="+mn-cs"/>
                <a:sym typeface="Calibri"/>
              </a:defRPr>
            </a:lvl1pPr>
            <a:lvl2pPr marL="0" indent="290513">
              <a:spcBef>
                <a:spcPts val="0"/>
              </a:spcBef>
              <a:buClrTx/>
              <a:buSzTx/>
              <a:buFontTx/>
              <a:buNone/>
              <a:defRPr sz="1400" b="1">
                <a:solidFill>
                  <a:srgbClr val="FB4D0A"/>
                </a:solidFill>
                <a:latin typeface="+mn-lt"/>
                <a:ea typeface="+mn-ea"/>
                <a:cs typeface="+mn-cs"/>
                <a:sym typeface="Calibri"/>
              </a:defRPr>
            </a:lvl2pPr>
            <a:lvl3pPr marL="0" indent="582612">
              <a:spcBef>
                <a:spcPts val="0"/>
              </a:spcBef>
              <a:buClrTx/>
              <a:buSzTx/>
              <a:buFontTx/>
              <a:buNone/>
              <a:defRPr sz="1400" b="1">
                <a:solidFill>
                  <a:srgbClr val="FB4D0A"/>
                </a:solidFill>
                <a:latin typeface="+mn-lt"/>
                <a:ea typeface="+mn-ea"/>
                <a:cs typeface="+mn-cs"/>
                <a:sym typeface="Calibri"/>
              </a:defRPr>
            </a:lvl3pPr>
            <a:lvl4pPr marL="0" indent="855662">
              <a:spcBef>
                <a:spcPts val="0"/>
              </a:spcBef>
              <a:buClrTx/>
              <a:buSzTx/>
              <a:buFontTx/>
              <a:buNone/>
              <a:defRPr sz="1400" b="1">
                <a:solidFill>
                  <a:srgbClr val="FB4D0A"/>
                </a:solidFill>
                <a:latin typeface="+mn-lt"/>
                <a:ea typeface="+mn-ea"/>
                <a:cs typeface="+mn-cs"/>
                <a:sym typeface="Calibri"/>
              </a:defRPr>
            </a:lvl4pPr>
            <a:lvl5pPr marL="0" indent="1100137">
              <a:spcBef>
                <a:spcPts val="0"/>
              </a:spcBef>
              <a:buClrTx/>
              <a:buSzTx/>
              <a:buFontTx/>
              <a:buNone/>
              <a:defRPr sz="1400" b="1">
                <a:solidFill>
                  <a:srgbClr val="FB4D0A"/>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71" name="Text Placeholder 10"/>
          <p:cNvSpPr>
            <a:spLocks noGrp="1"/>
          </p:cNvSpPr>
          <p:nvPr>
            <p:ph type="body" sz="quarter" idx="21"/>
          </p:nvPr>
        </p:nvSpPr>
        <p:spPr>
          <a:xfrm>
            <a:off x="457200" y="3428999"/>
            <a:ext cx="4681538" cy="2703515"/>
          </a:xfrm>
          <a:prstGeom prst="rect">
            <a:avLst/>
          </a:prstGeom>
        </p:spPr>
        <p:txBody>
          <a:bodyPr>
            <a:normAutofit/>
          </a:bodyPr>
          <a:lstStyle/>
          <a:p>
            <a:pPr marL="230188" indent="-230188">
              <a:spcBef>
                <a:spcPts val="400"/>
              </a:spcBef>
              <a:defRPr sz="1800"/>
            </a:pPr>
            <a:endParaRPr/>
          </a:p>
        </p:txBody>
      </p:sp>
      <p:sp>
        <p:nvSpPr>
          <p:cNvPr id="172" name="Text Placeholder 10"/>
          <p:cNvSpPr>
            <a:spLocks noGrp="1"/>
          </p:cNvSpPr>
          <p:nvPr>
            <p:ph type="body" sz="quarter" idx="22" hasCustomPrompt="1"/>
          </p:nvPr>
        </p:nvSpPr>
        <p:spPr>
          <a:xfrm>
            <a:off x="457200" y="2795954"/>
            <a:ext cx="4681538" cy="556847"/>
          </a:xfrm>
          <a:prstGeom prst="rect">
            <a:avLst/>
          </a:prstGeom>
        </p:spPr>
        <p:txBody>
          <a:bodyPr>
            <a:normAutofit/>
          </a:bodyPr>
          <a:lstStyle>
            <a:lvl1pPr marL="0" indent="0">
              <a:buClrTx/>
              <a:buSzTx/>
              <a:buFontTx/>
              <a:buNone/>
              <a:defRPr sz="2000" b="1">
                <a:solidFill>
                  <a:srgbClr val="FB4D0A"/>
                </a:solidFill>
                <a:latin typeface="+mn-lt"/>
                <a:ea typeface="+mn-ea"/>
                <a:cs typeface="+mn-cs"/>
                <a:sym typeface="Calibri"/>
              </a:defRPr>
            </a:lvl1pPr>
          </a:lstStyle>
          <a:p>
            <a:r>
              <a:t>Click to edit Master subtitle style</a:t>
            </a:r>
          </a:p>
        </p:txBody>
      </p:sp>
      <p:sp>
        <p:nvSpPr>
          <p:cNvPr id="173" name="Text Placeholder 10"/>
          <p:cNvSpPr>
            <a:spLocks noGrp="1"/>
          </p:cNvSpPr>
          <p:nvPr>
            <p:ph type="body" sz="quarter" idx="23" hasCustomPrompt="1"/>
          </p:nvPr>
        </p:nvSpPr>
        <p:spPr>
          <a:xfrm>
            <a:off x="5689600" y="2795954"/>
            <a:ext cx="4681538" cy="556847"/>
          </a:xfrm>
          <a:prstGeom prst="rect">
            <a:avLst/>
          </a:prstGeom>
        </p:spPr>
        <p:txBody>
          <a:bodyPr>
            <a:normAutofit/>
          </a:bodyPr>
          <a:lstStyle>
            <a:lvl1pPr marL="0" indent="0">
              <a:buClrTx/>
              <a:buSzTx/>
              <a:buFontTx/>
              <a:buNone/>
              <a:defRPr sz="2000" b="1">
                <a:solidFill>
                  <a:srgbClr val="FB4D0A"/>
                </a:solidFill>
                <a:latin typeface="+mn-lt"/>
                <a:ea typeface="+mn-ea"/>
                <a:cs typeface="+mn-cs"/>
                <a:sym typeface="Calibri"/>
              </a:defRPr>
            </a:lvl1pPr>
          </a:lstStyle>
          <a:p>
            <a:r>
              <a:t>Click to edit Master subtitle style</a:t>
            </a:r>
          </a:p>
        </p:txBody>
      </p:sp>
      <p:sp>
        <p:nvSpPr>
          <p:cNvPr id="174" name="Text Placeholder 10"/>
          <p:cNvSpPr>
            <a:spLocks noGrp="1"/>
          </p:cNvSpPr>
          <p:nvPr>
            <p:ph type="body" sz="quarter" idx="24"/>
          </p:nvPr>
        </p:nvSpPr>
        <p:spPr>
          <a:xfrm>
            <a:off x="5678556" y="3428999"/>
            <a:ext cx="4681539" cy="2703515"/>
          </a:xfrm>
          <a:prstGeom prst="rect">
            <a:avLst/>
          </a:prstGeom>
        </p:spPr>
        <p:txBody>
          <a:bodyPr>
            <a:normAutofit/>
          </a:bodyPr>
          <a:lstStyle/>
          <a:p>
            <a:pPr marL="230188" indent="-230188">
              <a:spcBef>
                <a:spcPts val="400"/>
              </a:spcBef>
              <a:defRPr sz="1800"/>
            </a:pPr>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wo Column Silde Orange">
    <p:bg>
      <p:bgPr>
        <a:solidFill>
          <a:srgbClr val="FFFFFF"/>
        </a:solidFill>
        <a:effectLst/>
      </p:bgPr>
    </p:bg>
    <p:spTree>
      <p:nvGrpSpPr>
        <p:cNvPr id="1" name=""/>
        <p:cNvGrpSpPr/>
        <p:nvPr/>
      </p:nvGrpSpPr>
      <p:grpSpPr>
        <a:xfrm>
          <a:off x="0" y="0"/>
          <a:ext cx="0" cy="0"/>
          <a:chOff x="0" y="0"/>
          <a:chExt cx="0" cy="0"/>
        </a:xfrm>
      </p:grpSpPr>
      <p:sp>
        <p:nvSpPr>
          <p:cNvPr id="181" name="Rectangle 11"/>
          <p:cNvSpPr/>
          <p:nvPr/>
        </p:nvSpPr>
        <p:spPr>
          <a:xfrm>
            <a:off x="0" y="0"/>
            <a:ext cx="4433105" cy="6858000"/>
          </a:xfrm>
          <a:prstGeom prst="rect">
            <a:avLst/>
          </a:prstGeom>
          <a:solidFill>
            <a:srgbClr val="FB4D0A"/>
          </a:solidFill>
          <a:ln w="12700">
            <a:miter lim="400000"/>
          </a:ln>
        </p:spPr>
        <p:txBody>
          <a:bodyPr lIns="45719" rIns="45719" anchor="ctr"/>
          <a:lstStyle/>
          <a:p>
            <a:pPr algn="ctr">
              <a:defRPr>
                <a:solidFill>
                  <a:srgbClr val="FFFFFF"/>
                </a:solidFill>
              </a:defRPr>
            </a:pPr>
            <a:endParaRPr/>
          </a:p>
        </p:txBody>
      </p:sp>
      <p:sp>
        <p:nvSpPr>
          <p:cNvPr id="182" name="Title Text"/>
          <p:cNvSpPr txBox="1">
            <a:spLocks noGrp="1"/>
          </p:cNvSpPr>
          <p:nvPr>
            <p:ph type="title"/>
          </p:nvPr>
        </p:nvSpPr>
        <p:spPr>
          <a:xfrm>
            <a:off x="457200" y="1485900"/>
            <a:ext cx="3679372" cy="4455656"/>
          </a:xfrm>
          <a:prstGeom prst="rect">
            <a:avLst/>
          </a:prstGeom>
        </p:spPr>
        <p:txBody>
          <a:bodyPr>
            <a:normAutofit/>
          </a:bodyPr>
          <a:lstStyle>
            <a:lvl1pPr>
              <a:lnSpc>
                <a:spcPct val="80000"/>
              </a:lnSpc>
              <a:defRPr>
                <a:solidFill>
                  <a:srgbClr val="FFFFFF"/>
                </a:solidFill>
              </a:defRPr>
            </a:lvl1pPr>
          </a:lstStyle>
          <a:p>
            <a:r>
              <a:t>Title Text</a:t>
            </a:r>
          </a:p>
        </p:txBody>
      </p:sp>
      <p:pic>
        <p:nvPicPr>
          <p:cNvPr id="183" name="Picture 18" descr="Picture 18"/>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184" name="Slide Number"/>
          <p:cNvSpPr txBox="1">
            <a:spLocks noGrp="1"/>
          </p:cNvSpPr>
          <p:nvPr>
            <p:ph type="sldNum" sz="quarter" idx="2"/>
          </p:nvPr>
        </p:nvSpPr>
        <p:spPr>
          <a:xfrm>
            <a:off x="10477637" y="6449556"/>
            <a:ext cx="127001" cy="127001"/>
          </a:xfrm>
          <a:prstGeom prst="rect">
            <a:avLst/>
          </a:prstGeom>
        </p:spPr>
        <p:txBody>
          <a:bodyPr/>
          <a:lstStyle>
            <a:lvl1pPr algn="l">
              <a:defRPr sz="800"/>
            </a:lvl1pPr>
          </a:lstStyle>
          <a:p>
            <a:fld id="{86CB4B4D-7CA3-9044-876B-883B54F8677D}" type="slidenum">
              <a:t>‹#›</a:t>
            </a:fld>
            <a:endParaRPr/>
          </a:p>
        </p:txBody>
      </p:sp>
      <p:sp>
        <p:nvSpPr>
          <p:cNvPr id="185" name="Body Level One…"/>
          <p:cNvSpPr txBox="1">
            <a:spLocks noGrp="1"/>
          </p:cNvSpPr>
          <p:nvPr>
            <p:ph type="body" sz="quarter" idx="1"/>
          </p:nvPr>
        </p:nvSpPr>
        <p:spPr>
          <a:xfrm>
            <a:off x="457200" y="457200"/>
            <a:ext cx="3679372" cy="421106"/>
          </a:xfrm>
          <a:prstGeom prst="rect">
            <a:avLst/>
          </a:prstGeom>
        </p:spPr>
        <p:txBody>
          <a:bodyPr>
            <a:normAutofit/>
          </a:bodyPr>
          <a:lstStyle>
            <a:lvl1pPr marL="0" indent="0">
              <a:spcBef>
                <a:spcPts val="0"/>
              </a:spcBef>
              <a:buClrTx/>
              <a:buSzTx/>
              <a:buFontTx/>
              <a:buNone/>
              <a:defRPr sz="1400" b="1">
                <a:solidFill>
                  <a:srgbClr val="FFFFFF"/>
                </a:solidFill>
                <a:latin typeface="+mn-lt"/>
                <a:ea typeface="+mn-ea"/>
                <a:cs typeface="+mn-cs"/>
                <a:sym typeface="Calibri"/>
              </a:defRPr>
            </a:lvl1pPr>
            <a:lvl2pPr marL="0" indent="290513">
              <a:spcBef>
                <a:spcPts val="0"/>
              </a:spcBef>
              <a:buClrTx/>
              <a:buSzTx/>
              <a:buFontTx/>
              <a:buNone/>
              <a:defRPr sz="1400" b="1">
                <a:solidFill>
                  <a:srgbClr val="FFFFFF"/>
                </a:solidFill>
                <a:latin typeface="+mn-lt"/>
                <a:ea typeface="+mn-ea"/>
                <a:cs typeface="+mn-cs"/>
                <a:sym typeface="Calibri"/>
              </a:defRPr>
            </a:lvl2pPr>
            <a:lvl3pPr marL="0" indent="582612">
              <a:spcBef>
                <a:spcPts val="0"/>
              </a:spcBef>
              <a:buClrTx/>
              <a:buSzTx/>
              <a:buFontTx/>
              <a:buNone/>
              <a:defRPr sz="1400" b="1">
                <a:solidFill>
                  <a:srgbClr val="FFFFFF"/>
                </a:solidFill>
                <a:latin typeface="+mn-lt"/>
                <a:ea typeface="+mn-ea"/>
                <a:cs typeface="+mn-cs"/>
                <a:sym typeface="Calibri"/>
              </a:defRPr>
            </a:lvl3pPr>
            <a:lvl4pPr marL="0" indent="855662">
              <a:spcBef>
                <a:spcPts val="0"/>
              </a:spcBef>
              <a:buClrTx/>
              <a:buSzTx/>
              <a:buFontTx/>
              <a:buNone/>
              <a:defRPr sz="1400" b="1">
                <a:solidFill>
                  <a:srgbClr val="FFFFFF"/>
                </a:solidFill>
                <a:latin typeface="+mn-lt"/>
                <a:ea typeface="+mn-ea"/>
                <a:cs typeface="+mn-cs"/>
                <a:sym typeface="Calibri"/>
              </a:defRPr>
            </a:lvl4pPr>
            <a:lvl5pPr marL="0" indent="1100137">
              <a:spcBef>
                <a:spcPts val="0"/>
              </a:spcBef>
              <a:buClrTx/>
              <a:buSzTx/>
              <a:buFontTx/>
              <a:buNone/>
              <a:defRPr sz="1400" b="1">
                <a:solidFill>
                  <a:srgbClr val="FFFFFF"/>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86" name="Text Placeholder 10"/>
          <p:cNvSpPr>
            <a:spLocks noGrp="1"/>
          </p:cNvSpPr>
          <p:nvPr>
            <p:ph type="body" sz="half" idx="21"/>
          </p:nvPr>
        </p:nvSpPr>
        <p:spPr>
          <a:xfrm>
            <a:off x="4804228" y="2111742"/>
            <a:ext cx="5075268" cy="3829814"/>
          </a:xfrm>
          <a:prstGeom prst="rect">
            <a:avLst/>
          </a:prstGeom>
        </p:spPr>
        <p:txBody>
          <a:bodyPr>
            <a:normAutofit/>
          </a:bodyPr>
          <a:lstStyle/>
          <a:p>
            <a:pPr marL="230188" indent="-230188">
              <a:spcBef>
                <a:spcPts val="400"/>
              </a:spcBef>
              <a:defRPr sz="1800"/>
            </a:pPr>
            <a:endParaRPr/>
          </a:p>
        </p:txBody>
      </p:sp>
      <p:sp>
        <p:nvSpPr>
          <p:cNvPr id="187" name="Text Placeholder 10"/>
          <p:cNvSpPr>
            <a:spLocks noGrp="1"/>
          </p:cNvSpPr>
          <p:nvPr>
            <p:ph type="body" sz="quarter" idx="22" hasCustomPrompt="1"/>
          </p:nvPr>
        </p:nvSpPr>
        <p:spPr>
          <a:xfrm>
            <a:off x="4804228" y="1478697"/>
            <a:ext cx="5075267" cy="556847"/>
          </a:xfrm>
          <a:prstGeom prst="rect">
            <a:avLst/>
          </a:prstGeom>
        </p:spPr>
        <p:txBody>
          <a:bodyPr>
            <a:normAutofit/>
          </a:bodyPr>
          <a:lstStyle>
            <a:lvl1pPr marL="0" indent="0">
              <a:buClrTx/>
              <a:buSzTx/>
              <a:buFontTx/>
              <a:buNone/>
              <a:defRPr sz="2000" b="1">
                <a:solidFill>
                  <a:srgbClr val="FB4D0A"/>
                </a:solidFill>
                <a:latin typeface="+mn-lt"/>
                <a:ea typeface="+mn-ea"/>
                <a:cs typeface="+mn-cs"/>
                <a:sym typeface="Calibri"/>
              </a:defRPr>
            </a:lvl1pPr>
          </a:lstStyle>
          <a:p>
            <a:r>
              <a:t>Click to edit Master subtitle style</a:t>
            </a: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wo Column Silde Gray">
    <p:bg>
      <p:bgPr>
        <a:solidFill>
          <a:srgbClr val="FFFFFF"/>
        </a:solidFill>
        <a:effectLst/>
      </p:bgPr>
    </p:bg>
    <p:spTree>
      <p:nvGrpSpPr>
        <p:cNvPr id="1" name=""/>
        <p:cNvGrpSpPr/>
        <p:nvPr/>
      </p:nvGrpSpPr>
      <p:grpSpPr>
        <a:xfrm>
          <a:off x="0" y="0"/>
          <a:ext cx="0" cy="0"/>
          <a:chOff x="0" y="0"/>
          <a:chExt cx="0" cy="0"/>
        </a:xfrm>
      </p:grpSpPr>
      <p:sp>
        <p:nvSpPr>
          <p:cNvPr id="194" name="Rectangle 11"/>
          <p:cNvSpPr/>
          <p:nvPr/>
        </p:nvSpPr>
        <p:spPr>
          <a:xfrm>
            <a:off x="0" y="0"/>
            <a:ext cx="4433105" cy="6858000"/>
          </a:xfrm>
          <a:prstGeom prst="rect">
            <a:avLst/>
          </a:prstGeom>
          <a:solidFill>
            <a:schemeClr val="accent3"/>
          </a:solidFill>
          <a:ln w="12700">
            <a:miter lim="400000"/>
          </a:ln>
        </p:spPr>
        <p:txBody>
          <a:bodyPr lIns="45719" rIns="45719" anchor="ctr"/>
          <a:lstStyle/>
          <a:p>
            <a:pPr algn="ctr">
              <a:defRPr>
                <a:solidFill>
                  <a:srgbClr val="FFFFFF"/>
                </a:solidFill>
              </a:defRPr>
            </a:pPr>
            <a:endParaRPr/>
          </a:p>
        </p:txBody>
      </p:sp>
      <p:sp>
        <p:nvSpPr>
          <p:cNvPr id="195" name="Title Text"/>
          <p:cNvSpPr txBox="1">
            <a:spLocks noGrp="1"/>
          </p:cNvSpPr>
          <p:nvPr>
            <p:ph type="title"/>
          </p:nvPr>
        </p:nvSpPr>
        <p:spPr>
          <a:xfrm>
            <a:off x="457200" y="1485900"/>
            <a:ext cx="3679372" cy="4455656"/>
          </a:xfrm>
          <a:prstGeom prst="rect">
            <a:avLst/>
          </a:prstGeom>
        </p:spPr>
        <p:txBody>
          <a:bodyPr>
            <a:normAutofit/>
          </a:bodyPr>
          <a:lstStyle>
            <a:lvl1pPr>
              <a:lnSpc>
                <a:spcPct val="80000"/>
              </a:lnSpc>
              <a:defRPr>
                <a:solidFill>
                  <a:srgbClr val="FFFFFF"/>
                </a:solidFill>
              </a:defRPr>
            </a:lvl1pPr>
          </a:lstStyle>
          <a:p>
            <a:r>
              <a:t>Title Text</a:t>
            </a:r>
          </a:p>
        </p:txBody>
      </p:sp>
      <p:pic>
        <p:nvPicPr>
          <p:cNvPr id="196" name="Picture 18" descr="Picture 18"/>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197" name="Slide Number"/>
          <p:cNvSpPr txBox="1">
            <a:spLocks noGrp="1"/>
          </p:cNvSpPr>
          <p:nvPr>
            <p:ph type="sldNum" sz="quarter" idx="2"/>
          </p:nvPr>
        </p:nvSpPr>
        <p:spPr>
          <a:xfrm>
            <a:off x="10477637" y="6449556"/>
            <a:ext cx="127001" cy="127001"/>
          </a:xfrm>
          <a:prstGeom prst="rect">
            <a:avLst/>
          </a:prstGeom>
        </p:spPr>
        <p:txBody>
          <a:bodyPr/>
          <a:lstStyle>
            <a:lvl1pPr algn="l">
              <a:defRPr sz="800"/>
            </a:lvl1pPr>
          </a:lstStyle>
          <a:p>
            <a:fld id="{86CB4B4D-7CA3-9044-876B-883B54F8677D}" type="slidenum">
              <a:t>‹#›</a:t>
            </a:fld>
            <a:endParaRPr/>
          </a:p>
        </p:txBody>
      </p:sp>
      <p:sp>
        <p:nvSpPr>
          <p:cNvPr id="198" name="Body Level One…"/>
          <p:cNvSpPr txBox="1">
            <a:spLocks noGrp="1"/>
          </p:cNvSpPr>
          <p:nvPr>
            <p:ph type="body" sz="quarter" idx="1"/>
          </p:nvPr>
        </p:nvSpPr>
        <p:spPr>
          <a:xfrm>
            <a:off x="457200" y="457200"/>
            <a:ext cx="3679372" cy="421106"/>
          </a:xfrm>
          <a:prstGeom prst="rect">
            <a:avLst/>
          </a:prstGeom>
        </p:spPr>
        <p:txBody>
          <a:bodyPr>
            <a:normAutofit/>
          </a:bodyPr>
          <a:lstStyle>
            <a:lvl1pPr marL="0" indent="0">
              <a:spcBef>
                <a:spcPts val="0"/>
              </a:spcBef>
              <a:buClrTx/>
              <a:buSzTx/>
              <a:buFontTx/>
              <a:buNone/>
              <a:defRPr sz="1400" b="1">
                <a:solidFill>
                  <a:srgbClr val="FFFFFF"/>
                </a:solidFill>
                <a:latin typeface="+mn-lt"/>
                <a:ea typeface="+mn-ea"/>
                <a:cs typeface="+mn-cs"/>
                <a:sym typeface="Calibri"/>
              </a:defRPr>
            </a:lvl1pPr>
            <a:lvl2pPr marL="0" indent="290513">
              <a:spcBef>
                <a:spcPts val="0"/>
              </a:spcBef>
              <a:buClrTx/>
              <a:buSzTx/>
              <a:buFontTx/>
              <a:buNone/>
              <a:defRPr sz="1400" b="1">
                <a:solidFill>
                  <a:srgbClr val="FFFFFF"/>
                </a:solidFill>
                <a:latin typeface="+mn-lt"/>
                <a:ea typeface="+mn-ea"/>
                <a:cs typeface="+mn-cs"/>
                <a:sym typeface="Calibri"/>
              </a:defRPr>
            </a:lvl2pPr>
            <a:lvl3pPr marL="0" indent="582612">
              <a:spcBef>
                <a:spcPts val="0"/>
              </a:spcBef>
              <a:buClrTx/>
              <a:buSzTx/>
              <a:buFontTx/>
              <a:buNone/>
              <a:defRPr sz="1400" b="1">
                <a:solidFill>
                  <a:srgbClr val="FFFFFF"/>
                </a:solidFill>
                <a:latin typeface="+mn-lt"/>
                <a:ea typeface="+mn-ea"/>
                <a:cs typeface="+mn-cs"/>
                <a:sym typeface="Calibri"/>
              </a:defRPr>
            </a:lvl3pPr>
            <a:lvl4pPr marL="0" indent="855662">
              <a:spcBef>
                <a:spcPts val="0"/>
              </a:spcBef>
              <a:buClrTx/>
              <a:buSzTx/>
              <a:buFontTx/>
              <a:buNone/>
              <a:defRPr sz="1400" b="1">
                <a:solidFill>
                  <a:srgbClr val="FFFFFF"/>
                </a:solidFill>
                <a:latin typeface="+mn-lt"/>
                <a:ea typeface="+mn-ea"/>
                <a:cs typeface="+mn-cs"/>
                <a:sym typeface="Calibri"/>
              </a:defRPr>
            </a:lvl4pPr>
            <a:lvl5pPr marL="0" indent="1100137">
              <a:spcBef>
                <a:spcPts val="0"/>
              </a:spcBef>
              <a:buClrTx/>
              <a:buSzTx/>
              <a:buFontTx/>
              <a:buNone/>
              <a:defRPr sz="1400" b="1">
                <a:solidFill>
                  <a:srgbClr val="FFFFFF"/>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99" name="Text Placeholder 10"/>
          <p:cNvSpPr>
            <a:spLocks noGrp="1"/>
          </p:cNvSpPr>
          <p:nvPr>
            <p:ph type="body" sz="half" idx="21"/>
          </p:nvPr>
        </p:nvSpPr>
        <p:spPr>
          <a:xfrm>
            <a:off x="4804228" y="2111742"/>
            <a:ext cx="5075268" cy="3829814"/>
          </a:xfrm>
          <a:prstGeom prst="rect">
            <a:avLst/>
          </a:prstGeom>
        </p:spPr>
        <p:txBody>
          <a:bodyPr>
            <a:normAutofit/>
          </a:bodyPr>
          <a:lstStyle/>
          <a:p>
            <a:pPr marL="230188" indent="-230188">
              <a:spcBef>
                <a:spcPts val="400"/>
              </a:spcBef>
              <a:defRPr sz="1800"/>
            </a:pPr>
            <a:endParaRPr/>
          </a:p>
        </p:txBody>
      </p:sp>
      <p:sp>
        <p:nvSpPr>
          <p:cNvPr id="200" name="Text Placeholder 10"/>
          <p:cNvSpPr>
            <a:spLocks noGrp="1"/>
          </p:cNvSpPr>
          <p:nvPr>
            <p:ph type="body" sz="quarter" idx="22" hasCustomPrompt="1"/>
          </p:nvPr>
        </p:nvSpPr>
        <p:spPr>
          <a:xfrm>
            <a:off x="4804228" y="1478697"/>
            <a:ext cx="5075267" cy="556847"/>
          </a:xfrm>
          <a:prstGeom prst="rect">
            <a:avLst/>
          </a:prstGeom>
        </p:spPr>
        <p:txBody>
          <a:bodyPr>
            <a:normAutofit/>
          </a:bodyPr>
          <a:lstStyle>
            <a:lvl1pPr marL="0" indent="0">
              <a:buClrTx/>
              <a:buSzTx/>
              <a:buFontTx/>
              <a:buNone/>
              <a:defRPr sz="2000" b="1">
                <a:solidFill>
                  <a:srgbClr val="FB4D0A"/>
                </a:solidFill>
                <a:latin typeface="+mn-lt"/>
                <a:ea typeface="+mn-ea"/>
                <a:cs typeface="+mn-cs"/>
                <a:sym typeface="Calibri"/>
              </a:defRPr>
            </a:lvl1pPr>
          </a:lstStyle>
          <a:p>
            <a:r>
              <a:t>Click to edit Master subtitle style</a:t>
            </a: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wo Column Subhead Silde Black">
    <p:bg>
      <p:bgPr>
        <a:solidFill>
          <a:srgbClr val="FFFFFF"/>
        </a:solidFill>
        <a:effectLst/>
      </p:bgPr>
    </p:bg>
    <p:spTree>
      <p:nvGrpSpPr>
        <p:cNvPr id="1" name=""/>
        <p:cNvGrpSpPr/>
        <p:nvPr/>
      </p:nvGrpSpPr>
      <p:grpSpPr>
        <a:xfrm>
          <a:off x="0" y="0"/>
          <a:ext cx="0" cy="0"/>
          <a:chOff x="0" y="0"/>
          <a:chExt cx="0" cy="0"/>
        </a:xfrm>
      </p:grpSpPr>
      <p:sp>
        <p:nvSpPr>
          <p:cNvPr id="207" name="Rectangle 11"/>
          <p:cNvSpPr/>
          <p:nvPr/>
        </p:nvSpPr>
        <p:spPr>
          <a:xfrm>
            <a:off x="0" y="0"/>
            <a:ext cx="4433105"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208" name="Title Text"/>
          <p:cNvSpPr txBox="1">
            <a:spLocks noGrp="1"/>
          </p:cNvSpPr>
          <p:nvPr>
            <p:ph type="title"/>
          </p:nvPr>
        </p:nvSpPr>
        <p:spPr>
          <a:xfrm>
            <a:off x="457200" y="1485900"/>
            <a:ext cx="3679372" cy="4455656"/>
          </a:xfrm>
          <a:prstGeom prst="rect">
            <a:avLst/>
          </a:prstGeom>
        </p:spPr>
        <p:txBody>
          <a:bodyPr>
            <a:normAutofit/>
          </a:bodyPr>
          <a:lstStyle>
            <a:lvl1pPr>
              <a:lnSpc>
                <a:spcPct val="80000"/>
              </a:lnSpc>
              <a:defRPr>
                <a:solidFill>
                  <a:srgbClr val="FFFFFF"/>
                </a:solidFill>
              </a:defRPr>
            </a:lvl1pPr>
          </a:lstStyle>
          <a:p>
            <a:r>
              <a:t>Title Text</a:t>
            </a:r>
          </a:p>
        </p:txBody>
      </p:sp>
      <p:pic>
        <p:nvPicPr>
          <p:cNvPr id="209" name="Picture 18" descr="Picture 18"/>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210" name="Slide Number"/>
          <p:cNvSpPr txBox="1">
            <a:spLocks noGrp="1"/>
          </p:cNvSpPr>
          <p:nvPr>
            <p:ph type="sldNum" sz="quarter" idx="2"/>
          </p:nvPr>
        </p:nvSpPr>
        <p:spPr>
          <a:xfrm>
            <a:off x="10477637" y="6449556"/>
            <a:ext cx="127001" cy="127001"/>
          </a:xfrm>
          <a:prstGeom prst="rect">
            <a:avLst/>
          </a:prstGeom>
        </p:spPr>
        <p:txBody>
          <a:bodyPr/>
          <a:lstStyle>
            <a:lvl1pPr algn="l">
              <a:defRPr sz="800"/>
            </a:lvl1pPr>
          </a:lstStyle>
          <a:p>
            <a:fld id="{86CB4B4D-7CA3-9044-876B-883B54F8677D}" type="slidenum">
              <a:t>‹#›</a:t>
            </a:fld>
            <a:endParaRPr/>
          </a:p>
        </p:txBody>
      </p:sp>
      <p:sp>
        <p:nvSpPr>
          <p:cNvPr id="211" name="Body Level One…"/>
          <p:cNvSpPr txBox="1">
            <a:spLocks noGrp="1"/>
          </p:cNvSpPr>
          <p:nvPr>
            <p:ph type="body" sz="quarter" idx="1"/>
          </p:nvPr>
        </p:nvSpPr>
        <p:spPr>
          <a:xfrm>
            <a:off x="457200" y="457200"/>
            <a:ext cx="3679372" cy="421106"/>
          </a:xfrm>
          <a:prstGeom prst="rect">
            <a:avLst/>
          </a:prstGeom>
        </p:spPr>
        <p:txBody>
          <a:bodyPr>
            <a:normAutofit/>
          </a:bodyPr>
          <a:lstStyle>
            <a:lvl1pPr marL="0" indent="0">
              <a:spcBef>
                <a:spcPts val="0"/>
              </a:spcBef>
              <a:buClrTx/>
              <a:buSzTx/>
              <a:buFontTx/>
              <a:buNone/>
              <a:defRPr sz="1400" b="1">
                <a:solidFill>
                  <a:srgbClr val="FFFFFF"/>
                </a:solidFill>
                <a:latin typeface="+mn-lt"/>
                <a:ea typeface="+mn-ea"/>
                <a:cs typeface="+mn-cs"/>
                <a:sym typeface="Calibri"/>
              </a:defRPr>
            </a:lvl1pPr>
            <a:lvl2pPr marL="0" indent="290513">
              <a:spcBef>
                <a:spcPts val="0"/>
              </a:spcBef>
              <a:buClrTx/>
              <a:buSzTx/>
              <a:buFontTx/>
              <a:buNone/>
              <a:defRPr sz="1400" b="1">
                <a:solidFill>
                  <a:srgbClr val="FFFFFF"/>
                </a:solidFill>
                <a:latin typeface="+mn-lt"/>
                <a:ea typeface="+mn-ea"/>
                <a:cs typeface="+mn-cs"/>
                <a:sym typeface="Calibri"/>
              </a:defRPr>
            </a:lvl2pPr>
            <a:lvl3pPr marL="0" indent="582612">
              <a:spcBef>
                <a:spcPts val="0"/>
              </a:spcBef>
              <a:buClrTx/>
              <a:buSzTx/>
              <a:buFontTx/>
              <a:buNone/>
              <a:defRPr sz="1400" b="1">
                <a:solidFill>
                  <a:srgbClr val="FFFFFF"/>
                </a:solidFill>
                <a:latin typeface="+mn-lt"/>
                <a:ea typeface="+mn-ea"/>
                <a:cs typeface="+mn-cs"/>
                <a:sym typeface="Calibri"/>
              </a:defRPr>
            </a:lvl3pPr>
            <a:lvl4pPr marL="0" indent="855662">
              <a:spcBef>
                <a:spcPts val="0"/>
              </a:spcBef>
              <a:buClrTx/>
              <a:buSzTx/>
              <a:buFontTx/>
              <a:buNone/>
              <a:defRPr sz="1400" b="1">
                <a:solidFill>
                  <a:srgbClr val="FFFFFF"/>
                </a:solidFill>
                <a:latin typeface="+mn-lt"/>
                <a:ea typeface="+mn-ea"/>
                <a:cs typeface="+mn-cs"/>
                <a:sym typeface="Calibri"/>
              </a:defRPr>
            </a:lvl4pPr>
            <a:lvl5pPr marL="0" indent="1100137">
              <a:spcBef>
                <a:spcPts val="0"/>
              </a:spcBef>
              <a:buClrTx/>
              <a:buSzTx/>
              <a:buFontTx/>
              <a:buNone/>
              <a:defRPr sz="1400" b="1">
                <a:solidFill>
                  <a:srgbClr val="FFFFFF"/>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212" name="Text Placeholder 10"/>
          <p:cNvSpPr>
            <a:spLocks noGrp="1"/>
          </p:cNvSpPr>
          <p:nvPr>
            <p:ph type="body" sz="half" idx="21"/>
          </p:nvPr>
        </p:nvSpPr>
        <p:spPr>
          <a:xfrm>
            <a:off x="4804228" y="2111742"/>
            <a:ext cx="5075268" cy="3829814"/>
          </a:xfrm>
          <a:prstGeom prst="rect">
            <a:avLst/>
          </a:prstGeom>
        </p:spPr>
        <p:txBody>
          <a:bodyPr>
            <a:normAutofit/>
          </a:bodyPr>
          <a:lstStyle/>
          <a:p>
            <a:pPr marL="230188" indent="-230188">
              <a:spcBef>
                <a:spcPts val="400"/>
              </a:spcBef>
              <a:defRPr sz="1800"/>
            </a:pPr>
            <a:endParaRPr/>
          </a:p>
        </p:txBody>
      </p:sp>
      <p:sp>
        <p:nvSpPr>
          <p:cNvPr id="213" name="Text Placeholder 10"/>
          <p:cNvSpPr>
            <a:spLocks noGrp="1"/>
          </p:cNvSpPr>
          <p:nvPr>
            <p:ph type="body" sz="quarter" idx="22" hasCustomPrompt="1"/>
          </p:nvPr>
        </p:nvSpPr>
        <p:spPr>
          <a:xfrm>
            <a:off x="4804228" y="1478697"/>
            <a:ext cx="5075267" cy="556847"/>
          </a:xfrm>
          <a:prstGeom prst="rect">
            <a:avLst/>
          </a:prstGeom>
        </p:spPr>
        <p:txBody>
          <a:bodyPr>
            <a:normAutofit/>
          </a:bodyPr>
          <a:lstStyle>
            <a:lvl1pPr marL="0" indent="0">
              <a:buClrTx/>
              <a:buSzTx/>
              <a:buFontTx/>
              <a:buNone/>
              <a:defRPr sz="2000" b="1">
                <a:solidFill>
                  <a:srgbClr val="FB4D0A"/>
                </a:solidFill>
                <a:latin typeface="+mn-lt"/>
                <a:ea typeface="+mn-ea"/>
                <a:cs typeface="+mn-cs"/>
                <a:sym typeface="Calibri"/>
              </a:defRPr>
            </a:lvl1pPr>
          </a:lstStyle>
          <a:p>
            <a:r>
              <a:t>Click to edit Master subtitle style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Walk-In Logo White">
    <p:bg>
      <p:bgPr>
        <a:solidFill>
          <a:srgbClr val="FFFFFF"/>
        </a:solidFill>
        <a:effectLst/>
      </p:bgPr>
    </p:bg>
    <p:spTree>
      <p:nvGrpSpPr>
        <p:cNvPr id="1" name=""/>
        <p:cNvGrpSpPr/>
        <p:nvPr/>
      </p:nvGrpSpPr>
      <p:grpSpPr>
        <a:xfrm>
          <a:off x="0" y="0"/>
          <a:ext cx="0" cy="0"/>
          <a:chOff x="0" y="0"/>
          <a:chExt cx="0" cy="0"/>
        </a:xfrm>
      </p:grpSpPr>
      <p:pic>
        <p:nvPicPr>
          <p:cNvPr id="19" name="Picture 5" descr="Picture 5"/>
          <p:cNvPicPr>
            <a:picLocks noChangeAspect="1"/>
          </p:cNvPicPr>
          <p:nvPr/>
        </p:nvPicPr>
        <p:blipFill>
          <a:blip r:embed="rId2">
            <a:extLst/>
          </a:blip>
          <a:stretch>
            <a:fillRect/>
          </a:stretch>
        </p:blipFill>
        <p:spPr>
          <a:xfrm>
            <a:off x="850621" y="89261"/>
            <a:ext cx="10490759" cy="6679475"/>
          </a:xfrm>
          <a:prstGeom prst="rect">
            <a:avLst/>
          </a:prstGeom>
          <a:ln w="12700">
            <a:miter lim="400000"/>
          </a:ln>
        </p:spPr>
      </p:pic>
      <p:sp>
        <p:nvSpPr>
          <p:cNvPr id="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Two Column Silde Black">
    <p:bg>
      <p:bgPr>
        <a:solidFill>
          <a:srgbClr val="FFFFFF"/>
        </a:solidFill>
        <a:effectLst/>
      </p:bgPr>
    </p:bg>
    <p:spTree>
      <p:nvGrpSpPr>
        <p:cNvPr id="1" name=""/>
        <p:cNvGrpSpPr/>
        <p:nvPr/>
      </p:nvGrpSpPr>
      <p:grpSpPr>
        <a:xfrm>
          <a:off x="0" y="0"/>
          <a:ext cx="0" cy="0"/>
          <a:chOff x="0" y="0"/>
          <a:chExt cx="0" cy="0"/>
        </a:xfrm>
      </p:grpSpPr>
      <p:sp>
        <p:nvSpPr>
          <p:cNvPr id="220" name="Rectangle 11"/>
          <p:cNvSpPr/>
          <p:nvPr/>
        </p:nvSpPr>
        <p:spPr>
          <a:xfrm>
            <a:off x="0" y="0"/>
            <a:ext cx="4433105"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221" name="Title Text"/>
          <p:cNvSpPr txBox="1">
            <a:spLocks noGrp="1"/>
          </p:cNvSpPr>
          <p:nvPr>
            <p:ph type="title"/>
          </p:nvPr>
        </p:nvSpPr>
        <p:spPr>
          <a:xfrm>
            <a:off x="457200" y="1485900"/>
            <a:ext cx="3679372" cy="4455656"/>
          </a:xfrm>
          <a:prstGeom prst="rect">
            <a:avLst/>
          </a:prstGeom>
        </p:spPr>
        <p:txBody>
          <a:bodyPr>
            <a:normAutofit/>
          </a:bodyPr>
          <a:lstStyle>
            <a:lvl1pPr>
              <a:lnSpc>
                <a:spcPct val="80000"/>
              </a:lnSpc>
              <a:defRPr>
                <a:solidFill>
                  <a:srgbClr val="FFFFFF"/>
                </a:solidFill>
              </a:defRPr>
            </a:lvl1pPr>
          </a:lstStyle>
          <a:p>
            <a:r>
              <a:t>Title Text</a:t>
            </a:r>
          </a:p>
        </p:txBody>
      </p:sp>
      <p:pic>
        <p:nvPicPr>
          <p:cNvPr id="222" name="Picture 18" descr="Picture 18"/>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223" name="Slide Number"/>
          <p:cNvSpPr txBox="1">
            <a:spLocks noGrp="1"/>
          </p:cNvSpPr>
          <p:nvPr>
            <p:ph type="sldNum" sz="quarter" idx="2"/>
          </p:nvPr>
        </p:nvSpPr>
        <p:spPr>
          <a:xfrm>
            <a:off x="10477637" y="6449556"/>
            <a:ext cx="127001" cy="127001"/>
          </a:xfrm>
          <a:prstGeom prst="rect">
            <a:avLst/>
          </a:prstGeom>
        </p:spPr>
        <p:txBody>
          <a:bodyPr/>
          <a:lstStyle>
            <a:lvl1pPr algn="l">
              <a:defRPr sz="800"/>
            </a:lvl1pPr>
          </a:lstStyle>
          <a:p>
            <a:fld id="{86CB4B4D-7CA3-9044-876B-883B54F8677D}" type="slidenum">
              <a:t>‹#›</a:t>
            </a:fld>
            <a:endParaRPr/>
          </a:p>
        </p:txBody>
      </p:sp>
      <p:sp>
        <p:nvSpPr>
          <p:cNvPr id="224" name="Body Level One…"/>
          <p:cNvSpPr txBox="1">
            <a:spLocks noGrp="1"/>
          </p:cNvSpPr>
          <p:nvPr>
            <p:ph type="body" sz="quarter" idx="1"/>
          </p:nvPr>
        </p:nvSpPr>
        <p:spPr>
          <a:xfrm>
            <a:off x="457200" y="457200"/>
            <a:ext cx="3679372" cy="421106"/>
          </a:xfrm>
          <a:prstGeom prst="rect">
            <a:avLst/>
          </a:prstGeom>
        </p:spPr>
        <p:txBody>
          <a:bodyPr>
            <a:normAutofit/>
          </a:bodyPr>
          <a:lstStyle>
            <a:lvl1pPr marL="0" indent="0">
              <a:spcBef>
                <a:spcPts val="0"/>
              </a:spcBef>
              <a:buClrTx/>
              <a:buSzTx/>
              <a:buFontTx/>
              <a:buNone/>
              <a:defRPr sz="1400" b="1">
                <a:solidFill>
                  <a:srgbClr val="FFFFFF"/>
                </a:solidFill>
                <a:latin typeface="+mn-lt"/>
                <a:ea typeface="+mn-ea"/>
                <a:cs typeface="+mn-cs"/>
                <a:sym typeface="Calibri"/>
              </a:defRPr>
            </a:lvl1pPr>
            <a:lvl2pPr marL="0" indent="290513">
              <a:spcBef>
                <a:spcPts val="0"/>
              </a:spcBef>
              <a:buClrTx/>
              <a:buSzTx/>
              <a:buFontTx/>
              <a:buNone/>
              <a:defRPr sz="1400" b="1">
                <a:solidFill>
                  <a:srgbClr val="FFFFFF"/>
                </a:solidFill>
                <a:latin typeface="+mn-lt"/>
                <a:ea typeface="+mn-ea"/>
                <a:cs typeface="+mn-cs"/>
                <a:sym typeface="Calibri"/>
              </a:defRPr>
            </a:lvl2pPr>
            <a:lvl3pPr marL="0" indent="582612">
              <a:spcBef>
                <a:spcPts val="0"/>
              </a:spcBef>
              <a:buClrTx/>
              <a:buSzTx/>
              <a:buFontTx/>
              <a:buNone/>
              <a:defRPr sz="1400" b="1">
                <a:solidFill>
                  <a:srgbClr val="FFFFFF"/>
                </a:solidFill>
                <a:latin typeface="+mn-lt"/>
                <a:ea typeface="+mn-ea"/>
                <a:cs typeface="+mn-cs"/>
                <a:sym typeface="Calibri"/>
              </a:defRPr>
            </a:lvl3pPr>
            <a:lvl4pPr marL="0" indent="855662">
              <a:spcBef>
                <a:spcPts val="0"/>
              </a:spcBef>
              <a:buClrTx/>
              <a:buSzTx/>
              <a:buFontTx/>
              <a:buNone/>
              <a:defRPr sz="1400" b="1">
                <a:solidFill>
                  <a:srgbClr val="FFFFFF"/>
                </a:solidFill>
                <a:latin typeface="+mn-lt"/>
                <a:ea typeface="+mn-ea"/>
                <a:cs typeface="+mn-cs"/>
                <a:sym typeface="Calibri"/>
              </a:defRPr>
            </a:lvl4pPr>
            <a:lvl5pPr marL="0" indent="1100137">
              <a:spcBef>
                <a:spcPts val="0"/>
              </a:spcBef>
              <a:buClrTx/>
              <a:buSzTx/>
              <a:buFontTx/>
              <a:buNone/>
              <a:defRPr sz="1400" b="1">
                <a:solidFill>
                  <a:srgbClr val="FFFFFF"/>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225" name="Text Placeholder 10"/>
          <p:cNvSpPr>
            <a:spLocks noGrp="1"/>
          </p:cNvSpPr>
          <p:nvPr>
            <p:ph type="body" sz="quarter" idx="21"/>
          </p:nvPr>
        </p:nvSpPr>
        <p:spPr>
          <a:xfrm>
            <a:off x="4804228" y="2815032"/>
            <a:ext cx="4433106" cy="3126525"/>
          </a:xfrm>
          <a:prstGeom prst="rect">
            <a:avLst/>
          </a:prstGeom>
        </p:spPr>
        <p:txBody>
          <a:bodyPr>
            <a:normAutofit/>
          </a:bodyPr>
          <a:lstStyle/>
          <a:p>
            <a:pPr marL="230188" indent="-230188">
              <a:spcBef>
                <a:spcPts val="400"/>
              </a:spcBef>
              <a:defRPr sz="1800"/>
            </a:pPr>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One Column Silde Orange Picture">
    <p:bg>
      <p:bgPr>
        <a:solidFill>
          <a:srgbClr val="FFFFFF"/>
        </a:solidFill>
        <a:effectLst/>
      </p:bgPr>
    </p:bg>
    <p:spTree>
      <p:nvGrpSpPr>
        <p:cNvPr id="1" name=""/>
        <p:cNvGrpSpPr/>
        <p:nvPr/>
      </p:nvGrpSpPr>
      <p:grpSpPr>
        <a:xfrm>
          <a:off x="0" y="0"/>
          <a:ext cx="0" cy="0"/>
          <a:chOff x="0" y="0"/>
          <a:chExt cx="0" cy="0"/>
        </a:xfrm>
      </p:grpSpPr>
      <p:sp>
        <p:nvSpPr>
          <p:cNvPr id="232" name="Picture Placeholder 3"/>
          <p:cNvSpPr>
            <a:spLocks noGrp="1"/>
          </p:cNvSpPr>
          <p:nvPr>
            <p:ph type="pic" idx="21"/>
          </p:nvPr>
        </p:nvSpPr>
        <p:spPr>
          <a:xfrm>
            <a:off x="4433887" y="0"/>
            <a:ext cx="7758113" cy="6858000"/>
          </a:xfrm>
          <a:prstGeom prst="rect">
            <a:avLst/>
          </a:prstGeom>
        </p:spPr>
        <p:txBody>
          <a:bodyPr lIns="91439" tIns="45719" rIns="91439" bIns="45719"/>
          <a:lstStyle/>
          <a:p>
            <a:endParaRPr/>
          </a:p>
        </p:txBody>
      </p:sp>
      <p:sp>
        <p:nvSpPr>
          <p:cNvPr id="233" name="Rectangle 9"/>
          <p:cNvSpPr/>
          <p:nvPr/>
        </p:nvSpPr>
        <p:spPr>
          <a:xfrm>
            <a:off x="-1" y="0"/>
            <a:ext cx="4433105" cy="6858000"/>
          </a:xfrm>
          <a:prstGeom prst="rect">
            <a:avLst/>
          </a:prstGeom>
          <a:solidFill>
            <a:srgbClr val="FB4D0A"/>
          </a:solidFill>
          <a:ln w="12700">
            <a:miter lim="400000"/>
          </a:ln>
        </p:spPr>
        <p:txBody>
          <a:bodyPr lIns="45719" rIns="45719" anchor="ctr"/>
          <a:lstStyle/>
          <a:p>
            <a:pPr algn="ctr">
              <a:defRPr>
                <a:solidFill>
                  <a:srgbClr val="FFFFFF"/>
                </a:solidFill>
              </a:defRPr>
            </a:pPr>
            <a:endParaRPr/>
          </a:p>
        </p:txBody>
      </p:sp>
      <p:sp>
        <p:nvSpPr>
          <p:cNvPr id="234" name="Title Text"/>
          <p:cNvSpPr txBox="1">
            <a:spLocks noGrp="1"/>
          </p:cNvSpPr>
          <p:nvPr>
            <p:ph type="title"/>
          </p:nvPr>
        </p:nvSpPr>
        <p:spPr>
          <a:xfrm>
            <a:off x="457200" y="1485900"/>
            <a:ext cx="3679372" cy="1649186"/>
          </a:xfrm>
          <a:prstGeom prst="rect">
            <a:avLst/>
          </a:prstGeom>
        </p:spPr>
        <p:txBody>
          <a:bodyPr>
            <a:normAutofit/>
          </a:bodyPr>
          <a:lstStyle>
            <a:lvl1pPr>
              <a:lnSpc>
                <a:spcPct val="80000"/>
              </a:lnSpc>
              <a:defRPr>
                <a:solidFill>
                  <a:srgbClr val="FFFFFF"/>
                </a:solidFill>
              </a:defRPr>
            </a:lvl1pPr>
          </a:lstStyle>
          <a:p>
            <a:r>
              <a:t>Title Text</a:t>
            </a:r>
          </a:p>
        </p:txBody>
      </p:sp>
      <p:sp>
        <p:nvSpPr>
          <p:cNvPr id="235" name="Slide Number"/>
          <p:cNvSpPr txBox="1">
            <a:spLocks noGrp="1"/>
          </p:cNvSpPr>
          <p:nvPr>
            <p:ph type="sldNum" sz="quarter" idx="2"/>
          </p:nvPr>
        </p:nvSpPr>
        <p:spPr>
          <a:xfrm>
            <a:off x="10477637" y="6449556"/>
            <a:ext cx="127001" cy="127001"/>
          </a:xfrm>
          <a:prstGeom prst="rect">
            <a:avLst/>
          </a:prstGeom>
        </p:spPr>
        <p:txBody>
          <a:bodyPr/>
          <a:lstStyle>
            <a:lvl1pPr algn="l">
              <a:defRPr sz="800">
                <a:solidFill>
                  <a:srgbClr val="FFFFFF"/>
                </a:solidFill>
              </a:defRPr>
            </a:lvl1pPr>
          </a:lstStyle>
          <a:p>
            <a:fld id="{86CB4B4D-7CA3-9044-876B-883B54F8677D}" type="slidenum">
              <a:t>‹#›</a:t>
            </a:fld>
            <a:endParaRPr/>
          </a:p>
        </p:txBody>
      </p:sp>
      <p:sp>
        <p:nvSpPr>
          <p:cNvPr id="236" name="Body Level One…"/>
          <p:cNvSpPr txBox="1">
            <a:spLocks noGrp="1"/>
          </p:cNvSpPr>
          <p:nvPr>
            <p:ph type="body" sz="quarter" idx="1"/>
          </p:nvPr>
        </p:nvSpPr>
        <p:spPr>
          <a:xfrm>
            <a:off x="457200" y="457200"/>
            <a:ext cx="3679372" cy="421106"/>
          </a:xfrm>
          <a:prstGeom prst="rect">
            <a:avLst/>
          </a:prstGeom>
        </p:spPr>
        <p:txBody>
          <a:bodyPr>
            <a:normAutofit/>
          </a:bodyPr>
          <a:lstStyle>
            <a:lvl1pPr marL="0" indent="0">
              <a:spcBef>
                <a:spcPts val="0"/>
              </a:spcBef>
              <a:buClrTx/>
              <a:buSzTx/>
              <a:buFontTx/>
              <a:buNone/>
              <a:defRPr sz="1400" b="1">
                <a:solidFill>
                  <a:srgbClr val="FFFFFF"/>
                </a:solidFill>
                <a:latin typeface="+mn-lt"/>
                <a:ea typeface="+mn-ea"/>
                <a:cs typeface="+mn-cs"/>
                <a:sym typeface="Calibri"/>
              </a:defRPr>
            </a:lvl1pPr>
            <a:lvl2pPr marL="0" indent="290513">
              <a:spcBef>
                <a:spcPts val="0"/>
              </a:spcBef>
              <a:buClrTx/>
              <a:buSzTx/>
              <a:buFontTx/>
              <a:buNone/>
              <a:defRPr sz="1400" b="1">
                <a:solidFill>
                  <a:srgbClr val="FFFFFF"/>
                </a:solidFill>
                <a:latin typeface="+mn-lt"/>
                <a:ea typeface="+mn-ea"/>
                <a:cs typeface="+mn-cs"/>
                <a:sym typeface="Calibri"/>
              </a:defRPr>
            </a:lvl2pPr>
            <a:lvl3pPr marL="0" indent="582612">
              <a:spcBef>
                <a:spcPts val="0"/>
              </a:spcBef>
              <a:buClrTx/>
              <a:buSzTx/>
              <a:buFontTx/>
              <a:buNone/>
              <a:defRPr sz="1400" b="1">
                <a:solidFill>
                  <a:srgbClr val="FFFFFF"/>
                </a:solidFill>
                <a:latin typeface="+mn-lt"/>
                <a:ea typeface="+mn-ea"/>
                <a:cs typeface="+mn-cs"/>
                <a:sym typeface="Calibri"/>
              </a:defRPr>
            </a:lvl3pPr>
            <a:lvl4pPr marL="0" indent="855662">
              <a:spcBef>
                <a:spcPts val="0"/>
              </a:spcBef>
              <a:buClrTx/>
              <a:buSzTx/>
              <a:buFontTx/>
              <a:buNone/>
              <a:defRPr sz="1400" b="1">
                <a:solidFill>
                  <a:srgbClr val="FFFFFF"/>
                </a:solidFill>
                <a:latin typeface="+mn-lt"/>
                <a:ea typeface="+mn-ea"/>
                <a:cs typeface="+mn-cs"/>
                <a:sym typeface="Calibri"/>
              </a:defRPr>
            </a:lvl4pPr>
            <a:lvl5pPr marL="0" indent="1100137">
              <a:spcBef>
                <a:spcPts val="0"/>
              </a:spcBef>
              <a:buClrTx/>
              <a:buSzTx/>
              <a:buFontTx/>
              <a:buNone/>
              <a:defRPr sz="1400" b="1">
                <a:solidFill>
                  <a:srgbClr val="FFFFFF"/>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237" name="Text Placeholder 5"/>
          <p:cNvSpPr>
            <a:spLocks noGrp="1"/>
          </p:cNvSpPr>
          <p:nvPr>
            <p:ph type="body" sz="quarter" idx="22"/>
          </p:nvPr>
        </p:nvSpPr>
        <p:spPr>
          <a:xfrm>
            <a:off x="457200" y="3234979"/>
            <a:ext cx="3679825" cy="3159221"/>
          </a:xfrm>
          <a:prstGeom prst="rect">
            <a:avLst/>
          </a:prstGeom>
        </p:spPr>
        <p:txBody>
          <a:bodyPr>
            <a:normAutofit/>
          </a:bodyPr>
          <a:lstStyle/>
          <a:p>
            <a:pPr marL="0" indent="0">
              <a:spcBef>
                <a:spcPts val="400"/>
              </a:spcBef>
              <a:buClrTx/>
              <a:buSzTx/>
              <a:buFontTx/>
              <a:buNone/>
              <a:defRPr sz="1800">
                <a:solidFill>
                  <a:srgbClr val="FFFFFF"/>
                </a:solidFill>
              </a:defRPr>
            </a:pPr>
            <a:endParaRPr/>
          </a:p>
        </p:txBody>
      </p:sp>
      <p:sp>
        <p:nvSpPr>
          <p:cNvPr id="238" name="Text Placeholder 7"/>
          <p:cNvSpPr>
            <a:spLocks noGrp="1"/>
          </p:cNvSpPr>
          <p:nvPr>
            <p:ph type="body" sz="quarter" idx="23" hasCustomPrompt="1"/>
          </p:nvPr>
        </p:nvSpPr>
        <p:spPr>
          <a:xfrm>
            <a:off x="10956018" y="6132957"/>
            <a:ext cx="987553" cy="630937"/>
          </a:xfrm>
          <a:prstGeom prst="rect">
            <a:avLst/>
          </a:prstGeom>
          <a:blipFill>
            <a:blip r:embed="rId2"/>
            <a:stretch>
              <a:fillRect/>
            </a:stretch>
          </a:blipFill>
        </p:spPr>
        <p:txBody>
          <a:bodyPr>
            <a:normAutofit/>
          </a:bodyPr>
          <a:lstStyle>
            <a:lvl1pPr marL="0" indent="0">
              <a:buClrTx/>
              <a:buSzTx/>
              <a:buFontTx/>
              <a:buNone/>
            </a:lvl1pPr>
          </a:lstStyle>
          <a:p>
            <a:r>
              <a:t> </a:t>
            </a: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One Column Silde Picture">
    <p:bg>
      <p:bgPr>
        <a:solidFill>
          <a:srgbClr val="FFFFFF"/>
        </a:solidFill>
        <a:effectLst/>
      </p:bgPr>
    </p:bg>
    <p:spTree>
      <p:nvGrpSpPr>
        <p:cNvPr id="1" name=""/>
        <p:cNvGrpSpPr/>
        <p:nvPr/>
      </p:nvGrpSpPr>
      <p:grpSpPr>
        <a:xfrm>
          <a:off x="0" y="0"/>
          <a:ext cx="0" cy="0"/>
          <a:chOff x="0" y="0"/>
          <a:chExt cx="0" cy="0"/>
        </a:xfrm>
      </p:grpSpPr>
      <p:sp>
        <p:nvSpPr>
          <p:cNvPr id="245" name="Title Text"/>
          <p:cNvSpPr txBox="1">
            <a:spLocks noGrp="1"/>
          </p:cNvSpPr>
          <p:nvPr>
            <p:ph type="title"/>
          </p:nvPr>
        </p:nvSpPr>
        <p:spPr>
          <a:xfrm>
            <a:off x="457200" y="1485900"/>
            <a:ext cx="3679372" cy="4455656"/>
          </a:xfrm>
          <a:prstGeom prst="rect">
            <a:avLst/>
          </a:prstGeom>
        </p:spPr>
        <p:txBody>
          <a:bodyPr>
            <a:normAutofit/>
          </a:bodyPr>
          <a:lstStyle>
            <a:lvl1pPr>
              <a:lnSpc>
                <a:spcPct val="80000"/>
              </a:lnSpc>
              <a:defRPr>
                <a:solidFill>
                  <a:srgbClr val="000000"/>
                </a:solidFill>
              </a:defRPr>
            </a:lvl1pPr>
          </a:lstStyle>
          <a:p>
            <a:r>
              <a:t>Title Text</a:t>
            </a:r>
          </a:p>
        </p:txBody>
      </p:sp>
      <p:pic>
        <p:nvPicPr>
          <p:cNvPr id="246" name="Picture 18" descr="Picture 18"/>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247" name="Slide Number"/>
          <p:cNvSpPr txBox="1">
            <a:spLocks noGrp="1"/>
          </p:cNvSpPr>
          <p:nvPr>
            <p:ph type="sldNum" sz="quarter" idx="2"/>
          </p:nvPr>
        </p:nvSpPr>
        <p:spPr>
          <a:xfrm>
            <a:off x="10477637" y="6449556"/>
            <a:ext cx="127001" cy="127001"/>
          </a:xfrm>
          <a:prstGeom prst="rect">
            <a:avLst/>
          </a:prstGeom>
        </p:spPr>
        <p:txBody>
          <a:bodyPr/>
          <a:lstStyle>
            <a:lvl1pPr algn="l">
              <a:defRPr sz="800"/>
            </a:lvl1pPr>
          </a:lstStyle>
          <a:p>
            <a:fld id="{86CB4B4D-7CA3-9044-876B-883B54F8677D}" type="slidenum">
              <a:t>‹#›</a:t>
            </a:fld>
            <a:endParaRPr/>
          </a:p>
        </p:txBody>
      </p:sp>
      <p:sp>
        <p:nvSpPr>
          <p:cNvPr id="248" name="Body Level One…"/>
          <p:cNvSpPr txBox="1">
            <a:spLocks noGrp="1"/>
          </p:cNvSpPr>
          <p:nvPr>
            <p:ph type="body" sz="quarter" idx="1"/>
          </p:nvPr>
        </p:nvSpPr>
        <p:spPr>
          <a:xfrm>
            <a:off x="457200" y="457200"/>
            <a:ext cx="3679372" cy="421106"/>
          </a:xfrm>
          <a:prstGeom prst="rect">
            <a:avLst/>
          </a:prstGeom>
        </p:spPr>
        <p:txBody>
          <a:bodyPr>
            <a:normAutofit/>
          </a:bodyPr>
          <a:lstStyle>
            <a:lvl1pPr marL="0" indent="0">
              <a:spcBef>
                <a:spcPts val="0"/>
              </a:spcBef>
              <a:buClrTx/>
              <a:buSzTx/>
              <a:buFontTx/>
              <a:buNone/>
              <a:defRPr sz="1400" b="1">
                <a:solidFill>
                  <a:srgbClr val="FB4D0A"/>
                </a:solidFill>
                <a:latin typeface="+mn-lt"/>
                <a:ea typeface="+mn-ea"/>
                <a:cs typeface="+mn-cs"/>
                <a:sym typeface="Calibri"/>
              </a:defRPr>
            </a:lvl1pPr>
            <a:lvl2pPr marL="0" indent="290513">
              <a:spcBef>
                <a:spcPts val="0"/>
              </a:spcBef>
              <a:buClrTx/>
              <a:buSzTx/>
              <a:buFontTx/>
              <a:buNone/>
              <a:defRPr sz="1400" b="1">
                <a:solidFill>
                  <a:srgbClr val="FB4D0A"/>
                </a:solidFill>
                <a:latin typeface="+mn-lt"/>
                <a:ea typeface="+mn-ea"/>
                <a:cs typeface="+mn-cs"/>
                <a:sym typeface="Calibri"/>
              </a:defRPr>
            </a:lvl2pPr>
            <a:lvl3pPr marL="0" indent="582612">
              <a:spcBef>
                <a:spcPts val="0"/>
              </a:spcBef>
              <a:buClrTx/>
              <a:buSzTx/>
              <a:buFontTx/>
              <a:buNone/>
              <a:defRPr sz="1400" b="1">
                <a:solidFill>
                  <a:srgbClr val="FB4D0A"/>
                </a:solidFill>
                <a:latin typeface="+mn-lt"/>
                <a:ea typeface="+mn-ea"/>
                <a:cs typeface="+mn-cs"/>
                <a:sym typeface="Calibri"/>
              </a:defRPr>
            </a:lvl3pPr>
            <a:lvl4pPr marL="0" indent="855662">
              <a:spcBef>
                <a:spcPts val="0"/>
              </a:spcBef>
              <a:buClrTx/>
              <a:buSzTx/>
              <a:buFontTx/>
              <a:buNone/>
              <a:defRPr sz="1400" b="1">
                <a:solidFill>
                  <a:srgbClr val="FB4D0A"/>
                </a:solidFill>
                <a:latin typeface="+mn-lt"/>
                <a:ea typeface="+mn-ea"/>
                <a:cs typeface="+mn-cs"/>
                <a:sym typeface="Calibri"/>
              </a:defRPr>
            </a:lvl4pPr>
            <a:lvl5pPr marL="0" indent="1100137">
              <a:spcBef>
                <a:spcPts val="0"/>
              </a:spcBef>
              <a:buClrTx/>
              <a:buSzTx/>
              <a:buFontTx/>
              <a:buNone/>
              <a:defRPr sz="1400" b="1">
                <a:solidFill>
                  <a:srgbClr val="FB4D0A"/>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One Column Content">
    <p:bg>
      <p:bgPr>
        <a:solidFill>
          <a:srgbClr val="FFFFFF"/>
        </a:solidFill>
        <a:effectLst/>
      </p:bgPr>
    </p:bg>
    <p:spTree>
      <p:nvGrpSpPr>
        <p:cNvPr id="1" name=""/>
        <p:cNvGrpSpPr/>
        <p:nvPr/>
      </p:nvGrpSpPr>
      <p:grpSpPr>
        <a:xfrm>
          <a:off x="0" y="0"/>
          <a:ext cx="0" cy="0"/>
          <a:chOff x="0" y="0"/>
          <a:chExt cx="0" cy="0"/>
        </a:xfrm>
      </p:grpSpPr>
      <p:sp>
        <p:nvSpPr>
          <p:cNvPr id="255" name="Body Level One…"/>
          <p:cNvSpPr txBox="1">
            <a:spLocks noGrp="1"/>
          </p:cNvSpPr>
          <p:nvPr>
            <p:ph type="body" idx="1" hasCustomPrompt="1"/>
          </p:nvPr>
        </p:nvSpPr>
        <p:spPr>
          <a:xfrm>
            <a:off x="457200" y="1415144"/>
            <a:ext cx="11277600" cy="4717814"/>
          </a:xfrm>
          <a:prstGeom prst="rect">
            <a:avLst/>
          </a:prstGeom>
        </p:spPr>
        <p:txBody>
          <a:bodyPr anchor="ctr">
            <a:normAutofit/>
          </a:bodyPr>
          <a:lstStyle>
            <a:lvl1pPr marL="0" indent="0" algn="ctr">
              <a:buClrTx/>
              <a:buSzTx/>
              <a:buFontTx/>
              <a:buNone/>
              <a:defRPr sz="1600"/>
            </a:lvl1pPr>
            <a:lvl2pPr marL="440796" indent="-150283" algn="ctr">
              <a:buClrTx/>
              <a:buFontTx/>
              <a:defRPr sz="1600"/>
            </a:lvl2pPr>
            <a:lvl3pPr marL="762952" indent="-180340" algn="ctr">
              <a:buClrTx/>
              <a:buFontTx/>
              <a:defRPr sz="1600"/>
            </a:lvl3pPr>
            <a:lvl4pPr marL="1064507" indent="-208844" algn="ctr">
              <a:buClrTx/>
              <a:buFontTx/>
              <a:defRPr sz="1600"/>
            </a:lvl4pPr>
            <a:lvl5pPr marL="1342849" indent="-242711" algn="ctr">
              <a:buClrTx/>
              <a:buFontTx/>
              <a:defRPr sz="1600"/>
            </a:lvl5pPr>
          </a:lstStyle>
          <a:p>
            <a:r>
              <a:t>Insert infographics within this area</a:t>
            </a:r>
          </a:p>
          <a:p>
            <a:pPr lvl="1"/>
            <a:endParaRPr/>
          </a:p>
          <a:p>
            <a:pPr lvl="2"/>
            <a:endParaRPr/>
          </a:p>
          <a:p>
            <a:pPr lvl="3"/>
            <a:endParaRPr/>
          </a:p>
          <a:p>
            <a:pPr lvl="4"/>
            <a:endParaRPr/>
          </a:p>
        </p:txBody>
      </p:sp>
      <p:sp>
        <p:nvSpPr>
          <p:cNvPr id="256" name="Title Text"/>
          <p:cNvSpPr txBox="1">
            <a:spLocks noGrp="1"/>
          </p:cNvSpPr>
          <p:nvPr>
            <p:ph type="title"/>
          </p:nvPr>
        </p:nvSpPr>
        <p:spPr>
          <a:xfrm>
            <a:off x="457200" y="456744"/>
            <a:ext cx="11277600" cy="864056"/>
          </a:xfrm>
          <a:prstGeom prst="rect">
            <a:avLst/>
          </a:prstGeom>
        </p:spPr>
        <p:txBody>
          <a:bodyPr>
            <a:normAutofit/>
          </a:bodyPr>
          <a:lstStyle>
            <a:lvl1pPr>
              <a:lnSpc>
                <a:spcPct val="80000"/>
              </a:lnSpc>
              <a:defRPr sz="3200">
                <a:solidFill>
                  <a:srgbClr val="000000"/>
                </a:solidFill>
              </a:defRPr>
            </a:lvl1pPr>
          </a:lstStyle>
          <a:p>
            <a:r>
              <a:t>Title Text</a:t>
            </a:r>
          </a:p>
        </p:txBody>
      </p:sp>
      <p:pic>
        <p:nvPicPr>
          <p:cNvPr id="257" name="Picture 18" descr="Picture 18"/>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258" name="Slide Number"/>
          <p:cNvSpPr txBox="1">
            <a:spLocks noGrp="1"/>
          </p:cNvSpPr>
          <p:nvPr>
            <p:ph type="sldNum" sz="quarter" idx="2"/>
          </p:nvPr>
        </p:nvSpPr>
        <p:spPr>
          <a:xfrm>
            <a:off x="10477637" y="6449556"/>
            <a:ext cx="127001" cy="127001"/>
          </a:xfrm>
          <a:prstGeom prst="rect">
            <a:avLst/>
          </a:prstGeom>
        </p:spPr>
        <p:txBody>
          <a:bodyPr/>
          <a:lstStyle>
            <a:lvl1pPr algn="l">
              <a:defRPr sz="800"/>
            </a:lvl1pPr>
          </a:lstStyle>
          <a:p>
            <a:fld id="{86CB4B4D-7CA3-9044-876B-883B54F8677D}" type="slidenum">
              <a:t>‹#›</a:t>
            </a:fld>
            <a:endParaRPr/>
          </a:p>
        </p:txBody>
      </p:sp>
      <p:sp>
        <p:nvSpPr>
          <p:cNvPr id="259" name="Text Placeholder 4"/>
          <p:cNvSpPr>
            <a:spLocks noGrp="1"/>
          </p:cNvSpPr>
          <p:nvPr>
            <p:ph type="body" sz="quarter" idx="21"/>
          </p:nvPr>
        </p:nvSpPr>
        <p:spPr>
          <a:xfrm>
            <a:off x="696685" y="1626159"/>
            <a:ext cx="5399316" cy="500185"/>
          </a:xfrm>
          <a:prstGeom prst="rect">
            <a:avLst/>
          </a:prstGeom>
        </p:spPr>
        <p:txBody>
          <a:bodyPr>
            <a:normAutofit/>
          </a:bodyPr>
          <a:lstStyle/>
          <a:p>
            <a:pPr marL="0" indent="0">
              <a:spcBef>
                <a:spcPts val="0"/>
              </a:spcBef>
              <a:buClrTx/>
              <a:buSzTx/>
              <a:buFontTx/>
              <a:buNone/>
              <a:defRPr sz="1400" b="1">
                <a:latin typeface="+mn-lt"/>
                <a:ea typeface="+mn-ea"/>
                <a:cs typeface="+mn-cs"/>
                <a:sym typeface="Calibri"/>
              </a:defRPr>
            </a:pPr>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Two Column Orange Right">
    <p:bg>
      <p:bgPr>
        <a:solidFill>
          <a:srgbClr val="FFFFFF"/>
        </a:solidFill>
        <a:effectLst/>
      </p:bgPr>
    </p:bg>
    <p:spTree>
      <p:nvGrpSpPr>
        <p:cNvPr id="1" name=""/>
        <p:cNvGrpSpPr/>
        <p:nvPr/>
      </p:nvGrpSpPr>
      <p:grpSpPr>
        <a:xfrm>
          <a:off x="0" y="0"/>
          <a:ext cx="0" cy="0"/>
          <a:chOff x="0" y="0"/>
          <a:chExt cx="0" cy="0"/>
        </a:xfrm>
      </p:grpSpPr>
      <p:sp>
        <p:nvSpPr>
          <p:cNvPr id="266" name="Rectangle 9"/>
          <p:cNvSpPr/>
          <p:nvPr/>
        </p:nvSpPr>
        <p:spPr>
          <a:xfrm flipH="1">
            <a:off x="4433105" y="0"/>
            <a:ext cx="7758895" cy="6858000"/>
          </a:xfrm>
          <a:prstGeom prst="rect">
            <a:avLst/>
          </a:prstGeom>
          <a:solidFill>
            <a:srgbClr val="FB4D0A"/>
          </a:solidFill>
          <a:ln w="12700">
            <a:miter lim="400000"/>
          </a:ln>
        </p:spPr>
        <p:txBody>
          <a:bodyPr lIns="45719" rIns="45719" anchor="ctr"/>
          <a:lstStyle/>
          <a:p>
            <a:pPr algn="ctr">
              <a:defRPr>
                <a:solidFill>
                  <a:srgbClr val="FFFFFF"/>
                </a:solidFill>
              </a:defRPr>
            </a:pPr>
            <a:endParaRPr/>
          </a:p>
        </p:txBody>
      </p:sp>
      <p:sp>
        <p:nvSpPr>
          <p:cNvPr id="267" name="Title Text"/>
          <p:cNvSpPr txBox="1">
            <a:spLocks noGrp="1"/>
          </p:cNvSpPr>
          <p:nvPr>
            <p:ph type="title"/>
          </p:nvPr>
        </p:nvSpPr>
        <p:spPr>
          <a:xfrm>
            <a:off x="457200" y="1485900"/>
            <a:ext cx="3679372" cy="1649186"/>
          </a:xfrm>
          <a:prstGeom prst="rect">
            <a:avLst/>
          </a:prstGeom>
        </p:spPr>
        <p:txBody>
          <a:bodyPr>
            <a:normAutofit/>
          </a:bodyPr>
          <a:lstStyle>
            <a:lvl1pPr>
              <a:lnSpc>
                <a:spcPct val="80000"/>
              </a:lnSpc>
            </a:lvl1pPr>
          </a:lstStyle>
          <a:p>
            <a:r>
              <a:t>Title Text</a:t>
            </a:r>
          </a:p>
        </p:txBody>
      </p:sp>
      <p:pic>
        <p:nvPicPr>
          <p:cNvPr id="268" name="Picture 18" descr="Picture 18"/>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269" name="Slide Number"/>
          <p:cNvSpPr txBox="1">
            <a:spLocks noGrp="1"/>
          </p:cNvSpPr>
          <p:nvPr>
            <p:ph type="sldNum" sz="quarter" idx="2"/>
          </p:nvPr>
        </p:nvSpPr>
        <p:spPr>
          <a:xfrm>
            <a:off x="10477637" y="6449556"/>
            <a:ext cx="127001" cy="127001"/>
          </a:xfrm>
          <a:prstGeom prst="rect">
            <a:avLst/>
          </a:prstGeom>
        </p:spPr>
        <p:txBody>
          <a:bodyPr/>
          <a:lstStyle>
            <a:lvl1pPr algn="l">
              <a:defRPr sz="800">
                <a:solidFill>
                  <a:srgbClr val="FFFFFF"/>
                </a:solidFill>
              </a:defRPr>
            </a:lvl1pPr>
          </a:lstStyle>
          <a:p>
            <a:fld id="{86CB4B4D-7CA3-9044-876B-883B54F8677D}" type="slidenum">
              <a:t>‹#›</a:t>
            </a:fld>
            <a:endParaRPr/>
          </a:p>
        </p:txBody>
      </p:sp>
      <p:sp>
        <p:nvSpPr>
          <p:cNvPr id="270" name="Body Level One…"/>
          <p:cNvSpPr txBox="1">
            <a:spLocks noGrp="1"/>
          </p:cNvSpPr>
          <p:nvPr>
            <p:ph type="body" sz="quarter" idx="1"/>
          </p:nvPr>
        </p:nvSpPr>
        <p:spPr>
          <a:xfrm>
            <a:off x="457200" y="457200"/>
            <a:ext cx="3679372" cy="421106"/>
          </a:xfrm>
          <a:prstGeom prst="rect">
            <a:avLst/>
          </a:prstGeom>
        </p:spPr>
        <p:txBody>
          <a:bodyPr>
            <a:normAutofit/>
          </a:bodyPr>
          <a:lstStyle>
            <a:lvl1pPr marL="0" indent="0">
              <a:spcBef>
                <a:spcPts val="0"/>
              </a:spcBef>
              <a:buClrTx/>
              <a:buSzTx/>
              <a:buFontTx/>
              <a:buNone/>
              <a:defRPr sz="1400" b="1">
                <a:solidFill>
                  <a:srgbClr val="FB4D0A"/>
                </a:solidFill>
                <a:latin typeface="+mn-lt"/>
                <a:ea typeface="+mn-ea"/>
                <a:cs typeface="+mn-cs"/>
                <a:sym typeface="Calibri"/>
              </a:defRPr>
            </a:lvl1pPr>
            <a:lvl2pPr marL="0" indent="290513">
              <a:spcBef>
                <a:spcPts val="0"/>
              </a:spcBef>
              <a:buClrTx/>
              <a:buSzTx/>
              <a:buFontTx/>
              <a:buNone/>
              <a:defRPr sz="1400" b="1">
                <a:solidFill>
                  <a:srgbClr val="FB4D0A"/>
                </a:solidFill>
                <a:latin typeface="+mn-lt"/>
                <a:ea typeface="+mn-ea"/>
                <a:cs typeface="+mn-cs"/>
                <a:sym typeface="Calibri"/>
              </a:defRPr>
            </a:lvl2pPr>
            <a:lvl3pPr marL="0" indent="582612">
              <a:spcBef>
                <a:spcPts val="0"/>
              </a:spcBef>
              <a:buClrTx/>
              <a:buSzTx/>
              <a:buFontTx/>
              <a:buNone/>
              <a:defRPr sz="1400" b="1">
                <a:solidFill>
                  <a:srgbClr val="FB4D0A"/>
                </a:solidFill>
                <a:latin typeface="+mn-lt"/>
                <a:ea typeface="+mn-ea"/>
                <a:cs typeface="+mn-cs"/>
                <a:sym typeface="Calibri"/>
              </a:defRPr>
            </a:lvl3pPr>
            <a:lvl4pPr marL="0" indent="855662">
              <a:spcBef>
                <a:spcPts val="0"/>
              </a:spcBef>
              <a:buClrTx/>
              <a:buSzTx/>
              <a:buFontTx/>
              <a:buNone/>
              <a:defRPr sz="1400" b="1">
                <a:solidFill>
                  <a:srgbClr val="FB4D0A"/>
                </a:solidFill>
                <a:latin typeface="+mn-lt"/>
                <a:ea typeface="+mn-ea"/>
                <a:cs typeface="+mn-cs"/>
                <a:sym typeface="Calibri"/>
              </a:defRPr>
            </a:lvl4pPr>
            <a:lvl5pPr marL="0" indent="1100137">
              <a:spcBef>
                <a:spcPts val="0"/>
              </a:spcBef>
              <a:buClrTx/>
              <a:buSzTx/>
              <a:buFontTx/>
              <a:buNone/>
              <a:defRPr sz="1400" b="1">
                <a:solidFill>
                  <a:srgbClr val="FB4D0A"/>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271" name="Text Placeholder 10"/>
          <p:cNvSpPr>
            <a:spLocks noGrp="1"/>
          </p:cNvSpPr>
          <p:nvPr>
            <p:ph type="body" sz="half" idx="21"/>
          </p:nvPr>
        </p:nvSpPr>
        <p:spPr>
          <a:xfrm>
            <a:off x="4887045" y="1485900"/>
            <a:ext cx="6847756" cy="4646613"/>
          </a:xfrm>
          <a:prstGeom prst="rect">
            <a:avLst/>
          </a:prstGeom>
        </p:spPr>
        <p:txBody>
          <a:bodyPr>
            <a:normAutofit/>
          </a:bodyPr>
          <a:lstStyle/>
          <a:p>
            <a:pPr marL="0" indent="0">
              <a:spcBef>
                <a:spcPts val="600"/>
              </a:spcBef>
              <a:buClrTx/>
              <a:buSzTx/>
              <a:buFontTx/>
              <a:buNone/>
              <a:defRPr>
                <a:solidFill>
                  <a:srgbClr val="FFFFFF"/>
                </a:solidFill>
              </a:defRPr>
            </a:pPr>
            <a:endParaRPr/>
          </a:p>
        </p:txBody>
      </p:sp>
      <p:sp>
        <p:nvSpPr>
          <p:cNvPr id="272" name="Text Placeholder 10"/>
          <p:cNvSpPr>
            <a:spLocks noGrp="1"/>
          </p:cNvSpPr>
          <p:nvPr>
            <p:ph type="body" sz="quarter" idx="22"/>
          </p:nvPr>
        </p:nvSpPr>
        <p:spPr>
          <a:xfrm>
            <a:off x="457199" y="3234977"/>
            <a:ext cx="3679373" cy="2897536"/>
          </a:xfrm>
          <a:prstGeom prst="rect">
            <a:avLst/>
          </a:prstGeom>
        </p:spPr>
        <p:txBody>
          <a:bodyPr>
            <a:normAutofit/>
          </a:bodyPr>
          <a:lstStyle/>
          <a:p>
            <a:pPr marL="230188" indent="-230188">
              <a:spcBef>
                <a:spcPts val="400"/>
              </a:spcBef>
              <a:defRPr sz="1500"/>
            </a:pPr>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Title Six Infographic Boxes">
    <p:bg>
      <p:bgPr>
        <a:solidFill>
          <a:srgbClr val="FFFFFF"/>
        </a:solidFill>
        <a:effectLst/>
      </p:bgPr>
    </p:bg>
    <p:spTree>
      <p:nvGrpSpPr>
        <p:cNvPr id="1" name=""/>
        <p:cNvGrpSpPr/>
        <p:nvPr/>
      </p:nvGrpSpPr>
      <p:grpSpPr>
        <a:xfrm>
          <a:off x="0" y="0"/>
          <a:ext cx="0" cy="0"/>
          <a:chOff x="0" y="0"/>
          <a:chExt cx="0" cy="0"/>
        </a:xfrm>
      </p:grpSpPr>
      <p:sp>
        <p:nvSpPr>
          <p:cNvPr id="279" name="Title Text"/>
          <p:cNvSpPr txBox="1">
            <a:spLocks noGrp="1"/>
          </p:cNvSpPr>
          <p:nvPr>
            <p:ph type="title"/>
          </p:nvPr>
        </p:nvSpPr>
        <p:spPr>
          <a:xfrm>
            <a:off x="457200" y="958362"/>
            <a:ext cx="11277600" cy="1100960"/>
          </a:xfrm>
          <a:prstGeom prst="rect">
            <a:avLst/>
          </a:prstGeom>
        </p:spPr>
        <p:txBody>
          <a:bodyPr>
            <a:normAutofit/>
          </a:bodyPr>
          <a:lstStyle>
            <a:lvl1pPr>
              <a:lnSpc>
                <a:spcPct val="80000"/>
              </a:lnSpc>
            </a:lvl1pPr>
          </a:lstStyle>
          <a:p>
            <a:r>
              <a:t>Title Text</a:t>
            </a:r>
          </a:p>
        </p:txBody>
      </p:sp>
      <p:sp>
        <p:nvSpPr>
          <p:cNvPr id="280" name="Slide Number"/>
          <p:cNvSpPr txBox="1">
            <a:spLocks noGrp="1"/>
          </p:cNvSpPr>
          <p:nvPr>
            <p:ph type="sldNum" sz="quarter" idx="2"/>
          </p:nvPr>
        </p:nvSpPr>
        <p:spPr>
          <a:xfrm>
            <a:off x="10477637" y="6449556"/>
            <a:ext cx="127001" cy="127001"/>
          </a:xfrm>
          <a:prstGeom prst="rect">
            <a:avLst/>
          </a:prstGeom>
        </p:spPr>
        <p:txBody>
          <a:bodyPr/>
          <a:lstStyle>
            <a:lvl1pPr algn="l">
              <a:defRPr sz="800"/>
            </a:lvl1pPr>
          </a:lstStyle>
          <a:p>
            <a:fld id="{86CB4B4D-7CA3-9044-876B-883B54F8677D}" type="slidenum">
              <a:t>‹#›</a:t>
            </a:fld>
            <a:endParaRPr/>
          </a:p>
        </p:txBody>
      </p:sp>
      <p:sp>
        <p:nvSpPr>
          <p:cNvPr id="281" name="Body Level One…"/>
          <p:cNvSpPr txBox="1">
            <a:spLocks noGrp="1"/>
          </p:cNvSpPr>
          <p:nvPr>
            <p:ph type="body" sz="quarter" idx="1"/>
          </p:nvPr>
        </p:nvSpPr>
        <p:spPr>
          <a:xfrm>
            <a:off x="457200" y="457200"/>
            <a:ext cx="5638800" cy="401484"/>
          </a:xfrm>
          <a:prstGeom prst="rect">
            <a:avLst/>
          </a:prstGeom>
        </p:spPr>
        <p:txBody>
          <a:bodyPr>
            <a:normAutofit/>
          </a:bodyPr>
          <a:lstStyle>
            <a:lvl1pPr marL="0" indent="0">
              <a:spcBef>
                <a:spcPts val="0"/>
              </a:spcBef>
              <a:buClrTx/>
              <a:buSzTx/>
              <a:buFontTx/>
              <a:buNone/>
              <a:defRPr sz="1400" b="1">
                <a:solidFill>
                  <a:srgbClr val="FB4D0A"/>
                </a:solidFill>
                <a:latin typeface="+mn-lt"/>
                <a:ea typeface="+mn-ea"/>
                <a:cs typeface="+mn-cs"/>
                <a:sym typeface="Calibri"/>
              </a:defRPr>
            </a:lvl1pPr>
            <a:lvl2pPr marL="0" indent="290513">
              <a:spcBef>
                <a:spcPts val="0"/>
              </a:spcBef>
              <a:buClrTx/>
              <a:buSzTx/>
              <a:buFontTx/>
              <a:buNone/>
              <a:defRPr sz="1400" b="1">
                <a:solidFill>
                  <a:srgbClr val="FB4D0A"/>
                </a:solidFill>
                <a:latin typeface="+mn-lt"/>
                <a:ea typeface="+mn-ea"/>
                <a:cs typeface="+mn-cs"/>
                <a:sym typeface="Calibri"/>
              </a:defRPr>
            </a:lvl2pPr>
            <a:lvl3pPr marL="0" indent="582612">
              <a:spcBef>
                <a:spcPts val="0"/>
              </a:spcBef>
              <a:buClrTx/>
              <a:buSzTx/>
              <a:buFontTx/>
              <a:buNone/>
              <a:defRPr sz="1400" b="1">
                <a:solidFill>
                  <a:srgbClr val="FB4D0A"/>
                </a:solidFill>
                <a:latin typeface="+mn-lt"/>
                <a:ea typeface="+mn-ea"/>
                <a:cs typeface="+mn-cs"/>
                <a:sym typeface="Calibri"/>
              </a:defRPr>
            </a:lvl3pPr>
            <a:lvl4pPr marL="0" indent="855662">
              <a:spcBef>
                <a:spcPts val="0"/>
              </a:spcBef>
              <a:buClrTx/>
              <a:buSzTx/>
              <a:buFontTx/>
              <a:buNone/>
              <a:defRPr sz="1400" b="1">
                <a:solidFill>
                  <a:srgbClr val="FB4D0A"/>
                </a:solidFill>
                <a:latin typeface="+mn-lt"/>
                <a:ea typeface="+mn-ea"/>
                <a:cs typeface="+mn-cs"/>
                <a:sym typeface="Calibri"/>
              </a:defRPr>
            </a:lvl4pPr>
            <a:lvl5pPr marL="0" indent="1100137">
              <a:spcBef>
                <a:spcPts val="0"/>
              </a:spcBef>
              <a:buClrTx/>
              <a:buSzTx/>
              <a:buFontTx/>
              <a:buNone/>
              <a:defRPr sz="1400" b="1">
                <a:solidFill>
                  <a:srgbClr val="FB4D0A"/>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pic>
        <p:nvPicPr>
          <p:cNvPr id="282" name="Picture 13" descr="Picture 13"/>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Main">
    <p:bg>
      <p:bgPr>
        <a:solidFill>
          <a:srgbClr val="FFFFFF"/>
        </a:solidFill>
        <a:effectLst/>
      </p:bgPr>
    </p:bg>
    <p:spTree>
      <p:nvGrpSpPr>
        <p:cNvPr id="1" name=""/>
        <p:cNvGrpSpPr/>
        <p:nvPr/>
      </p:nvGrpSpPr>
      <p:grpSpPr>
        <a:xfrm>
          <a:off x="0" y="0"/>
          <a:ext cx="0" cy="0"/>
          <a:chOff x="0" y="0"/>
          <a:chExt cx="0" cy="0"/>
        </a:xfrm>
      </p:grpSpPr>
      <p:sp>
        <p:nvSpPr>
          <p:cNvPr id="289" name="Title Text"/>
          <p:cNvSpPr txBox="1">
            <a:spLocks noGrp="1"/>
          </p:cNvSpPr>
          <p:nvPr>
            <p:ph type="title"/>
          </p:nvPr>
        </p:nvSpPr>
        <p:spPr>
          <a:xfrm>
            <a:off x="457200" y="501163"/>
            <a:ext cx="11277600" cy="489437"/>
          </a:xfrm>
          <a:prstGeom prst="rect">
            <a:avLst/>
          </a:prstGeom>
        </p:spPr>
        <p:txBody>
          <a:bodyPr>
            <a:normAutofit/>
          </a:bodyPr>
          <a:lstStyle>
            <a:lvl1pPr>
              <a:lnSpc>
                <a:spcPct val="80000"/>
              </a:lnSpc>
              <a:defRPr sz="3600"/>
            </a:lvl1pPr>
          </a:lstStyle>
          <a:p>
            <a:r>
              <a:t>Title Text</a:t>
            </a:r>
          </a:p>
        </p:txBody>
      </p:sp>
      <p:sp>
        <p:nvSpPr>
          <p:cNvPr id="290" name="Slide Number"/>
          <p:cNvSpPr txBox="1">
            <a:spLocks noGrp="1"/>
          </p:cNvSpPr>
          <p:nvPr>
            <p:ph type="sldNum" sz="quarter" idx="2"/>
          </p:nvPr>
        </p:nvSpPr>
        <p:spPr>
          <a:xfrm>
            <a:off x="10477637" y="6449556"/>
            <a:ext cx="127001" cy="127001"/>
          </a:xfrm>
          <a:prstGeom prst="rect">
            <a:avLst/>
          </a:prstGeom>
        </p:spPr>
        <p:txBody>
          <a:bodyPr/>
          <a:lstStyle>
            <a:lvl1pPr algn="l">
              <a:defRPr sz="800"/>
            </a:lvl1pPr>
          </a:lstStyle>
          <a:p>
            <a:fld id="{86CB4B4D-7CA3-9044-876B-883B54F8677D}" type="slidenum">
              <a:t>‹#›</a:t>
            </a:fld>
            <a:endParaRPr/>
          </a:p>
        </p:txBody>
      </p:sp>
      <p:sp>
        <p:nvSpPr>
          <p:cNvPr id="291" name="Body Level One…"/>
          <p:cNvSpPr txBox="1">
            <a:spLocks noGrp="1"/>
          </p:cNvSpPr>
          <p:nvPr>
            <p:ph type="body" sz="quarter" idx="1"/>
          </p:nvPr>
        </p:nvSpPr>
        <p:spPr>
          <a:xfrm>
            <a:off x="457200" y="228600"/>
            <a:ext cx="5638800" cy="190501"/>
          </a:xfrm>
          <a:prstGeom prst="rect">
            <a:avLst/>
          </a:prstGeom>
        </p:spPr>
        <p:txBody>
          <a:bodyPr>
            <a:normAutofit/>
          </a:bodyPr>
          <a:lstStyle>
            <a:lvl1pPr marL="0" indent="0">
              <a:spcBef>
                <a:spcPts val="0"/>
              </a:spcBef>
              <a:buClrTx/>
              <a:buSzTx/>
              <a:buFontTx/>
              <a:buNone/>
              <a:defRPr sz="1400" b="1">
                <a:latin typeface="+mn-lt"/>
                <a:ea typeface="+mn-ea"/>
                <a:cs typeface="+mn-cs"/>
                <a:sym typeface="Calibri"/>
              </a:defRPr>
            </a:lvl1pPr>
            <a:lvl2pPr marL="0" indent="290513">
              <a:spcBef>
                <a:spcPts val="0"/>
              </a:spcBef>
              <a:buClrTx/>
              <a:buSzTx/>
              <a:buFontTx/>
              <a:buNone/>
              <a:defRPr sz="1400" b="1">
                <a:latin typeface="+mn-lt"/>
                <a:ea typeface="+mn-ea"/>
                <a:cs typeface="+mn-cs"/>
                <a:sym typeface="Calibri"/>
              </a:defRPr>
            </a:lvl2pPr>
            <a:lvl3pPr marL="0" indent="582612">
              <a:spcBef>
                <a:spcPts val="0"/>
              </a:spcBef>
              <a:buClrTx/>
              <a:buSzTx/>
              <a:buFontTx/>
              <a:buNone/>
              <a:defRPr sz="1400" b="1">
                <a:latin typeface="+mn-lt"/>
                <a:ea typeface="+mn-ea"/>
                <a:cs typeface="+mn-cs"/>
                <a:sym typeface="Calibri"/>
              </a:defRPr>
            </a:lvl3pPr>
            <a:lvl4pPr marL="0" indent="855662">
              <a:spcBef>
                <a:spcPts val="0"/>
              </a:spcBef>
              <a:buClrTx/>
              <a:buSzTx/>
              <a:buFontTx/>
              <a:buNone/>
              <a:defRPr sz="1400" b="1">
                <a:latin typeface="+mn-lt"/>
                <a:ea typeface="+mn-ea"/>
                <a:cs typeface="+mn-cs"/>
                <a:sym typeface="Calibri"/>
              </a:defRPr>
            </a:lvl4pPr>
            <a:lvl5pPr marL="0" indent="1100137">
              <a:spcBef>
                <a:spcPts val="0"/>
              </a:spcBef>
              <a:buClrTx/>
              <a:buSzTx/>
              <a:buFontTx/>
              <a:buNone/>
              <a:defRPr sz="1400" b="1">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pic>
        <p:nvPicPr>
          <p:cNvPr id="292" name="Picture 13" descr="Picture 13"/>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Title Six Infographic Boxes w/ heading">
    <p:bg>
      <p:bgPr>
        <a:solidFill>
          <a:srgbClr val="FFFFFF"/>
        </a:solidFill>
        <a:effectLst/>
      </p:bgPr>
    </p:bg>
    <p:spTree>
      <p:nvGrpSpPr>
        <p:cNvPr id="1" name=""/>
        <p:cNvGrpSpPr/>
        <p:nvPr/>
      </p:nvGrpSpPr>
      <p:grpSpPr>
        <a:xfrm>
          <a:off x="0" y="0"/>
          <a:ext cx="0" cy="0"/>
          <a:chOff x="0" y="0"/>
          <a:chExt cx="0" cy="0"/>
        </a:xfrm>
      </p:grpSpPr>
      <p:sp>
        <p:nvSpPr>
          <p:cNvPr id="299" name="Title Text"/>
          <p:cNvSpPr txBox="1">
            <a:spLocks noGrp="1"/>
          </p:cNvSpPr>
          <p:nvPr>
            <p:ph type="title"/>
          </p:nvPr>
        </p:nvSpPr>
        <p:spPr>
          <a:xfrm>
            <a:off x="457200" y="958363"/>
            <a:ext cx="11277600" cy="635001"/>
          </a:xfrm>
          <a:prstGeom prst="rect">
            <a:avLst/>
          </a:prstGeom>
        </p:spPr>
        <p:txBody>
          <a:bodyPr>
            <a:normAutofit/>
          </a:bodyPr>
          <a:lstStyle>
            <a:lvl1pPr>
              <a:lnSpc>
                <a:spcPct val="80000"/>
              </a:lnSpc>
            </a:lvl1pPr>
          </a:lstStyle>
          <a:p>
            <a:r>
              <a:t>Title Text</a:t>
            </a:r>
          </a:p>
        </p:txBody>
      </p:sp>
      <p:sp>
        <p:nvSpPr>
          <p:cNvPr id="300" name="Slide Number"/>
          <p:cNvSpPr txBox="1">
            <a:spLocks noGrp="1"/>
          </p:cNvSpPr>
          <p:nvPr>
            <p:ph type="sldNum" sz="quarter" idx="2"/>
          </p:nvPr>
        </p:nvSpPr>
        <p:spPr>
          <a:xfrm>
            <a:off x="10477637" y="6449556"/>
            <a:ext cx="127001" cy="127001"/>
          </a:xfrm>
          <a:prstGeom prst="rect">
            <a:avLst/>
          </a:prstGeom>
        </p:spPr>
        <p:txBody>
          <a:bodyPr/>
          <a:lstStyle>
            <a:lvl1pPr algn="l">
              <a:defRPr sz="800"/>
            </a:lvl1pPr>
          </a:lstStyle>
          <a:p>
            <a:fld id="{86CB4B4D-7CA3-9044-876B-883B54F8677D}" type="slidenum">
              <a:t>‹#›</a:t>
            </a:fld>
            <a:endParaRPr/>
          </a:p>
        </p:txBody>
      </p:sp>
      <p:sp>
        <p:nvSpPr>
          <p:cNvPr id="301" name="Body Level One…"/>
          <p:cNvSpPr txBox="1">
            <a:spLocks noGrp="1"/>
          </p:cNvSpPr>
          <p:nvPr>
            <p:ph type="body" sz="quarter" idx="1"/>
          </p:nvPr>
        </p:nvSpPr>
        <p:spPr>
          <a:xfrm>
            <a:off x="457200" y="457200"/>
            <a:ext cx="5638800" cy="401484"/>
          </a:xfrm>
          <a:prstGeom prst="rect">
            <a:avLst/>
          </a:prstGeom>
        </p:spPr>
        <p:txBody>
          <a:bodyPr>
            <a:normAutofit/>
          </a:bodyPr>
          <a:lstStyle>
            <a:lvl1pPr marL="0" indent="0">
              <a:spcBef>
                <a:spcPts val="0"/>
              </a:spcBef>
              <a:buClrTx/>
              <a:buSzTx/>
              <a:buFontTx/>
              <a:buNone/>
              <a:defRPr sz="1400" b="1">
                <a:solidFill>
                  <a:srgbClr val="FB4D0A"/>
                </a:solidFill>
                <a:latin typeface="+mn-lt"/>
                <a:ea typeface="+mn-ea"/>
                <a:cs typeface="+mn-cs"/>
                <a:sym typeface="Calibri"/>
              </a:defRPr>
            </a:lvl1pPr>
            <a:lvl2pPr marL="0" indent="290513">
              <a:spcBef>
                <a:spcPts val="0"/>
              </a:spcBef>
              <a:buClrTx/>
              <a:buSzTx/>
              <a:buFontTx/>
              <a:buNone/>
              <a:defRPr sz="1400" b="1">
                <a:solidFill>
                  <a:srgbClr val="FB4D0A"/>
                </a:solidFill>
                <a:latin typeface="+mn-lt"/>
                <a:ea typeface="+mn-ea"/>
                <a:cs typeface="+mn-cs"/>
                <a:sym typeface="Calibri"/>
              </a:defRPr>
            </a:lvl2pPr>
            <a:lvl3pPr marL="0" indent="582612">
              <a:spcBef>
                <a:spcPts val="0"/>
              </a:spcBef>
              <a:buClrTx/>
              <a:buSzTx/>
              <a:buFontTx/>
              <a:buNone/>
              <a:defRPr sz="1400" b="1">
                <a:solidFill>
                  <a:srgbClr val="FB4D0A"/>
                </a:solidFill>
                <a:latin typeface="+mn-lt"/>
                <a:ea typeface="+mn-ea"/>
                <a:cs typeface="+mn-cs"/>
                <a:sym typeface="Calibri"/>
              </a:defRPr>
            </a:lvl3pPr>
            <a:lvl4pPr marL="0" indent="855662">
              <a:spcBef>
                <a:spcPts val="0"/>
              </a:spcBef>
              <a:buClrTx/>
              <a:buSzTx/>
              <a:buFontTx/>
              <a:buNone/>
              <a:defRPr sz="1400" b="1">
                <a:solidFill>
                  <a:srgbClr val="FB4D0A"/>
                </a:solidFill>
                <a:latin typeface="+mn-lt"/>
                <a:ea typeface="+mn-ea"/>
                <a:cs typeface="+mn-cs"/>
                <a:sym typeface="Calibri"/>
              </a:defRPr>
            </a:lvl4pPr>
            <a:lvl5pPr marL="0" indent="1100137">
              <a:spcBef>
                <a:spcPts val="0"/>
              </a:spcBef>
              <a:buClrTx/>
              <a:buSzTx/>
              <a:buFontTx/>
              <a:buNone/>
              <a:defRPr sz="1400" b="1">
                <a:solidFill>
                  <a:srgbClr val="FB4D0A"/>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pic>
        <p:nvPicPr>
          <p:cNvPr id="302" name="Picture 13" descr="Picture 13"/>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303" name="Text Placeholder 10"/>
          <p:cNvSpPr>
            <a:spLocks noGrp="1"/>
          </p:cNvSpPr>
          <p:nvPr>
            <p:ph type="body" sz="quarter" idx="21"/>
          </p:nvPr>
        </p:nvSpPr>
        <p:spPr>
          <a:xfrm>
            <a:off x="457201" y="1693042"/>
            <a:ext cx="3646488" cy="241301"/>
          </a:xfrm>
          <a:prstGeom prst="rect">
            <a:avLst/>
          </a:prstGeom>
        </p:spPr>
        <p:txBody>
          <a:bodyPr>
            <a:normAutofit/>
          </a:bodyPr>
          <a:lstStyle/>
          <a:p>
            <a:pPr marL="0" indent="0">
              <a:buClrTx/>
              <a:buSzTx/>
              <a:buFontTx/>
              <a:buNone/>
              <a:defRPr sz="1200" b="1">
                <a:latin typeface="+mn-lt"/>
                <a:ea typeface="+mn-ea"/>
                <a:cs typeface="+mn-cs"/>
                <a:sym typeface="Calibri"/>
              </a:defRPr>
            </a:pPr>
            <a:endParaRPr/>
          </a:p>
        </p:txBody>
      </p:sp>
      <p:sp>
        <p:nvSpPr>
          <p:cNvPr id="304" name="Text Placeholder 10"/>
          <p:cNvSpPr>
            <a:spLocks noGrp="1"/>
          </p:cNvSpPr>
          <p:nvPr>
            <p:ph type="body" sz="quarter" idx="22"/>
          </p:nvPr>
        </p:nvSpPr>
        <p:spPr>
          <a:xfrm>
            <a:off x="4272755" y="1693042"/>
            <a:ext cx="3646489" cy="241301"/>
          </a:xfrm>
          <a:prstGeom prst="rect">
            <a:avLst/>
          </a:prstGeom>
        </p:spPr>
        <p:txBody>
          <a:bodyPr>
            <a:normAutofit/>
          </a:bodyPr>
          <a:lstStyle/>
          <a:p>
            <a:pPr marL="0" indent="0">
              <a:buClrTx/>
              <a:buSzTx/>
              <a:buFontTx/>
              <a:buNone/>
              <a:defRPr sz="1200" b="1">
                <a:latin typeface="+mn-lt"/>
                <a:ea typeface="+mn-ea"/>
                <a:cs typeface="+mn-cs"/>
                <a:sym typeface="Calibri"/>
              </a:defRPr>
            </a:pPr>
            <a:endParaRPr/>
          </a:p>
        </p:txBody>
      </p:sp>
      <p:sp>
        <p:nvSpPr>
          <p:cNvPr id="305" name="Text Placeholder 10"/>
          <p:cNvSpPr>
            <a:spLocks noGrp="1"/>
          </p:cNvSpPr>
          <p:nvPr>
            <p:ph type="body" sz="quarter" idx="23"/>
          </p:nvPr>
        </p:nvSpPr>
        <p:spPr>
          <a:xfrm>
            <a:off x="8085339" y="1693042"/>
            <a:ext cx="3646488" cy="241301"/>
          </a:xfrm>
          <a:prstGeom prst="rect">
            <a:avLst/>
          </a:prstGeom>
        </p:spPr>
        <p:txBody>
          <a:bodyPr>
            <a:normAutofit/>
          </a:bodyPr>
          <a:lstStyle/>
          <a:p>
            <a:pPr marL="0" indent="0">
              <a:buClrTx/>
              <a:buSzTx/>
              <a:buFontTx/>
              <a:buNone/>
              <a:defRPr sz="1200" b="1">
                <a:latin typeface="+mn-lt"/>
                <a:ea typeface="+mn-ea"/>
                <a:cs typeface="+mn-cs"/>
                <a:sym typeface="Calibri"/>
              </a:defRPr>
            </a:pPr>
            <a:endParaRPr/>
          </a:p>
        </p:txBody>
      </p:sp>
      <p:sp>
        <p:nvSpPr>
          <p:cNvPr id="306" name="Text Placeholder 10"/>
          <p:cNvSpPr>
            <a:spLocks noGrp="1"/>
          </p:cNvSpPr>
          <p:nvPr>
            <p:ph type="body" sz="quarter" idx="24"/>
          </p:nvPr>
        </p:nvSpPr>
        <p:spPr>
          <a:xfrm>
            <a:off x="457201" y="3945463"/>
            <a:ext cx="3646488" cy="241301"/>
          </a:xfrm>
          <a:prstGeom prst="rect">
            <a:avLst/>
          </a:prstGeom>
        </p:spPr>
        <p:txBody>
          <a:bodyPr>
            <a:normAutofit/>
          </a:bodyPr>
          <a:lstStyle/>
          <a:p>
            <a:pPr marL="0" indent="0">
              <a:buClrTx/>
              <a:buSzTx/>
              <a:buFontTx/>
              <a:buNone/>
              <a:defRPr sz="1200" b="1">
                <a:latin typeface="+mn-lt"/>
                <a:ea typeface="+mn-ea"/>
                <a:cs typeface="+mn-cs"/>
                <a:sym typeface="Calibri"/>
              </a:defRPr>
            </a:pPr>
            <a:endParaRPr/>
          </a:p>
        </p:txBody>
      </p:sp>
      <p:sp>
        <p:nvSpPr>
          <p:cNvPr id="307" name="Text Placeholder 10"/>
          <p:cNvSpPr>
            <a:spLocks noGrp="1"/>
          </p:cNvSpPr>
          <p:nvPr>
            <p:ph type="body" sz="quarter" idx="25"/>
          </p:nvPr>
        </p:nvSpPr>
        <p:spPr>
          <a:xfrm>
            <a:off x="4272755" y="3945463"/>
            <a:ext cx="3646489" cy="241301"/>
          </a:xfrm>
          <a:prstGeom prst="rect">
            <a:avLst/>
          </a:prstGeom>
        </p:spPr>
        <p:txBody>
          <a:bodyPr>
            <a:normAutofit/>
          </a:bodyPr>
          <a:lstStyle/>
          <a:p>
            <a:pPr marL="0" indent="0">
              <a:buClrTx/>
              <a:buSzTx/>
              <a:buFontTx/>
              <a:buNone/>
              <a:defRPr sz="1200" b="1">
                <a:latin typeface="+mn-lt"/>
                <a:ea typeface="+mn-ea"/>
                <a:cs typeface="+mn-cs"/>
                <a:sym typeface="Calibri"/>
              </a:defRPr>
            </a:pPr>
            <a:endParaRPr/>
          </a:p>
        </p:txBody>
      </p:sp>
      <p:sp>
        <p:nvSpPr>
          <p:cNvPr id="308" name="Text Placeholder 10"/>
          <p:cNvSpPr>
            <a:spLocks noGrp="1"/>
          </p:cNvSpPr>
          <p:nvPr>
            <p:ph type="body" sz="quarter" idx="26"/>
          </p:nvPr>
        </p:nvSpPr>
        <p:spPr>
          <a:xfrm>
            <a:off x="8085339" y="3945463"/>
            <a:ext cx="3646488" cy="241301"/>
          </a:xfrm>
          <a:prstGeom prst="rect">
            <a:avLst/>
          </a:prstGeom>
        </p:spPr>
        <p:txBody>
          <a:bodyPr>
            <a:normAutofit/>
          </a:bodyPr>
          <a:lstStyle/>
          <a:p>
            <a:pPr marL="0" indent="0">
              <a:buClrTx/>
              <a:buSzTx/>
              <a:buFontTx/>
              <a:buNone/>
              <a:defRPr sz="1200" b="1">
                <a:latin typeface="+mn-lt"/>
                <a:ea typeface="+mn-ea"/>
                <a:cs typeface="+mn-cs"/>
                <a:sym typeface="Calibri"/>
              </a:defRPr>
            </a:pPr>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Four Column Slide">
    <p:bg>
      <p:bgPr>
        <a:solidFill>
          <a:srgbClr val="FFFFFF"/>
        </a:solidFill>
        <a:effectLst/>
      </p:bgPr>
    </p:bg>
    <p:spTree>
      <p:nvGrpSpPr>
        <p:cNvPr id="1" name=""/>
        <p:cNvGrpSpPr/>
        <p:nvPr/>
      </p:nvGrpSpPr>
      <p:grpSpPr>
        <a:xfrm>
          <a:off x="0" y="0"/>
          <a:ext cx="0" cy="0"/>
          <a:chOff x="0" y="0"/>
          <a:chExt cx="0" cy="0"/>
        </a:xfrm>
      </p:grpSpPr>
      <p:sp>
        <p:nvSpPr>
          <p:cNvPr id="315" name="Title Text"/>
          <p:cNvSpPr txBox="1">
            <a:spLocks noGrp="1"/>
          </p:cNvSpPr>
          <p:nvPr>
            <p:ph type="title"/>
          </p:nvPr>
        </p:nvSpPr>
        <p:spPr>
          <a:xfrm>
            <a:off x="457200" y="1485900"/>
            <a:ext cx="3045418" cy="1649186"/>
          </a:xfrm>
          <a:prstGeom prst="rect">
            <a:avLst/>
          </a:prstGeom>
        </p:spPr>
        <p:txBody>
          <a:bodyPr>
            <a:normAutofit/>
          </a:bodyPr>
          <a:lstStyle>
            <a:lvl1pPr>
              <a:lnSpc>
                <a:spcPct val="80000"/>
              </a:lnSpc>
            </a:lvl1pPr>
          </a:lstStyle>
          <a:p>
            <a:r>
              <a:t>Title Text</a:t>
            </a:r>
          </a:p>
        </p:txBody>
      </p:sp>
      <p:sp>
        <p:nvSpPr>
          <p:cNvPr id="316" name="Slide Number"/>
          <p:cNvSpPr txBox="1">
            <a:spLocks noGrp="1"/>
          </p:cNvSpPr>
          <p:nvPr>
            <p:ph type="sldNum" sz="quarter" idx="2"/>
          </p:nvPr>
        </p:nvSpPr>
        <p:spPr>
          <a:xfrm>
            <a:off x="10477637" y="6449556"/>
            <a:ext cx="127001" cy="127001"/>
          </a:xfrm>
          <a:prstGeom prst="rect">
            <a:avLst/>
          </a:prstGeom>
        </p:spPr>
        <p:txBody>
          <a:bodyPr/>
          <a:lstStyle>
            <a:lvl1pPr algn="l">
              <a:defRPr sz="800"/>
            </a:lvl1pPr>
          </a:lstStyle>
          <a:p>
            <a:fld id="{86CB4B4D-7CA3-9044-876B-883B54F8677D}" type="slidenum">
              <a:t>‹#›</a:t>
            </a:fld>
            <a:endParaRPr/>
          </a:p>
        </p:txBody>
      </p:sp>
      <p:sp>
        <p:nvSpPr>
          <p:cNvPr id="317" name="Body Level One…"/>
          <p:cNvSpPr txBox="1">
            <a:spLocks noGrp="1"/>
          </p:cNvSpPr>
          <p:nvPr>
            <p:ph type="body" sz="quarter" idx="1"/>
          </p:nvPr>
        </p:nvSpPr>
        <p:spPr>
          <a:xfrm>
            <a:off x="457200" y="457200"/>
            <a:ext cx="3679372" cy="421106"/>
          </a:xfrm>
          <a:prstGeom prst="rect">
            <a:avLst/>
          </a:prstGeom>
        </p:spPr>
        <p:txBody>
          <a:bodyPr>
            <a:normAutofit/>
          </a:bodyPr>
          <a:lstStyle>
            <a:lvl1pPr marL="0" indent="0">
              <a:spcBef>
                <a:spcPts val="0"/>
              </a:spcBef>
              <a:buClrTx/>
              <a:buSzTx/>
              <a:buFontTx/>
              <a:buNone/>
              <a:defRPr sz="1400" b="1">
                <a:solidFill>
                  <a:srgbClr val="FB4D0A"/>
                </a:solidFill>
                <a:latin typeface="+mn-lt"/>
                <a:ea typeface="+mn-ea"/>
                <a:cs typeface="+mn-cs"/>
                <a:sym typeface="Calibri"/>
              </a:defRPr>
            </a:lvl1pPr>
            <a:lvl2pPr marL="0" indent="290513">
              <a:spcBef>
                <a:spcPts val="0"/>
              </a:spcBef>
              <a:buClrTx/>
              <a:buSzTx/>
              <a:buFontTx/>
              <a:buNone/>
              <a:defRPr sz="1400" b="1">
                <a:solidFill>
                  <a:srgbClr val="FB4D0A"/>
                </a:solidFill>
                <a:latin typeface="+mn-lt"/>
                <a:ea typeface="+mn-ea"/>
                <a:cs typeface="+mn-cs"/>
                <a:sym typeface="Calibri"/>
              </a:defRPr>
            </a:lvl2pPr>
            <a:lvl3pPr marL="0" indent="582612">
              <a:spcBef>
                <a:spcPts val="0"/>
              </a:spcBef>
              <a:buClrTx/>
              <a:buSzTx/>
              <a:buFontTx/>
              <a:buNone/>
              <a:defRPr sz="1400" b="1">
                <a:solidFill>
                  <a:srgbClr val="FB4D0A"/>
                </a:solidFill>
                <a:latin typeface="+mn-lt"/>
                <a:ea typeface="+mn-ea"/>
                <a:cs typeface="+mn-cs"/>
                <a:sym typeface="Calibri"/>
              </a:defRPr>
            </a:lvl3pPr>
            <a:lvl4pPr marL="0" indent="855662">
              <a:spcBef>
                <a:spcPts val="0"/>
              </a:spcBef>
              <a:buClrTx/>
              <a:buSzTx/>
              <a:buFontTx/>
              <a:buNone/>
              <a:defRPr sz="1400" b="1">
                <a:solidFill>
                  <a:srgbClr val="FB4D0A"/>
                </a:solidFill>
                <a:latin typeface="+mn-lt"/>
                <a:ea typeface="+mn-ea"/>
                <a:cs typeface="+mn-cs"/>
                <a:sym typeface="Calibri"/>
              </a:defRPr>
            </a:lvl4pPr>
            <a:lvl5pPr marL="0" indent="1100137">
              <a:spcBef>
                <a:spcPts val="0"/>
              </a:spcBef>
              <a:buClrTx/>
              <a:buSzTx/>
              <a:buFontTx/>
              <a:buNone/>
              <a:defRPr sz="1400" b="1">
                <a:solidFill>
                  <a:srgbClr val="FB4D0A"/>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pic>
        <p:nvPicPr>
          <p:cNvPr id="318" name="Picture 23" descr="Picture 23"/>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319" name="Text Placeholder 10"/>
          <p:cNvSpPr>
            <a:spLocks noGrp="1"/>
          </p:cNvSpPr>
          <p:nvPr>
            <p:ph type="body" sz="quarter" idx="21"/>
          </p:nvPr>
        </p:nvSpPr>
        <p:spPr>
          <a:xfrm>
            <a:off x="3872855" y="1483668"/>
            <a:ext cx="2481450" cy="4648846"/>
          </a:xfrm>
          <a:prstGeom prst="rect">
            <a:avLst/>
          </a:prstGeom>
        </p:spPr>
        <p:txBody>
          <a:bodyPr>
            <a:normAutofit/>
          </a:bodyPr>
          <a:lstStyle/>
          <a:p>
            <a:pPr marL="230188" indent="-230188">
              <a:spcBef>
                <a:spcPts val="400"/>
              </a:spcBef>
              <a:defRPr sz="1400"/>
            </a:pPr>
            <a:endParaRPr/>
          </a:p>
        </p:txBody>
      </p:sp>
      <p:sp>
        <p:nvSpPr>
          <p:cNvPr id="320" name="Text Placeholder 10"/>
          <p:cNvSpPr>
            <a:spLocks noGrp="1"/>
          </p:cNvSpPr>
          <p:nvPr>
            <p:ph type="body" sz="quarter" idx="22"/>
          </p:nvPr>
        </p:nvSpPr>
        <p:spPr>
          <a:xfrm>
            <a:off x="6556420" y="1483668"/>
            <a:ext cx="2481450" cy="4648846"/>
          </a:xfrm>
          <a:prstGeom prst="rect">
            <a:avLst/>
          </a:prstGeom>
        </p:spPr>
        <p:txBody>
          <a:bodyPr>
            <a:normAutofit/>
          </a:bodyPr>
          <a:lstStyle/>
          <a:p>
            <a:pPr marL="230188" indent="-230188">
              <a:spcBef>
                <a:spcPts val="400"/>
              </a:spcBef>
              <a:defRPr sz="1400"/>
            </a:pPr>
            <a:endParaRPr/>
          </a:p>
        </p:txBody>
      </p:sp>
      <p:sp>
        <p:nvSpPr>
          <p:cNvPr id="321" name="Text Placeholder 10"/>
          <p:cNvSpPr>
            <a:spLocks noGrp="1"/>
          </p:cNvSpPr>
          <p:nvPr>
            <p:ph type="body" sz="quarter" idx="23"/>
          </p:nvPr>
        </p:nvSpPr>
        <p:spPr>
          <a:xfrm>
            <a:off x="9253238" y="1483668"/>
            <a:ext cx="2481450" cy="4648846"/>
          </a:xfrm>
          <a:prstGeom prst="rect">
            <a:avLst/>
          </a:prstGeom>
        </p:spPr>
        <p:txBody>
          <a:bodyPr>
            <a:normAutofit/>
          </a:bodyPr>
          <a:lstStyle/>
          <a:p>
            <a:pPr marL="230188" indent="-230188">
              <a:spcBef>
                <a:spcPts val="400"/>
              </a:spcBef>
              <a:defRPr sz="1400"/>
            </a:pPr>
            <a:endParaRPr/>
          </a:p>
        </p:txBody>
      </p:sp>
      <p:sp>
        <p:nvSpPr>
          <p:cNvPr id="322" name="Text Placeholder 10"/>
          <p:cNvSpPr>
            <a:spLocks noGrp="1"/>
          </p:cNvSpPr>
          <p:nvPr>
            <p:ph type="body" sz="quarter" idx="24"/>
          </p:nvPr>
        </p:nvSpPr>
        <p:spPr>
          <a:xfrm>
            <a:off x="457199" y="3234977"/>
            <a:ext cx="3045419" cy="2897536"/>
          </a:xfrm>
          <a:prstGeom prst="rect">
            <a:avLst/>
          </a:prstGeom>
        </p:spPr>
        <p:txBody>
          <a:bodyPr>
            <a:normAutofit/>
          </a:bodyPr>
          <a:lstStyle/>
          <a:p>
            <a:pPr marL="230188" indent="-230188">
              <a:spcBef>
                <a:spcPts val="400"/>
              </a:spcBef>
              <a:defRPr sz="1500"/>
            </a:pPr>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Two Column w/ Picture">
    <p:bg>
      <p:bgPr>
        <a:solidFill>
          <a:srgbClr val="FFFFFF"/>
        </a:solidFill>
        <a:effectLst/>
      </p:bgPr>
    </p:bg>
    <p:spTree>
      <p:nvGrpSpPr>
        <p:cNvPr id="1" name=""/>
        <p:cNvGrpSpPr/>
        <p:nvPr/>
      </p:nvGrpSpPr>
      <p:grpSpPr>
        <a:xfrm>
          <a:off x="0" y="0"/>
          <a:ext cx="0" cy="0"/>
          <a:chOff x="0" y="0"/>
          <a:chExt cx="0" cy="0"/>
        </a:xfrm>
      </p:grpSpPr>
      <p:sp>
        <p:nvSpPr>
          <p:cNvPr id="329" name="Title Text"/>
          <p:cNvSpPr txBox="1">
            <a:spLocks noGrp="1"/>
          </p:cNvSpPr>
          <p:nvPr>
            <p:ph type="title"/>
          </p:nvPr>
        </p:nvSpPr>
        <p:spPr>
          <a:xfrm>
            <a:off x="457201" y="1485900"/>
            <a:ext cx="3006917" cy="1649186"/>
          </a:xfrm>
          <a:prstGeom prst="rect">
            <a:avLst/>
          </a:prstGeom>
        </p:spPr>
        <p:txBody>
          <a:bodyPr>
            <a:normAutofit/>
          </a:bodyPr>
          <a:lstStyle>
            <a:lvl1pPr>
              <a:lnSpc>
                <a:spcPct val="80000"/>
              </a:lnSpc>
            </a:lvl1pPr>
          </a:lstStyle>
          <a:p>
            <a:r>
              <a:t>Title Text</a:t>
            </a:r>
          </a:p>
        </p:txBody>
      </p:sp>
      <p:sp>
        <p:nvSpPr>
          <p:cNvPr id="330" name="Slide Number"/>
          <p:cNvSpPr txBox="1">
            <a:spLocks noGrp="1"/>
          </p:cNvSpPr>
          <p:nvPr>
            <p:ph type="sldNum" sz="quarter" idx="2"/>
          </p:nvPr>
        </p:nvSpPr>
        <p:spPr>
          <a:xfrm>
            <a:off x="10477637" y="6449556"/>
            <a:ext cx="127001" cy="127001"/>
          </a:xfrm>
          <a:prstGeom prst="rect">
            <a:avLst/>
          </a:prstGeom>
        </p:spPr>
        <p:txBody>
          <a:bodyPr/>
          <a:lstStyle>
            <a:lvl1pPr algn="l">
              <a:defRPr sz="800"/>
            </a:lvl1pPr>
          </a:lstStyle>
          <a:p>
            <a:fld id="{86CB4B4D-7CA3-9044-876B-883B54F8677D}" type="slidenum">
              <a:t>‹#›</a:t>
            </a:fld>
            <a:endParaRPr/>
          </a:p>
        </p:txBody>
      </p:sp>
      <p:sp>
        <p:nvSpPr>
          <p:cNvPr id="331" name="Body Level One…"/>
          <p:cNvSpPr txBox="1">
            <a:spLocks noGrp="1"/>
          </p:cNvSpPr>
          <p:nvPr>
            <p:ph type="body" sz="quarter" idx="1"/>
          </p:nvPr>
        </p:nvSpPr>
        <p:spPr>
          <a:xfrm>
            <a:off x="457200" y="457200"/>
            <a:ext cx="3679372" cy="421106"/>
          </a:xfrm>
          <a:prstGeom prst="rect">
            <a:avLst/>
          </a:prstGeom>
        </p:spPr>
        <p:txBody>
          <a:bodyPr>
            <a:normAutofit/>
          </a:bodyPr>
          <a:lstStyle>
            <a:lvl1pPr marL="0" indent="0">
              <a:spcBef>
                <a:spcPts val="0"/>
              </a:spcBef>
              <a:buClrTx/>
              <a:buSzTx/>
              <a:buFontTx/>
              <a:buNone/>
              <a:defRPr sz="1400" b="1">
                <a:solidFill>
                  <a:srgbClr val="FB4D0A"/>
                </a:solidFill>
                <a:latin typeface="+mn-lt"/>
                <a:ea typeface="+mn-ea"/>
                <a:cs typeface="+mn-cs"/>
                <a:sym typeface="Calibri"/>
              </a:defRPr>
            </a:lvl1pPr>
            <a:lvl2pPr marL="0" indent="290513">
              <a:spcBef>
                <a:spcPts val="0"/>
              </a:spcBef>
              <a:buClrTx/>
              <a:buSzTx/>
              <a:buFontTx/>
              <a:buNone/>
              <a:defRPr sz="1400" b="1">
                <a:solidFill>
                  <a:srgbClr val="FB4D0A"/>
                </a:solidFill>
                <a:latin typeface="+mn-lt"/>
                <a:ea typeface="+mn-ea"/>
                <a:cs typeface="+mn-cs"/>
                <a:sym typeface="Calibri"/>
              </a:defRPr>
            </a:lvl2pPr>
            <a:lvl3pPr marL="0" indent="582612">
              <a:spcBef>
                <a:spcPts val="0"/>
              </a:spcBef>
              <a:buClrTx/>
              <a:buSzTx/>
              <a:buFontTx/>
              <a:buNone/>
              <a:defRPr sz="1400" b="1">
                <a:solidFill>
                  <a:srgbClr val="FB4D0A"/>
                </a:solidFill>
                <a:latin typeface="+mn-lt"/>
                <a:ea typeface="+mn-ea"/>
                <a:cs typeface="+mn-cs"/>
                <a:sym typeface="Calibri"/>
              </a:defRPr>
            </a:lvl3pPr>
            <a:lvl4pPr marL="0" indent="855662">
              <a:spcBef>
                <a:spcPts val="0"/>
              </a:spcBef>
              <a:buClrTx/>
              <a:buSzTx/>
              <a:buFontTx/>
              <a:buNone/>
              <a:defRPr sz="1400" b="1">
                <a:solidFill>
                  <a:srgbClr val="FB4D0A"/>
                </a:solidFill>
                <a:latin typeface="+mn-lt"/>
                <a:ea typeface="+mn-ea"/>
                <a:cs typeface="+mn-cs"/>
                <a:sym typeface="Calibri"/>
              </a:defRPr>
            </a:lvl4pPr>
            <a:lvl5pPr marL="0" indent="1100137">
              <a:spcBef>
                <a:spcPts val="0"/>
              </a:spcBef>
              <a:buClrTx/>
              <a:buSzTx/>
              <a:buFontTx/>
              <a:buNone/>
              <a:defRPr sz="1400" b="1">
                <a:solidFill>
                  <a:srgbClr val="FB4D0A"/>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pic>
        <p:nvPicPr>
          <p:cNvPr id="332" name="Picture 23" descr="Picture 23"/>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333" name="Straight Connector 9"/>
          <p:cNvSpPr/>
          <p:nvPr/>
        </p:nvSpPr>
        <p:spPr>
          <a:xfrm flipH="1">
            <a:off x="8748793" y="1483668"/>
            <a:ext cx="1" cy="4648846"/>
          </a:xfrm>
          <a:prstGeom prst="line">
            <a:avLst/>
          </a:prstGeom>
          <a:ln w="12700">
            <a:solidFill>
              <a:schemeClr val="accent1"/>
            </a:solidFill>
            <a:miter/>
          </a:ln>
        </p:spPr>
        <p:txBody>
          <a:bodyPr lIns="45719" rIns="45719"/>
          <a:lstStyle/>
          <a:p>
            <a:endParaRPr/>
          </a:p>
        </p:txBody>
      </p:sp>
      <p:sp>
        <p:nvSpPr>
          <p:cNvPr id="334" name="Text Placeholder 10"/>
          <p:cNvSpPr>
            <a:spLocks noGrp="1"/>
          </p:cNvSpPr>
          <p:nvPr>
            <p:ph type="body" sz="half" idx="21"/>
          </p:nvPr>
        </p:nvSpPr>
        <p:spPr>
          <a:xfrm>
            <a:off x="3872855" y="1483668"/>
            <a:ext cx="4675990" cy="4648199"/>
          </a:xfrm>
          <a:prstGeom prst="rect">
            <a:avLst/>
          </a:prstGeom>
        </p:spPr>
        <p:txBody>
          <a:bodyPr>
            <a:normAutofit/>
          </a:bodyPr>
          <a:lstStyle/>
          <a:p>
            <a:pPr marL="230188" indent="-230188">
              <a:spcBef>
                <a:spcPts val="400"/>
              </a:spcBef>
              <a:defRPr sz="1400"/>
            </a:pPr>
            <a:endParaRPr/>
          </a:p>
        </p:txBody>
      </p:sp>
      <p:sp>
        <p:nvSpPr>
          <p:cNvPr id="335" name="Text Placeholder 10"/>
          <p:cNvSpPr>
            <a:spLocks noGrp="1"/>
          </p:cNvSpPr>
          <p:nvPr>
            <p:ph type="body" sz="quarter" idx="22"/>
          </p:nvPr>
        </p:nvSpPr>
        <p:spPr>
          <a:xfrm>
            <a:off x="457200" y="3234977"/>
            <a:ext cx="3006918" cy="2897536"/>
          </a:xfrm>
          <a:prstGeom prst="rect">
            <a:avLst/>
          </a:prstGeom>
        </p:spPr>
        <p:txBody>
          <a:bodyPr>
            <a:normAutofit/>
          </a:bodyPr>
          <a:lstStyle/>
          <a:p>
            <a:pPr marL="230188" indent="-230188">
              <a:spcBef>
                <a:spcPts val="400"/>
              </a:spcBef>
              <a:defRPr sz="1500"/>
            </a:pPr>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Cover Title Orange">
    <p:spTree>
      <p:nvGrpSpPr>
        <p:cNvPr id="1" name=""/>
        <p:cNvGrpSpPr/>
        <p:nvPr/>
      </p:nvGrpSpPr>
      <p:grpSpPr>
        <a:xfrm>
          <a:off x="0" y="0"/>
          <a:ext cx="0" cy="0"/>
          <a:chOff x="0" y="0"/>
          <a:chExt cx="0" cy="0"/>
        </a:xfrm>
      </p:grpSpPr>
      <p:sp>
        <p:nvSpPr>
          <p:cNvPr id="27" name="Title Text"/>
          <p:cNvSpPr txBox="1">
            <a:spLocks noGrp="1"/>
          </p:cNvSpPr>
          <p:nvPr>
            <p:ph type="title"/>
          </p:nvPr>
        </p:nvSpPr>
        <p:spPr>
          <a:xfrm>
            <a:off x="457200" y="457200"/>
            <a:ext cx="11277600" cy="3413548"/>
          </a:xfrm>
          <a:prstGeom prst="rect">
            <a:avLst/>
          </a:prstGeom>
        </p:spPr>
        <p:txBody>
          <a:bodyPr anchor="b">
            <a:normAutofit/>
          </a:bodyPr>
          <a:lstStyle>
            <a:lvl1pPr>
              <a:lnSpc>
                <a:spcPct val="80000"/>
              </a:lnSpc>
              <a:defRPr sz="6000">
                <a:solidFill>
                  <a:srgbClr val="FFFFFF"/>
                </a:solidFill>
              </a:defRPr>
            </a:lvl1pPr>
          </a:lstStyle>
          <a:p>
            <a:r>
              <a:t>Title Text</a:t>
            </a:r>
          </a:p>
        </p:txBody>
      </p:sp>
      <p:sp>
        <p:nvSpPr>
          <p:cNvPr id="28" name="Body Level One…"/>
          <p:cNvSpPr txBox="1">
            <a:spLocks noGrp="1"/>
          </p:cNvSpPr>
          <p:nvPr>
            <p:ph type="body" sz="quarter" idx="1"/>
          </p:nvPr>
        </p:nvSpPr>
        <p:spPr>
          <a:xfrm>
            <a:off x="457198" y="4027501"/>
            <a:ext cx="11277601" cy="936386"/>
          </a:xfrm>
          <a:prstGeom prst="rect">
            <a:avLst/>
          </a:prstGeom>
        </p:spPr>
        <p:txBody>
          <a:bodyPr>
            <a:normAutofit/>
          </a:bodyPr>
          <a:lstStyle>
            <a:lvl1pPr marL="0" indent="0">
              <a:spcBef>
                <a:spcPts val="0"/>
              </a:spcBef>
              <a:buClrTx/>
              <a:buSzTx/>
              <a:buFontTx/>
              <a:buNone/>
              <a:defRPr sz="1800">
                <a:solidFill>
                  <a:srgbClr val="FFFFFF"/>
                </a:solidFill>
              </a:defRPr>
            </a:lvl1pPr>
            <a:lvl2pPr marL="0" indent="457200">
              <a:spcBef>
                <a:spcPts val="0"/>
              </a:spcBef>
              <a:buClrTx/>
              <a:buSzTx/>
              <a:buFontTx/>
              <a:buNone/>
              <a:defRPr sz="1800">
                <a:solidFill>
                  <a:srgbClr val="FFFFFF"/>
                </a:solidFill>
              </a:defRPr>
            </a:lvl2pPr>
            <a:lvl3pPr marL="0" indent="914400">
              <a:spcBef>
                <a:spcPts val="0"/>
              </a:spcBef>
              <a:buClrTx/>
              <a:buSzTx/>
              <a:buFontTx/>
              <a:buNone/>
              <a:defRPr sz="1800">
                <a:solidFill>
                  <a:srgbClr val="FFFFFF"/>
                </a:solidFill>
              </a:defRPr>
            </a:lvl3pPr>
            <a:lvl4pPr marL="0" indent="1371600">
              <a:spcBef>
                <a:spcPts val="0"/>
              </a:spcBef>
              <a:buClrTx/>
              <a:buSzTx/>
              <a:buFontTx/>
              <a:buNone/>
              <a:defRPr sz="1800">
                <a:solidFill>
                  <a:srgbClr val="FFFFFF"/>
                </a:solidFill>
              </a:defRPr>
            </a:lvl4pPr>
            <a:lvl5pPr marL="0" indent="1828800">
              <a:spcBef>
                <a:spcPts val="0"/>
              </a:spcBef>
              <a:buClrTx/>
              <a:buSzTx/>
              <a:buFontTx/>
              <a:buNone/>
              <a:defRPr sz="18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pic>
        <p:nvPicPr>
          <p:cNvPr id="29" name="Picture 18" descr="Picture 18"/>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One Column w/ Picture">
    <p:bg>
      <p:bgPr>
        <a:solidFill>
          <a:srgbClr val="FFFFFF"/>
        </a:solidFill>
        <a:effectLst/>
      </p:bgPr>
    </p:bg>
    <p:spTree>
      <p:nvGrpSpPr>
        <p:cNvPr id="1" name=""/>
        <p:cNvGrpSpPr/>
        <p:nvPr/>
      </p:nvGrpSpPr>
      <p:grpSpPr>
        <a:xfrm>
          <a:off x="0" y="0"/>
          <a:ext cx="0" cy="0"/>
          <a:chOff x="0" y="0"/>
          <a:chExt cx="0" cy="0"/>
        </a:xfrm>
      </p:grpSpPr>
      <p:sp>
        <p:nvSpPr>
          <p:cNvPr id="342" name="Title Text"/>
          <p:cNvSpPr txBox="1">
            <a:spLocks noGrp="1"/>
          </p:cNvSpPr>
          <p:nvPr>
            <p:ph type="title"/>
          </p:nvPr>
        </p:nvSpPr>
        <p:spPr>
          <a:xfrm>
            <a:off x="457200" y="1485900"/>
            <a:ext cx="3192652" cy="1649186"/>
          </a:xfrm>
          <a:prstGeom prst="rect">
            <a:avLst/>
          </a:prstGeom>
        </p:spPr>
        <p:txBody>
          <a:bodyPr>
            <a:normAutofit/>
          </a:bodyPr>
          <a:lstStyle>
            <a:lvl1pPr>
              <a:lnSpc>
                <a:spcPct val="80000"/>
              </a:lnSpc>
            </a:lvl1pPr>
          </a:lstStyle>
          <a:p>
            <a:r>
              <a:t>Title Text</a:t>
            </a:r>
          </a:p>
        </p:txBody>
      </p:sp>
      <p:sp>
        <p:nvSpPr>
          <p:cNvPr id="343" name="Slide Number"/>
          <p:cNvSpPr txBox="1">
            <a:spLocks noGrp="1"/>
          </p:cNvSpPr>
          <p:nvPr>
            <p:ph type="sldNum" sz="quarter" idx="2"/>
          </p:nvPr>
        </p:nvSpPr>
        <p:spPr>
          <a:xfrm>
            <a:off x="10477637" y="6449556"/>
            <a:ext cx="127001" cy="127001"/>
          </a:xfrm>
          <a:prstGeom prst="rect">
            <a:avLst/>
          </a:prstGeom>
        </p:spPr>
        <p:txBody>
          <a:bodyPr/>
          <a:lstStyle>
            <a:lvl1pPr algn="l">
              <a:defRPr sz="800"/>
            </a:lvl1pPr>
          </a:lstStyle>
          <a:p>
            <a:fld id="{86CB4B4D-7CA3-9044-876B-883B54F8677D}" type="slidenum">
              <a:t>‹#›</a:t>
            </a:fld>
            <a:endParaRPr/>
          </a:p>
        </p:txBody>
      </p:sp>
      <p:sp>
        <p:nvSpPr>
          <p:cNvPr id="344" name="Body Level One…"/>
          <p:cNvSpPr txBox="1">
            <a:spLocks noGrp="1"/>
          </p:cNvSpPr>
          <p:nvPr>
            <p:ph type="body" sz="quarter" idx="1"/>
          </p:nvPr>
        </p:nvSpPr>
        <p:spPr>
          <a:xfrm>
            <a:off x="457200" y="457200"/>
            <a:ext cx="3679372" cy="421106"/>
          </a:xfrm>
          <a:prstGeom prst="rect">
            <a:avLst/>
          </a:prstGeom>
        </p:spPr>
        <p:txBody>
          <a:bodyPr>
            <a:normAutofit/>
          </a:bodyPr>
          <a:lstStyle>
            <a:lvl1pPr marL="0" indent="0">
              <a:spcBef>
                <a:spcPts val="0"/>
              </a:spcBef>
              <a:buClrTx/>
              <a:buSzTx/>
              <a:buFontTx/>
              <a:buNone/>
              <a:defRPr sz="1400" b="1">
                <a:solidFill>
                  <a:srgbClr val="FB4D0A"/>
                </a:solidFill>
                <a:latin typeface="+mn-lt"/>
                <a:ea typeface="+mn-ea"/>
                <a:cs typeface="+mn-cs"/>
                <a:sym typeface="Calibri"/>
              </a:defRPr>
            </a:lvl1pPr>
            <a:lvl2pPr marL="0" indent="290513">
              <a:spcBef>
                <a:spcPts val="0"/>
              </a:spcBef>
              <a:buClrTx/>
              <a:buSzTx/>
              <a:buFontTx/>
              <a:buNone/>
              <a:defRPr sz="1400" b="1">
                <a:solidFill>
                  <a:srgbClr val="FB4D0A"/>
                </a:solidFill>
                <a:latin typeface="+mn-lt"/>
                <a:ea typeface="+mn-ea"/>
                <a:cs typeface="+mn-cs"/>
                <a:sym typeface="Calibri"/>
              </a:defRPr>
            </a:lvl2pPr>
            <a:lvl3pPr marL="0" indent="582612">
              <a:spcBef>
                <a:spcPts val="0"/>
              </a:spcBef>
              <a:buClrTx/>
              <a:buSzTx/>
              <a:buFontTx/>
              <a:buNone/>
              <a:defRPr sz="1400" b="1">
                <a:solidFill>
                  <a:srgbClr val="FB4D0A"/>
                </a:solidFill>
                <a:latin typeface="+mn-lt"/>
                <a:ea typeface="+mn-ea"/>
                <a:cs typeface="+mn-cs"/>
                <a:sym typeface="Calibri"/>
              </a:defRPr>
            </a:lvl3pPr>
            <a:lvl4pPr marL="0" indent="855662">
              <a:spcBef>
                <a:spcPts val="0"/>
              </a:spcBef>
              <a:buClrTx/>
              <a:buSzTx/>
              <a:buFontTx/>
              <a:buNone/>
              <a:defRPr sz="1400" b="1">
                <a:solidFill>
                  <a:srgbClr val="FB4D0A"/>
                </a:solidFill>
                <a:latin typeface="+mn-lt"/>
                <a:ea typeface="+mn-ea"/>
                <a:cs typeface="+mn-cs"/>
                <a:sym typeface="Calibri"/>
              </a:defRPr>
            </a:lvl4pPr>
            <a:lvl5pPr marL="0" indent="1100137">
              <a:spcBef>
                <a:spcPts val="0"/>
              </a:spcBef>
              <a:buClrTx/>
              <a:buSzTx/>
              <a:buFontTx/>
              <a:buNone/>
              <a:defRPr sz="1400" b="1">
                <a:solidFill>
                  <a:srgbClr val="FB4D0A"/>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pic>
        <p:nvPicPr>
          <p:cNvPr id="345" name="Picture 23" descr="Picture 23"/>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346" name="Straight Connector 9"/>
          <p:cNvSpPr/>
          <p:nvPr/>
        </p:nvSpPr>
        <p:spPr>
          <a:xfrm flipH="1">
            <a:off x="8748793" y="1483668"/>
            <a:ext cx="1" cy="4648846"/>
          </a:xfrm>
          <a:prstGeom prst="line">
            <a:avLst/>
          </a:prstGeom>
          <a:ln w="12700">
            <a:solidFill>
              <a:schemeClr val="accent1"/>
            </a:solidFill>
            <a:miter/>
          </a:ln>
        </p:spPr>
        <p:txBody>
          <a:bodyPr lIns="45719" rIns="45719"/>
          <a:lstStyle/>
          <a:p>
            <a:endParaRPr/>
          </a:p>
        </p:txBody>
      </p:sp>
      <p:sp>
        <p:nvSpPr>
          <p:cNvPr id="347" name="Text Placeholder 10"/>
          <p:cNvSpPr>
            <a:spLocks noGrp="1"/>
          </p:cNvSpPr>
          <p:nvPr>
            <p:ph type="body" sz="quarter" idx="21"/>
          </p:nvPr>
        </p:nvSpPr>
        <p:spPr>
          <a:xfrm>
            <a:off x="457199" y="3234977"/>
            <a:ext cx="3192653" cy="2897536"/>
          </a:xfrm>
          <a:prstGeom prst="rect">
            <a:avLst/>
          </a:prstGeom>
        </p:spPr>
        <p:txBody>
          <a:bodyPr>
            <a:normAutofit/>
          </a:bodyPr>
          <a:lstStyle/>
          <a:p>
            <a:pPr marL="230188" indent="-230188">
              <a:spcBef>
                <a:spcPts val="400"/>
              </a:spcBef>
              <a:defRPr sz="1500"/>
            </a:pPr>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Title Content w/ gray top">
    <p:bg>
      <p:bgPr>
        <a:solidFill>
          <a:srgbClr val="FFFFFF"/>
        </a:solidFill>
        <a:effectLst/>
      </p:bgPr>
    </p:bg>
    <p:spTree>
      <p:nvGrpSpPr>
        <p:cNvPr id="1" name=""/>
        <p:cNvGrpSpPr/>
        <p:nvPr/>
      </p:nvGrpSpPr>
      <p:grpSpPr>
        <a:xfrm>
          <a:off x="0" y="0"/>
          <a:ext cx="0" cy="0"/>
          <a:chOff x="0" y="0"/>
          <a:chExt cx="0" cy="0"/>
        </a:xfrm>
      </p:grpSpPr>
      <p:sp>
        <p:nvSpPr>
          <p:cNvPr id="354" name="Rectangle 2"/>
          <p:cNvSpPr/>
          <p:nvPr/>
        </p:nvSpPr>
        <p:spPr>
          <a:xfrm>
            <a:off x="0" y="0"/>
            <a:ext cx="12192000" cy="2844800"/>
          </a:xfrm>
          <a:prstGeom prst="rect">
            <a:avLst/>
          </a:prstGeom>
          <a:solidFill>
            <a:schemeClr val="accent6"/>
          </a:solidFill>
          <a:ln w="12700">
            <a:miter lim="400000"/>
          </a:ln>
        </p:spPr>
        <p:txBody>
          <a:bodyPr lIns="45719" rIns="45719" anchor="ctr"/>
          <a:lstStyle/>
          <a:p>
            <a:pPr algn="ctr">
              <a:defRPr>
                <a:solidFill>
                  <a:srgbClr val="FFFFFF"/>
                </a:solidFill>
              </a:defRPr>
            </a:pPr>
            <a:endParaRPr/>
          </a:p>
        </p:txBody>
      </p:sp>
      <p:sp>
        <p:nvSpPr>
          <p:cNvPr id="355" name="Click to edit Master title style"/>
          <p:cNvSpPr txBox="1">
            <a:spLocks noGrp="1"/>
          </p:cNvSpPr>
          <p:nvPr>
            <p:ph type="title" hasCustomPrompt="1"/>
          </p:nvPr>
        </p:nvSpPr>
        <p:spPr>
          <a:xfrm>
            <a:off x="457200" y="3302000"/>
            <a:ext cx="5638800" cy="1598775"/>
          </a:xfrm>
          <a:prstGeom prst="rect">
            <a:avLst/>
          </a:prstGeom>
        </p:spPr>
        <p:txBody>
          <a:bodyPr>
            <a:normAutofit/>
          </a:bodyPr>
          <a:lstStyle>
            <a:lvl1pPr>
              <a:lnSpc>
                <a:spcPct val="80000"/>
              </a:lnSpc>
            </a:lvl1pPr>
          </a:lstStyle>
          <a:p>
            <a:r>
              <a:t>Click to edit Master title style</a:t>
            </a:r>
          </a:p>
        </p:txBody>
      </p:sp>
      <p:sp>
        <p:nvSpPr>
          <p:cNvPr id="356" name="Slide Number"/>
          <p:cNvSpPr txBox="1">
            <a:spLocks noGrp="1"/>
          </p:cNvSpPr>
          <p:nvPr>
            <p:ph type="sldNum" sz="quarter" idx="2"/>
          </p:nvPr>
        </p:nvSpPr>
        <p:spPr>
          <a:xfrm>
            <a:off x="10477637" y="6449556"/>
            <a:ext cx="127001" cy="127001"/>
          </a:xfrm>
          <a:prstGeom prst="rect">
            <a:avLst/>
          </a:prstGeom>
        </p:spPr>
        <p:txBody>
          <a:bodyPr/>
          <a:lstStyle>
            <a:lvl1pPr algn="l">
              <a:defRPr sz="800"/>
            </a:lvl1pPr>
          </a:lstStyle>
          <a:p>
            <a:fld id="{86CB4B4D-7CA3-9044-876B-883B54F8677D}" type="slidenum">
              <a:t>‹#›</a:t>
            </a:fld>
            <a:endParaRPr/>
          </a:p>
        </p:txBody>
      </p:sp>
      <p:sp>
        <p:nvSpPr>
          <p:cNvPr id="357" name="Body Level One…"/>
          <p:cNvSpPr txBox="1">
            <a:spLocks noGrp="1"/>
          </p:cNvSpPr>
          <p:nvPr>
            <p:ph type="body" sz="quarter" idx="1"/>
          </p:nvPr>
        </p:nvSpPr>
        <p:spPr>
          <a:xfrm>
            <a:off x="457200" y="457200"/>
            <a:ext cx="3679372" cy="421106"/>
          </a:xfrm>
          <a:prstGeom prst="rect">
            <a:avLst/>
          </a:prstGeom>
        </p:spPr>
        <p:txBody>
          <a:bodyPr>
            <a:normAutofit/>
          </a:bodyPr>
          <a:lstStyle>
            <a:lvl1pPr marL="0" indent="0">
              <a:spcBef>
                <a:spcPts val="0"/>
              </a:spcBef>
              <a:buClrTx/>
              <a:buSzTx/>
              <a:buFontTx/>
              <a:buNone/>
              <a:defRPr sz="1400" b="1">
                <a:solidFill>
                  <a:srgbClr val="FB4D0A"/>
                </a:solidFill>
                <a:latin typeface="+mn-lt"/>
                <a:ea typeface="+mn-ea"/>
                <a:cs typeface="+mn-cs"/>
                <a:sym typeface="Calibri"/>
              </a:defRPr>
            </a:lvl1pPr>
            <a:lvl2pPr marL="0" indent="290513">
              <a:spcBef>
                <a:spcPts val="0"/>
              </a:spcBef>
              <a:buClrTx/>
              <a:buSzTx/>
              <a:buFontTx/>
              <a:buNone/>
              <a:defRPr sz="1400" b="1">
                <a:solidFill>
                  <a:srgbClr val="FB4D0A"/>
                </a:solidFill>
                <a:latin typeface="+mn-lt"/>
                <a:ea typeface="+mn-ea"/>
                <a:cs typeface="+mn-cs"/>
                <a:sym typeface="Calibri"/>
              </a:defRPr>
            </a:lvl2pPr>
            <a:lvl3pPr marL="0" indent="582612">
              <a:spcBef>
                <a:spcPts val="0"/>
              </a:spcBef>
              <a:buClrTx/>
              <a:buSzTx/>
              <a:buFontTx/>
              <a:buNone/>
              <a:defRPr sz="1400" b="1">
                <a:solidFill>
                  <a:srgbClr val="FB4D0A"/>
                </a:solidFill>
                <a:latin typeface="+mn-lt"/>
                <a:ea typeface="+mn-ea"/>
                <a:cs typeface="+mn-cs"/>
                <a:sym typeface="Calibri"/>
              </a:defRPr>
            </a:lvl3pPr>
            <a:lvl4pPr marL="0" indent="855662">
              <a:spcBef>
                <a:spcPts val="0"/>
              </a:spcBef>
              <a:buClrTx/>
              <a:buSzTx/>
              <a:buFontTx/>
              <a:buNone/>
              <a:defRPr sz="1400" b="1">
                <a:solidFill>
                  <a:srgbClr val="FB4D0A"/>
                </a:solidFill>
                <a:latin typeface="+mn-lt"/>
                <a:ea typeface="+mn-ea"/>
                <a:cs typeface="+mn-cs"/>
                <a:sym typeface="Calibri"/>
              </a:defRPr>
            </a:lvl4pPr>
            <a:lvl5pPr marL="0" indent="1100137">
              <a:spcBef>
                <a:spcPts val="0"/>
              </a:spcBef>
              <a:buClrTx/>
              <a:buSzTx/>
              <a:buFontTx/>
              <a:buNone/>
              <a:defRPr sz="1400" b="1">
                <a:solidFill>
                  <a:srgbClr val="FB4D0A"/>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pic>
        <p:nvPicPr>
          <p:cNvPr id="358" name="Picture 23" descr="Picture 23"/>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359" name="Text Placeholder 13"/>
          <p:cNvSpPr>
            <a:spLocks noGrp="1"/>
          </p:cNvSpPr>
          <p:nvPr>
            <p:ph type="body" sz="quarter" idx="21"/>
          </p:nvPr>
        </p:nvSpPr>
        <p:spPr>
          <a:xfrm>
            <a:off x="457200" y="1387474"/>
            <a:ext cx="3549650" cy="636536"/>
          </a:xfrm>
          <a:prstGeom prst="rect">
            <a:avLst/>
          </a:prstGeom>
        </p:spPr>
        <p:txBody>
          <a:bodyPr>
            <a:normAutofit/>
          </a:bodyPr>
          <a:lstStyle/>
          <a:p>
            <a:pPr marL="0" indent="0">
              <a:buClrTx/>
              <a:buSzTx/>
              <a:buFontTx/>
              <a:buNone/>
              <a:defRPr sz="4400">
                <a:solidFill>
                  <a:srgbClr val="FB4D0A"/>
                </a:solidFill>
              </a:defRPr>
            </a:pPr>
            <a:endParaRPr/>
          </a:p>
        </p:txBody>
      </p:sp>
      <p:sp>
        <p:nvSpPr>
          <p:cNvPr id="360" name="Text Placeholder 13"/>
          <p:cNvSpPr>
            <a:spLocks noGrp="1"/>
          </p:cNvSpPr>
          <p:nvPr>
            <p:ph type="body" sz="quarter" idx="22"/>
          </p:nvPr>
        </p:nvSpPr>
        <p:spPr>
          <a:xfrm>
            <a:off x="4320282" y="1387474"/>
            <a:ext cx="3549651" cy="636536"/>
          </a:xfrm>
          <a:prstGeom prst="rect">
            <a:avLst/>
          </a:prstGeom>
        </p:spPr>
        <p:txBody>
          <a:bodyPr>
            <a:normAutofit/>
          </a:bodyPr>
          <a:lstStyle/>
          <a:p>
            <a:pPr marL="0" indent="0">
              <a:buClrTx/>
              <a:buSzTx/>
              <a:buFontTx/>
              <a:buNone/>
              <a:defRPr sz="4400">
                <a:solidFill>
                  <a:srgbClr val="FB4D0A"/>
                </a:solidFill>
              </a:defRPr>
            </a:pPr>
            <a:endParaRPr/>
          </a:p>
        </p:txBody>
      </p:sp>
      <p:sp>
        <p:nvSpPr>
          <p:cNvPr id="361" name="Text Placeholder 13"/>
          <p:cNvSpPr>
            <a:spLocks noGrp="1"/>
          </p:cNvSpPr>
          <p:nvPr>
            <p:ph type="body" sz="quarter" idx="23"/>
          </p:nvPr>
        </p:nvSpPr>
        <p:spPr>
          <a:xfrm>
            <a:off x="8183364" y="1387474"/>
            <a:ext cx="3549651" cy="636536"/>
          </a:xfrm>
          <a:prstGeom prst="rect">
            <a:avLst/>
          </a:prstGeom>
        </p:spPr>
        <p:txBody>
          <a:bodyPr>
            <a:normAutofit/>
          </a:bodyPr>
          <a:lstStyle/>
          <a:p>
            <a:pPr marL="0" indent="0">
              <a:buClrTx/>
              <a:buSzTx/>
              <a:buFontTx/>
              <a:buNone/>
              <a:defRPr sz="4400">
                <a:solidFill>
                  <a:srgbClr val="FB4D0A"/>
                </a:solidFill>
              </a:defRPr>
            </a:pPr>
            <a:endParaRPr/>
          </a:p>
        </p:txBody>
      </p:sp>
      <p:sp>
        <p:nvSpPr>
          <p:cNvPr id="362" name="Text Placeholder 5"/>
          <p:cNvSpPr>
            <a:spLocks noGrp="1"/>
          </p:cNvSpPr>
          <p:nvPr>
            <p:ph type="body" sz="quarter" idx="24"/>
          </p:nvPr>
        </p:nvSpPr>
        <p:spPr>
          <a:xfrm>
            <a:off x="457200" y="2085654"/>
            <a:ext cx="3549650" cy="447526"/>
          </a:xfrm>
          <a:prstGeom prst="rect">
            <a:avLst/>
          </a:prstGeom>
        </p:spPr>
        <p:txBody>
          <a:bodyPr>
            <a:normAutofit/>
          </a:bodyPr>
          <a:lstStyle/>
          <a:p>
            <a:pPr marL="0" indent="0">
              <a:spcBef>
                <a:spcPts val="0"/>
              </a:spcBef>
              <a:buClrTx/>
              <a:buSzTx/>
              <a:buFontTx/>
              <a:buNone/>
              <a:defRPr sz="1500"/>
            </a:pPr>
            <a:endParaRPr/>
          </a:p>
        </p:txBody>
      </p:sp>
      <p:sp>
        <p:nvSpPr>
          <p:cNvPr id="363" name="Text Placeholder 5"/>
          <p:cNvSpPr>
            <a:spLocks noGrp="1"/>
          </p:cNvSpPr>
          <p:nvPr>
            <p:ph type="body" sz="quarter" idx="25"/>
          </p:nvPr>
        </p:nvSpPr>
        <p:spPr>
          <a:xfrm>
            <a:off x="4310007" y="2085654"/>
            <a:ext cx="3549651" cy="447526"/>
          </a:xfrm>
          <a:prstGeom prst="rect">
            <a:avLst/>
          </a:prstGeom>
        </p:spPr>
        <p:txBody>
          <a:bodyPr>
            <a:normAutofit/>
          </a:bodyPr>
          <a:lstStyle/>
          <a:p>
            <a:pPr marL="0" indent="0">
              <a:spcBef>
                <a:spcPts val="0"/>
              </a:spcBef>
              <a:buClrTx/>
              <a:buSzTx/>
              <a:buFontTx/>
              <a:buNone/>
              <a:defRPr sz="1500"/>
            </a:pPr>
            <a:endParaRPr/>
          </a:p>
        </p:txBody>
      </p:sp>
      <p:sp>
        <p:nvSpPr>
          <p:cNvPr id="364" name="Text Placeholder 5"/>
          <p:cNvSpPr>
            <a:spLocks noGrp="1"/>
          </p:cNvSpPr>
          <p:nvPr>
            <p:ph type="body" sz="quarter" idx="26"/>
          </p:nvPr>
        </p:nvSpPr>
        <p:spPr>
          <a:xfrm>
            <a:off x="8173091" y="2085654"/>
            <a:ext cx="3549651" cy="447526"/>
          </a:xfrm>
          <a:prstGeom prst="rect">
            <a:avLst/>
          </a:prstGeom>
        </p:spPr>
        <p:txBody>
          <a:bodyPr>
            <a:normAutofit/>
          </a:bodyPr>
          <a:lstStyle/>
          <a:p>
            <a:pPr marL="0" indent="0">
              <a:spcBef>
                <a:spcPts val="0"/>
              </a:spcBef>
              <a:buClrTx/>
              <a:buSzTx/>
              <a:buFontTx/>
              <a:buNone/>
              <a:defRPr sz="1500"/>
            </a:pPr>
            <a:endParaRPr/>
          </a:p>
        </p:txBody>
      </p:sp>
      <p:sp>
        <p:nvSpPr>
          <p:cNvPr id="365" name="Text Placeholder 10"/>
          <p:cNvSpPr>
            <a:spLocks noGrp="1"/>
          </p:cNvSpPr>
          <p:nvPr>
            <p:ph type="body" sz="quarter" idx="27"/>
          </p:nvPr>
        </p:nvSpPr>
        <p:spPr>
          <a:xfrm>
            <a:off x="457200" y="5001688"/>
            <a:ext cx="5638800" cy="1240086"/>
          </a:xfrm>
          <a:prstGeom prst="rect">
            <a:avLst/>
          </a:prstGeom>
        </p:spPr>
        <p:txBody>
          <a:bodyPr>
            <a:normAutofit/>
          </a:bodyPr>
          <a:lstStyle/>
          <a:p>
            <a:pPr marL="230188" indent="-230188">
              <a:spcBef>
                <a:spcPts val="400"/>
              </a:spcBef>
              <a:defRPr sz="1500"/>
            </a:pPr>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1_Title Content w/ gray top">
    <p:bg>
      <p:bgPr>
        <a:solidFill>
          <a:srgbClr val="FFFFFF"/>
        </a:solidFill>
        <a:effectLst/>
      </p:bgPr>
    </p:bg>
    <p:spTree>
      <p:nvGrpSpPr>
        <p:cNvPr id="1" name=""/>
        <p:cNvGrpSpPr/>
        <p:nvPr/>
      </p:nvGrpSpPr>
      <p:grpSpPr>
        <a:xfrm>
          <a:off x="0" y="0"/>
          <a:ext cx="0" cy="0"/>
          <a:chOff x="0" y="0"/>
          <a:chExt cx="0" cy="0"/>
        </a:xfrm>
      </p:grpSpPr>
      <p:sp>
        <p:nvSpPr>
          <p:cNvPr id="372" name="Rectangle 2"/>
          <p:cNvSpPr/>
          <p:nvPr/>
        </p:nvSpPr>
        <p:spPr>
          <a:xfrm>
            <a:off x="0" y="0"/>
            <a:ext cx="12192000" cy="2844800"/>
          </a:xfrm>
          <a:prstGeom prst="rect">
            <a:avLst/>
          </a:prstGeom>
          <a:solidFill>
            <a:schemeClr val="accent6"/>
          </a:solidFill>
          <a:ln w="12700">
            <a:miter lim="400000"/>
          </a:ln>
        </p:spPr>
        <p:txBody>
          <a:bodyPr lIns="45719" rIns="45719" anchor="ctr"/>
          <a:lstStyle/>
          <a:p>
            <a:pPr algn="ctr">
              <a:defRPr>
                <a:solidFill>
                  <a:srgbClr val="FFFFFF"/>
                </a:solidFill>
              </a:defRPr>
            </a:pPr>
            <a:endParaRPr/>
          </a:p>
        </p:txBody>
      </p:sp>
      <p:sp>
        <p:nvSpPr>
          <p:cNvPr id="373" name="Slide Number"/>
          <p:cNvSpPr txBox="1">
            <a:spLocks noGrp="1"/>
          </p:cNvSpPr>
          <p:nvPr>
            <p:ph type="sldNum" sz="quarter" idx="2"/>
          </p:nvPr>
        </p:nvSpPr>
        <p:spPr>
          <a:xfrm>
            <a:off x="10477637" y="6449556"/>
            <a:ext cx="127001" cy="127001"/>
          </a:xfrm>
          <a:prstGeom prst="rect">
            <a:avLst/>
          </a:prstGeom>
        </p:spPr>
        <p:txBody>
          <a:bodyPr/>
          <a:lstStyle>
            <a:lvl1pPr algn="l">
              <a:defRPr sz="800"/>
            </a:lvl1pPr>
          </a:lstStyle>
          <a:p>
            <a:fld id="{86CB4B4D-7CA3-9044-876B-883B54F8677D}" type="slidenum">
              <a:t>‹#›</a:t>
            </a:fld>
            <a:endParaRPr/>
          </a:p>
        </p:txBody>
      </p:sp>
      <p:sp>
        <p:nvSpPr>
          <p:cNvPr id="374" name="Body Level One…"/>
          <p:cNvSpPr txBox="1">
            <a:spLocks noGrp="1"/>
          </p:cNvSpPr>
          <p:nvPr>
            <p:ph type="body" sz="quarter" idx="1"/>
          </p:nvPr>
        </p:nvSpPr>
        <p:spPr>
          <a:xfrm>
            <a:off x="457200" y="457200"/>
            <a:ext cx="3679372" cy="421106"/>
          </a:xfrm>
          <a:prstGeom prst="rect">
            <a:avLst/>
          </a:prstGeom>
        </p:spPr>
        <p:txBody>
          <a:bodyPr>
            <a:normAutofit/>
          </a:bodyPr>
          <a:lstStyle>
            <a:lvl1pPr marL="0" indent="0">
              <a:spcBef>
                <a:spcPts val="0"/>
              </a:spcBef>
              <a:buClrTx/>
              <a:buSzTx/>
              <a:buFontTx/>
              <a:buNone/>
              <a:defRPr sz="1400" b="1">
                <a:solidFill>
                  <a:srgbClr val="FB4D0A"/>
                </a:solidFill>
                <a:latin typeface="+mn-lt"/>
                <a:ea typeface="+mn-ea"/>
                <a:cs typeface="+mn-cs"/>
                <a:sym typeface="Calibri"/>
              </a:defRPr>
            </a:lvl1pPr>
            <a:lvl2pPr marL="0" indent="290513">
              <a:spcBef>
                <a:spcPts val="0"/>
              </a:spcBef>
              <a:buClrTx/>
              <a:buSzTx/>
              <a:buFontTx/>
              <a:buNone/>
              <a:defRPr sz="1400" b="1">
                <a:solidFill>
                  <a:srgbClr val="FB4D0A"/>
                </a:solidFill>
                <a:latin typeface="+mn-lt"/>
                <a:ea typeface="+mn-ea"/>
                <a:cs typeface="+mn-cs"/>
                <a:sym typeface="Calibri"/>
              </a:defRPr>
            </a:lvl2pPr>
            <a:lvl3pPr marL="0" indent="582612">
              <a:spcBef>
                <a:spcPts val="0"/>
              </a:spcBef>
              <a:buClrTx/>
              <a:buSzTx/>
              <a:buFontTx/>
              <a:buNone/>
              <a:defRPr sz="1400" b="1">
                <a:solidFill>
                  <a:srgbClr val="FB4D0A"/>
                </a:solidFill>
                <a:latin typeface="+mn-lt"/>
                <a:ea typeface="+mn-ea"/>
                <a:cs typeface="+mn-cs"/>
                <a:sym typeface="Calibri"/>
              </a:defRPr>
            </a:lvl3pPr>
            <a:lvl4pPr marL="0" indent="855662">
              <a:spcBef>
                <a:spcPts val="0"/>
              </a:spcBef>
              <a:buClrTx/>
              <a:buSzTx/>
              <a:buFontTx/>
              <a:buNone/>
              <a:defRPr sz="1400" b="1">
                <a:solidFill>
                  <a:srgbClr val="FB4D0A"/>
                </a:solidFill>
                <a:latin typeface="+mn-lt"/>
                <a:ea typeface="+mn-ea"/>
                <a:cs typeface="+mn-cs"/>
                <a:sym typeface="Calibri"/>
              </a:defRPr>
            </a:lvl4pPr>
            <a:lvl5pPr marL="0" indent="1100137">
              <a:spcBef>
                <a:spcPts val="0"/>
              </a:spcBef>
              <a:buClrTx/>
              <a:buSzTx/>
              <a:buFontTx/>
              <a:buNone/>
              <a:defRPr sz="1400" b="1">
                <a:solidFill>
                  <a:srgbClr val="FB4D0A"/>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pic>
        <p:nvPicPr>
          <p:cNvPr id="375" name="Picture 23" descr="Picture 23"/>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Quote Slide Orange">
    <p:bg>
      <p:bgPr>
        <a:solidFill>
          <a:srgbClr val="FFFFFF"/>
        </a:solidFill>
        <a:effectLst/>
      </p:bgPr>
    </p:bg>
    <p:spTree>
      <p:nvGrpSpPr>
        <p:cNvPr id="1" name=""/>
        <p:cNvGrpSpPr/>
        <p:nvPr/>
      </p:nvGrpSpPr>
      <p:grpSpPr>
        <a:xfrm>
          <a:off x="0" y="0"/>
          <a:ext cx="0" cy="0"/>
          <a:chOff x="0" y="0"/>
          <a:chExt cx="0" cy="0"/>
        </a:xfrm>
      </p:grpSpPr>
      <p:sp>
        <p:nvSpPr>
          <p:cNvPr id="382" name="Rectangle 11"/>
          <p:cNvSpPr/>
          <p:nvPr/>
        </p:nvSpPr>
        <p:spPr>
          <a:xfrm>
            <a:off x="0" y="0"/>
            <a:ext cx="12192000" cy="6858000"/>
          </a:xfrm>
          <a:prstGeom prst="rect">
            <a:avLst/>
          </a:prstGeom>
          <a:solidFill>
            <a:srgbClr val="FB4D0A"/>
          </a:solidFill>
          <a:ln w="12700">
            <a:miter lim="400000"/>
          </a:ln>
        </p:spPr>
        <p:txBody>
          <a:bodyPr lIns="45719" rIns="45719" anchor="ctr"/>
          <a:lstStyle/>
          <a:p>
            <a:pPr algn="ctr">
              <a:defRPr>
                <a:solidFill>
                  <a:srgbClr val="FFFFFF"/>
                </a:solidFill>
              </a:defRPr>
            </a:pPr>
            <a:endParaRPr/>
          </a:p>
        </p:txBody>
      </p:sp>
      <p:sp>
        <p:nvSpPr>
          <p:cNvPr id="383" name="Title Text"/>
          <p:cNvSpPr txBox="1">
            <a:spLocks noGrp="1"/>
          </p:cNvSpPr>
          <p:nvPr>
            <p:ph type="title"/>
          </p:nvPr>
        </p:nvSpPr>
        <p:spPr>
          <a:xfrm>
            <a:off x="457200" y="1232900"/>
            <a:ext cx="11277600" cy="4708657"/>
          </a:xfrm>
          <a:prstGeom prst="rect">
            <a:avLst/>
          </a:prstGeom>
        </p:spPr>
        <p:txBody>
          <a:bodyPr anchor="ctr">
            <a:normAutofit/>
          </a:bodyPr>
          <a:lstStyle>
            <a:lvl1pPr>
              <a:lnSpc>
                <a:spcPct val="80000"/>
              </a:lnSpc>
              <a:defRPr sz="6000">
                <a:solidFill>
                  <a:srgbClr val="FFFFFF"/>
                </a:solidFill>
              </a:defRPr>
            </a:lvl1pPr>
          </a:lstStyle>
          <a:p>
            <a:r>
              <a:t>Title Text</a:t>
            </a:r>
          </a:p>
        </p:txBody>
      </p:sp>
      <p:sp>
        <p:nvSpPr>
          <p:cNvPr id="384" name="Slide Number"/>
          <p:cNvSpPr txBox="1">
            <a:spLocks noGrp="1"/>
          </p:cNvSpPr>
          <p:nvPr>
            <p:ph type="sldNum" sz="quarter" idx="2"/>
          </p:nvPr>
        </p:nvSpPr>
        <p:spPr>
          <a:xfrm>
            <a:off x="10477637" y="6449556"/>
            <a:ext cx="127001" cy="127001"/>
          </a:xfrm>
          <a:prstGeom prst="rect">
            <a:avLst/>
          </a:prstGeom>
        </p:spPr>
        <p:txBody>
          <a:bodyPr/>
          <a:lstStyle>
            <a:lvl1pPr algn="l">
              <a:defRPr sz="800">
                <a:solidFill>
                  <a:srgbClr val="FFFFFF"/>
                </a:solidFill>
              </a:defRPr>
            </a:lvl1pPr>
          </a:lstStyle>
          <a:p>
            <a:fld id="{86CB4B4D-7CA3-9044-876B-883B54F8677D}" type="slidenum">
              <a:t>‹#›</a:t>
            </a:fld>
            <a:endParaRPr/>
          </a:p>
        </p:txBody>
      </p:sp>
      <p:sp>
        <p:nvSpPr>
          <p:cNvPr id="385" name="Body Level One…"/>
          <p:cNvSpPr txBox="1">
            <a:spLocks noGrp="1"/>
          </p:cNvSpPr>
          <p:nvPr>
            <p:ph type="body" sz="quarter" idx="1"/>
          </p:nvPr>
        </p:nvSpPr>
        <p:spPr>
          <a:xfrm>
            <a:off x="457200" y="457200"/>
            <a:ext cx="3679372" cy="421106"/>
          </a:xfrm>
          <a:prstGeom prst="rect">
            <a:avLst/>
          </a:prstGeom>
        </p:spPr>
        <p:txBody>
          <a:bodyPr>
            <a:normAutofit/>
          </a:bodyPr>
          <a:lstStyle>
            <a:lvl1pPr marL="0" indent="0">
              <a:spcBef>
                <a:spcPts val="0"/>
              </a:spcBef>
              <a:buClrTx/>
              <a:buSzTx/>
              <a:buFontTx/>
              <a:buNone/>
              <a:defRPr sz="1400" b="1">
                <a:solidFill>
                  <a:srgbClr val="FFFFFF"/>
                </a:solidFill>
                <a:latin typeface="+mn-lt"/>
                <a:ea typeface="+mn-ea"/>
                <a:cs typeface="+mn-cs"/>
                <a:sym typeface="Calibri"/>
              </a:defRPr>
            </a:lvl1pPr>
            <a:lvl2pPr marL="0" indent="290513">
              <a:spcBef>
                <a:spcPts val="0"/>
              </a:spcBef>
              <a:buClrTx/>
              <a:buSzTx/>
              <a:buFontTx/>
              <a:buNone/>
              <a:defRPr sz="1400" b="1">
                <a:solidFill>
                  <a:srgbClr val="FFFFFF"/>
                </a:solidFill>
                <a:latin typeface="+mn-lt"/>
                <a:ea typeface="+mn-ea"/>
                <a:cs typeface="+mn-cs"/>
                <a:sym typeface="Calibri"/>
              </a:defRPr>
            </a:lvl2pPr>
            <a:lvl3pPr marL="0" indent="582612">
              <a:spcBef>
                <a:spcPts val="0"/>
              </a:spcBef>
              <a:buClrTx/>
              <a:buSzTx/>
              <a:buFontTx/>
              <a:buNone/>
              <a:defRPr sz="1400" b="1">
                <a:solidFill>
                  <a:srgbClr val="FFFFFF"/>
                </a:solidFill>
                <a:latin typeface="+mn-lt"/>
                <a:ea typeface="+mn-ea"/>
                <a:cs typeface="+mn-cs"/>
                <a:sym typeface="Calibri"/>
              </a:defRPr>
            </a:lvl3pPr>
            <a:lvl4pPr marL="0" indent="855662">
              <a:spcBef>
                <a:spcPts val="0"/>
              </a:spcBef>
              <a:buClrTx/>
              <a:buSzTx/>
              <a:buFontTx/>
              <a:buNone/>
              <a:defRPr sz="1400" b="1">
                <a:solidFill>
                  <a:srgbClr val="FFFFFF"/>
                </a:solidFill>
                <a:latin typeface="+mn-lt"/>
                <a:ea typeface="+mn-ea"/>
                <a:cs typeface="+mn-cs"/>
                <a:sym typeface="Calibri"/>
              </a:defRPr>
            </a:lvl4pPr>
            <a:lvl5pPr marL="0" indent="1100137">
              <a:spcBef>
                <a:spcPts val="0"/>
              </a:spcBef>
              <a:buClrTx/>
              <a:buSzTx/>
              <a:buFontTx/>
              <a:buNone/>
              <a:defRPr sz="1400" b="1">
                <a:solidFill>
                  <a:srgbClr val="FFFFFF"/>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pic>
        <p:nvPicPr>
          <p:cNvPr id="386" name="Picture 9" descr="Picture 9"/>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Quote Slide White">
    <p:bg>
      <p:bgPr>
        <a:solidFill>
          <a:srgbClr val="FFFFFF"/>
        </a:solidFill>
        <a:effectLst/>
      </p:bgPr>
    </p:bg>
    <p:spTree>
      <p:nvGrpSpPr>
        <p:cNvPr id="1" name=""/>
        <p:cNvGrpSpPr/>
        <p:nvPr/>
      </p:nvGrpSpPr>
      <p:grpSpPr>
        <a:xfrm>
          <a:off x="0" y="0"/>
          <a:ext cx="0" cy="0"/>
          <a:chOff x="0" y="0"/>
          <a:chExt cx="0" cy="0"/>
        </a:xfrm>
      </p:grpSpPr>
      <p:sp>
        <p:nvSpPr>
          <p:cNvPr id="393" name="Title Text"/>
          <p:cNvSpPr txBox="1">
            <a:spLocks noGrp="1"/>
          </p:cNvSpPr>
          <p:nvPr>
            <p:ph type="title"/>
          </p:nvPr>
        </p:nvSpPr>
        <p:spPr>
          <a:xfrm>
            <a:off x="457200" y="1232900"/>
            <a:ext cx="11277600" cy="4708657"/>
          </a:xfrm>
          <a:prstGeom prst="rect">
            <a:avLst/>
          </a:prstGeom>
        </p:spPr>
        <p:txBody>
          <a:bodyPr anchor="ctr">
            <a:normAutofit/>
          </a:bodyPr>
          <a:lstStyle>
            <a:lvl1pPr>
              <a:lnSpc>
                <a:spcPct val="80000"/>
              </a:lnSpc>
              <a:defRPr sz="6000">
                <a:solidFill>
                  <a:srgbClr val="000000"/>
                </a:solidFill>
              </a:defRPr>
            </a:lvl1pPr>
          </a:lstStyle>
          <a:p>
            <a:r>
              <a:t>Title Text</a:t>
            </a:r>
          </a:p>
        </p:txBody>
      </p:sp>
      <p:sp>
        <p:nvSpPr>
          <p:cNvPr id="394" name="Slide Number"/>
          <p:cNvSpPr txBox="1">
            <a:spLocks noGrp="1"/>
          </p:cNvSpPr>
          <p:nvPr>
            <p:ph type="sldNum" sz="quarter" idx="2"/>
          </p:nvPr>
        </p:nvSpPr>
        <p:spPr>
          <a:xfrm>
            <a:off x="10477637" y="6449556"/>
            <a:ext cx="127001" cy="127001"/>
          </a:xfrm>
          <a:prstGeom prst="rect">
            <a:avLst/>
          </a:prstGeom>
        </p:spPr>
        <p:txBody>
          <a:bodyPr/>
          <a:lstStyle>
            <a:lvl1pPr algn="l">
              <a:defRPr sz="800"/>
            </a:lvl1pPr>
          </a:lstStyle>
          <a:p>
            <a:fld id="{86CB4B4D-7CA3-9044-876B-883B54F8677D}" type="slidenum">
              <a:t>‹#›</a:t>
            </a:fld>
            <a:endParaRPr/>
          </a:p>
        </p:txBody>
      </p:sp>
      <p:sp>
        <p:nvSpPr>
          <p:cNvPr id="395" name="Body Level One…"/>
          <p:cNvSpPr txBox="1">
            <a:spLocks noGrp="1"/>
          </p:cNvSpPr>
          <p:nvPr>
            <p:ph type="body" sz="quarter" idx="1"/>
          </p:nvPr>
        </p:nvSpPr>
        <p:spPr>
          <a:xfrm>
            <a:off x="457200" y="457200"/>
            <a:ext cx="3679372" cy="421106"/>
          </a:xfrm>
          <a:prstGeom prst="rect">
            <a:avLst/>
          </a:prstGeom>
        </p:spPr>
        <p:txBody>
          <a:bodyPr>
            <a:normAutofit/>
          </a:bodyPr>
          <a:lstStyle>
            <a:lvl1pPr marL="0" indent="0">
              <a:spcBef>
                <a:spcPts val="0"/>
              </a:spcBef>
              <a:buClrTx/>
              <a:buSzTx/>
              <a:buFontTx/>
              <a:buNone/>
              <a:defRPr sz="1400" b="1">
                <a:solidFill>
                  <a:srgbClr val="FB4D0A"/>
                </a:solidFill>
                <a:latin typeface="+mn-lt"/>
                <a:ea typeface="+mn-ea"/>
                <a:cs typeface="+mn-cs"/>
                <a:sym typeface="Calibri"/>
              </a:defRPr>
            </a:lvl1pPr>
            <a:lvl2pPr marL="0" indent="290513">
              <a:spcBef>
                <a:spcPts val="0"/>
              </a:spcBef>
              <a:buClrTx/>
              <a:buSzTx/>
              <a:buFontTx/>
              <a:buNone/>
              <a:defRPr sz="1400" b="1">
                <a:solidFill>
                  <a:srgbClr val="FB4D0A"/>
                </a:solidFill>
                <a:latin typeface="+mn-lt"/>
                <a:ea typeface="+mn-ea"/>
                <a:cs typeface="+mn-cs"/>
                <a:sym typeface="Calibri"/>
              </a:defRPr>
            </a:lvl2pPr>
            <a:lvl3pPr marL="0" indent="582612">
              <a:spcBef>
                <a:spcPts val="0"/>
              </a:spcBef>
              <a:buClrTx/>
              <a:buSzTx/>
              <a:buFontTx/>
              <a:buNone/>
              <a:defRPr sz="1400" b="1">
                <a:solidFill>
                  <a:srgbClr val="FB4D0A"/>
                </a:solidFill>
                <a:latin typeface="+mn-lt"/>
                <a:ea typeface="+mn-ea"/>
                <a:cs typeface="+mn-cs"/>
                <a:sym typeface="Calibri"/>
              </a:defRPr>
            </a:lvl3pPr>
            <a:lvl4pPr marL="0" indent="855662">
              <a:spcBef>
                <a:spcPts val="0"/>
              </a:spcBef>
              <a:buClrTx/>
              <a:buSzTx/>
              <a:buFontTx/>
              <a:buNone/>
              <a:defRPr sz="1400" b="1">
                <a:solidFill>
                  <a:srgbClr val="FB4D0A"/>
                </a:solidFill>
                <a:latin typeface="+mn-lt"/>
                <a:ea typeface="+mn-ea"/>
                <a:cs typeface="+mn-cs"/>
                <a:sym typeface="Calibri"/>
              </a:defRPr>
            </a:lvl4pPr>
            <a:lvl5pPr marL="0" indent="1100137">
              <a:spcBef>
                <a:spcPts val="0"/>
              </a:spcBef>
              <a:buClrTx/>
              <a:buSzTx/>
              <a:buFontTx/>
              <a:buNone/>
              <a:defRPr sz="1400" b="1">
                <a:solidFill>
                  <a:srgbClr val="FB4D0A"/>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pic>
        <p:nvPicPr>
          <p:cNvPr id="396" name="Picture 13" descr="Picture 13"/>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One Column Twe Picture Boxes">
    <p:bg>
      <p:bgPr>
        <a:solidFill>
          <a:srgbClr val="FFFFFF"/>
        </a:solidFill>
        <a:effectLst/>
      </p:bgPr>
    </p:bg>
    <p:spTree>
      <p:nvGrpSpPr>
        <p:cNvPr id="1" name=""/>
        <p:cNvGrpSpPr/>
        <p:nvPr/>
      </p:nvGrpSpPr>
      <p:grpSpPr>
        <a:xfrm>
          <a:off x="0" y="0"/>
          <a:ext cx="0" cy="0"/>
          <a:chOff x="0" y="0"/>
          <a:chExt cx="0" cy="0"/>
        </a:xfrm>
      </p:grpSpPr>
      <p:sp>
        <p:nvSpPr>
          <p:cNvPr id="403" name="Picture Placeholder 3"/>
          <p:cNvSpPr>
            <a:spLocks noGrp="1"/>
          </p:cNvSpPr>
          <p:nvPr>
            <p:ph type="pic" sz="quarter" idx="21"/>
          </p:nvPr>
        </p:nvSpPr>
        <p:spPr>
          <a:xfrm>
            <a:off x="4309117" y="1485900"/>
            <a:ext cx="3849206" cy="3572062"/>
          </a:xfrm>
          <a:prstGeom prst="rect">
            <a:avLst/>
          </a:prstGeom>
        </p:spPr>
        <p:txBody>
          <a:bodyPr lIns="91439" tIns="45719" rIns="91439" bIns="45719"/>
          <a:lstStyle/>
          <a:p>
            <a:endParaRPr/>
          </a:p>
        </p:txBody>
      </p:sp>
      <p:sp>
        <p:nvSpPr>
          <p:cNvPr id="404" name="Title Text"/>
          <p:cNvSpPr txBox="1">
            <a:spLocks noGrp="1"/>
          </p:cNvSpPr>
          <p:nvPr>
            <p:ph type="title"/>
          </p:nvPr>
        </p:nvSpPr>
        <p:spPr>
          <a:xfrm>
            <a:off x="457200" y="1485900"/>
            <a:ext cx="3679372" cy="1649186"/>
          </a:xfrm>
          <a:prstGeom prst="rect">
            <a:avLst/>
          </a:prstGeom>
        </p:spPr>
        <p:txBody>
          <a:bodyPr>
            <a:normAutofit/>
          </a:bodyPr>
          <a:lstStyle>
            <a:lvl1pPr>
              <a:lnSpc>
                <a:spcPct val="80000"/>
              </a:lnSpc>
              <a:defRPr>
                <a:solidFill>
                  <a:srgbClr val="000000"/>
                </a:solidFill>
              </a:defRPr>
            </a:lvl1pPr>
          </a:lstStyle>
          <a:p>
            <a:r>
              <a:t>Title Text</a:t>
            </a:r>
          </a:p>
        </p:txBody>
      </p:sp>
      <p:sp>
        <p:nvSpPr>
          <p:cNvPr id="405" name="Slide Number"/>
          <p:cNvSpPr txBox="1">
            <a:spLocks noGrp="1"/>
          </p:cNvSpPr>
          <p:nvPr>
            <p:ph type="sldNum" sz="quarter" idx="2"/>
          </p:nvPr>
        </p:nvSpPr>
        <p:spPr>
          <a:xfrm>
            <a:off x="10477637" y="6449556"/>
            <a:ext cx="127001" cy="127001"/>
          </a:xfrm>
          <a:prstGeom prst="rect">
            <a:avLst/>
          </a:prstGeom>
        </p:spPr>
        <p:txBody>
          <a:bodyPr/>
          <a:lstStyle>
            <a:lvl1pPr algn="l">
              <a:defRPr sz="800"/>
            </a:lvl1pPr>
          </a:lstStyle>
          <a:p>
            <a:fld id="{86CB4B4D-7CA3-9044-876B-883B54F8677D}" type="slidenum">
              <a:t>‹#›</a:t>
            </a:fld>
            <a:endParaRPr/>
          </a:p>
        </p:txBody>
      </p:sp>
      <p:sp>
        <p:nvSpPr>
          <p:cNvPr id="406" name="Body Level One…"/>
          <p:cNvSpPr txBox="1">
            <a:spLocks noGrp="1"/>
          </p:cNvSpPr>
          <p:nvPr>
            <p:ph type="body" sz="quarter" idx="1"/>
          </p:nvPr>
        </p:nvSpPr>
        <p:spPr>
          <a:xfrm>
            <a:off x="457200" y="457200"/>
            <a:ext cx="3679372" cy="421106"/>
          </a:xfrm>
          <a:prstGeom prst="rect">
            <a:avLst/>
          </a:prstGeom>
        </p:spPr>
        <p:txBody>
          <a:bodyPr>
            <a:normAutofit/>
          </a:bodyPr>
          <a:lstStyle>
            <a:lvl1pPr marL="0" indent="0">
              <a:spcBef>
                <a:spcPts val="0"/>
              </a:spcBef>
              <a:buClrTx/>
              <a:buSzTx/>
              <a:buFontTx/>
              <a:buNone/>
              <a:defRPr sz="1400" b="1">
                <a:solidFill>
                  <a:srgbClr val="FB4D0A"/>
                </a:solidFill>
                <a:latin typeface="+mn-lt"/>
                <a:ea typeface="+mn-ea"/>
                <a:cs typeface="+mn-cs"/>
                <a:sym typeface="Calibri"/>
              </a:defRPr>
            </a:lvl1pPr>
            <a:lvl2pPr marL="0" indent="290513">
              <a:spcBef>
                <a:spcPts val="0"/>
              </a:spcBef>
              <a:buClrTx/>
              <a:buSzTx/>
              <a:buFontTx/>
              <a:buNone/>
              <a:defRPr sz="1400" b="1">
                <a:solidFill>
                  <a:srgbClr val="FB4D0A"/>
                </a:solidFill>
                <a:latin typeface="+mn-lt"/>
                <a:ea typeface="+mn-ea"/>
                <a:cs typeface="+mn-cs"/>
                <a:sym typeface="Calibri"/>
              </a:defRPr>
            </a:lvl2pPr>
            <a:lvl3pPr marL="0" indent="582612">
              <a:spcBef>
                <a:spcPts val="0"/>
              </a:spcBef>
              <a:buClrTx/>
              <a:buSzTx/>
              <a:buFontTx/>
              <a:buNone/>
              <a:defRPr sz="1400" b="1">
                <a:solidFill>
                  <a:srgbClr val="FB4D0A"/>
                </a:solidFill>
                <a:latin typeface="+mn-lt"/>
                <a:ea typeface="+mn-ea"/>
                <a:cs typeface="+mn-cs"/>
                <a:sym typeface="Calibri"/>
              </a:defRPr>
            </a:lvl3pPr>
            <a:lvl4pPr marL="0" indent="855662">
              <a:spcBef>
                <a:spcPts val="0"/>
              </a:spcBef>
              <a:buClrTx/>
              <a:buSzTx/>
              <a:buFontTx/>
              <a:buNone/>
              <a:defRPr sz="1400" b="1">
                <a:solidFill>
                  <a:srgbClr val="FB4D0A"/>
                </a:solidFill>
                <a:latin typeface="+mn-lt"/>
                <a:ea typeface="+mn-ea"/>
                <a:cs typeface="+mn-cs"/>
                <a:sym typeface="Calibri"/>
              </a:defRPr>
            </a:lvl4pPr>
            <a:lvl5pPr marL="0" indent="1100137">
              <a:spcBef>
                <a:spcPts val="0"/>
              </a:spcBef>
              <a:buClrTx/>
              <a:buSzTx/>
              <a:buFontTx/>
              <a:buNone/>
              <a:defRPr sz="1400" b="1">
                <a:solidFill>
                  <a:srgbClr val="FB4D0A"/>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pic>
        <p:nvPicPr>
          <p:cNvPr id="407" name="Picture 11" descr="Picture 11"/>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408" name="Text Placeholder 6"/>
          <p:cNvSpPr>
            <a:spLocks noGrp="1"/>
          </p:cNvSpPr>
          <p:nvPr>
            <p:ph type="body" sz="quarter" idx="22"/>
          </p:nvPr>
        </p:nvSpPr>
        <p:spPr>
          <a:xfrm>
            <a:off x="4308475" y="5170489"/>
            <a:ext cx="3849688" cy="245574"/>
          </a:xfrm>
          <a:prstGeom prst="rect">
            <a:avLst/>
          </a:prstGeom>
        </p:spPr>
        <p:txBody>
          <a:bodyPr>
            <a:normAutofit/>
          </a:bodyPr>
          <a:lstStyle/>
          <a:p>
            <a:pPr marL="0" indent="0">
              <a:buClrTx/>
              <a:buSzTx/>
              <a:buFontTx/>
              <a:buNone/>
              <a:defRPr sz="1200"/>
            </a:pPr>
            <a:endParaRPr/>
          </a:p>
        </p:txBody>
      </p:sp>
      <p:sp>
        <p:nvSpPr>
          <p:cNvPr id="409" name="Picture Placeholder 3"/>
          <p:cNvSpPr>
            <a:spLocks noGrp="1"/>
          </p:cNvSpPr>
          <p:nvPr>
            <p:ph type="pic" sz="quarter" idx="23"/>
          </p:nvPr>
        </p:nvSpPr>
        <p:spPr>
          <a:xfrm>
            <a:off x="8341855" y="1485900"/>
            <a:ext cx="3849206" cy="3572062"/>
          </a:xfrm>
          <a:prstGeom prst="rect">
            <a:avLst/>
          </a:prstGeom>
        </p:spPr>
        <p:txBody>
          <a:bodyPr lIns="91439" tIns="45719" rIns="91439" bIns="45719"/>
          <a:lstStyle/>
          <a:p>
            <a:endParaRPr/>
          </a:p>
        </p:txBody>
      </p:sp>
      <p:sp>
        <p:nvSpPr>
          <p:cNvPr id="410" name="Text Placeholder 6"/>
          <p:cNvSpPr>
            <a:spLocks noGrp="1"/>
          </p:cNvSpPr>
          <p:nvPr>
            <p:ph type="body" sz="quarter" idx="24"/>
          </p:nvPr>
        </p:nvSpPr>
        <p:spPr>
          <a:xfrm>
            <a:off x="8341213" y="5170489"/>
            <a:ext cx="3849689" cy="245574"/>
          </a:xfrm>
          <a:prstGeom prst="rect">
            <a:avLst/>
          </a:prstGeom>
        </p:spPr>
        <p:txBody>
          <a:bodyPr>
            <a:normAutofit/>
          </a:bodyPr>
          <a:lstStyle/>
          <a:p>
            <a:pPr marL="0" indent="0">
              <a:buClrTx/>
              <a:buSzTx/>
              <a:buFontTx/>
              <a:buNone/>
              <a:defRPr sz="1200"/>
            </a:pPr>
            <a:endParaRPr/>
          </a:p>
        </p:txBody>
      </p:sp>
      <p:sp>
        <p:nvSpPr>
          <p:cNvPr id="411" name="Text Placeholder 10"/>
          <p:cNvSpPr>
            <a:spLocks noGrp="1"/>
          </p:cNvSpPr>
          <p:nvPr>
            <p:ph type="body" sz="quarter" idx="25"/>
          </p:nvPr>
        </p:nvSpPr>
        <p:spPr>
          <a:xfrm>
            <a:off x="457199" y="3234977"/>
            <a:ext cx="3667744" cy="1822983"/>
          </a:xfrm>
          <a:prstGeom prst="rect">
            <a:avLst/>
          </a:prstGeom>
        </p:spPr>
        <p:txBody>
          <a:bodyPr>
            <a:normAutofit/>
          </a:bodyPr>
          <a:lstStyle/>
          <a:p>
            <a:pPr marL="230188" indent="-230188">
              <a:spcBef>
                <a:spcPts val="400"/>
              </a:spcBef>
              <a:defRPr sz="1500"/>
            </a:pPr>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x">
  <p:cSld name="One Column Infographic Box">
    <p:bg>
      <p:bgPr>
        <a:solidFill>
          <a:srgbClr val="FFFFFF"/>
        </a:solidFill>
        <a:effectLst/>
      </p:bgPr>
    </p:bg>
    <p:spTree>
      <p:nvGrpSpPr>
        <p:cNvPr id="1" name=""/>
        <p:cNvGrpSpPr/>
        <p:nvPr/>
      </p:nvGrpSpPr>
      <p:grpSpPr>
        <a:xfrm>
          <a:off x="0" y="0"/>
          <a:ext cx="0" cy="0"/>
          <a:chOff x="0" y="0"/>
          <a:chExt cx="0" cy="0"/>
        </a:xfrm>
      </p:grpSpPr>
      <p:pic>
        <p:nvPicPr>
          <p:cNvPr id="418" name="Picture 18" descr="Picture 18"/>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419" name="Slide Number"/>
          <p:cNvSpPr txBox="1">
            <a:spLocks noGrp="1"/>
          </p:cNvSpPr>
          <p:nvPr>
            <p:ph type="sldNum" sz="quarter" idx="2"/>
          </p:nvPr>
        </p:nvSpPr>
        <p:spPr>
          <a:xfrm>
            <a:off x="10477637" y="6449556"/>
            <a:ext cx="127001" cy="127001"/>
          </a:xfrm>
          <a:prstGeom prst="rect">
            <a:avLst/>
          </a:prstGeom>
        </p:spPr>
        <p:txBody>
          <a:bodyPr/>
          <a:lstStyle>
            <a:lvl1pPr algn="l">
              <a:defRPr sz="800"/>
            </a:lvl1pPr>
          </a:lstStyle>
          <a:p>
            <a:fld id="{86CB4B4D-7CA3-9044-876B-883B54F8677D}" type="slidenum">
              <a:t>‹#›</a:t>
            </a:fld>
            <a:endParaRPr/>
          </a:p>
        </p:txBody>
      </p:sp>
      <p:sp>
        <p:nvSpPr>
          <p:cNvPr id="420" name="Body Level One…"/>
          <p:cNvSpPr txBox="1">
            <a:spLocks noGrp="1"/>
          </p:cNvSpPr>
          <p:nvPr>
            <p:ph type="body" sz="quarter" idx="1"/>
          </p:nvPr>
        </p:nvSpPr>
        <p:spPr>
          <a:xfrm>
            <a:off x="457200" y="457200"/>
            <a:ext cx="3679372" cy="421106"/>
          </a:xfrm>
          <a:prstGeom prst="rect">
            <a:avLst/>
          </a:prstGeom>
        </p:spPr>
        <p:txBody>
          <a:bodyPr>
            <a:normAutofit/>
          </a:bodyPr>
          <a:lstStyle>
            <a:lvl1pPr marL="0" indent="0">
              <a:spcBef>
                <a:spcPts val="0"/>
              </a:spcBef>
              <a:buClrTx/>
              <a:buSzTx/>
              <a:buFontTx/>
              <a:buNone/>
              <a:defRPr sz="1400" b="1">
                <a:solidFill>
                  <a:srgbClr val="FB4D0A"/>
                </a:solidFill>
                <a:latin typeface="+mn-lt"/>
                <a:ea typeface="+mn-ea"/>
                <a:cs typeface="+mn-cs"/>
                <a:sym typeface="Calibri"/>
              </a:defRPr>
            </a:lvl1pPr>
            <a:lvl2pPr marL="0" indent="290513">
              <a:spcBef>
                <a:spcPts val="0"/>
              </a:spcBef>
              <a:buClrTx/>
              <a:buSzTx/>
              <a:buFontTx/>
              <a:buNone/>
              <a:defRPr sz="1400" b="1">
                <a:solidFill>
                  <a:srgbClr val="FB4D0A"/>
                </a:solidFill>
                <a:latin typeface="+mn-lt"/>
                <a:ea typeface="+mn-ea"/>
                <a:cs typeface="+mn-cs"/>
                <a:sym typeface="Calibri"/>
              </a:defRPr>
            </a:lvl2pPr>
            <a:lvl3pPr marL="0" indent="582612">
              <a:spcBef>
                <a:spcPts val="0"/>
              </a:spcBef>
              <a:buClrTx/>
              <a:buSzTx/>
              <a:buFontTx/>
              <a:buNone/>
              <a:defRPr sz="1400" b="1">
                <a:solidFill>
                  <a:srgbClr val="FB4D0A"/>
                </a:solidFill>
                <a:latin typeface="+mn-lt"/>
                <a:ea typeface="+mn-ea"/>
                <a:cs typeface="+mn-cs"/>
                <a:sym typeface="Calibri"/>
              </a:defRPr>
            </a:lvl3pPr>
            <a:lvl4pPr marL="0" indent="855662">
              <a:spcBef>
                <a:spcPts val="0"/>
              </a:spcBef>
              <a:buClrTx/>
              <a:buSzTx/>
              <a:buFontTx/>
              <a:buNone/>
              <a:defRPr sz="1400" b="1">
                <a:solidFill>
                  <a:srgbClr val="FB4D0A"/>
                </a:solidFill>
                <a:latin typeface="+mn-lt"/>
                <a:ea typeface="+mn-ea"/>
                <a:cs typeface="+mn-cs"/>
                <a:sym typeface="Calibri"/>
              </a:defRPr>
            </a:lvl4pPr>
            <a:lvl5pPr marL="0" indent="1100137">
              <a:spcBef>
                <a:spcPts val="0"/>
              </a:spcBef>
              <a:buClrTx/>
              <a:buSzTx/>
              <a:buFontTx/>
              <a:buNone/>
              <a:defRPr sz="1400" b="1">
                <a:solidFill>
                  <a:srgbClr val="FB4D0A"/>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421" name="Title Text"/>
          <p:cNvSpPr txBox="1">
            <a:spLocks noGrp="1"/>
          </p:cNvSpPr>
          <p:nvPr>
            <p:ph type="title"/>
          </p:nvPr>
        </p:nvSpPr>
        <p:spPr>
          <a:xfrm>
            <a:off x="457200" y="1485900"/>
            <a:ext cx="3679372" cy="1649186"/>
          </a:xfrm>
          <a:prstGeom prst="rect">
            <a:avLst/>
          </a:prstGeom>
        </p:spPr>
        <p:txBody>
          <a:bodyPr>
            <a:normAutofit/>
          </a:bodyPr>
          <a:lstStyle>
            <a:lvl1pPr>
              <a:lnSpc>
                <a:spcPct val="80000"/>
              </a:lnSpc>
              <a:defRPr>
                <a:solidFill>
                  <a:srgbClr val="000000"/>
                </a:solidFill>
              </a:defRPr>
            </a:lvl1pPr>
          </a:lstStyle>
          <a:p>
            <a:r>
              <a:t>Title Text</a:t>
            </a:r>
          </a:p>
        </p:txBody>
      </p:sp>
      <p:sp>
        <p:nvSpPr>
          <p:cNvPr id="422" name="Text Placeholder 5"/>
          <p:cNvSpPr>
            <a:spLocks noGrp="1"/>
          </p:cNvSpPr>
          <p:nvPr>
            <p:ph type="body" sz="quarter" idx="21"/>
          </p:nvPr>
        </p:nvSpPr>
        <p:spPr>
          <a:xfrm>
            <a:off x="457200" y="6265984"/>
            <a:ext cx="3679825" cy="311029"/>
          </a:xfrm>
          <a:prstGeom prst="rect">
            <a:avLst/>
          </a:prstGeom>
        </p:spPr>
        <p:txBody>
          <a:bodyPr anchor="b">
            <a:normAutofit/>
          </a:bodyPr>
          <a:lstStyle/>
          <a:p>
            <a:pPr marL="0" indent="0">
              <a:spcBef>
                <a:spcPts val="0"/>
              </a:spcBef>
              <a:buClrTx/>
              <a:buSzTx/>
              <a:buFontTx/>
              <a:buNone/>
              <a:defRPr sz="800"/>
            </a:pPr>
            <a:endParaRPr/>
          </a:p>
        </p:txBody>
      </p:sp>
      <p:sp>
        <p:nvSpPr>
          <p:cNvPr id="423" name="Text Placeholder 10"/>
          <p:cNvSpPr>
            <a:spLocks noGrp="1"/>
          </p:cNvSpPr>
          <p:nvPr>
            <p:ph type="body" sz="quarter" idx="22"/>
          </p:nvPr>
        </p:nvSpPr>
        <p:spPr>
          <a:xfrm>
            <a:off x="457199" y="3234977"/>
            <a:ext cx="3667744" cy="1822983"/>
          </a:xfrm>
          <a:prstGeom prst="rect">
            <a:avLst/>
          </a:prstGeom>
        </p:spPr>
        <p:txBody>
          <a:bodyPr>
            <a:normAutofit/>
          </a:bodyPr>
          <a:lstStyle/>
          <a:p>
            <a:pPr marL="230188" indent="-230188">
              <a:spcBef>
                <a:spcPts val="400"/>
              </a:spcBef>
              <a:defRPr sz="1500"/>
            </a:pPr>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Two Picture Boxes Slide">
    <p:bg>
      <p:bgPr>
        <a:solidFill>
          <a:srgbClr val="FFFFFF"/>
        </a:solidFill>
        <a:effectLst/>
      </p:bgPr>
    </p:bg>
    <p:spTree>
      <p:nvGrpSpPr>
        <p:cNvPr id="1" name=""/>
        <p:cNvGrpSpPr/>
        <p:nvPr/>
      </p:nvGrpSpPr>
      <p:grpSpPr>
        <a:xfrm>
          <a:off x="0" y="0"/>
          <a:ext cx="0" cy="0"/>
          <a:chOff x="0" y="0"/>
          <a:chExt cx="0" cy="0"/>
        </a:xfrm>
      </p:grpSpPr>
      <p:sp>
        <p:nvSpPr>
          <p:cNvPr id="430" name="Picture Placeholder 3"/>
          <p:cNvSpPr>
            <a:spLocks noGrp="1"/>
          </p:cNvSpPr>
          <p:nvPr>
            <p:ph type="pic" sz="half" idx="21"/>
          </p:nvPr>
        </p:nvSpPr>
        <p:spPr>
          <a:xfrm>
            <a:off x="457200" y="2214541"/>
            <a:ext cx="7701124" cy="3488835"/>
          </a:xfrm>
          <a:prstGeom prst="rect">
            <a:avLst/>
          </a:prstGeom>
        </p:spPr>
        <p:txBody>
          <a:bodyPr lIns="91439" tIns="45719" rIns="91439" bIns="45719"/>
          <a:lstStyle/>
          <a:p>
            <a:endParaRPr/>
          </a:p>
        </p:txBody>
      </p:sp>
      <p:sp>
        <p:nvSpPr>
          <p:cNvPr id="431" name="Title Text"/>
          <p:cNvSpPr txBox="1">
            <a:spLocks noGrp="1"/>
          </p:cNvSpPr>
          <p:nvPr>
            <p:ph type="title"/>
          </p:nvPr>
        </p:nvSpPr>
        <p:spPr>
          <a:xfrm>
            <a:off x="457198" y="1485900"/>
            <a:ext cx="7700965" cy="728643"/>
          </a:xfrm>
          <a:prstGeom prst="rect">
            <a:avLst/>
          </a:prstGeom>
        </p:spPr>
        <p:txBody>
          <a:bodyPr>
            <a:normAutofit/>
          </a:bodyPr>
          <a:lstStyle>
            <a:lvl1pPr>
              <a:lnSpc>
                <a:spcPct val="80000"/>
              </a:lnSpc>
              <a:defRPr>
                <a:solidFill>
                  <a:srgbClr val="000000"/>
                </a:solidFill>
              </a:defRPr>
            </a:lvl1pPr>
          </a:lstStyle>
          <a:p>
            <a:r>
              <a:t>Title Text</a:t>
            </a:r>
          </a:p>
        </p:txBody>
      </p:sp>
      <p:sp>
        <p:nvSpPr>
          <p:cNvPr id="432" name="Slide Number"/>
          <p:cNvSpPr txBox="1">
            <a:spLocks noGrp="1"/>
          </p:cNvSpPr>
          <p:nvPr>
            <p:ph type="sldNum" sz="quarter" idx="2"/>
          </p:nvPr>
        </p:nvSpPr>
        <p:spPr>
          <a:xfrm>
            <a:off x="10477637" y="6449556"/>
            <a:ext cx="127001" cy="127001"/>
          </a:xfrm>
          <a:prstGeom prst="rect">
            <a:avLst/>
          </a:prstGeom>
        </p:spPr>
        <p:txBody>
          <a:bodyPr/>
          <a:lstStyle>
            <a:lvl1pPr algn="l">
              <a:defRPr sz="800"/>
            </a:lvl1pPr>
          </a:lstStyle>
          <a:p>
            <a:fld id="{86CB4B4D-7CA3-9044-876B-883B54F8677D}" type="slidenum">
              <a:t>‹#›</a:t>
            </a:fld>
            <a:endParaRPr/>
          </a:p>
        </p:txBody>
      </p:sp>
      <p:sp>
        <p:nvSpPr>
          <p:cNvPr id="433" name="Body Level One…"/>
          <p:cNvSpPr txBox="1">
            <a:spLocks noGrp="1"/>
          </p:cNvSpPr>
          <p:nvPr>
            <p:ph type="body" sz="quarter" idx="1"/>
          </p:nvPr>
        </p:nvSpPr>
        <p:spPr>
          <a:xfrm>
            <a:off x="457200" y="457200"/>
            <a:ext cx="3679372" cy="421106"/>
          </a:xfrm>
          <a:prstGeom prst="rect">
            <a:avLst/>
          </a:prstGeom>
        </p:spPr>
        <p:txBody>
          <a:bodyPr>
            <a:normAutofit/>
          </a:bodyPr>
          <a:lstStyle>
            <a:lvl1pPr marL="0" indent="0">
              <a:spcBef>
                <a:spcPts val="0"/>
              </a:spcBef>
              <a:buClrTx/>
              <a:buSzTx/>
              <a:buFontTx/>
              <a:buNone/>
              <a:defRPr sz="1400" b="1">
                <a:solidFill>
                  <a:srgbClr val="FB4D0A"/>
                </a:solidFill>
                <a:latin typeface="+mn-lt"/>
                <a:ea typeface="+mn-ea"/>
                <a:cs typeface="+mn-cs"/>
                <a:sym typeface="Calibri"/>
              </a:defRPr>
            </a:lvl1pPr>
            <a:lvl2pPr marL="0" indent="290513">
              <a:spcBef>
                <a:spcPts val="0"/>
              </a:spcBef>
              <a:buClrTx/>
              <a:buSzTx/>
              <a:buFontTx/>
              <a:buNone/>
              <a:defRPr sz="1400" b="1">
                <a:solidFill>
                  <a:srgbClr val="FB4D0A"/>
                </a:solidFill>
                <a:latin typeface="+mn-lt"/>
                <a:ea typeface="+mn-ea"/>
                <a:cs typeface="+mn-cs"/>
                <a:sym typeface="Calibri"/>
              </a:defRPr>
            </a:lvl2pPr>
            <a:lvl3pPr marL="0" indent="582612">
              <a:spcBef>
                <a:spcPts val="0"/>
              </a:spcBef>
              <a:buClrTx/>
              <a:buSzTx/>
              <a:buFontTx/>
              <a:buNone/>
              <a:defRPr sz="1400" b="1">
                <a:solidFill>
                  <a:srgbClr val="FB4D0A"/>
                </a:solidFill>
                <a:latin typeface="+mn-lt"/>
                <a:ea typeface="+mn-ea"/>
                <a:cs typeface="+mn-cs"/>
                <a:sym typeface="Calibri"/>
              </a:defRPr>
            </a:lvl3pPr>
            <a:lvl4pPr marL="0" indent="855662">
              <a:spcBef>
                <a:spcPts val="0"/>
              </a:spcBef>
              <a:buClrTx/>
              <a:buSzTx/>
              <a:buFontTx/>
              <a:buNone/>
              <a:defRPr sz="1400" b="1">
                <a:solidFill>
                  <a:srgbClr val="FB4D0A"/>
                </a:solidFill>
                <a:latin typeface="+mn-lt"/>
                <a:ea typeface="+mn-ea"/>
                <a:cs typeface="+mn-cs"/>
                <a:sym typeface="Calibri"/>
              </a:defRPr>
            </a:lvl4pPr>
            <a:lvl5pPr marL="0" indent="1100137">
              <a:spcBef>
                <a:spcPts val="0"/>
              </a:spcBef>
              <a:buClrTx/>
              <a:buSzTx/>
              <a:buFontTx/>
              <a:buNone/>
              <a:defRPr sz="1400" b="1">
                <a:solidFill>
                  <a:srgbClr val="FB4D0A"/>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pic>
        <p:nvPicPr>
          <p:cNvPr id="434" name="Picture 11" descr="Picture 11"/>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435" name="Text Placeholder 6"/>
          <p:cNvSpPr>
            <a:spLocks noGrp="1"/>
          </p:cNvSpPr>
          <p:nvPr>
            <p:ph type="body" sz="quarter" idx="22"/>
          </p:nvPr>
        </p:nvSpPr>
        <p:spPr>
          <a:xfrm>
            <a:off x="457199" y="5841829"/>
            <a:ext cx="7700965" cy="245574"/>
          </a:xfrm>
          <a:prstGeom prst="rect">
            <a:avLst/>
          </a:prstGeom>
        </p:spPr>
        <p:txBody>
          <a:bodyPr>
            <a:normAutofit/>
          </a:bodyPr>
          <a:lstStyle/>
          <a:p>
            <a:pPr marL="0" indent="0">
              <a:buClrTx/>
              <a:buSzTx/>
              <a:buFontTx/>
              <a:buNone/>
              <a:defRPr sz="1200"/>
            </a:pPr>
            <a:endParaRPr/>
          </a:p>
        </p:txBody>
      </p:sp>
      <p:sp>
        <p:nvSpPr>
          <p:cNvPr id="436" name="Picture Placeholder 3"/>
          <p:cNvSpPr>
            <a:spLocks noGrp="1"/>
          </p:cNvSpPr>
          <p:nvPr>
            <p:ph type="pic" sz="quarter" idx="23"/>
          </p:nvPr>
        </p:nvSpPr>
        <p:spPr>
          <a:xfrm>
            <a:off x="8341855" y="2214541"/>
            <a:ext cx="3849206" cy="3488835"/>
          </a:xfrm>
          <a:prstGeom prst="rect">
            <a:avLst/>
          </a:prstGeom>
        </p:spPr>
        <p:txBody>
          <a:bodyPr lIns="91439" tIns="45719" rIns="91439" bIns="45719"/>
          <a:lstStyle/>
          <a:p>
            <a:endParaRPr/>
          </a:p>
        </p:txBody>
      </p:sp>
      <p:sp>
        <p:nvSpPr>
          <p:cNvPr id="437" name="Text Placeholder 6"/>
          <p:cNvSpPr>
            <a:spLocks noGrp="1"/>
          </p:cNvSpPr>
          <p:nvPr>
            <p:ph type="body" sz="quarter" idx="24"/>
          </p:nvPr>
        </p:nvSpPr>
        <p:spPr>
          <a:xfrm>
            <a:off x="8341213" y="5841829"/>
            <a:ext cx="3849689" cy="245574"/>
          </a:xfrm>
          <a:prstGeom prst="rect">
            <a:avLst/>
          </a:prstGeom>
        </p:spPr>
        <p:txBody>
          <a:bodyPr>
            <a:normAutofit/>
          </a:bodyPr>
          <a:lstStyle/>
          <a:p>
            <a:pPr marL="0" indent="0">
              <a:buClrTx/>
              <a:buSzTx/>
              <a:buFontTx/>
              <a:buNone/>
              <a:defRPr sz="1200"/>
            </a:pPr>
            <a:endParaRPr/>
          </a:p>
        </p:txBody>
      </p:sp>
      <p:sp>
        <p:nvSpPr>
          <p:cNvPr id="438" name="Text Placeholder 15"/>
          <p:cNvSpPr>
            <a:spLocks noGrp="1"/>
          </p:cNvSpPr>
          <p:nvPr>
            <p:ph type="body" sz="quarter" idx="25"/>
          </p:nvPr>
        </p:nvSpPr>
        <p:spPr>
          <a:xfrm>
            <a:off x="8340725" y="1485899"/>
            <a:ext cx="3394075" cy="614365"/>
          </a:xfrm>
          <a:prstGeom prst="rect">
            <a:avLst/>
          </a:prstGeom>
        </p:spPr>
        <p:txBody>
          <a:bodyPr>
            <a:normAutofit/>
          </a:bodyPr>
          <a:lstStyle/>
          <a:p>
            <a:pPr marL="0" indent="0">
              <a:spcBef>
                <a:spcPts val="0"/>
              </a:spcBef>
              <a:buClrTx/>
              <a:buSzTx/>
              <a:buFontTx/>
              <a:buNone/>
              <a:defRPr sz="1500"/>
            </a:pPr>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End Slide Orange">
    <p:spTree>
      <p:nvGrpSpPr>
        <p:cNvPr id="1" name=""/>
        <p:cNvGrpSpPr/>
        <p:nvPr/>
      </p:nvGrpSpPr>
      <p:grpSpPr>
        <a:xfrm>
          <a:off x="0" y="0"/>
          <a:ext cx="0" cy="0"/>
          <a:chOff x="0" y="0"/>
          <a:chExt cx="0" cy="0"/>
        </a:xfrm>
      </p:grpSpPr>
      <p:sp>
        <p:nvSpPr>
          <p:cNvPr id="445" name="Title Text"/>
          <p:cNvSpPr txBox="1">
            <a:spLocks noGrp="1"/>
          </p:cNvSpPr>
          <p:nvPr>
            <p:ph type="title"/>
          </p:nvPr>
        </p:nvSpPr>
        <p:spPr>
          <a:xfrm>
            <a:off x="457200" y="1705355"/>
            <a:ext cx="11277600" cy="3447290"/>
          </a:xfrm>
          <a:prstGeom prst="rect">
            <a:avLst/>
          </a:prstGeom>
        </p:spPr>
        <p:txBody>
          <a:bodyPr anchor="ctr">
            <a:normAutofit/>
          </a:bodyPr>
          <a:lstStyle>
            <a:lvl1pPr>
              <a:lnSpc>
                <a:spcPct val="80000"/>
              </a:lnSpc>
              <a:defRPr sz="8800">
                <a:solidFill>
                  <a:srgbClr val="FFFFFF"/>
                </a:solidFill>
              </a:defRPr>
            </a:lvl1pPr>
          </a:lstStyle>
          <a:p>
            <a:r>
              <a:t>Title Text</a:t>
            </a:r>
          </a:p>
        </p:txBody>
      </p:sp>
      <p:pic>
        <p:nvPicPr>
          <p:cNvPr id="446" name="Picture 18" descr="Picture 18"/>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4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
  <p:cSld name="End Slide White">
    <p:bg>
      <p:bgPr>
        <a:solidFill>
          <a:srgbClr val="FFFFFF"/>
        </a:solidFill>
        <a:effectLst/>
      </p:bgPr>
    </p:bg>
    <p:spTree>
      <p:nvGrpSpPr>
        <p:cNvPr id="1" name=""/>
        <p:cNvGrpSpPr/>
        <p:nvPr/>
      </p:nvGrpSpPr>
      <p:grpSpPr>
        <a:xfrm>
          <a:off x="0" y="0"/>
          <a:ext cx="0" cy="0"/>
          <a:chOff x="0" y="0"/>
          <a:chExt cx="0" cy="0"/>
        </a:xfrm>
      </p:grpSpPr>
      <p:sp>
        <p:nvSpPr>
          <p:cNvPr id="454" name="Title Text"/>
          <p:cNvSpPr txBox="1">
            <a:spLocks noGrp="1"/>
          </p:cNvSpPr>
          <p:nvPr>
            <p:ph type="title"/>
          </p:nvPr>
        </p:nvSpPr>
        <p:spPr>
          <a:xfrm>
            <a:off x="457200" y="1705355"/>
            <a:ext cx="11277600" cy="3447290"/>
          </a:xfrm>
          <a:prstGeom prst="rect">
            <a:avLst/>
          </a:prstGeom>
        </p:spPr>
        <p:txBody>
          <a:bodyPr anchor="ctr">
            <a:normAutofit/>
          </a:bodyPr>
          <a:lstStyle>
            <a:lvl1pPr>
              <a:lnSpc>
                <a:spcPct val="80000"/>
              </a:lnSpc>
              <a:defRPr sz="8800">
                <a:solidFill>
                  <a:srgbClr val="000000"/>
                </a:solidFill>
              </a:defRPr>
            </a:lvl1pPr>
          </a:lstStyle>
          <a:p>
            <a:r>
              <a:t>Title Text</a:t>
            </a:r>
          </a:p>
        </p:txBody>
      </p:sp>
      <p:pic>
        <p:nvPicPr>
          <p:cNvPr id="455" name="Picture 3" descr="Picture 3"/>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4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Cover Title White">
    <p:bg>
      <p:bgPr>
        <a:solidFill>
          <a:srgbClr val="FFFFFF"/>
        </a:solidFill>
        <a:effectLst/>
      </p:bgPr>
    </p:bg>
    <p:spTree>
      <p:nvGrpSpPr>
        <p:cNvPr id="1" name=""/>
        <p:cNvGrpSpPr/>
        <p:nvPr/>
      </p:nvGrpSpPr>
      <p:grpSpPr>
        <a:xfrm>
          <a:off x="0" y="0"/>
          <a:ext cx="0" cy="0"/>
          <a:chOff x="0" y="0"/>
          <a:chExt cx="0" cy="0"/>
        </a:xfrm>
      </p:grpSpPr>
      <p:sp>
        <p:nvSpPr>
          <p:cNvPr id="37" name="Title Text"/>
          <p:cNvSpPr txBox="1">
            <a:spLocks noGrp="1"/>
          </p:cNvSpPr>
          <p:nvPr>
            <p:ph type="title"/>
          </p:nvPr>
        </p:nvSpPr>
        <p:spPr>
          <a:xfrm>
            <a:off x="457200" y="457200"/>
            <a:ext cx="11277600" cy="3413548"/>
          </a:xfrm>
          <a:prstGeom prst="rect">
            <a:avLst/>
          </a:prstGeom>
        </p:spPr>
        <p:txBody>
          <a:bodyPr anchor="b">
            <a:normAutofit/>
          </a:bodyPr>
          <a:lstStyle>
            <a:lvl1pPr>
              <a:lnSpc>
                <a:spcPct val="80000"/>
              </a:lnSpc>
              <a:defRPr sz="6000"/>
            </a:lvl1pPr>
          </a:lstStyle>
          <a:p>
            <a:r>
              <a:t>Title Text</a:t>
            </a:r>
          </a:p>
        </p:txBody>
      </p:sp>
      <p:sp>
        <p:nvSpPr>
          <p:cNvPr id="38" name="Body Level One…"/>
          <p:cNvSpPr txBox="1">
            <a:spLocks noGrp="1"/>
          </p:cNvSpPr>
          <p:nvPr>
            <p:ph type="body" sz="quarter" idx="1"/>
          </p:nvPr>
        </p:nvSpPr>
        <p:spPr>
          <a:xfrm>
            <a:off x="457198" y="4027501"/>
            <a:ext cx="11277601" cy="936386"/>
          </a:xfrm>
          <a:prstGeom prst="rect">
            <a:avLst/>
          </a:prstGeom>
        </p:spPr>
        <p:txBody>
          <a:bodyPr>
            <a:normAutofit/>
          </a:bodyPr>
          <a:lstStyle>
            <a:lvl1pPr marL="0" indent="0">
              <a:spcBef>
                <a:spcPts val="0"/>
              </a:spcBef>
              <a:buClrTx/>
              <a:buSzTx/>
              <a:buFontTx/>
              <a:buNone/>
              <a:defRPr sz="1800"/>
            </a:lvl1pPr>
            <a:lvl2pPr marL="0" indent="457200">
              <a:spcBef>
                <a:spcPts val="0"/>
              </a:spcBef>
              <a:buClrTx/>
              <a:buSzTx/>
              <a:buFontTx/>
              <a:buNone/>
              <a:defRPr sz="1800"/>
            </a:lvl2pPr>
            <a:lvl3pPr marL="0" indent="914400">
              <a:spcBef>
                <a:spcPts val="0"/>
              </a:spcBef>
              <a:buClrTx/>
              <a:buSzTx/>
              <a:buFontTx/>
              <a:buNone/>
              <a:defRPr sz="1800"/>
            </a:lvl3pPr>
            <a:lvl4pPr marL="0" indent="1371600">
              <a:spcBef>
                <a:spcPts val="0"/>
              </a:spcBef>
              <a:buClrTx/>
              <a:buSzTx/>
              <a:buFontTx/>
              <a:buNone/>
              <a:defRPr sz="1800"/>
            </a:lvl4pPr>
            <a:lvl5pPr marL="0" indent="1828800">
              <a:spcBef>
                <a:spcPts val="0"/>
              </a:spcBef>
              <a:buClrTx/>
              <a:buSzTx/>
              <a:buFontTx/>
              <a:buNone/>
              <a:defRPr sz="1800"/>
            </a:lvl5pPr>
          </a:lstStyle>
          <a:p>
            <a:r>
              <a:t>Body Level One</a:t>
            </a:r>
          </a:p>
          <a:p>
            <a:pPr lvl="1"/>
            <a:r>
              <a:t>Body Level Two</a:t>
            </a:r>
          </a:p>
          <a:p>
            <a:pPr lvl="2"/>
            <a:r>
              <a:t>Body Level Three</a:t>
            </a:r>
          </a:p>
          <a:p>
            <a:pPr lvl="3"/>
            <a:r>
              <a:t>Body Level Four</a:t>
            </a:r>
          </a:p>
          <a:p>
            <a:pPr lvl="4"/>
            <a:r>
              <a:t>Body Level Five</a:t>
            </a:r>
          </a:p>
        </p:txBody>
      </p:sp>
      <p:pic>
        <p:nvPicPr>
          <p:cNvPr id="39" name="Picture 9" descr="Picture 9"/>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cSld name="Contact Slide White">
    <p:bg>
      <p:bgPr>
        <a:solidFill>
          <a:srgbClr val="FFFFFF"/>
        </a:solidFill>
        <a:effectLst/>
      </p:bgPr>
    </p:bg>
    <p:spTree>
      <p:nvGrpSpPr>
        <p:cNvPr id="1" name=""/>
        <p:cNvGrpSpPr/>
        <p:nvPr/>
      </p:nvGrpSpPr>
      <p:grpSpPr>
        <a:xfrm>
          <a:off x="0" y="0"/>
          <a:ext cx="0" cy="0"/>
          <a:chOff x="0" y="0"/>
          <a:chExt cx="0" cy="0"/>
        </a:xfrm>
      </p:grpSpPr>
      <p:sp>
        <p:nvSpPr>
          <p:cNvPr id="463" name="Body Level One…"/>
          <p:cNvSpPr txBox="1">
            <a:spLocks noGrp="1"/>
          </p:cNvSpPr>
          <p:nvPr>
            <p:ph type="body" sz="quarter" idx="1"/>
          </p:nvPr>
        </p:nvSpPr>
        <p:spPr>
          <a:xfrm>
            <a:off x="457200" y="2941639"/>
            <a:ext cx="3807870" cy="281143"/>
          </a:xfrm>
          <a:prstGeom prst="rect">
            <a:avLst/>
          </a:prstGeom>
        </p:spPr>
        <p:txBody>
          <a:bodyPr>
            <a:normAutofit/>
          </a:bodyPr>
          <a:lstStyle>
            <a:lvl1pPr marL="0" indent="0">
              <a:buClrTx/>
              <a:buSzTx/>
              <a:buFontTx/>
              <a:buNone/>
              <a:defRPr sz="2000"/>
            </a:lvl1pPr>
            <a:lvl2pPr marL="0" indent="290513">
              <a:buClrTx/>
              <a:buSzTx/>
              <a:buFontTx/>
              <a:buNone/>
              <a:defRPr sz="2000"/>
            </a:lvl2pPr>
            <a:lvl3pPr marL="0" indent="582612">
              <a:buClrTx/>
              <a:buSzTx/>
              <a:buFontTx/>
              <a:buNone/>
              <a:defRPr sz="2000"/>
            </a:lvl3pPr>
            <a:lvl4pPr marL="0" indent="855662">
              <a:buClrTx/>
              <a:buSzTx/>
              <a:buFontTx/>
              <a:buNone/>
              <a:defRPr sz="2000"/>
            </a:lvl4pPr>
            <a:lvl5pPr marL="0" indent="1100137">
              <a:buClrTx/>
              <a:buSzTx/>
              <a:buFontTx/>
              <a:buNone/>
              <a:defRPr sz="2000"/>
            </a:lvl5pPr>
          </a:lstStyle>
          <a:p>
            <a:r>
              <a:t>Body Level One</a:t>
            </a:r>
          </a:p>
          <a:p>
            <a:pPr lvl="1"/>
            <a:r>
              <a:t>Body Level Two</a:t>
            </a:r>
          </a:p>
          <a:p>
            <a:pPr lvl="2"/>
            <a:r>
              <a:t>Body Level Three</a:t>
            </a:r>
          </a:p>
          <a:p>
            <a:pPr lvl="3"/>
            <a:r>
              <a:t>Body Level Four</a:t>
            </a:r>
          </a:p>
          <a:p>
            <a:pPr lvl="4"/>
            <a:r>
              <a:t>Body Level Five</a:t>
            </a:r>
          </a:p>
        </p:txBody>
      </p:sp>
      <p:sp>
        <p:nvSpPr>
          <p:cNvPr id="464" name="Text Placeholder 4"/>
          <p:cNvSpPr>
            <a:spLocks noGrp="1"/>
          </p:cNvSpPr>
          <p:nvPr>
            <p:ph type="body" sz="quarter" idx="21"/>
          </p:nvPr>
        </p:nvSpPr>
        <p:spPr>
          <a:xfrm>
            <a:off x="457199" y="3293331"/>
            <a:ext cx="3807871" cy="236381"/>
          </a:xfrm>
          <a:prstGeom prst="rect">
            <a:avLst/>
          </a:prstGeom>
        </p:spPr>
        <p:txBody>
          <a:bodyPr>
            <a:normAutofit/>
          </a:bodyPr>
          <a:lstStyle/>
          <a:p>
            <a:pPr marL="0" indent="0">
              <a:buClrTx/>
              <a:buSzTx/>
              <a:buFontTx/>
              <a:buNone/>
              <a:defRPr sz="1500" b="1">
                <a:latin typeface="+mn-lt"/>
                <a:ea typeface="+mn-ea"/>
                <a:cs typeface="+mn-cs"/>
                <a:sym typeface="Calibri"/>
              </a:defRPr>
            </a:pPr>
            <a:endParaRPr/>
          </a:p>
        </p:txBody>
      </p:sp>
      <p:sp>
        <p:nvSpPr>
          <p:cNvPr id="465" name="Text Placeholder 4"/>
          <p:cNvSpPr>
            <a:spLocks noGrp="1"/>
          </p:cNvSpPr>
          <p:nvPr>
            <p:ph type="body" sz="quarter" idx="22"/>
          </p:nvPr>
        </p:nvSpPr>
        <p:spPr>
          <a:xfrm>
            <a:off x="457199" y="3568293"/>
            <a:ext cx="3807871" cy="870125"/>
          </a:xfrm>
          <a:prstGeom prst="rect">
            <a:avLst/>
          </a:prstGeom>
        </p:spPr>
        <p:txBody>
          <a:bodyPr>
            <a:normAutofit/>
          </a:bodyPr>
          <a:lstStyle/>
          <a:p>
            <a:pPr marL="0" indent="0">
              <a:spcBef>
                <a:spcPts val="300"/>
              </a:spcBef>
              <a:buClrTx/>
              <a:buSzTx/>
              <a:buFontTx/>
              <a:buNone/>
              <a:defRPr sz="1500"/>
            </a:pPr>
            <a:endParaRPr/>
          </a:p>
        </p:txBody>
      </p:sp>
      <p:sp>
        <p:nvSpPr>
          <p:cNvPr id="466" name="Text Placeholder 4"/>
          <p:cNvSpPr>
            <a:spLocks noGrp="1"/>
          </p:cNvSpPr>
          <p:nvPr>
            <p:ph type="body" sz="quarter" idx="23"/>
          </p:nvPr>
        </p:nvSpPr>
        <p:spPr>
          <a:xfrm>
            <a:off x="457199" y="4597789"/>
            <a:ext cx="3807871" cy="281143"/>
          </a:xfrm>
          <a:prstGeom prst="rect">
            <a:avLst/>
          </a:prstGeom>
        </p:spPr>
        <p:txBody>
          <a:bodyPr>
            <a:normAutofit/>
          </a:bodyPr>
          <a:lstStyle/>
          <a:p>
            <a:pPr marL="0" indent="0">
              <a:buClrTx/>
              <a:buSzTx/>
              <a:buFontTx/>
              <a:buNone/>
              <a:defRPr sz="2000"/>
            </a:pPr>
            <a:endParaRPr/>
          </a:p>
        </p:txBody>
      </p:sp>
      <p:sp>
        <p:nvSpPr>
          <p:cNvPr id="467" name="Text Placeholder 4"/>
          <p:cNvSpPr>
            <a:spLocks noGrp="1"/>
          </p:cNvSpPr>
          <p:nvPr>
            <p:ph type="body" sz="quarter" idx="24"/>
          </p:nvPr>
        </p:nvSpPr>
        <p:spPr>
          <a:xfrm>
            <a:off x="457199" y="4949483"/>
            <a:ext cx="3807871" cy="236381"/>
          </a:xfrm>
          <a:prstGeom prst="rect">
            <a:avLst/>
          </a:prstGeom>
        </p:spPr>
        <p:txBody>
          <a:bodyPr>
            <a:normAutofit/>
          </a:bodyPr>
          <a:lstStyle/>
          <a:p>
            <a:pPr marL="0" indent="0">
              <a:buClrTx/>
              <a:buSzTx/>
              <a:buFontTx/>
              <a:buNone/>
              <a:defRPr sz="1500" b="1">
                <a:latin typeface="+mn-lt"/>
                <a:ea typeface="+mn-ea"/>
                <a:cs typeface="+mn-cs"/>
                <a:sym typeface="Calibri"/>
              </a:defRPr>
            </a:pPr>
            <a:endParaRPr/>
          </a:p>
        </p:txBody>
      </p:sp>
      <p:sp>
        <p:nvSpPr>
          <p:cNvPr id="468" name="Text Placeholder 4"/>
          <p:cNvSpPr>
            <a:spLocks noGrp="1"/>
          </p:cNvSpPr>
          <p:nvPr>
            <p:ph type="body" sz="quarter" idx="25"/>
          </p:nvPr>
        </p:nvSpPr>
        <p:spPr>
          <a:xfrm>
            <a:off x="457199" y="5224443"/>
            <a:ext cx="3807871" cy="870125"/>
          </a:xfrm>
          <a:prstGeom prst="rect">
            <a:avLst/>
          </a:prstGeom>
        </p:spPr>
        <p:txBody>
          <a:bodyPr>
            <a:normAutofit/>
          </a:bodyPr>
          <a:lstStyle/>
          <a:p>
            <a:pPr marL="0" indent="0">
              <a:spcBef>
                <a:spcPts val="300"/>
              </a:spcBef>
              <a:buClrTx/>
              <a:buSzTx/>
              <a:buFontTx/>
              <a:buNone/>
              <a:defRPr sz="1500"/>
            </a:pPr>
            <a:endParaRPr/>
          </a:p>
        </p:txBody>
      </p:sp>
      <p:sp>
        <p:nvSpPr>
          <p:cNvPr id="469" name="Text Placeholder 4"/>
          <p:cNvSpPr>
            <a:spLocks noGrp="1"/>
          </p:cNvSpPr>
          <p:nvPr>
            <p:ph type="body" sz="quarter" idx="26"/>
          </p:nvPr>
        </p:nvSpPr>
        <p:spPr>
          <a:xfrm>
            <a:off x="4792607" y="2941639"/>
            <a:ext cx="3807870" cy="281143"/>
          </a:xfrm>
          <a:prstGeom prst="rect">
            <a:avLst/>
          </a:prstGeom>
        </p:spPr>
        <p:txBody>
          <a:bodyPr>
            <a:normAutofit/>
          </a:bodyPr>
          <a:lstStyle/>
          <a:p>
            <a:pPr marL="0" indent="0">
              <a:buClrTx/>
              <a:buSzTx/>
              <a:buFontTx/>
              <a:buNone/>
              <a:defRPr sz="1500"/>
            </a:pPr>
            <a:endParaRPr/>
          </a:p>
        </p:txBody>
      </p:sp>
      <p:sp>
        <p:nvSpPr>
          <p:cNvPr id="470" name="Text Placeholder 4"/>
          <p:cNvSpPr>
            <a:spLocks noGrp="1"/>
          </p:cNvSpPr>
          <p:nvPr>
            <p:ph type="body" sz="quarter" idx="27"/>
          </p:nvPr>
        </p:nvSpPr>
        <p:spPr>
          <a:xfrm>
            <a:off x="4792607" y="3293331"/>
            <a:ext cx="3807870" cy="236381"/>
          </a:xfrm>
          <a:prstGeom prst="rect">
            <a:avLst/>
          </a:prstGeom>
        </p:spPr>
        <p:txBody>
          <a:bodyPr>
            <a:normAutofit/>
          </a:bodyPr>
          <a:lstStyle/>
          <a:p>
            <a:pPr marL="0" indent="0">
              <a:buClrTx/>
              <a:buSzTx/>
              <a:buFontTx/>
              <a:buNone/>
              <a:defRPr sz="1500" b="1">
                <a:latin typeface="+mn-lt"/>
                <a:ea typeface="+mn-ea"/>
                <a:cs typeface="+mn-cs"/>
                <a:sym typeface="Calibri"/>
              </a:defRPr>
            </a:pPr>
            <a:endParaRPr/>
          </a:p>
        </p:txBody>
      </p:sp>
      <p:sp>
        <p:nvSpPr>
          <p:cNvPr id="471" name="Text Placeholder 4"/>
          <p:cNvSpPr>
            <a:spLocks noGrp="1"/>
          </p:cNvSpPr>
          <p:nvPr>
            <p:ph type="body" sz="quarter" idx="28"/>
          </p:nvPr>
        </p:nvSpPr>
        <p:spPr>
          <a:xfrm>
            <a:off x="4792607" y="3568293"/>
            <a:ext cx="3807870" cy="870125"/>
          </a:xfrm>
          <a:prstGeom prst="rect">
            <a:avLst/>
          </a:prstGeom>
        </p:spPr>
        <p:txBody>
          <a:bodyPr>
            <a:normAutofit/>
          </a:bodyPr>
          <a:lstStyle/>
          <a:p>
            <a:pPr marL="0" indent="0">
              <a:spcBef>
                <a:spcPts val="300"/>
              </a:spcBef>
              <a:buClrTx/>
              <a:buSzTx/>
              <a:buFontTx/>
              <a:buNone/>
              <a:defRPr sz="1500"/>
            </a:pPr>
            <a:endParaRPr/>
          </a:p>
        </p:txBody>
      </p:sp>
      <p:sp>
        <p:nvSpPr>
          <p:cNvPr id="472" name="Text Placeholder 4"/>
          <p:cNvSpPr>
            <a:spLocks noGrp="1"/>
          </p:cNvSpPr>
          <p:nvPr>
            <p:ph type="body" sz="quarter" idx="29"/>
          </p:nvPr>
        </p:nvSpPr>
        <p:spPr>
          <a:xfrm>
            <a:off x="4792607" y="4597789"/>
            <a:ext cx="3807870" cy="1496779"/>
          </a:xfrm>
          <a:prstGeom prst="rect">
            <a:avLst/>
          </a:prstGeom>
        </p:spPr>
        <p:txBody>
          <a:bodyPr>
            <a:normAutofit/>
          </a:bodyPr>
          <a:lstStyle/>
          <a:p>
            <a:pPr marL="0" indent="0">
              <a:spcBef>
                <a:spcPts val="300"/>
              </a:spcBef>
              <a:buClrTx/>
              <a:buSzTx/>
              <a:buFontTx/>
              <a:buNone/>
              <a:defRPr sz="1500"/>
            </a:pPr>
            <a:endParaRPr/>
          </a:p>
        </p:txBody>
      </p:sp>
      <p:pic>
        <p:nvPicPr>
          <p:cNvPr id="473" name="Picture 22" descr="Picture 22"/>
          <p:cNvPicPr>
            <a:picLocks noChangeAspect="1"/>
          </p:cNvPicPr>
          <p:nvPr/>
        </p:nvPicPr>
        <p:blipFill>
          <a:blip r:embed="rId2">
            <a:extLst/>
          </a:blip>
          <a:stretch>
            <a:fillRect/>
          </a:stretch>
        </p:blipFill>
        <p:spPr>
          <a:xfrm>
            <a:off x="75684" y="1133446"/>
            <a:ext cx="1797647" cy="1152339"/>
          </a:xfrm>
          <a:prstGeom prst="rect">
            <a:avLst/>
          </a:prstGeom>
          <a:ln w="12700">
            <a:miter lim="400000"/>
          </a:ln>
        </p:spPr>
      </p:pic>
      <p:sp>
        <p:nvSpPr>
          <p:cNvPr id="4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
  <p:cSld name="Contact Slide Orange">
    <p:spTree>
      <p:nvGrpSpPr>
        <p:cNvPr id="1" name=""/>
        <p:cNvGrpSpPr/>
        <p:nvPr/>
      </p:nvGrpSpPr>
      <p:grpSpPr>
        <a:xfrm>
          <a:off x="0" y="0"/>
          <a:ext cx="0" cy="0"/>
          <a:chOff x="0" y="0"/>
          <a:chExt cx="0" cy="0"/>
        </a:xfrm>
      </p:grpSpPr>
      <p:sp>
        <p:nvSpPr>
          <p:cNvPr id="481" name="Body Level One…"/>
          <p:cNvSpPr txBox="1">
            <a:spLocks noGrp="1"/>
          </p:cNvSpPr>
          <p:nvPr>
            <p:ph type="body" sz="quarter" idx="1"/>
          </p:nvPr>
        </p:nvSpPr>
        <p:spPr>
          <a:xfrm>
            <a:off x="457200" y="2941639"/>
            <a:ext cx="3807870" cy="281143"/>
          </a:xfrm>
          <a:prstGeom prst="rect">
            <a:avLst/>
          </a:prstGeom>
        </p:spPr>
        <p:txBody>
          <a:bodyPr>
            <a:normAutofit/>
          </a:bodyPr>
          <a:lstStyle>
            <a:lvl1pPr marL="0" indent="0">
              <a:buClrTx/>
              <a:buSzTx/>
              <a:buFontTx/>
              <a:buNone/>
              <a:defRPr sz="2000">
                <a:solidFill>
                  <a:srgbClr val="FFFFFF"/>
                </a:solidFill>
              </a:defRPr>
            </a:lvl1pPr>
            <a:lvl2pPr marL="0" indent="290513">
              <a:buClrTx/>
              <a:buSzTx/>
              <a:buFontTx/>
              <a:buNone/>
              <a:defRPr sz="2000">
                <a:solidFill>
                  <a:srgbClr val="FFFFFF"/>
                </a:solidFill>
              </a:defRPr>
            </a:lvl2pPr>
            <a:lvl3pPr marL="0" indent="582612">
              <a:buClrTx/>
              <a:buSzTx/>
              <a:buFontTx/>
              <a:buNone/>
              <a:defRPr sz="2000">
                <a:solidFill>
                  <a:srgbClr val="FFFFFF"/>
                </a:solidFill>
              </a:defRPr>
            </a:lvl3pPr>
            <a:lvl4pPr marL="0" indent="855662">
              <a:buClrTx/>
              <a:buSzTx/>
              <a:buFontTx/>
              <a:buNone/>
              <a:defRPr sz="2000">
                <a:solidFill>
                  <a:srgbClr val="FFFFFF"/>
                </a:solidFill>
              </a:defRPr>
            </a:lvl4pPr>
            <a:lvl5pPr marL="0" indent="1100137">
              <a:buClrTx/>
              <a:buSzTx/>
              <a:buFontTx/>
              <a:buNone/>
              <a:defRPr sz="20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482" name="Text Placeholder 4"/>
          <p:cNvSpPr>
            <a:spLocks noGrp="1"/>
          </p:cNvSpPr>
          <p:nvPr>
            <p:ph type="body" sz="quarter" idx="21"/>
          </p:nvPr>
        </p:nvSpPr>
        <p:spPr>
          <a:xfrm>
            <a:off x="457199" y="3293331"/>
            <a:ext cx="3807871" cy="236381"/>
          </a:xfrm>
          <a:prstGeom prst="rect">
            <a:avLst/>
          </a:prstGeom>
        </p:spPr>
        <p:txBody>
          <a:bodyPr>
            <a:normAutofit/>
          </a:bodyPr>
          <a:lstStyle/>
          <a:p>
            <a:pPr marL="0" indent="0">
              <a:buClrTx/>
              <a:buSzTx/>
              <a:buFontTx/>
              <a:buNone/>
              <a:defRPr sz="1500" b="1">
                <a:solidFill>
                  <a:srgbClr val="FFFFFF"/>
                </a:solidFill>
                <a:latin typeface="+mn-lt"/>
                <a:ea typeface="+mn-ea"/>
                <a:cs typeface="+mn-cs"/>
                <a:sym typeface="Calibri"/>
              </a:defRPr>
            </a:pPr>
            <a:endParaRPr/>
          </a:p>
        </p:txBody>
      </p:sp>
      <p:sp>
        <p:nvSpPr>
          <p:cNvPr id="483" name="Text Placeholder 4"/>
          <p:cNvSpPr>
            <a:spLocks noGrp="1"/>
          </p:cNvSpPr>
          <p:nvPr>
            <p:ph type="body" sz="quarter" idx="22"/>
          </p:nvPr>
        </p:nvSpPr>
        <p:spPr>
          <a:xfrm>
            <a:off x="457199" y="3568293"/>
            <a:ext cx="3807871" cy="870125"/>
          </a:xfrm>
          <a:prstGeom prst="rect">
            <a:avLst/>
          </a:prstGeom>
        </p:spPr>
        <p:txBody>
          <a:bodyPr>
            <a:normAutofit/>
          </a:bodyPr>
          <a:lstStyle/>
          <a:p>
            <a:pPr marL="0" indent="0">
              <a:spcBef>
                <a:spcPts val="300"/>
              </a:spcBef>
              <a:buClrTx/>
              <a:buSzTx/>
              <a:buFontTx/>
              <a:buNone/>
              <a:defRPr sz="1500">
                <a:solidFill>
                  <a:srgbClr val="FFFFFF"/>
                </a:solidFill>
              </a:defRPr>
            </a:pPr>
            <a:endParaRPr/>
          </a:p>
        </p:txBody>
      </p:sp>
      <p:sp>
        <p:nvSpPr>
          <p:cNvPr id="484" name="Text Placeholder 4"/>
          <p:cNvSpPr>
            <a:spLocks noGrp="1"/>
          </p:cNvSpPr>
          <p:nvPr>
            <p:ph type="body" sz="quarter" idx="23"/>
          </p:nvPr>
        </p:nvSpPr>
        <p:spPr>
          <a:xfrm>
            <a:off x="457199" y="4597789"/>
            <a:ext cx="3807871" cy="281143"/>
          </a:xfrm>
          <a:prstGeom prst="rect">
            <a:avLst/>
          </a:prstGeom>
        </p:spPr>
        <p:txBody>
          <a:bodyPr>
            <a:normAutofit/>
          </a:bodyPr>
          <a:lstStyle/>
          <a:p>
            <a:pPr marL="0" indent="0">
              <a:buClrTx/>
              <a:buSzTx/>
              <a:buFontTx/>
              <a:buNone/>
              <a:defRPr sz="2000">
                <a:solidFill>
                  <a:srgbClr val="FFFFFF"/>
                </a:solidFill>
              </a:defRPr>
            </a:pPr>
            <a:endParaRPr/>
          </a:p>
        </p:txBody>
      </p:sp>
      <p:sp>
        <p:nvSpPr>
          <p:cNvPr id="485" name="Text Placeholder 4"/>
          <p:cNvSpPr>
            <a:spLocks noGrp="1"/>
          </p:cNvSpPr>
          <p:nvPr>
            <p:ph type="body" sz="quarter" idx="24"/>
          </p:nvPr>
        </p:nvSpPr>
        <p:spPr>
          <a:xfrm>
            <a:off x="457199" y="4949483"/>
            <a:ext cx="3807871" cy="236381"/>
          </a:xfrm>
          <a:prstGeom prst="rect">
            <a:avLst/>
          </a:prstGeom>
        </p:spPr>
        <p:txBody>
          <a:bodyPr>
            <a:normAutofit/>
          </a:bodyPr>
          <a:lstStyle/>
          <a:p>
            <a:pPr marL="0" indent="0">
              <a:buClrTx/>
              <a:buSzTx/>
              <a:buFontTx/>
              <a:buNone/>
              <a:defRPr sz="1500" b="1">
                <a:solidFill>
                  <a:srgbClr val="FFFFFF"/>
                </a:solidFill>
                <a:latin typeface="+mn-lt"/>
                <a:ea typeface="+mn-ea"/>
                <a:cs typeface="+mn-cs"/>
                <a:sym typeface="Calibri"/>
              </a:defRPr>
            </a:pPr>
            <a:endParaRPr/>
          </a:p>
        </p:txBody>
      </p:sp>
      <p:sp>
        <p:nvSpPr>
          <p:cNvPr id="486" name="Text Placeholder 4"/>
          <p:cNvSpPr>
            <a:spLocks noGrp="1"/>
          </p:cNvSpPr>
          <p:nvPr>
            <p:ph type="body" sz="quarter" idx="25"/>
          </p:nvPr>
        </p:nvSpPr>
        <p:spPr>
          <a:xfrm>
            <a:off x="457199" y="5224443"/>
            <a:ext cx="3807871" cy="870125"/>
          </a:xfrm>
          <a:prstGeom prst="rect">
            <a:avLst/>
          </a:prstGeom>
        </p:spPr>
        <p:txBody>
          <a:bodyPr>
            <a:normAutofit/>
          </a:bodyPr>
          <a:lstStyle/>
          <a:p>
            <a:pPr marL="0" indent="0">
              <a:spcBef>
                <a:spcPts val="300"/>
              </a:spcBef>
              <a:buClrTx/>
              <a:buSzTx/>
              <a:buFontTx/>
              <a:buNone/>
              <a:defRPr sz="1500">
                <a:solidFill>
                  <a:srgbClr val="FFFFFF"/>
                </a:solidFill>
              </a:defRPr>
            </a:pPr>
            <a:endParaRPr/>
          </a:p>
        </p:txBody>
      </p:sp>
      <p:sp>
        <p:nvSpPr>
          <p:cNvPr id="487" name="Text Placeholder 4"/>
          <p:cNvSpPr>
            <a:spLocks noGrp="1"/>
          </p:cNvSpPr>
          <p:nvPr>
            <p:ph type="body" sz="quarter" idx="26"/>
          </p:nvPr>
        </p:nvSpPr>
        <p:spPr>
          <a:xfrm>
            <a:off x="4792607" y="2941639"/>
            <a:ext cx="3807870" cy="281143"/>
          </a:xfrm>
          <a:prstGeom prst="rect">
            <a:avLst/>
          </a:prstGeom>
        </p:spPr>
        <p:txBody>
          <a:bodyPr>
            <a:normAutofit/>
          </a:bodyPr>
          <a:lstStyle/>
          <a:p>
            <a:pPr marL="0" indent="0">
              <a:buClrTx/>
              <a:buSzTx/>
              <a:buFontTx/>
              <a:buNone/>
              <a:defRPr sz="1500">
                <a:solidFill>
                  <a:srgbClr val="FFFFFF"/>
                </a:solidFill>
              </a:defRPr>
            </a:pPr>
            <a:endParaRPr/>
          </a:p>
        </p:txBody>
      </p:sp>
      <p:sp>
        <p:nvSpPr>
          <p:cNvPr id="488" name="Text Placeholder 4"/>
          <p:cNvSpPr>
            <a:spLocks noGrp="1"/>
          </p:cNvSpPr>
          <p:nvPr>
            <p:ph type="body" sz="quarter" idx="27"/>
          </p:nvPr>
        </p:nvSpPr>
        <p:spPr>
          <a:xfrm>
            <a:off x="4792607" y="3293331"/>
            <a:ext cx="3807870" cy="236381"/>
          </a:xfrm>
          <a:prstGeom prst="rect">
            <a:avLst/>
          </a:prstGeom>
        </p:spPr>
        <p:txBody>
          <a:bodyPr>
            <a:normAutofit/>
          </a:bodyPr>
          <a:lstStyle/>
          <a:p>
            <a:pPr marL="0" indent="0">
              <a:buClrTx/>
              <a:buSzTx/>
              <a:buFontTx/>
              <a:buNone/>
              <a:defRPr sz="1500" b="1">
                <a:solidFill>
                  <a:srgbClr val="FFFFFF"/>
                </a:solidFill>
                <a:latin typeface="+mn-lt"/>
                <a:ea typeface="+mn-ea"/>
                <a:cs typeface="+mn-cs"/>
                <a:sym typeface="Calibri"/>
              </a:defRPr>
            </a:pPr>
            <a:endParaRPr/>
          </a:p>
        </p:txBody>
      </p:sp>
      <p:sp>
        <p:nvSpPr>
          <p:cNvPr id="489" name="Text Placeholder 4"/>
          <p:cNvSpPr>
            <a:spLocks noGrp="1"/>
          </p:cNvSpPr>
          <p:nvPr>
            <p:ph type="body" sz="quarter" idx="28"/>
          </p:nvPr>
        </p:nvSpPr>
        <p:spPr>
          <a:xfrm>
            <a:off x="4792607" y="3568293"/>
            <a:ext cx="3807870" cy="870125"/>
          </a:xfrm>
          <a:prstGeom prst="rect">
            <a:avLst/>
          </a:prstGeom>
        </p:spPr>
        <p:txBody>
          <a:bodyPr>
            <a:normAutofit/>
          </a:bodyPr>
          <a:lstStyle/>
          <a:p>
            <a:pPr marL="0" indent="0">
              <a:spcBef>
                <a:spcPts val="300"/>
              </a:spcBef>
              <a:buClrTx/>
              <a:buSzTx/>
              <a:buFontTx/>
              <a:buNone/>
              <a:defRPr sz="1500">
                <a:solidFill>
                  <a:srgbClr val="FFFFFF"/>
                </a:solidFill>
              </a:defRPr>
            </a:pPr>
            <a:endParaRPr/>
          </a:p>
        </p:txBody>
      </p:sp>
      <p:sp>
        <p:nvSpPr>
          <p:cNvPr id="490" name="Text Placeholder 4"/>
          <p:cNvSpPr>
            <a:spLocks noGrp="1"/>
          </p:cNvSpPr>
          <p:nvPr>
            <p:ph type="body" sz="quarter" idx="29"/>
          </p:nvPr>
        </p:nvSpPr>
        <p:spPr>
          <a:xfrm>
            <a:off x="4792607" y="4597789"/>
            <a:ext cx="3807870" cy="1496779"/>
          </a:xfrm>
          <a:prstGeom prst="rect">
            <a:avLst/>
          </a:prstGeom>
        </p:spPr>
        <p:txBody>
          <a:bodyPr>
            <a:normAutofit/>
          </a:bodyPr>
          <a:lstStyle/>
          <a:p>
            <a:pPr marL="0" indent="0">
              <a:spcBef>
                <a:spcPts val="300"/>
              </a:spcBef>
              <a:buClrTx/>
              <a:buSzTx/>
              <a:buFontTx/>
              <a:buNone/>
              <a:defRPr sz="1500">
                <a:solidFill>
                  <a:srgbClr val="FFFFFF"/>
                </a:solidFill>
              </a:defRPr>
            </a:pPr>
            <a:endParaRPr/>
          </a:p>
        </p:txBody>
      </p:sp>
      <p:pic>
        <p:nvPicPr>
          <p:cNvPr id="491" name="Picture 22" descr="Picture 22"/>
          <p:cNvPicPr>
            <a:picLocks noChangeAspect="1"/>
          </p:cNvPicPr>
          <p:nvPr/>
        </p:nvPicPr>
        <p:blipFill>
          <a:blip r:embed="rId2">
            <a:extLst/>
          </a:blip>
          <a:stretch>
            <a:fillRect/>
          </a:stretch>
        </p:blipFill>
        <p:spPr>
          <a:xfrm>
            <a:off x="75684" y="1133446"/>
            <a:ext cx="1797645" cy="1152339"/>
          </a:xfrm>
          <a:prstGeom prst="rect">
            <a:avLst/>
          </a:prstGeom>
          <a:ln w="12700">
            <a:miter lim="400000"/>
          </a:ln>
        </p:spPr>
      </p:pic>
      <p:sp>
        <p:nvSpPr>
          <p:cNvPr id="4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1_Main">
    <p:bg>
      <p:bgPr>
        <a:solidFill>
          <a:srgbClr val="FFFFFF"/>
        </a:solidFill>
        <a:effectLst/>
      </p:bgPr>
    </p:bg>
    <p:spTree>
      <p:nvGrpSpPr>
        <p:cNvPr id="1" name=""/>
        <p:cNvGrpSpPr/>
        <p:nvPr/>
      </p:nvGrpSpPr>
      <p:grpSpPr>
        <a:xfrm>
          <a:off x="0" y="0"/>
          <a:ext cx="0" cy="0"/>
          <a:chOff x="0" y="0"/>
          <a:chExt cx="0" cy="0"/>
        </a:xfrm>
      </p:grpSpPr>
      <p:sp>
        <p:nvSpPr>
          <p:cNvPr id="499" name="Title Text"/>
          <p:cNvSpPr txBox="1">
            <a:spLocks noGrp="1"/>
          </p:cNvSpPr>
          <p:nvPr>
            <p:ph type="title"/>
          </p:nvPr>
        </p:nvSpPr>
        <p:spPr>
          <a:xfrm>
            <a:off x="457200" y="228600"/>
            <a:ext cx="11277600" cy="489438"/>
          </a:xfrm>
          <a:prstGeom prst="rect">
            <a:avLst/>
          </a:prstGeom>
        </p:spPr>
        <p:txBody>
          <a:bodyPr>
            <a:normAutofit/>
          </a:bodyPr>
          <a:lstStyle>
            <a:lvl1pPr>
              <a:lnSpc>
                <a:spcPct val="80000"/>
              </a:lnSpc>
              <a:defRPr sz="3200"/>
            </a:lvl1pPr>
          </a:lstStyle>
          <a:p>
            <a:r>
              <a:t>Title Text</a:t>
            </a:r>
          </a:p>
        </p:txBody>
      </p:sp>
      <p:sp>
        <p:nvSpPr>
          <p:cNvPr id="500" name="Slide Number"/>
          <p:cNvSpPr txBox="1">
            <a:spLocks noGrp="1"/>
          </p:cNvSpPr>
          <p:nvPr>
            <p:ph type="sldNum" sz="quarter" idx="2"/>
          </p:nvPr>
        </p:nvSpPr>
        <p:spPr>
          <a:xfrm>
            <a:off x="10477637" y="6449556"/>
            <a:ext cx="127001" cy="127001"/>
          </a:xfrm>
          <a:prstGeom prst="rect">
            <a:avLst/>
          </a:prstGeom>
        </p:spPr>
        <p:txBody>
          <a:bodyPr/>
          <a:lstStyle>
            <a:lvl1pPr algn="l">
              <a:defRPr sz="800"/>
            </a:lvl1pPr>
          </a:lstStyle>
          <a:p>
            <a:fld id="{86CB4B4D-7CA3-9044-876B-883B54F8677D}" type="slidenum">
              <a:t>‹#›</a:t>
            </a:fld>
            <a:endParaRPr/>
          </a:p>
        </p:txBody>
      </p:sp>
      <p:pic>
        <p:nvPicPr>
          <p:cNvPr id="501" name="Picture 13" descr="Picture 13"/>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ver Title White Picture">
    <p:bg>
      <p:bgPr>
        <a:solidFill>
          <a:srgbClr val="FFFFFF"/>
        </a:solidFill>
        <a:effectLst/>
      </p:bgPr>
    </p:bg>
    <p:spTree>
      <p:nvGrpSpPr>
        <p:cNvPr id="1" name=""/>
        <p:cNvGrpSpPr/>
        <p:nvPr/>
      </p:nvGrpSpPr>
      <p:grpSpPr>
        <a:xfrm>
          <a:off x="0" y="0"/>
          <a:ext cx="0" cy="0"/>
          <a:chOff x="0" y="0"/>
          <a:chExt cx="0" cy="0"/>
        </a:xfrm>
      </p:grpSpPr>
      <p:sp>
        <p:nvSpPr>
          <p:cNvPr id="47" name="Picture Placeholder 4"/>
          <p:cNvSpPr>
            <a:spLocks noGrp="1"/>
          </p:cNvSpPr>
          <p:nvPr>
            <p:ph type="pic" idx="21"/>
          </p:nvPr>
        </p:nvSpPr>
        <p:spPr>
          <a:xfrm>
            <a:off x="0" y="0"/>
            <a:ext cx="12192000" cy="6858000"/>
          </a:xfrm>
          <a:prstGeom prst="rect">
            <a:avLst/>
          </a:prstGeom>
        </p:spPr>
        <p:txBody>
          <a:bodyPr lIns="91439" tIns="45719" rIns="91439" bIns="45719"/>
          <a:lstStyle/>
          <a:p>
            <a:endParaRPr/>
          </a:p>
        </p:txBody>
      </p:sp>
      <p:sp>
        <p:nvSpPr>
          <p:cNvPr id="48" name="Title Text"/>
          <p:cNvSpPr txBox="1">
            <a:spLocks noGrp="1"/>
          </p:cNvSpPr>
          <p:nvPr>
            <p:ph type="title"/>
          </p:nvPr>
        </p:nvSpPr>
        <p:spPr>
          <a:xfrm>
            <a:off x="457200" y="457200"/>
            <a:ext cx="11277600" cy="3413548"/>
          </a:xfrm>
          <a:prstGeom prst="rect">
            <a:avLst/>
          </a:prstGeom>
        </p:spPr>
        <p:txBody>
          <a:bodyPr anchor="b">
            <a:normAutofit/>
          </a:bodyPr>
          <a:lstStyle>
            <a:lvl1pPr>
              <a:lnSpc>
                <a:spcPct val="80000"/>
              </a:lnSpc>
              <a:defRPr sz="6000">
                <a:solidFill>
                  <a:srgbClr val="FFFFFF"/>
                </a:solidFill>
              </a:defRPr>
            </a:lvl1pPr>
          </a:lstStyle>
          <a:p>
            <a:r>
              <a:t>Title Text</a:t>
            </a:r>
          </a:p>
        </p:txBody>
      </p:sp>
      <p:sp>
        <p:nvSpPr>
          <p:cNvPr id="49" name="Body Level One…"/>
          <p:cNvSpPr txBox="1">
            <a:spLocks noGrp="1"/>
          </p:cNvSpPr>
          <p:nvPr>
            <p:ph type="body" sz="quarter" idx="1"/>
          </p:nvPr>
        </p:nvSpPr>
        <p:spPr>
          <a:xfrm>
            <a:off x="457198" y="4027501"/>
            <a:ext cx="11277601" cy="936386"/>
          </a:xfrm>
          <a:prstGeom prst="rect">
            <a:avLst/>
          </a:prstGeom>
        </p:spPr>
        <p:txBody>
          <a:bodyPr>
            <a:normAutofit/>
          </a:bodyPr>
          <a:lstStyle>
            <a:lvl1pPr marL="0" indent="0">
              <a:spcBef>
                <a:spcPts val="0"/>
              </a:spcBef>
              <a:buClrTx/>
              <a:buSzTx/>
              <a:buFontTx/>
              <a:buNone/>
              <a:defRPr sz="1800">
                <a:solidFill>
                  <a:srgbClr val="FFFFFF"/>
                </a:solidFill>
              </a:defRPr>
            </a:lvl1pPr>
            <a:lvl2pPr marL="0" indent="457200">
              <a:spcBef>
                <a:spcPts val="0"/>
              </a:spcBef>
              <a:buClrTx/>
              <a:buSzTx/>
              <a:buFontTx/>
              <a:buNone/>
              <a:defRPr sz="1800">
                <a:solidFill>
                  <a:srgbClr val="FFFFFF"/>
                </a:solidFill>
              </a:defRPr>
            </a:lvl2pPr>
            <a:lvl3pPr marL="0" indent="914400">
              <a:spcBef>
                <a:spcPts val="0"/>
              </a:spcBef>
              <a:buClrTx/>
              <a:buSzTx/>
              <a:buFontTx/>
              <a:buNone/>
              <a:defRPr sz="1800">
                <a:solidFill>
                  <a:srgbClr val="FFFFFF"/>
                </a:solidFill>
              </a:defRPr>
            </a:lvl3pPr>
            <a:lvl4pPr marL="0" indent="1371600">
              <a:spcBef>
                <a:spcPts val="0"/>
              </a:spcBef>
              <a:buClrTx/>
              <a:buSzTx/>
              <a:buFontTx/>
              <a:buNone/>
              <a:defRPr sz="1800">
                <a:solidFill>
                  <a:srgbClr val="FFFFFF"/>
                </a:solidFill>
              </a:defRPr>
            </a:lvl4pPr>
            <a:lvl5pPr marL="0" indent="1828800">
              <a:spcBef>
                <a:spcPts val="0"/>
              </a:spcBef>
              <a:buClrTx/>
              <a:buSzTx/>
              <a:buFontTx/>
              <a:buNone/>
              <a:defRPr sz="18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50" name="Text Placeholder 7"/>
          <p:cNvSpPr>
            <a:spLocks noGrp="1"/>
          </p:cNvSpPr>
          <p:nvPr>
            <p:ph type="body" sz="quarter" idx="22" hasCustomPrompt="1"/>
          </p:nvPr>
        </p:nvSpPr>
        <p:spPr>
          <a:xfrm>
            <a:off x="10956018" y="6132957"/>
            <a:ext cx="987553" cy="630937"/>
          </a:xfrm>
          <a:prstGeom prst="rect">
            <a:avLst/>
          </a:prstGeom>
          <a:blipFill>
            <a:blip r:embed="rId2"/>
            <a:stretch>
              <a:fillRect/>
            </a:stretch>
          </a:blipFill>
        </p:spPr>
        <p:txBody>
          <a:bodyPr>
            <a:normAutofit/>
          </a:bodyPr>
          <a:lstStyle>
            <a:lvl1pPr marL="0" indent="0">
              <a:buClrTx/>
              <a:buSzTx/>
              <a:buFontTx/>
              <a:buNone/>
            </a:lvl1pPr>
          </a:lstStyle>
          <a:p>
            <a:r>
              <a:t> </a:t>
            </a:r>
          </a:p>
        </p:txBody>
      </p:sp>
      <p:sp>
        <p:nvSpPr>
          <p:cNvPr id="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over Title Orange Picture">
    <p:bg>
      <p:bgPr>
        <a:solidFill>
          <a:srgbClr val="FFFFFF"/>
        </a:solidFill>
        <a:effectLst/>
      </p:bgPr>
    </p:bg>
    <p:spTree>
      <p:nvGrpSpPr>
        <p:cNvPr id="1" name=""/>
        <p:cNvGrpSpPr/>
        <p:nvPr/>
      </p:nvGrpSpPr>
      <p:grpSpPr>
        <a:xfrm>
          <a:off x="0" y="0"/>
          <a:ext cx="0" cy="0"/>
          <a:chOff x="0" y="0"/>
          <a:chExt cx="0" cy="0"/>
        </a:xfrm>
      </p:grpSpPr>
      <p:sp>
        <p:nvSpPr>
          <p:cNvPr id="58" name="Picture Placeholder 4"/>
          <p:cNvSpPr>
            <a:spLocks noGrp="1"/>
          </p:cNvSpPr>
          <p:nvPr>
            <p:ph type="pic" idx="21"/>
          </p:nvPr>
        </p:nvSpPr>
        <p:spPr>
          <a:xfrm>
            <a:off x="0" y="0"/>
            <a:ext cx="12192000" cy="6858000"/>
          </a:xfrm>
          <a:prstGeom prst="rect">
            <a:avLst/>
          </a:prstGeom>
        </p:spPr>
        <p:txBody>
          <a:bodyPr lIns="91439" tIns="45719" rIns="91439" bIns="45719"/>
          <a:lstStyle/>
          <a:p>
            <a:endParaRPr/>
          </a:p>
        </p:txBody>
      </p:sp>
      <p:sp>
        <p:nvSpPr>
          <p:cNvPr id="59" name="Title Text"/>
          <p:cNvSpPr txBox="1">
            <a:spLocks noGrp="1"/>
          </p:cNvSpPr>
          <p:nvPr>
            <p:ph type="title"/>
          </p:nvPr>
        </p:nvSpPr>
        <p:spPr>
          <a:xfrm>
            <a:off x="457200" y="457200"/>
            <a:ext cx="11277600" cy="3413548"/>
          </a:xfrm>
          <a:prstGeom prst="rect">
            <a:avLst/>
          </a:prstGeom>
        </p:spPr>
        <p:txBody>
          <a:bodyPr anchor="b">
            <a:normAutofit/>
          </a:bodyPr>
          <a:lstStyle>
            <a:lvl1pPr>
              <a:lnSpc>
                <a:spcPct val="80000"/>
              </a:lnSpc>
              <a:defRPr sz="6000"/>
            </a:lvl1pPr>
          </a:lstStyle>
          <a:p>
            <a:r>
              <a:t>Title Text</a:t>
            </a:r>
          </a:p>
        </p:txBody>
      </p:sp>
      <p:sp>
        <p:nvSpPr>
          <p:cNvPr id="60" name="Body Level One…"/>
          <p:cNvSpPr txBox="1">
            <a:spLocks noGrp="1"/>
          </p:cNvSpPr>
          <p:nvPr>
            <p:ph type="body" sz="quarter" idx="1"/>
          </p:nvPr>
        </p:nvSpPr>
        <p:spPr>
          <a:xfrm>
            <a:off x="457198" y="4027501"/>
            <a:ext cx="11277601" cy="936386"/>
          </a:xfrm>
          <a:prstGeom prst="rect">
            <a:avLst/>
          </a:prstGeom>
        </p:spPr>
        <p:txBody>
          <a:bodyPr>
            <a:normAutofit/>
          </a:bodyPr>
          <a:lstStyle>
            <a:lvl1pPr marL="0" indent="0">
              <a:spcBef>
                <a:spcPts val="0"/>
              </a:spcBef>
              <a:buClrTx/>
              <a:buSzTx/>
              <a:buFontTx/>
              <a:buNone/>
              <a:defRPr sz="1800"/>
            </a:lvl1pPr>
            <a:lvl2pPr marL="0" indent="457200">
              <a:spcBef>
                <a:spcPts val="0"/>
              </a:spcBef>
              <a:buClrTx/>
              <a:buSzTx/>
              <a:buFontTx/>
              <a:buNone/>
              <a:defRPr sz="1800"/>
            </a:lvl2pPr>
            <a:lvl3pPr marL="0" indent="914400">
              <a:spcBef>
                <a:spcPts val="0"/>
              </a:spcBef>
              <a:buClrTx/>
              <a:buSzTx/>
              <a:buFontTx/>
              <a:buNone/>
              <a:defRPr sz="1800"/>
            </a:lvl3pPr>
            <a:lvl4pPr marL="0" indent="1371600">
              <a:spcBef>
                <a:spcPts val="0"/>
              </a:spcBef>
              <a:buClrTx/>
              <a:buSzTx/>
              <a:buFontTx/>
              <a:buNone/>
              <a:defRPr sz="1800"/>
            </a:lvl4pPr>
            <a:lvl5pPr marL="0" indent="1828800">
              <a:spcBef>
                <a:spcPts val="0"/>
              </a:spcBef>
              <a:buClrTx/>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61" name="Text Placeholder 7"/>
          <p:cNvSpPr>
            <a:spLocks noGrp="1"/>
          </p:cNvSpPr>
          <p:nvPr>
            <p:ph type="body" sz="quarter" idx="22" hasCustomPrompt="1"/>
          </p:nvPr>
        </p:nvSpPr>
        <p:spPr>
          <a:xfrm>
            <a:off x="10956018" y="6132957"/>
            <a:ext cx="987553" cy="630937"/>
          </a:xfrm>
          <a:prstGeom prst="rect">
            <a:avLst/>
          </a:prstGeom>
          <a:blipFill>
            <a:blip r:embed="rId2"/>
            <a:stretch>
              <a:fillRect/>
            </a:stretch>
          </a:blipFill>
        </p:spPr>
        <p:txBody>
          <a:bodyPr>
            <a:normAutofit/>
          </a:bodyPr>
          <a:lstStyle>
            <a:lvl1pPr marL="0" indent="0">
              <a:buClrTx/>
              <a:buSzTx/>
              <a:buFontTx/>
              <a:buNone/>
            </a:lvl1pPr>
          </a:lstStyle>
          <a:p>
            <a:r>
              <a:t> </a:t>
            </a: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Agenda Orange">
    <p:spTree>
      <p:nvGrpSpPr>
        <p:cNvPr id="1" name=""/>
        <p:cNvGrpSpPr/>
        <p:nvPr/>
      </p:nvGrpSpPr>
      <p:grpSpPr>
        <a:xfrm>
          <a:off x="0" y="0"/>
          <a:ext cx="0" cy="0"/>
          <a:chOff x="0" y="0"/>
          <a:chExt cx="0" cy="0"/>
        </a:xfrm>
      </p:grpSpPr>
      <p:sp>
        <p:nvSpPr>
          <p:cNvPr id="69" name="Title Text"/>
          <p:cNvSpPr txBox="1">
            <a:spLocks noGrp="1"/>
          </p:cNvSpPr>
          <p:nvPr>
            <p:ph type="title"/>
          </p:nvPr>
        </p:nvSpPr>
        <p:spPr>
          <a:xfrm>
            <a:off x="457200" y="757647"/>
            <a:ext cx="11277600" cy="936386"/>
          </a:xfrm>
          <a:prstGeom prst="rect">
            <a:avLst/>
          </a:prstGeom>
        </p:spPr>
        <p:txBody>
          <a:bodyPr>
            <a:normAutofit/>
          </a:bodyPr>
          <a:lstStyle>
            <a:lvl1pPr>
              <a:lnSpc>
                <a:spcPct val="80000"/>
              </a:lnSpc>
              <a:defRPr sz="5400">
                <a:solidFill>
                  <a:srgbClr val="FFFFFF"/>
                </a:solidFill>
              </a:defRPr>
            </a:lvl1pPr>
          </a:lstStyle>
          <a:p>
            <a:r>
              <a:t>Title Text</a:t>
            </a:r>
          </a:p>
        </p:txBody>
      </p:sp>
      <p:sp>
        <p:nvSpPr>
          <p:cNvPr id="70" name="Body Level One…"/>
          <p:cNvSpPr txBox="1">
            <a:spLocks noGrp="1"/>
          </p:cNvSpPr>
          <p:nvPr>
            <p:ph type="body" sz="half" idx="1"/>
          </p:nvPr>
        </p:nvSpPr>
        <p:spPr>
          <a:xfrm>
            <a:off x="457198" y="1854927"/>
            <a:ext cx="5638803" cy="4124769"/>
          </a:xfrm>
          <a:prstGeom prst="rect">
            <a:avLst/>
          </a:prstGeom>
        </p:spPr>
        <p:txBody>
          <a:bodyPr>
            <a:normAutofit/>
          </a:bodyPr>
          <a:lstStyle>
            <a:lvl1pPr marL="0" indent="0">
              <a:spcBef>
                <a:spcPts val="900"/>
              </a:spcBef>
              <a:buClrTx/>
              <a:buSzTx/>
              <a:buFontTx/>
              <a:buNone/>
              <a:defRPr sz="1600">
                <a:solidFill>
                  <a:srgbClr val="FFFFFF"/>
                </a:solidFill>
                <a:latin typeface="+mn-lt"/>
                <a:ea typeface="+mn-ea"/>
                <a:cs typeface="+mn-cs"/>
                <a:sym typeface="Calibri"/>
              </a:defRPr>
            </a:lvl1pPr>
            <a:lvl2pPr marL="0" indent="457200">
              <a:spcBef>
                <a:spcPts val="900"/>
              </a:spcBef>
              <a:buClrTx/>
              <a:buSzTx/>
              <a:buFontTx/>
              <a:buNone/>
              <a:defRPr sz="1600">
                <a:solidFill>
                  <a:srgbClr val="FFFFFF"/>
                </a:solidFill>
                <a:latin typeface="+mn-lt"/>
                <a:ea typeface="+mn-ea"/>
                <a:cs typeface="+mn-cs"/>
                <a:sym typeface="Calibri"/>
              </a:defRPr>
            </a:lvl2pPr>
            <a:lvl3pPr marL="0" indent="914400">
              <a:spcBef>
                <a:spcPts val="900"/>
              </a:spcBef>
              <a:buClrTx/>
              <a:buSzTx/>
              <a:buFontTx/>
              <a:buNone/>
              <a:defRPr sz="1600">
                <a:solidFill>
                  <a:srgbClr val="FFFFFF"/>
                </a:solidFill>
                <a:latin typeface="+mn-lt"/>
                <a:ea typeface="+mn-ea"/>
                <a:cs typeface="+mn-cs"/>
                <a:sym typeface="Calibri"/>
              </a:defRPr>
            </a:lvl3pPr>
            <a:lvl4pPr marL="0" indent="1371600">
              <a:spcBef>
                <a:spcPts val="900"/>
              </a:spcBef>
              <a:buClrTx/>
              <a:buSzTx/>
              <a:buFontTx/>
              <a:buNone/>
              <a:defRPr sz="1600">
                <a:solidFill>
                  <a:srgbClr val="FFFFFF"/>
                </a:solidFill>
                <a:latin typeface="+mn-lt"/>
                <a:ea typeface="+mn-ea"/>
                <a:cs typeface="+mn-cs"/>
                <a:sym typeface="Calibri"/>
              </a:defRPr>
            </a:lvl4pPr>
            <a:lvl5pPr marL="0" indent="1828800">
              <a:spcBef>
                <a:spcPts val="900"/>
              </a:spcBef>
              <a:buClrTx/>
              <a:buSzTx/>
              <a:buFontTx/>
              <a:buNone/>
              <a:defRPr sz="1600">
                <a:solidFill>
                  <a:srgbClr val="FFFFFF"/>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pic>
        <p:nvPicPr>
          <p:cNvPr id="71" name="Picture 18" descr="Picture 18"/>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72" name="Slide Number"/>
          <p:cNvSpPr txBox="1">
            <a:spLocks noGrp="1"/>
          </p:cNvSpPr>
          <p:nvPr>
            <p:ph type="sldNum" sz="quarter" idx="2"/>
          </p:nvPr>
        </p:nvSpPr>
        <p:spPr>
          <a:xfrm>
            <a:off x="10477637" y="6449556"/>
            <a:ext cx="127001" cy="127001"/>
          </a:xfrm>
          <a:prstGeom prst="rect">
            <a:avLst/>
          </a:prstGeom>
        </p:spPr>
        <p:txBody>
          <a:bodyPr/>
          <a:lstStyle>
            <a:lvl1pPr algn="l">
              <a:defRPr sz="800">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Agenda White">
    <p:bg>
      <p:bgPr>
        <a:solidFill>
          <a:srgbClr val="FFFFFF"/>
        </a:solidFill>
        <a:effectLst/>
      </p:bgPr>
    </p:bg>
    <p:spTree>
      <p:nvGrpSpPr>
        <p:cNvPr id="1" name=""/>
        <p:cNvGrpSpPr/>
        <p:nvPr/>
      </p:nvGrpSpPr>
      <p:grpSpPr>
        <a:xfrm>
          <a:off x="0" y="0"/>
          <a:ext cx="0" cy="0"/>
          <a:chOff x="0" y="0"/>
          <a:chExt cx="0" cy="0"/>
        </a:xfrm>
      </p:grpSpPr>
      <p:sp>
        <p:nvSpPr>
          <p:cNvPr id="79" name="Title Text"/>
          <p:cNvSpPr txBox="1">
            <a:spLocks noGrp="1"/>
          </p:cNvSpPr>
          <p:nvPr>
            <p:ph type="title"/>
          </p:nvPr>
        </p:nvSpPr>
        <p:spPr>
          <a:xfrm>
            <a:off x="457200" y="757647"/>
            <a:ext cx="11277600" cy="936386"/>
          </a:xfrm>
          <a:prstGeom prst="rect">
            <a:avLst/>
          </a:prstGeom>
        </p:spPr>
        <p:txBody>
          <a:bodyPr>
            <a:normAutofit/>
          </a:bodyPr>
          <a:lstStyle>
            <a:lvl1pPr>
              <a:lnSpc>
                <a:spcPct val="80000"/>
              </a:lnSpc>
              <a:defRPr sz="5400"/>
            </a:lvl1pPr>
          </a:lstStyle>
          <a:p>
            <a:r>
              <a:t>Title Text</a:t>
            </a:r>
          </a:p>
        </p:txBody>
      </p:sp>
      <p:sp>
        <p:nvSpPr>
          <p:cNvPr id="80" name="Body Level One…"/>
          <p:cNvSpPr txBox="1">
            <a:spLocks noGrp="1"/>
          </p:cNvSpPr>
          <p:nvPr>
            <p:ph type="body" sz="half" idx="1"/>
          </p:nvPr>
        </p:nvSpPr>
        <p:spPr>
          <a:xfrm>
            <a:off x="457198" y="1854927"/>
            <a:ext cx="5638803" cy="4124769"/>
          </a:xfrm>
          <a:prstGeom prst="rect">
            <a:avLst/>
          </a:prstGeom>
        </p:spPr>
        <p:txBody>
          <a:bodyPr>
            <a:normAutofit/>
          </a:bodyPr>
          <a:lstStyle>
            <a:lvl1pPr marL="0" indent="0">
              <a:spcBef>
                <a:spcPts val="900"/>
              </a:spcBef>
              <a:buClrTx/>
              <a:buSzTx/>
              <a:buFontTx/>
              <a:buNone/>
              <a:defRPr sz="1600">
                <a:latin typeface="+mn-lt"/>
                <a:ea typeface="+mn-ea"/>
                <a:cs typeface="+mn-cs"/>
                <a:sym typeface="Calibri"/>
              </a:defRPr>
            </a:lvl1pPr>
            <a:lvl2pPr marL="0" indent="457200">
              <a:spcBef>
                <a:spcPts val="900"/>
              </a:spcBef>
              <a:buClrTx/>
              <a:buSzTx/>
              <a:buFontTx/>
              <a:buNone/>
              <a:defRPr sz="1600">
                <a:latin typeface="+mn-lt"/>
                <a:ea typeface="+mn-ea"/>
                <a:cs typeface="+mn-cs"/>
                <a:sym typeface="Calibri"/>
              </a:defRPr>
            </a:lvl2pPr>
            <a:lvl3pPr marL="0" indent="914400">
              <a:spcBef>
                <a:spcPts val="900"/>
              </a:spcBef>
              <a:buClrTx/>
              <a:buSzTx/>
              <a:buFontTx/>
              <a:buNone/>
              <a:defRPr sz="1600">
                <a:latin typeface="+mn-lt"/>
                <a:ea typeface="+mn-ea"/>
                <a:cs typeface="+mn-cs"/>
                <a:sym typeface="Calibri"/>
              </a:defRPr>
            </a:lvl3pPr>
            <a:lvl4pPr marL="0" indent="1371600">
              <a:spcBef>
                <a:spcPts val="900"/>
              </a:spcBef>
              <a:buClrTx/>
              <a:buSzTx/>
              <a:buFontTx/>
              <a:buNone/>
              <a:defRPr sz="1600">
                <a:latin typeface="+mn-lt"/>
                <a:ea typeface="+mn-ea"/>
                <a:cs typeface="+mn-cs"/>
                <a:sym typeface="Calibri"/>
              </a:defRPr>
            </a:lvl4pPr>
            <a:lvl5pPr marL="0" indent="1828800">
              <a:spcBef>
                <a:spcPts val="900"/>
              </a:spcBef>
              <a:buClrTx/>
              <a:buSzTx/>
              <a:buFontTx/>
              <a:buNone/>
              <a:defRPr sz="1600">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pic>
        <p:nvPicPr>
          <p:cNvPr id="81" name="Picture 18" descr="Picture 18"/>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sp>
        <p:nvSpPr>
          <p:cNvPr id="82" name="Slide Number"/>
          <p:cNvSpPr txBox="1">
            <a:spLocks noGrp="1"/>
          </p:cNvSpPr>
          <p:nvPr>
            <p:ph type="sldNum" sz="quarter" idx="2"/>
          </p:nvPr>
        </p:nvSpPr>
        <p:spPr>
          <a:xfrm>
            <a:off x="10477637" y="6449556"/>
            <a:ext cx="127001" cy="127001"/>
          </a:xfrm>
          <a:prstGeom prst="rect">
            <a:avLst/>
          </a:prstGeom>
        </p:spPr>
        <p:txBody>
          <a:bodyPr/>
          <a:lstStyle>
            <a:lvl1pPr algn="l">
              <a:defRPr sz="800"/>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Diveder Title Orange Triangles">
    <p:spTree>
      <p:nvGrpSpPr>
        <p:cNvPr id="1" name=""/>
        <p:cNvGrpSpPr/>
        <p:nvPr/>
      </p:nvGrpSpPr>
      <p:grpSpPr>
        <a:xfrm>
          <a:off x="0" y="0"/>
          <a:ext cx="0" cy="0"/>
          <a:chOff x="0" y="0"/>
          <a:chExt cx="0" cy="0"/>
        </a:xfrm>
      </p:grpSpPr>
      <p:sp>
        <p:nvSpPr>
          <p:cNvPr id="89" name="Title Text"/>
          <p:cNvSpPr txBox="1">
            <a:spLocks noGrp="1"/>
          </p:cNvSpPr>
          <p:nvPr>
            <p:ph type="title"/>
          </p:nvPr>
        </p:nvSpPr>
        <p:spPr>
          <a:xfrm>
            <a:off x="6679096" y="1705355"/>
            <a:ext cx="5055704" cy="3447290"/>
          </a:xfrm>
          <a:prstGeom prst="rect">
            <a:avLst/>
          </a:prstGeom>
        </p:spPr>
        <p:txBody>
          <a:bodyPr anchor="ctr">
            <a:normAutofit/>
          </a:bodyPr>
          <a:lstStyle>
            <a:lvl1pPr>
              <a:lnSpc>
                <a:spcPct val="80000"/>
              </a:lnSpc>
              <a:defRPr sz="4800">
                <a:solidFill>
                  <a:srgbClr val="FFFFFF"/>
                </a:solidFill>
              </a:defRPr>
            </a:lvl1pPr>
          </a:lstStyle>
          <a:p>
            <a:r>
              <a:t>Title Text</a:t>
            </a:r>
          </a:p>
        </p:txBody>
      </p:sp>
      <p:pic>
        <p:nvPicPr>
          <p:cNvPr id="90" name="Picture 18" descr="Picture 18"/>
          <p:cNvPicPr>
            <a:picLocks noChangeAspect="1"/>
          </p:cNvPicPr>
          <p:nvPr/>
        </p:nvPicPr>
        <p:blipFill>
          <a:blip r:embed="rId2">
            <a:extLst/>
          </a:blip>
          <a:stretch>
            <a:fillRect/>
          </a:stretch>
        </p:blipFill>
        <p:spPr>
          <a:xfrm>
            <a:off x="10959193" y="6132957"/>
            <a:ext cx="990601" cy="635001"/>
          </a:xfrm>
          <a:prstGeom prst="rect">
            <a:avLst/>
          </a:prstGeom>
          <a:ln w="12700">
            <a:miter lim="400000"/>
          </a:ln>
        </p:spPr>
      </p:pic>
      <p:grpSp>
        <p:nvGrpSpPr>
          <p:cNvPr id="94" name="Group 4"/>
          <p:cNvGrpSpPr/>
          <p:nvPr/>
        </p:nvGrpSpPr>
        <p:grpSpPr>
          <a:xfrm>
            <a:off x="1466513" y="1697519"/>
            <a:ext cx="4045461" cy="3447289"/>
            <a:chOff x="383527" y="266648"/>
            <a:chExt cx="4045460" cy="3447288"/>
          </a:xfrm>
        </p:grpSpPr>
        <p:sp>
          <p:nvSpPr>
            <p:cNvPr id="91" name="Triangle 5"/>
            <p:cNvSpPr/>
            <p:nvPr/>
          </p:nvSpPr>
          <p:spPr>
            <a:xfrm rot="5400000">
              <a:off x="-764825" y="1415000"/>
              <a:ext cx="3447290" cy="1150585"/>
            </a:xfrm>
            <a:prstGeom prst="triangle">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2" name="Triangle 6"/>
            <p:cNvSpPr/>
            <p:nvPr/>
          </p:nvSpPr>
          <p:spPr>
            <a:xfrm rot="5400000">
              <a:off x="682613" y="1415000"/>
              <a:ext cx="3447289" cy="1150585"/>
            </a:xfrm>
            <a:prstGeom prst="triangle">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3" name="Triangle 7"/>
            <p:cNvSpPr/>
            <p:nvPr/>
          </p:nvSpPr>
          <p:spPr>
            <a:xfrm rot="5400000">
              <a:off x="2130052" y="1415001"/>
              <a:ext cx="3447290" cy="1150584"/>
            </a:xfrm>
            <a:prstGeom prst="triangle">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4D0A"/>
        </a:solidFill>
        <a:effectLst/>
      </p:bgPr>
    </p:bg>
    <p:spTree>
      <p:nvGrpSpPr>
        <p:cNvPr id="1" name=""/>
        <p:cNvGrpSpPr/>
        <p:nvPr/>
      </p:nvGrpSpPr>
      <p:grpSpPr>
        <a:xfrm>
          <a:off x="0" y="0"/>
          <a:ext cx="0" cy="0"/>
          <a:chOff x="0" y="0"/>
          <a:chExt cx="0" cy="0"/>
        </a:xfrm>
      </p:grpSpPr>
      <p:pic>
        <p:nvPicPr>
          <p:cNvPr id="2" name="Picture 5" descr="Picture 5"/>
          <p:cNvPicPr>
            <a:picLocks noChangeAspect="1"/>
          </p:cNvPicPr>
          <p:nvPr/>
        </p:nvPicPr>
        <p:blipFill>
          <a:blip r:embed="rId44">
            <a:extLst/>
          </a:blip>
          <a:stretch>
            <a:fillRect/>
          </a:stretch>
        </p:blipFill>
        <p:spPr>
          <a:xfrm>
            <a:off x="850621" y="89261"/>
            <a:ext cx="10490759" cy="6679477"/>
          </a:xfrm>
          <a:prstGeom prst="rect">
            <a:avLst/>
          </a:prstGeom>
          <a:ln w="12700">
            <a:miter lim="400000"/>
          </a:ln>
        </p:spPr>
      </p:pic>
      <p:sp>
        <p:nvSpPr>
          <p:cNvPr id="3"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Title Text</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5892800" y="5988050"/>
            <a:ext cx="2844800" cy="368301"/>
          </a:xfrm>
          <a:prstGeom prst="rect">
            <a:avLst/>
          </a:prstGeom>
          <a:ln w="12700">
            <a:miter lim="400000"/>
          </a:ln>
        </p:spPr>
        <p:txBody>
          <a:bodyPr wrap="none" lIns="0" tIns="0" rIns="0" bIns="0" anchor="b">
            <a:spAutoFit/>
          </a:bodyPr>
          <a:lstStyle>
            <a:lvl1pPr algn="r">
              <a:defRPr sz="1200">
                <a:solidFill>
                  <a:srgbClr val="000000"/>
                </a:solidFill>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FB4D0A"/>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FB4D0A"/>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FB4D0A"/>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FB4D0A"/>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FB4D0A"/>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FB4D0A"/>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FB4D0A"/>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FB4D0A"/>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FB4D0A"/>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
          <a:srgbClr val="FB4D0A"/>
        </a:buClr>
        <a:buSzPct val="100000"/>
        <a:buFont typeface="Helvetica"/>
        <a:buChar char="–"/>
        <a:tabLst/>
        <a:defRPr sz="2800" b="0" i="0" u="none" strike="noStrike" cap="none" spc="0" baseline="0">
          <a:solidFill>
            <a:srgbClr val="000000"/>
          </a:solidFill>
          <a:uFillTx/>
          <a:latin typeface="Calibri Light"/>
          <a:ea typeface="Calibri Light"/>
          <a:cs typeface="Calibri Light"/>
          <a:sym typeface="Calibri Light"/>
        </a:defRPr>
      </a:lvl1pPr>
      <a:lvl2pPr marL="553508" marR="0" indent="-262995" algn="l" defTabSz="914400" rtl="0" latinLnBrk="0">
        <a:lnSpc>
          <a:spcPct val="90000"/>
        </a:lnSpc>
        <a:spcBef>
          <a:spcPts val="1000"/>
        </a:spcBef>
        <a:spcAft>
          <a:spcPts val="0"/>
        </a:spcAft>
        <a:buClr>
          <a:srgbClr val="FB4D0A"/>
        </a:buClr>
        <a:buSzPct val="100000"/>
        <a:buFont typeface="Helvetica"/>
        <a:buChar char="–"/>
        <a:tabLst/>
        <a:defRPr sz="2800" b="0" i="0" u="none" strike="noStrike" cap="none" spc="0" baseline="0">
          <a:solidFill>
            <a:srgbClr val="000000"/>
          </a:solidFill>
          <a:uFillTx/>
          <a:latin typeface="Calibri Light"/>
          <a:ea typeface="Calibri Light"/>
          <a:cs typeface="Calibri Light"/>
          <a:sym typeface="Calibri Light"/>
        </a:defRPr>
      </a:lvl2pPr>
      <a:lvl3pPr marL="898207" marR="0" indent="-315594" algn="l" defTabSz="914400" rtl="0" latinLnBrk="0">
        <a:lnSpc>
          <a:spcPct val="90000"/>
        </a:lnSpc>
        <a:spcBef>
          <a:spcPts val="1000"/>
        </a:spcBef>
        <a:spcAft>
          <a:spcPts val="0"/>
        </a:spcAft>
        <a:buClr>
          <a:srgbClr val="FB4D0A"/>
        </a:buClr>
        <a:buSzPct val="100000"/>
        <a:buFont typeface="Helvetica"/>
        <a:buChar char="–"/>
        <a:tabLst/>
        <a:defRPr sz="2800" b="0" i="0" u="none" strike="noStrike" cap="none" spc="0" baseline="0">
          <a:solidFill>
            <a:srgbClr val="000000"/>
          </a:solidFill>
          <a:uFillTx/>
          <a:latin typeface="Calibri Light"/>
          <a:ea typeface="Calibri Light"/>
          <a:cs typeface="Calibri Light"/>
          <a:sym typeface="Calibri Light"/>
        </a:defRPr>
      </a:lvl3pPr>
      <a:lvl4pPr marL="1221140" marR="0" indent="-365477" algn="l" defTabSz="914400" rtl="0" latinLnBrk="0">
        <a:lnSpc>
          <a:spcPct val="90000"/>
        </a:lnSpc>
        <a:spcBef>
          <a:spcPts val="1000"/>
        </a:spcBef>
        <a:spcAft>
          <a:spcPts val="0"/>
        </a:spcAft>
        <a:buClr>
          <a:srgbClr val="FB4D0A"/>
        </a:buClr>
        <a:buSzPct val="100000"/>
        <a:buFont typeface="Helvetica"/>
        <a:buChar char="–"/>
        <a:tabLst/>
        <a:defRPr sz="2800" b="0" i="0" u="none" strike="noStrike" cap="none" spc="0" baseline="0">
          <a:solidFill>
            <a:srgbClr val="000000"/>
          </a:solidFill>
          <a:uFillTx/>
          <a:latin typeface="Calibri Light"/>
          <a:ea typeface="Calibri Light"/>
          <a:cs typeface="Calibri Light"/>
          <a:sym typeface="Calibri Light"/>
        </a:defRPr>
      </a:lvl4pPr>
      <a:lvl5pPr marL="1524882" marR="0" indent="-424744" algn="l" defTabSz="914400" rtl="0" latinLnBrk="0">
        <a:lnSpc>
          <a:spcPct val="90000"/>
        </a:lnSpc>
        <a:spcBef>
          <a:spcPts val="1000"/>
        </a:spcBef>
        <a:spcAft>
          <a:spcPts val="0"/>
        </a:spcAft>
        <a:buClr>
          <a:srgbClr val="FB4D0A"/>
        </a:buClr>
        <a:buSzPct val="100000"/>
        <a:buFont typeface="Helvetica"/>
        <a:buChar char="–"/>
        <a:tabLst/>
        <a:defRPr sz="2800" b="0" i="0" u="none" strike="noStrike" cap="none" spc="0" baseline="0">
          <a:solidFill>
            <a:srgbClr val="000000"/>
          </a:solidFill>
          <a:uFillTx/>
          <a:latin typeface="Calibri Light"/>
          <a:ea typeface="Calibri Light"/>
          <a:cs typeface="Calibri Light"/>
          <a:sym typeface="Calibri Light"/>
        </a:defRPr>
      </a:lvl5pPr>
      <a:lvl6pPr marL="2641600" marR="0" indent="-355600" algn="l" defTabSz="914400" rtl="0" latinLnBrk="0">
        <a:lnSpc>
          <a:spcPct val="90000"/>
        </a:lnSpc>
        <a:spcBef>
          <a:spcPts val="1000"/>
        </a:spcBef>
        <a:spcAft>
          <a:spcPts val="0"/>
        </a:spcAft>
        <a:buClr>
          <a:srgbClr val="FB4D0A"/>
        </a:buClr>
        <a:buSzPct val="100000"/>
        <a:buFont typeface="Helvetica"/>
        <a:buChar char="•"/>
        <a:tabLst/>
        <a:defRPr sz="2800" b="0" i="0" u="none" strike="noStrike" cap="none" spc="0" baseline="0">
          <a:solidFill>
            <a:srgbClr val="000000"/>
          </a:solidFill>
          <a:uFillTx/>
          <a:latin typeface="Calibri Light"/>
          <a:ea typeface="Calibri Light"/>
          <a:cs typeface="Calibri Light"/>
          <a:sym typeface="Calibri Light"/>
        </a:defRPr>
      </a:lvl6pPr>
      <a:lvl7pPr marL="3098800" marR="0" indent="-355600" algn="l" defTabSz="914400" rtl="0" latinLnBrk="0">
        <a:lnSpc>
          <a:spcPct val="90000"/>
        </a:lnSpc>
        <a:spcBef>
          <a:spcPts val="1000"/>
        </a:spcBef>
        <a:spcAft>
          <a:spcPts val="0"/>
        </a:spcAft>
        <a:buClr>
          <a:srgbClr val="FB4D0A"/>
        </a:buClr>
        <a:buSzPct val="100000"/>
        <a:buFont typeface="Helvetica"/>
        <a:buChar char="•"/>
        <a:tabLst/>
        <a:defRPr sz="2800" b="0" i="0" u="none" strike="noStrike" cap="none" spc="0" baseline="0">
          <a:solidFill>
            <a:srgbClr val="000000"/>
          </a:solidFill>
          <a:uFillTx/>
          <a:latin typeface="Calibri Light"/>
          <a:ea typeface="Calibri Light"/>
          <a:cs typeface="Calibri Light"/>
          <a:sym typeface="Calibri Light"/>
        </a:defRPr>
      </a:lvl7pPr>
      <a:lvl8pPr marL="3556000" marR="0" indent="-355600" algn="l" defTabSz="914400" rtl="0" latinLnBrk="0">
        <a:lnSpc>
          <a:spcPct val="90000"/>
        </a:lnSpc>
        <a:spcBef>
          <a:spcPts val="1000"/>
        </a:spcBef>
        <a:spcAft>
          <a:spcPts val="0"/>
        </a:spcAft>
        <a:buClr>
          <a:srgbClr val="FB4D0A"/>
        </a:buClr>
        <a:buSzPct val="100000"/>
        <a:buFont typeface="Helvetica"/>
        <a:buChar char="•"/>
        <a:tabLst/>
        <a:defRPr sz="2800" b="0" i="0" u="none" strike="noStrike" cap="none" spc="0" baseline="0">
          <a:solidFill>
            <a:srgbClr val="000000"/>
          </a:solidFill>
          <a:uFillTx/>
          <a:latin typeface="Calibri Light"/>
          <a:ea typeface="Calibri Light"/>
          <a:cs typeface="Calibri Light"/>
          <a:sym typeface="Calibri Light"/>
        </a:defRPr>
      </a:lvl8pPr>
      <a:lvl9pPr marL="4013200" marR="0" indent="-355600" algn="l" defTabSz="914400" rtl="0" latinLnBrk="0">
        <a:lnSpc>
          <a:spcPct val="90000"/>
        </a:lnSpc>
        <a:spcBef>
          <a:spcPts val="1000"/>
        </a:spcBef>
        <a:spcAft>
          <a:spcPts val="0"/>
        </a:spcAft>
        <a:buClr>
          <a:srgbClr val="FB4D0A"/>
        </a:buClr>
        <a:buSzPct val="100000"/>
        <a:buFont typeface="Helvetica"/>
        <a:buChar char="•"/>
        <a:tabLst/>
        <a:defRPr sz="2800" b="0" i="0" u="none" strike="noStrike" cap="none" spc="0" baseline="0">
          <a:solidFill>
            <a:srgbClr val="000000"/>
          </a:solidFill>
          <a:uFillTx/>
          <a:latin typeface="Calibri Light"/>
          <a:ea typeface="Calibri Light"/>
          <a:cs typeface="Calibri Light"/>
          <a:sym typeface="Calibri Light"/>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Footer Placeholder 2"/>
          <p:cNvSpPr txBox="1"/>
          <p:nvPr/>
        </p:nvSpPr>
        <p:spPr>
          <a:xfrm>
            <a:off x="5016541" y="6449556"/>
            <a:ext cx="5398375"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spAutoFit/>
          </a:bodyPr>
          <a:lstStyle>
            <a:lvl1pPr algn="r">
              <a:defRPr sz="800">
                <a:solidFill>
                  <a:srgbClr val="000000"/>
                </a:solidFill>
              </a:defRPr>
            </a:lvl1pPr>
          </a:lstStyle>
          <a:p>
            <a:r>
              <a:t>©2021 Exl Service Holdings, Inc. All rights reserved.</a:t>
            </a:r>
          </a:p>
        </p:txBody>
      </p:sp>
      <p:sp>
        <p:nvSpPr>
          <p:cNvPr id="512" name="Slide Number Placeholder 3"/>
          <p:cNvSpPr txBox="1">
            <a:spLocks noGrp="1"/>
          </p:cNvSpPr>
          <p:nvPr>
            <p:ph type="sldNum" sz="quarter" idx="2"/>
          </p:nvPr>
        </p:nvSpPr>
        <p:spPr>
          <a:xfrm>
            <a:off x="10477637" y="6449556"/>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graphicFrame>
        <p:nvGraphicFramePr>
          <p:cNvPr id="513" name="Group 57"/>
          <p:cNvGraphicFramePr/>
          <p:nvPr>
            <p:extLst>
              <p:ext uri="{D42A27DB-BD31-4B8C-83A1-F6EECF244321}">
                <p14:modId xmlns:p14="http://schemas.microsoft.com/office/powerpoint/2010/main" val="2965854484"/>
              </p:ext>
            </p:extLst>
          </p:nvPr>
        </p:nvGraphicFramePr>
        <p:xfrm>
          <a:off x="386858" y="573996"/>
          <a:ext cx="11500339" cy="6206633"/>
        </p:xfrm>
        <a:graphic>
          <a:graphicData uri="http://schemas.openxmlformats.org/drawingml/2006/table">
            <a:tbl>
              <a:tblPr>
                <a:tableStyleId>{4C3C2611-4C71-4FC5-86AE-919BDF0F9419}</a:tableStyleId>
              </a:tblPr>
              <a:tblGrid>
                <a:gridCol w="1673061">
                  <a:extLst>
                    <a:ext uri="{9D8B030D-6E8A-4147-A177-3AD203B41FA5}">
                      <a16:colId xmlns:a16="http://schemas.microsoft.com/office/drawing/2014/main" val="20000"/>
                    </a:ext>
                  </a:extLst>
                </a:gridCol>
                <a:gridCol w="116840">
                  <a:extLst>
                    <a:ext uri="{9D8B030D-6E8A-4147-A177-3AD203B41FA5}">
                      <a16:colId xmlns:a16="http://schemas.microsoft.com/office/drawing/2014/main" val="20001"/>
                    </a:ext>
                  </a:extLst>
                </a:gridCol>
                <a:gridCol w="9710438">
                  <a:extLst>
                    <a:ext uri="{9D8B030D-6E8A-4147-A177-3AD203B41FA5}">
                      <a16:colId xmlns:a16="http://schemas.microsoft.com/office/drawing/2014/main" val="20002"/>
                    </a:ext>
                  </a:extLst>
                </a:gridCol>
              </a:tblGrid>
              <a:tr h="650238">
                <a:tc>
                  <a:txBody>
                    <a:bodyPr/>
                    <a:lstStyle/>
                    <a:p>
                      <a:pPr marL="0" marR="0" lvl="0" indent="0" algn="l" defTabSz="914400" rtl="0" eaLnBrk="1" fontAlgn="auto" latinLnBrk="0" hangingPunct="1">
                        <a:lnSpc>
                          <a:spcPct val="100000"/>
                        </a:lnSpc>
                        <a:spcBef>
                          <a:spcPts val="200"/>
                        </a:spcBef>
                        <a:spcAft>
                          <a:spcPts val="0"/>
                        </a:spcAft>
                        <a:buClrTx/>
                        <a:buSzTx/>
                        <a:buFontTx/>
                        <a:buNone/>
                        <a:tabLst/>
                        <a:defRPr sz="1800">
                          <a:solidFill>
                            <a:srgbClr val="000000"/>
                          </a:solidFill>
                        </a:defRPr>
                      </a:pPr>
                      <a:r>
                        <a:rPr lang="en-US" sz="1200" b="1" dirty="0">
                          <a:solidFill>
                            <a:srgbClr val="FFFFFF"/>
                          </a:solidFill>
                        </a:rPr>
                        <a:t>Professional 
Summary</a:t>
                      </a:r>
                    </a:p>
                  </a:txBody>
                  <a:tcPr marL="45720" marR="45720" anchor="ctr" horzOverflow="overflow">
                    <a:lnR w="12700">
                      <a:noFill/>
                      <a:miter lim="400000"/>
                    </a:lnR>
                    <a:lnT w="76200" cap="flat" cmpd="sng" algn="ctr">
                      <a:solidFill>
                        <a:srgbClr val="FFFFFF"/>
                      </a:solidFill>
                      <a:prstDash val="solid"/>
                      <a:round/>
                      <a:headEnd type="none" w="med" len="med"/>
                      <a:tailEnd type="none" w="med" len="med"/>
                    </a:lnT>
                    <a:lnB w="76200">
                      <a:solidFill>
                        <a:srgbClr val="FFFFFF"/>
                      </a:solidFill>
                    </a:lnB>
                    <a:solidFill>
                      <a:srgbClr val="737373"/>
                    </a:solidFill>
                  </a:tcPr>
                </a:tc>
                <a:tc>
                  <a:txBody>
                    <a:bodyPr/>
                    <a:lstStyle/>
                    <a:p>
                      <a:pPr algn="l" defTabSz="914400">
                        <a:spcBef>
                          <a:spcPts val="400"/>
                        </a:spcBef>
                      </a:pPr>
                      <a:endParaRPr dirty="0"/>
                    </a:p>
                  </a:txBody>
                  <a:tcPr marL="45720" marR="45720" anchor="ctr" horzOverflow="overflow">
                    <a:lnL w="12700">
                      <a:noFill/>
                      <a:miter lim="400000"/>
                    </a:lnL>
                    <a:lnR w="12700">
                      <a:noFill/>
                      <a:miter lim="400000"/>
                    </a:lnR>
                    <a:lnT w="76200" cap="flat" cmpd="sng" algn="ctr">
                      <a:solidFill>
                        <a:srgbClr val="FFFFFF"/>
                      </a:solidFill>
                      <a:prstDash val="solid"/>
                      <a:round/>
                      <a:headEnd type="none" w="med" len="med"/>
                      <a:tailEnd type="none" w="med" len="med"/>
                    </a:lnT>
                    <a:lnB w="76200">
                      <a:solidFill>
                        <a:srgbClr val="FFFFFF"/>
                      </a:solidFill>
                    </a:lnB>
                    <a:noFill/>
                  </a:tcPr>
                </a:tc>
                <a:tc>
                  <a:txBody>
                    <a:bodyPr/>
                    <a:lstStyle/>
                    <a:p>
                      <a:pPr marL="0" lvl="1" indent="0" algn="l" defTabSz="914400">
                        <a:lnSpc>
                          <a:spcPct val="110000"/>
                        </a:lnSpc>
                        <a:defRPr>
                          <a:solidFill>
                            <a:schemeClr val="accent2"/>
                          </a:solidFill>
                        </a:defRPr>
                      </a:pPr>
                      <a:r>
                        <a:rPr lang="en-US" dirty="0"/>
                        <a:t>Enthusiastic Individual, eager to contribute to team success through work, attention to detail and excellent organizational skills. </a:t>
                      </a:r>
                    </a:p>
                    <a:p>
                      <a:pPr marL="0" lvl="1" indent="0" algn="l" defTabSz="914400">
                        <a:lnSpc>
                          <a:spcPct val="110000"/>
                        </a:lnSpc>
                        <a:defRPr>
                          <a:solidFill>
                            <a:schemeClr val="accent2"/>
                          </a:solidFill>
                        </a:defRPr>
                      </a:pPr>
                      <a:r>
                        <a:rPr lang="en-US" dirty="0"/>
                        <a:t>Clear understanding of Data Analysis and producing Business Insights. Motivated to Learn, Grow and Excel in Analytics and Data Science Industry.</a:t>
                      </a:r>
                    </a:p>
                  </a:txBody>
                  <a:tcPr marL="45720" marR="45720" anchor="ctr" horzOverflow="overflow">
                    <a:lnL w="12700">
                      <a:noFill/>
                      <a:miter lim="400000"/>
                    </a:lnL>
                    <a:lnR w="12700">
                      <a:miter lim="400000"/>
                    </a:lnR>
                    <a:lnT w="12700" cap="flat" cmpd="sng" algn="ctr">
                      <a:solidFill>
                        <a:schemeClr val="accent1"/>
                      </a:solidFill>
                      <a:prstDash val="sysDot"/>
                      <a:round/>
                      <a:headEnd type="none" w="med" len="med"/>
                      <a:tailEnd type="none" w="med" len="med"/>
                    </a:lnT>
                    <a:lnB w="12700">
                      <a:solidFill>
                        <a:schemeClr val="accent1"/>
                      </a:solidFill>
                      <a:prstDash val="sysDot"/>
                    </a:lnB>
                    <a:noFill/>
                  </a:tcPr>
                </a:tc>
                <a:extLst>
                  <a:ext uri="{0D108BD9-81ED-4DB2-BD59-A6C34878D82A}">
                    <a16:rowId xmlns:a16="http://schemas.microsoft.com/office/drawing/2014/main" val="199309262"/>
                  </a:ext>
                </a:extLst>
              </a:tr>
              <a:tr h="5556395">
                <a:tc>
                  <a:txBody>
                    <a:bodyPr/>
                    <a:lstStyle/>
                    <a:p>
                      <a:pPr algn="l" defTabSz="914400">
                        <a:spcBef>
                          <a:spcPts val="200"/>
                        </a:spcBef>
                        <a:defRPr sz="1800">
                          <a:solidFill>
                            <a:srgbClr val="000000"/>
                          </a:solidFill>
                        </a:defRPr>
                      </a:pPr>
                      <a:r>
                        <a:rPr sz="1200" b="1" dirty="0">
                          <a:solidFill>
                            <a:srgbClr val="FFFFFF"/>
                          </a:solidFill>
                        </a:rPr>
                        <a:t>
Project Experience</a:t>
                      </a:r>
                    </a:p>
                  </a:txBody>
                  <a:tcPr marL="45720" marR="45720" anchor="ctr" horzOverflow="overflow">
                    <a:lnR w="12700">
                      <a:miter lim="400000"/>
                    </a:lnR>
                    <a:lnT w="76200">
                      <a:solidFill>
                        <a:srgbClr val="FFFFFF"/>
                      </a:solidFill>
                    </a:lnT>
                    <a:lnB w="76200">
                      <a:solidFill>
                        <a:srgbClr val="FFFFFF"/>
                      </a:solidFill>
                    </a:lnB>
                    <a:solidFill>
                      <a:srgbClr val="737373"/>
                    </a:solidFill>
                  </a:tcPr>
                </a:tc>
                <a:tc>
                  <a:txBody>
                    <a:bodyPr/>
                    <a:lstStyle/>
                    <a:p>
                      <a:pPr algn="l" defTabSz="914400">
                        <a:spcBef>
                          <a:spcPts val="400"/>
                        </a:spcBef>
                        <a:defRPr>
                          <a:solidFill>
                            <a:srgbClr val="5F5F5F"/>
                          </a:solidFill>
                        </a:defRPr>
                      </a:pPr>
                      <a:endParaRPr dirty="0"/>
                    </a:p>
                  </a:txBody>
                  <a:tcPr marL="45720" marR="45720" anchor="ctr" horzOverflow="overflow">
                    <a:lnL w="12700">
                      <a:miter lim="400000"/>
                    </a:lnL>
                    <a:lnR w="12700">
                      <a:miter lim="400000"/>
                    </a:lnR>
                    <a:lnT w="76200">
                      <a:solidFill>
                        <a:srgbClr val="FFFFFF"/>
                      </a:solidFill>
                    </a:lnT>
                    <a:lnB w="76200">
                      <a:solidFill>
                        <a:srgbClr val="FFFFFF"/>
                      </a:solidFill>
                    </a:lnB>
                    <a:noFill/>
                  </a:tcPr>
                </a:tc>
                <a:tc>
                  <a:txBody>
                    <a:bodyPr/>
                    <a:lstStyle/>
                    <a:p>
                      <a:pPr algn="l" defTabSz="914400">
                        <a:lnSpc>
                          <a:spcPct val="110000"/>
                        </a:lnSpc>
                        <a:defRPr b="1">
                          <a:solidFill>
                            <a:schemeClr val="accent1"/>
                          </a:solidFill>
                        </a:defRPr>
                      </a:pPr>
                      <a:r>
                        <a:rPr lang="en-US" dirty="0"/>
                        <a:t>EXL SERVICE PRIVATE LIMITED – BUSINESS ANALYST (JUNE 2022 –PRESENT)</a:t>
                      </a:r>
                    </a:p>
                    <a:p>
                      <a:pPr algn="l" defTabSz="914400">
                        <a:lnSpc>
                          <a:spcPct val="110000"/>
                        </a:lnSpc>
                        <a:defRPr b="1">
                          <a:solidFill>
                            <a:schemeClr val="accent1"/>
                          </a:solidFill>
                        </a:defRPr>
                      </a:pPr>
                      <a:r>
                        <a:rPr lang="en-US" dirty="0"/>
                        <a:t>Smart Monitoring: Registered Card Key Risk Indicator Recalibration</a:t>
                      </a:r>
                    </a:p>
                    <a:p>
                      <a:pPr marL="628650" lvl="1" indent="-171450" algn="l" defTabSz="914400">
                        <a:lnSpc>
                          <a:spcPct val="120000"/>
                        </a:lnSpc>
                        <a:buClr>
                          <a:schemeClr val="accent1"/>
                        </a:buClr>
                        <a:buSzPct val="100000"/>
                        <a:buFont typeface="Arial"/>
                        <a:buChar char="+"/>
                        <a:defRPr>
                          <a:solidFill>
                            <a:srgbClr val="333333"/>
                          </a:solidFill>
                        </a:defRPr>
                      </a:pPr>
                      <a:r>
                        <a:rPr lang="en-US" dirty="0"/>
                        <a:t>Successfully replaced old data tables with new ones, adapting variable names and data types to align with the updated schema.</a:t>
                      </a:r>
                    </a:p>
                    <a:p>
                      <a:pPr marL="628650" lvl="1" indent="-171450" algn="l" defTabSz="914400">
                        <a:lnSpc>
                          <a:spcPct val="120000"/>
                        </a:lnSpc>
                        <a:buClr>
                          <a:schemeClr val="accent1"/>
                        </a:buClr>
                        <a:buSzPct val="100000"/>
                        <a:buFont typeface="Arial"/>
                        <a:buChar char="+"/>
                        <a:defRPr>
                          <a:solidFill>
                            <a:srgbClr val="333333"/>
                          </a:solidFill>
                        </a:defRPr>
                      </a:pPr>
                      <a:r>
                        <a:rPr lang="en-US" dirty="0"/>
                        <a:t>Conducted rigorous Data validation to verify the proper flow of data from old to new code, detecting and addressing discrepancies, inconsistencies, and missing data.</a:t>
                      </a:r>
                    </a:p>
                    <a:p>
                      <a:pPr marL="628650" lvl="1" indent="-171450" algn="l" defTabSz="914400">
                        <a:lnSpc>
                          <a:spcPct val="120000"/>
                        </a:lnSpc>
                        <a:buClr>
                          <a:schemeClr val="accent1"/>
                        </a:buClr>
                        <a:buSzPct val="100000"/>
                        <a:buFont typeface="Arial"/>
                        <a:buChar char="+"/>
                        <a:defRPr>
                          <a:solidFill>
                            <a:srgbClr val="333333"/>
                          </a:solidFill>
                        </a:defRPr>
                      </a:pPr>
                      <a:r>
                        <a:rPr lang="en-US" dirty="0"/>
                        <a:t>Utilized Advanced SQL skills to write complex queries for Data extraction, Transformation, and Loading (ETL). Additionally, leveraged Hive Query Language (HQL) to query large datasets and support data processing.</a:t>
                      </a:r>
                    </a:p>
                    <a:p>
                      <a:pPr marL="628650" lvl="1" indent="-171450" algn="l" defTabSz="914400">
                        <a:lnSpc>
                          <a:spcPct val="120000"/>
                        </a:lnSpc>
                        <a:buClr>
                          <a:schemeClr val="accent1"/>
                        </a:buClr>
                        <a:buSzPct val="100000"/>
                        <a:buFont typeface="Arial"/>
                        <a:buChar char="+"/>
                        <a:defRPr>
                          <a:solidFill>
                            <a:srgbClr val="333333"/>
                          </a:solidFill>
                        </a:defRPr>
                      </a:pPr>
                      <a:r>
                        <a:rPr lang="en-US" dirty="0"/>
                        <a:t>Optimized KRI SQL codes using partitioning techniques to enhance query execution speed, ensuring efficient data processing.</a:t>
                      </a:r>
                    </a:p>
                    <a:p>
                      <a:pPr marL="628650" lvl="1" indent="-171450" algn="l" defTabSz="914400">
                        <a:lnSpc>
                          <a:spcPct val="120000"/>
                        </a:lnSpc>
                        <a:buClr>
                          <a:schemeClr val="accent1"/>
                        </a:buClr>
                        <a:buSzPct val="100000"/>
                        <a:buFont typeface="Arial"/>
                        <a:buChar char="+"/>
                        <a:defRPr>
                          <a:solidFill>
                            <a:srgbClr val="333333"/>
                          </a:solidFill>
                        </a:defRPr>
                      </a:pPr>
                      <a:r>
                        <a:rPr lang="en-US" dirty="0"/>
                        <a:t>Conducted root cause analysis to identify and resolve unmatched or missing data issues, enhancing data integrity.</a:t>
                      </a:r>
                    </a:p>
                    <a:p>
                      <a:pPr marL="628650" lvl="1" indent="-171450" algn="l" defTabSz="914400">
                        <a:lnSpc>
                          <a:spcPct val="120000"/>
                        </a:lnSpc>
                        <a:buClr>
                          <a:schemeClr val="accent1"/>
                        </a:buClr>
                        <a:buSzPct val="100000"/>
                        <a:buFont typeface="Arial"/>
                        <a:buChar char="+"/>
                        <a:defRPr>
                          <a:solidFill>
                            <a:srgbClr val="333333"/>
                          </a:solidFill>
                        </a:defRPr>
                      </a:pPr>
                      <a:r>
                        <a:rPr lang="en-US" dirty="0"/>
                        <a:t>Performed extensive testing on both old and new KRI codes with various test dates to verify the accuracy of KRI calculations and identify data ingestion issues. Monitored KRI alerts to ensure functionality.</a:t>
                      </a:r>
                    </a:p>
                    <a:p>
                      <a:pPr marL="628650" lvl="1" indent="-171450" algn="l" defTabSz="914400">
                        <a:lnSpc>
                          <a:spcPct val="120000"/>
                        </a:lnSpc>
                        <a:buClr>
                          <a:schemeClr val="accent1"/>
                        </a:buClr>
                        <a:buSzPct val="100000"/>
                        <a:buFont typeface="Arial"/>
                        <a:buChar char="+"/>
                        <a:defRPr>
                          <a:solidFill>
                            <a:srgbClr val="333333"/>
                          </a:solidFill>
                        </a:defRPr>
                      </a:pPr>
                      <a:r>
                        <a:rPr lang="en-US" dirty="0"/>
                        <a:t>Created Excel presentations with VLOOKUP and PIVOT tables to effectively communicate project results to clients.</a:t>
                      </a:r>
                    </a:p>
                    <a:p>
                      <a:pPr marL="628650" lvl="1" indent="-171450" algn="l" defTabSz="914400">
                        <a:lnSpc>
                          <a:spcPct val="120000"/>
                        </a:lnSpc>
                        <a:buClr>
                          <a:schemeClr val="accent1"/>
                        </a:buClr>
                        <a:buSzPct val="100000"/>
                        <a:buFont typeface="Arial"/>
                        <a:buChar char="+"/>
                        <a:defRPr>
                          <a:solidFill>
                            <a:srgbClr val="333333"/>
                          </a:solidFill>
                        </a:defRPr>
                      </a:pPr>
                      <a:r>
                        <a:rPr lang="en-US" dirty="0"/>
                        <a:t>Demonstrated strong communication skills to convey findings and progress updates. </a:t>
                      </a:r>
                    </a:p>
                    <a:p>
                      <a:pPr marL="0" marR="0" lvl="0" indent="0" algn="l" defTabSz="914400" rtl="0" eaLnBrk="1" fontAlgn="auto" latinLnBrk="0" hangingPunct="1">
                        <a:lnSpc>
                          <a:spcPct val="110000"/>
                        </a:lnSpc>
                        <a:spcBef>
                          <a:spcPts val="0"/>
                        </a:spcBef>
                        <a:spcAft>
                          <a:spcPts val="0"/>
                        </a:spcAft>
                        <a:buClrTx/>
                        <a:buSzTx/>
                        <a:buFontTx/>
                        <a:buNone/>
                        <a:tabLst/>
                        <a:defRPr b="1">
                          <a:solidFill>
                            <a:srgbClr val="FB4E0B"/>
                          </a:solidFill>
                        </a:defRPr>
                      </a:pPr>
                      <a:r>
                        <a:rPr kumimoji="0" lang="en-US" sz="1200" b="1" i="0" u="none" strike="noStrike" kern="0" cap="none" spc="0" normalizeH="0" baseline="0" noProof="0" dirty="0">
                          <a:ln>
                            <a:noFill/>
                          </a:ln>
                          <a:solidFill>
                            <a:srgbClr val="FB4E0B"/>
                          </a:solidFill>
                          <a:effectLst/>
                          <a:uLnTx/>
                          <a:uFillTx/>
                          <a:latin typeface="+mn-lt"/>
                          <a:cs typeface="+mn-cs"/>
                          <a:sym typeface="Calibri"/>
                        </a:rPr>
                        <a:t>Smart Monitoring: Direct Impact KRI Data Validation</a:t>
                      </a:r>
                      <a:endParaRPr lang="en-US" dirty="0"/>
                    </a:p>
                    <a:p>
                      <a:pPr marL="628650" lvl="1" indent="-171450" algn="l" defTabSz="914400">
                        <a:lnSpc>
                          <a:spcPct val="120000"/>
                        </a:lnSpc>
                        <a:buClr>
                          <a:schemeClr val="accent1"/>
                        </a:buClr>
                        <a:buSzPct val="100000"/>
                        <a:buFont typeface="Arial"/>
                        <a:buChar char="+"/>
                        <a:defRPr>
                          <a:solidFill>
                            <a:srgbClr val="333333"/>
                          </a:solidFill>
                        </a:defRPr>
                      </a:pPr>
                      <a:r>
                        <a:rPr lang="en-US" dirty="0"/>
                        <a:t>Conducted Data Validation on IDN and Cornerstone Data by Extracting Sample Data from the Databases using Hive, Teradata of Various Tables to check the accurateness, completeness and Sanity of Migrated Data.</a:t>
                      </a:r>
                    </a:p>
                    <a:p>
                      <a:pPr marL="628650" marR="0" lvl="1" indent="-171450" algn="l" defTabSz="914400" rtl="0" eaLnBrk="1" fontAlgn="auto" latinLnBrk="0" hangingPunct="1">
                        <a:lnSpc>
                          <a:spcPct val="120000"/>
                        </a:lnSpc>
                        <a:spcBef>
                          <a:spcPts val="0"/>
                        </a:spcBef>
                        <a:spcAft>
                          <a:spcPts val="0"/>
                        </a:spcAft>
                        <a:buClr>
                          <a:schemeClr val="accent1"/>
                        </a:buClr>
                        <a:buSzPct val="100000"/>
                        <a:buFont typeface="Arial"/>
                        <a:buChar char="+"/>
                        <a:tabLst/>
                        <a:defRPr>
                          <a:solidFill>
                            <a:srgbClr val="333333"/>
                          </a:solidFill>
                        </a:defRPr>
                      </a:pPr>
                      <a:r>
                        <a:rPr lang="en-US" dirty="0"/>
                        <a:t>Cleaned and Arranged Sample data for Comparison Purpose and did Root Cause Analysis for Non Matching Data</a:t>
                      </a:r>
                    </a:p>
                    <a:p>
                      <a:pPr marL="628650" lvl="1" indent="-171450" algn="l" defTabSz="914400">
                        <a:lnSpc>
                          <a:spcPct val="120000"/>
                        </a:lnSpc>
                        <a:buClr>
                          <a:schemeClr val="accent1"/>
                        </a:buClr>
                        <a:buSzPct val="100000"/>
                        <a:buFont typeface="Arial"/>
                        <a:buChar char="+"/>
                        <a:defRPr>
                          <a:solidFill>
                            <a:srgbClr val="333333"/>
                          </a:solidFill>
                        </a:defRPr>
                      </a:pPr>
                      <a:r>
                        <a:rPr lang="en-US" dirty="0"/>
                        <a:t>Created Pivot Tables, Calculated Metrics and Variation of sample data to get the proper understanding of Table Variables Data.</a:t>
                      </a:r>
                    </a:p>
                    <a:p>
                      <a:pPr marL="628650" lvl="1" indent="-171450" algn="l" defTabSz="914400">
                        <a:lnSpc>
                          <a:spcPct val="120000"/>
                        </a:lnSpc>
                        <a:buClr>
                          <a:schemeClr val="accent1"/>
                        </a:buClr>
                        <a:buSzPct val="100000"/>
                        <a:buFont typeface="Arial"/>
                        <a:buChar char="+"/>
                        <a:defRPr>
                          <a:solidFill>
                            <a:srgbClr val="333333"/>
                          </a:solidFill>
                        </a:defRPr>
                      </a:pPr>
                      <a:r>
                        <a:rPr lang="en-US" dirty="0"/>
                        <a:t>Created Data Validation Reports and Communicated the results to management, providing insights of  Matching Data, Accuracy, Problems and Discrepancies.</a:t>
                      </a:r>
                    </a:p>
                    <a:p>
                      <a:pPr algn="l" defTabSz="914400">
                        <a:lnSpc>
                          <a:spcPct val="110000"/>
                        </a:lnSpc>
                        <a:defRPr b="1"/>
                      </a:pPr>
                      <a:r>
                        <a:rPr lang="en-US" dirty="0"/>
                        <a:t>C360: Historic Cleanup of Incident Tags</a:t>
                      </a:r>
                    </a:p>
                    <a:p>
                      <a:pPr marL="628650" lvl="1" indent="-171450" algn="l" defTabSz="914400">
                        <a:lnSpc>
                          <a:spcPct val="120000"/>
                        </a:lnSpc>
                        <a:buClr>
                          <a:schemeClr val="accent1"/>
                        </a:buClr>
                        <a:buSzPct val="100000"/>
                        <a:buFont typeface="Arial"/>
                        <a:buChar char="+"/>
                        <a:defRPr>
                          <a:solidFill>
                            <a:srgbClr val="333333"/>
                          </a:solidFill>
                        </a:defRPr>
                      </a:pPr>
                      <a:r>
                        <a:rPr lang="en-US" dirty="0"/>
                        <a:t>Understanding the Service Now Incidents to differentiate the Consumer, Commercial &amp; Platform Category of Incidents and their respective subcategories also .</a:t>
                      </a:r>
                    </a:p>
                    <a:p>
                      <a:pPr marL="628650" lvl="1" indent="-171450" algn="l" defTabSz="914400">
                        <a:lnSpc>
                          <a:spcPct val="120000"/>
                        </a:lnSpc>
                        <a:buClr>
                          <a:schemeClr val="accent1"/>
                        </a:buClr>
                        <a:buSzPct val="100000"/>
                        <a:buFont typeface="Arial"/>
                        <a:buChar char="+"/>
                        <a:defRPr>
                          <a:solidFill>
                            <a:srgbClr val="333333"/>
                          </a:solidFill>
                        </a:defRPr>
                      </a:pPr>
                      <a:r>
                        <a:rPr lang="en-US" dirty="0"/>
                        <a:t>Tagged, Service Now Incidents According to the given New Updated Tags from the Previously Old Tagged Incidents.</a:t>
                      </a:r>
                    </a:p>
                    <a:p>
                      <a:pPr marL="628650" marR="0" lvl="1" indent="-171450" algn="l" defTabSz="914400" rtl="0" eaLnBrk="1" fontAlgn="auto" latinLnBrk="0" hangingPunct="1">
                        <a:lnSpc>
                          <a:spcPct val="120000"/>
                        </a:lnSpc>
                        <a:spcBef>
                          <a:spcPts val="0"/>
                        </a:spcBef>
                        <a:spcAft>
                          <a:spcPts val="0"/>
                        </a:spcAft>
                        <a:buClr>
                          <a:schemeClr val="accent1"/>
                        </a:buClr>
                        <a:buSzPct val="100000"/>
                        <a:buFont typeface="Arial"/>
                        <a:buChar char="+"/>
                        <a:tabLst/>
                        <a:defRPr>
                          <a:solidFill>
                            <a:srgbClr val="333333"/>
                          </a:solidFill>
                        </a:defRPr>
                      </a:pPr>
                      <a:r>
                        <a:rPr lang="en-US" dirty="0"/>
                        <a:t>Created reports and Arranged Data to get more clear understanding of previously tagged and Newly Tagged Incidents.</a:t>
                      </a:r>
                    </a:p>
                  </a:txBody>
                  <a:tcPr marL="45720" marR="45720" anchor="ctr" horzOverflow="overflow">
                    <a:lnL w="12700">
                      <a:miter lim="400000"/>
                    </a:lnL>
                    <a:lnR w="12700">
                      <a:miter lim="400000"/>
                    </a:lnR>
                    <a:lnT w="12700">
                      <a:solidFill>
                        <a:schemeClr val="accent1"/>
                      </a:solidFill>
                      <a:prstDash val="sysDot"/>
                    </a:lnT>
                    <a:lnB w="12700">
                      <a:solidFill>
                        <a:schemeClr val="accent1"/>
                      </a:solidFill>
                      <a:prstDash val="sysDot"/>
                    </a:lnB>
                    <a:noFill/>
                  </a:tcPr>
                </a:tc>
                <a:extLst>
                  <a:ext uri="{0D108BD9-81ED-4DB2-BD59-A6C34878D82A}">
                    <a16:rowId xmlns:a16="http://schemas.microsoft.com/office/drawing/2014/main" val="10001"/>
                  </a:ext>
                </a:extLst>
              </a:tr>
            </a:tbl>
          </a:graphicData>
        </a:graphic>
      </p:graphicFrame>
      <p:sp>
        <p:nvSpPr>
          <p:cNvPr id="511" name="Title 1"/>
          <p:cNvSpPr txBox="1">
            <a:spLocks noGrp="1"/>
          </p:cNvSpPr>
          <p:nvPr>
            <p:ph type="title"/>
          </p:nvPr>
        </p:nvSpPr>
        <p:spPr>
          <a:xfrm>
            <a:off x="386860" y="126763"/>
            <a:ext cx="11277600" cy="489437"/>
          </a:xfrm>
          <a:prstGeom prst="rect">
            <a:avLst/>
          </a:prstGeom>
        </p:spPr>
        <p:txBody>
          <a:bodyPr/>
          <a:lstStyle/>
          <a:p>
            <a:r>
              <a:rPr lang="en-US" dirty="0"/>
              <a:t>Rahul Dewangan</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Footer Placeholder 2"/>
          <p:cNvSpPr txBox="1"/>
          <p:nvPr/>
        </p:nvSpPr>
        <p:spPr>
          <a:xfrm>
            <a:off x="5016541" y="6449556"/>
            <a:ext cx="5398375"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spAutoFit/>
          </a:bodyPr>
          <a:lstStyle>
            <a:lvl1pPr algn="r">
              <a:defRPr sz="800">
                <a:solidFill>
                  <a:srgbClr val="000000"/>
                </a:solidFill>
              </a:defRPr>
            </a:lvl1pPr>
          </a:lstStyle>
          <a:p>
            <a:r>
              <a:t>©2021 Exl Service Holdings, Inc. All rights reserved.</a:t>
            </a:r>
          </a:p>
        </p:txBody>
      </p:sp>
      <p:sp>
        <p:nvSpPr>
          <p:cNvPr id="512" name="Slide Number Placeholder 3"/>
          <p:cNvSpPr txBox="1">
            <a:spLocks noGrp="1"/>
          </p:cNvSpPr>
          <p:nvPr>
            <p:ph type="sldNum" sz="quarter" idx="2"/>
          </p:nvPr>
        </p:nvSpPr>
        <p:spPr>
          <a:xfrm>
            <a:off x="10477637" y="6449556"/>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graphicFrame>
        <p:nvGraphicFramePr>
          <p:cNvPr id="513" name="Group 57"/>
          <p:cNvGraphicFramePr/>
          <p:nvPr>
            <p:extLst>
              <p:ext uri="{D42A27DB-BD31-4B8C-83A1-F6EECF244321}">
                <p14:modId xmlns:p14="http://schemas.microsoft.com/office/powerpoint/2010/main" val="994692823"/>
              </p:ext>
            </p:extLst>
          </p:nvPr>
        </p:nvGraphicFramePr>
        <p:xfrm>
          <a:off x="345830" y="524080"/>
          <a:ext cx="11500339" cy="4104190"/>
        </p:xfrm>
        <a:graphic>
          <a:graphicData uri="http://schemas.openxmlformats.org/drawingml/2006/table">
            <a:tbl>
              <a:tblPr>
                <a:tableStyleId>{4C3C2611-4C71-4FC5-86AE-919BDF0F9419}</a:tableStyleId>
              </a:tblPr>
              <a:tblGrid>
                <a:gridCol w="1673061">
                  <a:extLst>
                    <a:ext uri="{9D8B030D-6E8A-4147-A177-3AD203B41FA5}">
                      <a16:colId xmlns:a16="http://schemas.microsoft.com/office/drawing/2014/main" val="20000"/>
                    </a:ext>
                  </a:extLst>
                </a:gridCol>
                <a:gridCol w="116840">
                  <a:extLst>
                    <a:ext uri="{9D8B030D-6E8A-4147-A177-3AD203B41FA5}">
                      <a16:colId xmlns:a16="http://schemas.microsoft.com/office/drawing/2014/main" val="20001"/>
                    </a:ext>
                  </a:extLst>
                </a:gridCol>
                <a:gridCol w="9710438">
                  <a:extLst>
                    <a:ext uri="{9D8B030D-6E8A-4147-A177-3AD203B41FA5}">
                      <a16:colId xmlns:a16="http://schemas.microsoft.com/office/drawing/2014/main" val="20002"/>
                    </a:ext>
                  </a:extLst>
                </a:gridCol>
              </a:tblGrid>
              <a:tr h="3480538">
                <a:tc>
                  <a:txBody>
                    <a:bodyPr/>
                    <a:lstStyle/>
                    <a:p>
                      <a:pPr algn="l" defTabSz="914400">
                        <a:spcBef>
                          <a:spcPts val="200"/>
                        </a:spcBef>
                        <a:defRPr sz="1800">
                          <a:solidFill>
                            <a:srgbClr val="000000"/>
                          </a:solidFill>
                        </a:defRPr>
                      </a:pPr>
                      <a:r>
                        <a:rPr sz="1200" b="1" dirty="0">
                          <a:solidFill>
                            <a:srgbClr val="FFFFFF"/>
                          </a:solidFill>
                        </a:rPr>
                        <a:t>
Project Experience</a:t>
                      </a:r>
                    </a:p>
                  </a:txBody>
                  <a:tcPr marL="45720" marR="45720" anchor="ctr" horzOverflow="overflow">
                    <a:lnR w="12700">
                      <a:noFill/>
                      <a:miter lim="400000"/>
                    </a:lnR>
                    <a:lnT w="76200">
                      <a:solidFill>
                        <a:srgbClr val="FFFFFF"/>
                      </a:solidFill>
                    </a:lnT>
                    <a:lnB w="76200">
                      <a:solidFill>
                        <a:srgbClr val="FFFFFF"/>
                      </a:solidFill>
                    </a:lnB>
                    <a:solidFill>
                      <a:srgbClr val="737373"/>
                    </a:solidFill>
                  </a:tcPr>
                </a:tc>
                <a:tc>
                  <a:txBody>
                    <a:bodyPr/>
                    <a:lstStyle/>
                    <a:p>
                      <a:pPr algn="l" defTabSz="914400">
                        <a:spcBef>
                          <a:spcPts val="400"/>
                        </a:spcBef>
                        <a:defRPr>
                          <a:solidFill>
                            <a:srgbClr val="5F5F5F"/>
                          </a:solidFill>
                        </a:defRPr>
                      </a:pPr>
                      <a:endParaRPr dirty="0"/>
                    </a:p>
                  </a:txBody>
                  <a:tcPr marL="45720" marR="45720" anchor="ctr" horzOverflow="overflow">
                    <a:lnL w="12700">
                      <a:noFill/>
                      <a:miter lim="400000"/>
                    </a:lnL>
                    <a:lnR w="12700">
                      <a:noFill/>
                      <a:miter lim="400000"/>
                    </a:lnR>
                    <a:lnT w="76200">
                      <a:solidFill>
                        <a:srgbClr val="FFFFFF"/>
                      </a:solidFill>
                    </a:lnT>
                    <a:lnB w="76200">
                      <a:solidFill>
                        <a:srgbClr val="FFFFFF"/>
                      </a:solidFill>
                    </a:lnB>
                    <a:noFill/>
                  </a:tcPr>
                </a:tc>
                <a:tc>
                  <a:txBody>
                    <a:bodyPr/>
                    <a:lstStyle/>
                    <a:p>
                      <a:pPr algn="l" defTabSz="914400">
                        <a:lnSpc>
                          <a:spcPct val="110000"/>
                        </a:lnSpc>
                        <a:defRPr b="1">
                          <a:solidFill>
                            <a:schemeClr val="accent1"/>
                          </a:solidFill>
                        </a:defRPr>
                      </a:pPr>
                      <a:r>
                        <a:rPr lang="en-US" dirty="0"/>
                        <a:t>STERLITE POWER TRANSMISSION LIMITED – PROJECT ENGINEER (MARCH 2020 – JANUARY 2022)</a:t>
                      </a:r>
                    </a:p>
                    <a:p>
                      <a:pPr marL="628650" lvl="1" indent="-171450" algn="l" defTabSz="914400">
                        <a:lnSpc>
                          <a:spcPct val="120000"/>
                        </a:lnSpc>
                        <a:buClr>
                          <a:schemeClr val="accent1"/>
                        </a:buClr>
                        <a:buSzPct val="100000"/>
                        <a:buFont typeface="Arial"/>
                        <a:buChar char="+"/>
                        <a:defRPr>
                          <a:solidFill>
                            <a:srgbClr val="333333"/>
                          </a:solidFill>
                        </a:defRPr>
                      </a:pPr>
                      <a:r>
                        <a:rPr lang="en-US" dirty="0"/>
                        <a:t>Worked on SQL Language, extracted data from Databases using SQL Queries by using JOINS, GROUP BY, ORDER BY, HAVING, LIMIT Functions.</a:t>
                      </a:r>
                    </a:p>
                    <a:p>
                      <a:pPr marL="628650" lvl="1" indent="-171450" algn="l" defTabSz="914400">
                        <a:lnSpc>
                          <a:spcPct val="120000"/>
                        </a:lnSpc>
                        <a:buClr>
                          <a:schemeClr val="accent1"/>
                        </a:buClr>
                        <a:buSzPct val="100000"/>
                        <a:buFont typeface="Arial"/>
                        <a:buChar char="+"/>
                        <a:defRPr>
                          <a:solidFill>
                            <a:srgbClr val="333333"/>
                          </a:solidFill>
                        </a:defRPr>
                      </a:pPr>
                      <a:r>
                        <a:rPr lang="en-US" dirty="0"/>
                        <a:t>Managed project Documents, Created Weekly and Monthly Reports using Excel and PowerPoint to give Insights to Business Problems and Solutions.</a:t>
                      </a:r>
                    </a:p>
                    <a:p>
                      <a:pPr marL="628650" lvl="1" indent="-171450" algn="l" defTabSz="914400">
                        <a:lnSpc>
                          <a:spcPct val="120000"/>
                        </a:lnSpc>
                        <a:buClr>
                          <a:schemeClr val="accent1"/>
                        </a:buClr>
                        <a:buSzPct val="100000"/>
                        <a:buFont typeface="Arial"/>
                        <a:buChar char="+"/>
                        <a:defRPr>
                          <a:solidFill>
                            <a:srgbClr val="333333"/>
                          </a:solidFill>
                        </a:defRPr>
                      </a:pPr>
                      <a:r>
                        <a:rPr lang="en-US" dirty="0"/>
                        <a:t>Used Critical Thinking to break down problems, evaluate solutions and make decisions.</a:t>
                      </a:r>
                    </a:p>
                    <a:p>
                      <a:pPr marL="628650" lvl="1" indent="-171450" algn="l" defTabSz="914400">
                        <a:lnSpc>
                          <a:spcPct val="120000"/>
                        </a:lnSpc>
                        <a:buClr>
                          <a:schemeClr val="accent1"/>
                        </a:buClr>
                        <a:buSzPct val="100000"/>
                        <a:buFont typeface="Arial"/>
                        <a:buChar char="+"/>
                        <a:defRPr>
                          <a:solidFill>
                            <a:srgbClr val="333333"/>
                          </a:solidFill>
                        </a:defRPr>
                      </a:pPr>
                      <a:r>
                        <a:rPr lang="en-US" dirty="0"/>
                        <a:t>Created Excel Reports with Pivot, created Reports to visualize various Business Insights.</a:t>
                      </a:r>
                    </a:p>
                    <a:p>
                      <a:pPr marL="628650" lvl="1" indent="-171450" algn="l" defTabSz="914400">
                        <a:lnSpc>
                          <a:spcPct val="120000"/>
                        </a:lnSpc>
                        <a:buClr>
                          <a:schemeClr val="accent1"/>
                        </a:buClr>
                        <a:buSzPct val="100000"/>
                        <a:buFont typeface="Arial"/>
                        <a:buChar char="+"/>
                        <a:defRPr>
                          <a:solidFill>
                            <a:srgbClr val="333333"/>
                          </a:solidFill>
                        </a:defRPr>
                      </a:pPr>
                      <a:r>
                        <a:rPr lang="en-US" dirty="0"/>
                        <a:t>Creating and Maintaining Excel Sheet and Progress Reports on Daily Basis.</a:t>
                      </a:r>
                    </a:p>
                    <a:p>
                      <a:pPr marL="628650" lvl="1" indent="-171450" algn="l" defTabSz="914400">
                        <a:lnSpc>
                          <a:spcPct val="120000"/>
                        </a:lnSpc>
                        <a:buClr>
                          <a:schemeClr val="accent1"/>
                        </a:buClr>
                        <a:buSzPct val="100000"/>
                        <a:buFont typeface="Arial"/>
                        <a:buChar char="+"/>
                        <a:defRPr>
                          <a:solidFill>
                            <a:srgbClr val="333333"/>
                          </a:solidFill>
                        </a:defRPr>
                      </a:pPr>
                      <a:r>
                        <a:rPr lang="en-US" dirty="0"/>
                        <a:t>Communicated with the Electrical Substation Executives to Perform OPGW Live Line Stringing Operations.</a:t>
                      </a:r>
                    </a:p>
                    <a:p>
                      <a:pPr marL="457200" lvl="1" indent="0" algn="l" defTabSz="914400">
                        <a:lnSpc>
                          <a:spcPct val="120000"/>
                        </a:lnSpc>
                        <a:buClr>
                          <a:schemeClr val="accent1"/>
                        </a:buClr>
                        <a:buSzPct val="100000"/>
                        <a:buFont typeface="Arial"/>
                        <a:buNone/>
                        <a:defRPr>
                          <a:solidFill>
                            <a:srgbClr val="333333"/>
                          </a:solidFill>
                        </a:defRPr>
                      </a:pPr>
                      <a:endParaRPr lang="en-US" dirty="0"/>
                    </a:p>
                    <a:p>
                      <a:pPr marL="0" marR="0" lvl="0" indent="0" algn="l" defTabSz="914400" rtl="0" eaLnBrk="1" fontAlgn="auto" latinLnBrk="0" hangingPunct="1">
                        <a:lnSpc>
                          <a:spcPct val="110000"/>
                        </a:lnSpc>
                        <a:spcBef>
                          <a:spcPts val="0"/>
                        </a:spcBef>
                        <a:spcAft>
                          <a:spcPts val="0"/>
                        </a:spcAft>
                        <a:buClrTx/>
                        <a:buSzTx/>
                        <a:buFontTx/>
                        <a:buNone/>
                        <a:tabLst/>
                        <a:defRPr b="1">
                          <a:solidFill>
                            <a:srgbClr val="FB4E0B"/>
                          </a:solidFill>
                        </a:defRPr>
                      </a:pPr>
                      <a:r>
                        <a:rPr kumimoji="0" lang="en-US" sz="1200" b="1" i="0" u="none" strike="noStrike" kern="0" cap="none" spc="0" normalizeH="0" baseline="0" noProof="0" dirty="0">
                          <a:ln>
                            <a:noFill/>
                          </a:ln>
                          <a:solidFill>
                            <a:srgbClr val="FB4E0B"/>
                          </a:solidFill>
                          <a:effectLst/>
                          <a:uLnTx/>
                          <a:uFillTx/>
                          <a:latin typeface="+mn-lt"/>
                          <a:cs typeface="+mn-cs"/>
                          <a:sym typeface="Calibri"/>
                        </a:rPr>
                        <a:t>VIRTUOUS ENERGY PRIVATE LIMITED – GRADUATE ENGINEER TRAINEE (APRIL 2019 – MARCH 2020)</a:t>
                      </a:r>
                    </a:p>
                    <a:p>
                      <a:pPr marL="628650" marR="0" lvl="1" indent="-171450" algn="l" defTabSz="914400" rtl="0" eaLnBrk="1" fontAlgn="auto" latinLnBrk="0" hangingPunct="1">
                        <a:lnSpc>
                          <a:spcPct val="120000"/>
                        </a:lnSpc>
                        <a:spcBef>
                          <a:spcPts val="0"/>
                        </a:spcBef>
                        <a:spcAft>
                          <a:spcPts val="0"/>
                        </a:spcAft>
                        <a:buClr>
                          <a:srgbClr val="FB4E0B"/>
                        </a:buClr>
                        <a:buSzPct val="100000"/>
                        <a:buFont typeface="Arial"/>
                        <a:buChar char="+"/>
                        <a:tabLst/>
                        <a:defRPr>
                          <a:solidFill>
                            <a:srgbClr val="333333"/>
                          </a:solidFill>
                        </a:defRPr>
                      </a:pPr>
                      <a:r>
                        <a:rPr kumimoji="0" lang="en-US" sz="1200" b="0" i="0" u="none" strike="noStrike" kern="0" cap="none" spc="0" normalizeH="0" baseline="0" noProof="0" dirty="0">
                          <a:ln>
                            <a:noFill/>
                          </a:ln>
                          <a:solidFill>
                            <a:srgbClr val="333333"/>
                          </a:solidFill>
                          <a:effectLst/>
                          <a:uLnTx/>
                          <a:uFillTx/>
                          <a:latin typeface="+mn-lt"/>
                          <a:cs typeface="+mn-cs"/>
                          <a:sym typeface="Calibri"/>
                        </a:rPr>
                        <a:t>Managed project Documents, Created Weekly and Monthly Reports using Excel to track the progress of the Work.</a:t>
                      </a:r>
                    </a:p>
                    <a:p>
                      <a:pPr marL="628650" marR="0" lvl="1" indent="-171450" algn="l" defTabSz="914400" rtl="0" eaLnBrk="1" fontAlgn="auto" latinLnBrk="0" hangingPunct="1">
                        <a:lnSpc>
                          <a:spcPct val="120000"/>
                        </a:lnSpc>
                        <a:spcBef>
                          <a:spcPts val="0"/>
                        </a:spcBef>
                        <a:spcAft>
                          <a:spcPts val="0"/>
                        </a:spcAft>
                        <a:buClr>
                          <a:srgbClr val="FB4E0B"/>
                        </a:buClr>
                        <a:buSzPct val="100000"/>
                        <a:buFont typeface="Arial"/>
                        <a:buChar char="+"/>
                        <a:tabLst/>
                        <a:defRPr>
                          <a:solidFill>
                            <a:srgbClr val="333333"/>
                          </a:solidFill>
                        </a:defRPr>
                      </a:pPr>
                      <a:r>
                        <a:rPr kumimoji="0" lang="en-US" sz="1200" b="0" i="0" u="none" strike="noStrike" kern="0" cap="none" spc="0" normalizeH="0" baseline="0" noProof="0" dirty="0">
                          <a:ln>
                            <a:noFill/>
                          </a:ln>
                          <a:solidFill>
                            <a:srgbClr val="333333"/>
                          </a:solidFill>
                          <a:effectLst/>
                          <a:uLnTx/>
                          <a:uFillTx/>
                          <a:latin typeface="+mn-lt"/>
                          <a:cs typeface="+mn-cs"/>
                          <a:sym typeface="Calibri"/>
                        </a:rPr>
                        <a:t>Responsible for Maintenance of DG Set.</a:t>
                      </a:r>
                    </a:p>
                    <a:p>
                      <a:pPr marL="628650" marR="0" lvl="1" indent="-171450" algn="l" defTabSz="914400" rtl="0" eaLnBrk="1" fontAlgn="auto" latinLnBrk="0" hangingPunct="1">
                        <a:lnSpc>
                          <a:spcPct val="120000"/>
                        </a:lnSpc>
                        <a:spcBef>
                          <a:spcPts val="0"/>
                        </a:spcBef>
                        <a:spcAft>
                          <a:spcPts val="0"/>
                        </a:spcAft>
                        <a:buClr>
                          <a:srgbClr val="FB4E0B"/>
                        </a:buClr>
                        <a:buSzPct val="100000"/>
                        <a:buFont typeface="Arial"/>
                        <a:buChar char="+"/>
                        <a:tabLst/>
                        <a:defRPr>
                          <a:solidFill>
                            <a:srgbClr val="333333"/>
                          </a:solidFill>
                        </a:defRPr>
                      </a:pPr>
                      <a:r>
                        <a:rPr kumimoji="0" lang="en-US" sz="1200" b="0" i="0" u="none" strike="noStrike" kern="0" cap="none" spc="0" normalizeH="0" baseline="0" noProof="0" dirty="0">
                          <a:ln>
                            <a:noFill/>
                          </a:ln>
                          <a:solidFill>
                            <a:srgbClr val="333333"/>
                          </a:solidFill>
                          <a:effectLst/>
                          <a:uLnTx/>
                          <a:uFillTx/>
                          <a:latin typeface="+mn-lt"/>
                          <a:cs typeface="+mn-cs"/>
                          <a:sym typeface="Calibri"/>
                        </a:rPr>
                        <a:t>Tracking Readings of GIS Substation Equipment.</a:t>
                      </a:r>
                    </a:p>
                    <a:p>
                      <a:pPr marL="628650" marR="0" lvl="1" indent="-171450" algn="l" defTabSz="914400" rtl="0" eaLnBrk="1" fontAlgn="auto" latinLnBrk="0" hangingPunct="1">
                        <a:lnSpc>
                          <a:spcPct val="120000"/>
                        </a:lnSpc>
                        <a:spcBef>
                          <a:spcPts val="0"/>
                        </a:spcBef>
                        <a:spcAft>
                          <a:spcPts val="0"/>
                        </a:spcAft>
                        <a:buClr>
                          <a:srgbClr val="FB4E0B"/>
                        </a:buClr>
                        <a:buSzPct val="100000"/>
                        <a:buFont typeface="Arial"/>
                        <a:buChar char="+"/>
                        <a:tabLst/>
                        <a:defRPr>
                          <a:solidFill>
                            <a:srgbClr val="333333"/>
                          </a:solidFill>
                        </a:defRPr>
                      </a:pPr>
                      <a:r>
                        <a:rPr kumimoji="0" lang="en-US" sz="1200" b="0" i="0" u="none" strike="noStrike" kern="0" cap="none" spc="0" normalizeH="0" baseline="0" noProof="0" dirty="0">
                          <a:ln>
                            <a:noFill/>
                          </a:ln>
                          <a:solidFill>
                            <a:srgbClr val="333333"/>
                          </a:solidFill>
                          <a:effectLst/>
                          <a:uLnTx/>
                          <a:uFillTx/>
                          <a:latin typeface="+mn-lt"/>
                          <a:cs typeface="+mn-cs"/>
                          <a:sym typeface="Calibri"/>
                        </a:rPr>
                        <a:t>Created Quality Related Documents for Internal Audit Purpose</a:t>
                      </a:r>
                    </a:p>
                  </a:txBody>
                  <a:tcPr marL="45720" marR="45720" anchor="ctr" horzOverflow="overflow">
                    <a:lnL w="12700">
                      <a:noFill/>
                      <a:miter lim="400000"/>
                    </a:lnL>
                    <a:lnR w="12700">
                      <a:miter lim="400000"/>
                    </a:lnR>
                    <a:lnT w="12700">
                      <a:solidFill>
                        <a:schemeClr val="accent1"/>
                      </a:solidFill>
                      <a:prstDash val="sysDot"/>
                    </a:lnT>
                    <a:lnB w="12700">
                      <a:solidFill>
                        <a:schemeClr val="accent1"/>
                      </a:solidFill>
                      <a:prstDash val="sysDot"/>
                    </a:lnB>
                    <a:noFill/>
                  </a:tcPr>
                </a:tc>
                <a:extLst>
                  <a:ext uri="{0D108BD9-81ED-4DB2-BD59-A6C34878D82A}">
                    <a16:rowId xmlns:a16="http://schemas.microsoft.com/office/drawing/2014/main" val="10001"/>
                  </a:ext>
                </a:extLst>
              </a:tr>
              <a:tr h="311826">
                <a:tc>
                  <a:txBody>
                    <a:bodyPr/>
                    <a:lstStyle/>
                    <a:p>
                      <a:pPr algn="l" defTabSz="914400">
                        <a:spcBef>
                          <a:spcPts val="200"/>
                        </a:spcBef>
                        <a:defRPr sz="1800">
                          <a:solidFill>
                            <a:srgbClr val="000000"/>
                          </a:solidFill>
                        </a:defRPr>
                      </a:pPr>
                      <a:r>
                        <a:rPr sz="1200" b="1" dirty="0">
                          <a:solidFill>
                            <a:srgbClr val="FFFFFF"/>
                          </a:solidFill>
                        </a:rPr>
                        <a:t>Key Skills/Tools</a:t>
                      </a:r>
                    </a:p>
                  </a:txBody>
                  <a:tcPr marL="45720" marR="45720" anchor="ctr" horzOverflow="overflow">
                    <a:lnR w="12700">
                      <a:miter lim="400000"/>
                    </a:lnR>
                    <a:lnT w="76200">
                      <a:solidFill>
                        <a:srgbClr val="FFFFFF"/>
                      </a:solidFill>
                    </a:lnT>
                    <a:lnB w="76200">
                      <a:solidFill>
                        <a:srgbClr val="FFFFFF"/>
                      </a:solidFill>
                    </a:lnB>
                    <a:solidFill>
                      <a:srgbClr val="737373"/>
                    </a:solidFill>
                  </a:tcPr>
                </a:tc>
                <a:tc>
                  <a:txBody>
                    <a:bodyPr/>
                    <a:lstStyle/>
                    <a:p>
                      <a:pPr algn="l" defTabSz="914400">
                        <a:spcBef>
                          <a:spcPts val="400"/>
                        </a:spcBef>
                        <a:defRPr>
                          <a:solidFill>
                            <a:srgbClr val="5F5F5F"/>
                          </a:solidFill>
                        </a:defRPr>
                      </a:pPr>
                      <a:endParaRPr dirty="0"/>
                    </a:p>
                  </a:txBody>
                  <a:tcPr marL="45720" marR="45720" anchor="ctr" horzOverflow="overflow">
                    <a:lnL w="12700">
                      <a:miter lim="400000"/>
                    </a:lnL>
                    <a:lnR w="12700">
                      <a:miter lim="400000"/>
                    </a:lnR>
                    <a:lnT w="76200">
                      <a:solidFill>
                        <a:srgbClr val="FFFFFF"/>
                      </a:solidFill>
                    </a:lnT>
                    <a:lnB w="76200">
                      <a:solidFill>
                        <a:srgbClr val="FFFFFF"/>
                      </a:solidFill>
                    </a:lnB>
                    <a:noFill/>
                  </a:tcPr>
                </a:tc>
                <a:tc>
                  <a:txBody>
                    <a:bodyPr/>
                    <a:lstStyle/>
                    <a:p>
                      <a:pPr lvl="1" algn="l" defTabSz="914400">
                        <a:lnSpc>
                          <a:spcPct val="114000"/>
                        </a:lnSpc>
                        <a:spcBef>
                          <a:spcPts val="300"/>
                        </a:spcBef>
                        <a:defRPr>
                          <a:solidFill>
                            <a:schemeClr val="accent2"/>
                          </a:solidFill>
                        </a:defRPr>
                      </a:pPr>
                      <a:r>
                        <a:rPr dirty="0">
                          <a:solidFill>
                            <a:schemeClr val="accent6">
                              <a:lumMod val="10000"/>
                            </a:schemeClr>
                          </a:solidFill>
                        </a:rPr>
                        <a:t>Hive</a:t>
                      </a:r>
                      <a:r>
                        <a:rPr lang="en-US" dirty="0">
                          <a:solidFill>
                            <a:schemeClr val="accent6">
                              <a:lumMod val="10000"/>
                            </a:schemeClr>
                          </a:solidFill>
                        </a:rPr>
                        <a:t>/</a:t>
                      </a:r>
                      <a:r>
                        <a:rPr dirty="0">
                          <a:solidFill>
                            <a:schemeClr val="accent6">
                              <a:lumMod val="10000"/>
                            </a:schemeClr>
                          </a:solidFill>
                        </a:rPr>
                        <a:t>SQL</a:t>
                      </a:r>
                      <a:r>
                        <a:rPr lang="en-US" dirty="0">
                          <a:solidFill>
                            <a:schemeClr val="accent6">
                              <a:lumMod val="10000"/>
                            </a:schemeClr>
                          </a:solidFill>
                        </a:rPr>
                        <a:t>, Microsoft Power BI, Tableau, MS Office Suite, Analytical Skills, Good Communication Skills</a:t>
                      </a:r>
                      <a:endParaRPr dirty="0">
                        <a:solidFill>
                          <a:schemeClr val="accent6">
                            <a:lumMod val="10000"/>
                          </a:schemeClr>
                        </a:solidFill>
                      </a:endParaRPr>
                    </a:p>
                  </a:txBody>
                  <a:tcPr marL="45720" marR="45720" anchor="ctr" horzOverflow="overflow">
                    <a:lnL w="12700">
                      <a:miter lim="400000"/>
                    </a:lnL>
                    <a:lnR w="12700">
                      <a:miter lim="400000"/>
                    </a:lnR>
                    <a:lnT w="12700">
                      <a:solidFill>
                        <a:schemeClr val="accent1"/>
                      </a:solidFill>
                      <a:prstDash val="sysDot"/>
                    </a:lnT>
                    <a:lnB w="12700">
                      <a:solidFill>
                        <a:schemeClr val="accent1"/>
                      </a:solidFill>
                      <a:prstDash val="sysDot"/>
                    </a:lnB>
                    <a:noFill/>
                  </a:tcPr>
                </a:tc>
                <a:extLst>
                  <a:ext uri="{0D108BD9-81ED-4DB2-BD59-A6C34878D82A}">
                    <a16:rowId xmlns:a16="http://schemas.microsoft.com/office/drawing/2014/main" val="10002"/>
                  </a:ext>
                </a:extLst>
              </a:tr>
              <a:tr h="311826">
                <a:tc>
                  <a:txBody>
                    <a:bodyPr/>
                    <a:lstStyle/>
                    <a:p>
                      <a:pPr algn="l" defTabSz="914400">
                        <a:spcBef>
                          <a:spcPts val="200"/>
                        </a:spcBef>
                        <a:defRPr sz="1800">
                          <a:solidFill>
                            <a:srgbClr val="000000"/>
                          </a:solidFill>
                        </a:defRPr>
                      </a:pPr>
                      <a:r>
                        <a:rPr sz="1200" b="1" dirty="0">
                          <a:solidFill>
                            <a:srgbClr val="FFFFFF"/>
                          </a:solidFill>
                        </a:rPr>
                        <a:t>Education</a:t>
                      </a:r>
                    </a:p>
                  </a:txBody>
                  <a:tcPr marL="45720" marR="45720" anchor="ctr" horzOverflow="overflow">
                    <a:lnR w="12700">
                      <a:miter lim="400000"/>
                    </a:lnR>
                    <a:lnT w="76200">
                      <a:solidFill>
                        <a:srgbClr val="FFFFFF"/>
                      </a:solidFill>
                    </a:lnT>
                    <a:lnB w="76200">
                      <a:solidFill>
                        <a:srgbClr val="FFFFFF"/>
                      </a:solidFill>
                    </a:lnB>
                    <a:solidFill>
                      <a:srgbClr val="737373"/>
                    </a:solidFill>
                  </a:tcPr>
                </a:tc>
                <a:tc>
                  <a:txBody>
                    <a:bodyPr/>
                    <a:lstStyle/>
                    <a:p>
                      <a:pPr algn="l" defTabSz="914400">
                        <a:spcBef>
                          <a:spcPts val="400"/>
                        </a:spcBef>
                        <a:defRPr>
                          <a:solidFill>
                            <a:srgbClr val="5F5F5F"/>
                          </a:solidFill>
                        </a:defRPr>
                      </a:pPr>
                      <a:endParaRPr dirty="0"/>
                    </a:p>
                  </a:txBody>
                  <a:tcPr marL="45720" marR="45720" anchor="ctr" horzOverflow="overflow">
                    <a:lnL w="12700">
                      <a:miter lim="400000"/>
                    </a:lnL>
                    <a:lnR w="12700">
                      <a:miter lim="400000"/>
                    </a:lnR>
                    <a:lnT w="76200">
                      <a:solidFill>
                        <a:srgbClr val="FFFFFF"/>
                      </a:solidFill>
                    </a:lnT>
                    <a:lnB w="76200">
                      <a:solidFill>
                        <a:srgbClr val="FFFFFF"/>
                      </a:solidFill>
                    </a:lnB>
                    <a:noFill/>
                  </a:tcPr>
                </a:tc>
                <a:tc>
                  <a:txBody>
                    <a:bodyPr/>
                    <a:lstStyle/>
                    <a:p>
                      <a:pPr lvl="1" algn="l" defTabSz="914400">
                        <a:lnSpc>
                          <a:spcPct val="114000"/>
                        </a:lnSpc>
                        <a:spcBef>
                          <a:spcPts val="300"/>
                        </a:spcBef>
                        <a:defRPr>
                          <a:solidFill>
                            <a:schemeClr val="accent2"/>
                          </a:solidFill>
                        </a:defRPr>
                      </a:pPr>
                      <a:r>
                        <a:rPr lang="en-US" dirty="0">
                          <a:solidFill>
                            <a:schemeClr val="accent6">
                              <a:lumMod val="10000"/>
                            </a:schemeClr>
                          </a:solidFill>
                        </a:rPr>
                        <a:t>B.E in Electrical Engineering from CIET Raipur</a:t>
                      </a:r>
                      <a:endParaRPr dirty="0">
                        <a:solidFill>
                          <a:schemeClr val="accent6">
                            <a:lumMod val="10000"/>
                          </a:schemeClr>
                        </a:solidFill>
                      </a:endParaRPr>
                    </a:p>
                  </a:txBody>
                  <a:tcPr marL="45720" marR="45720" anchor="ctr" horzOverflow="overflow">
                    <a:lnL w="12700">
                      <a:miter lim="400000"/>
                    </a:lnL>
                    <a:lnR w="12700">
                      <a:miter lim="400000"/>
                    </a:lnR>
                    <a:lnT w="12700">
                      <a:solidFill>
                        <a:schemeClr val="accent1"/>
                      </a:solidFill>
                      <a:prstDash val="sysDot"/>
                    </a:lnT>
                    <a:lnB w="12700">
                      <a:solidFill>
                        <a:schemeClr val="accent1"/>
                      </a:solidFill>
                      <a:prstDash val="sysDot"/>
                    </a:lnB>
                    <a:noFill/>
                  </a:tcPr>
                </a:tc>
                <a:extLst>
                  <a:ext uri="{0D108BD9-81ED-4DB2-BD59-A6C34878D82A}">
                    <a16:rowId xmlns:a16="http://schemas.microsoft.com/office/drawing/2014/main" val="10003"/>
                  </a:ext>
                </a:extLst>
              </a:tr>
            </a:tbl>
          </a:graphicData>
        </a:graphic>
      </p:graphicFrame>
      <p:sp>
        <p:nvSpPr>
          <p:cNvPr id="511" name="Title 1"/>
          <p:cNvSpPr txBox="1">
            <a:spLocks noGrp="1"/>
          </p:cNvSpPr>
          <p:nvPr>
            <p:ph type="title"/>
          </p:nvPr>
        </p:nvSpPr>
        <p:spPr>
          <a:xfrm>
            <a:off x="386860" y="112695"/>
            <a:ext cx="11277600" cy="489437"/>
          </a:xfrm>
          <a:prstGeom prst="rect">
            <a:avLst/>
          </a:prstGeom>
        </p:spPr>
        <p:txBody>
          <a:bodyPr/>
          <a:lstStyle/>
          <a:p>
            <a:r>
              <a:rPr lang="en-US" dirty="0"/>
              <a:t>Rahul Dewangan</a:t>
            </a:r>
            <a:endParaRPr dirty="0"/>
          </a:p>
        </p:txBody>
      </p:sp>
    </p:spTree>
    <p:extLst>
      <p:ext uri="{BB962C8B-B14F-4D97-AF65-F5344CB8AC3E}">
        <p14:creationId xmlns:p14="http://schemas.microsoft.com/office/powerpoint/2010/main" val="819116895"/>
      </p:ext>
    </p:extLst>
  </p:cSld>
  <p:clrMapOvr>
    <a:masterClrMapping/>
  </p:clrMapOvr>
  <p:transition spd="med"/>
</p:sld>
</file>

<file path=ppt/theme/theme1.xml><?xml version="1.0" encoding="utf-8"?>
<a:theme xmlns:a="http://schemas.openxmlformats.org/drawingml/2006/main" name="Office Theme">
  <a:themeElements>
    <a:clrScheme name="Office Theme">
      <a:dk1>
        <a:srgbClr val="FFFFFF"/>
      </a:dk1>
      <a:lt1>
        <a:srgbClr val="FB4D0A"/>
      </a:lt1>
      <a:dk2>
        <a:srgbClr val="A7A7A7"/>
      </a:dk2>
      <a:lt2>
        <a:srgbClr val="535353"/>
      </a:lt2>
      <a:accent1>
        <a:srgbClr val="FB4E0B"/>
      </a:accent1>
      <a:accent2>
        <a:srgbClr val="414141"/>
      </a:accent2>
      <a:accent3>
        <a:srgbClr val="808080"/>
      </a:accent3>
      <a:accent4>
        <a:srgbClr val="ABABAB"/>
      </a:accent4>
      <a:accent5>
        <a:srgbClr val="DBDBDB"/>
      </a:accent5>
      <a:accent6>
        <a:srgbClr val="E6E6E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B4D0A"/>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B4D0A"/>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FB4E0B"/>
      </a:accent1>
      <a:accent2>
        <a:srgbClr val="414141"/>
      </a:accent2>
      <a:accent3>
        <a:srgbClr val="808080"/>
      </a:accent3>
      <a:accent4>
        <a:srgbClr val="ABABAB"/>
      </a:accent4>
      <a:accent5>
        <a:srgbClr val="DBDBDB"/>
      </a:accent5>
      <a:accent6>
        <a:srgbClr val="E6E6E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B4D0A"/>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B4D0A"/>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2035</TotalTime>
  <Words>665</Words>
  <Application>Microsoft Office PowerPoint</Application>
  <PresentationFormat>Widescreen</PresentationFormat>
  <Paragraphs>47</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Helvetica</vt:lpstr>
      <vt:lpstr>Office Theme</vt:lpstr>
      <vt:lpstr>Rahul Dewangan</vt:lpstr>
      <vt:lpstr>Rahul Dewangan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Rahul Dewangan</dc:title>
  <dc:creator>Rahul Dewangan</dc:creator>
  <cp:lastModifiedBy>Rahul Dewangan</cp:lastModifiedBy>
  <cp:revision>28</cp:revision>
  <dcterms:modified xsi:type="dcterms:W3CDTF">2023-12-21T08:17:21Z</dcterms:modified>
</cp:coreProperties>
</file>