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8" r:id="rId3"/>
    <p:sldId id="295" r:id="rId4"/>
    <p:sldId id="261" r:id="rId5"/>
    <p:sldId id="260" r:id="rId6"/>
    <p:sldId id="292" r:id="rId7"/>
    <p:sldId id="294" r:id="rId8"/>
    <p:sldId id="282" r:id="rId9"/>
    <p:sldId id="291" r:id="rId10"/>
    <p:sldId id="275" r:id="rId11"/>
    <p:sldId id="257" r:id="rId12"/>
    <p:sldId id="284" r:id="rId13"/>
    <p:sldId id="296" r:id="rId14"/>
  </p:sldIdLst>
  <p:sldSz cx="9144000" cy="5143500" type="screen16x9"/>
  <p:notesSz cx="6858000" cy="9144000"/>
  <p:embeddedFontLst>
    <p:embeddedFont>
      <p:font typeface="Fira Sans Extra Condensed SemiBold"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Fira Sans Extra Condensed"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Fira Sans" panose="020B0604020202020204" charset="0"/>
      <p:regular r:id="rId32"/>
      <p:bold r:id="rId33"/>
      <p:italic r:id="rId34"/>
      <p:boldItalic r:id="rId35"/>
    </p:embeddedFont>
    <p:embeddedFont>
      <p:font typeface="Cambria" panose="02040503050406030204"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AB1"/>
    <a:srgbClr val="1A569C"/>
    <a:srgbClr val="D55800"/>
    <a:srgbClr val="FF8001"/>
    <a:srgbClr val="5FD0DB"/>
    <a:srgbClr val="32AA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696"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ranjanikarthick@gmail.com" userId="7d64d87fd342d473" providerId="LiveId" clId="{122F011D-94D7-4C37-8809-9E3CEE596D08}"/>
    <pc:docChg chg="undo redo custSel addSld delSld modSld sldOrd delMainMaster">
      <pc:chgData name="sriranjanikarthick@gmail.com" userId="7d64d87fd342d473" providerId="LiveId" clId="{122F011D-94D7-4C37-8809-9E3CEE596D08}" dt="2022-10-18T00:53:41.958" v="5875" actId="207"/>
      <pc:docMkLst>
        <pc:docMk/>
      </pc:docMkLst>
      <pc:sldChg chg="modSp mod">
        <pc:chgData name="sriranjanikarthick@gmail.com" userId="7d64d87fd342d473" providerId="LiveId" clId="{122F011D-94D7-4C37-8809-9E3CEE596D08}" dt="2022-10-17T08:38:08.114" v="303" actId="20577"/>
        <pc:sldMkLst>
          <pc:docMk/>
          <pc:sldMk cId="0" sldId="256"/>
        </pc:sldMkLst>
        <pc:spChg chg="mod">
          <ac:chgData name="sriranjanikarthick@gmail.com" userId="7d64d87fd342d473" providerId="LiveId" clId="{122F011D-94D7-4C37-8809-9E3CEE596D08}" dt="2022-10-17T08:38:08.114" v="303" actId="20577"/>
          <ac:spMkLst>
            <pc:docMk/>
            <pc:sldMk cId="0" sldId="256"/>
            <ac:spMk id="58" creationId="{00000000-0000-0000-0000-000000000000}"/>
          </ac:spMkLst>
        </pc:spChg>
      </pc:sldChg>
      <pc:sldChg chg="addSp delSp modSp mod ord modNotes">
        <pc:chgData name="sriranjanikarthick@gmail.com" userId="7d64d87fd342d473" providerId="LiveId" clId="{122F011D-94D7-4C37-8809-9E3CEE596D08}" dt="2022-10-18T00:36:03.879" v="4653" actId="12"/>
        <pc:sldMkLst>
          <pc:docMk/>
          <pc:sldMk cId="0" sldId="257"/>
        </pc:sldMkLst>
        <pc:spChg chg="add del mod">
          <ac:chgData name="sriranjanikarthick@gmail.com" userId="7d64d87fd342d473" providerId="LiveId" clId="{122F011D-94D7-4C37-8809-9E3CEE596D08}" dt="2022-10-17T11:55:45.650" v="3481" actId="478"/>
          <ac:spMkLst>
            <pc:docMk/>
            <pc:sldMk cId="0" sldId="257"/>
            <ac:spMk id="3" creationId="{1DC198FF-3B9B-A454-37AB-B66905D93638}"/>
          </ac:spMkLst>
        </pc:spChg>
        <pc:spChg chg="add del mod">
          <ac:chgData name="sriranjanikarthick@gmail.com" userId="7d64d87fd342d473" providerId="LiveId" clId="{122F011D-94D7-4C37-8809-9E3CEE596D08}" dt="2022-10-17T11:56:38.148" v="3499" actId="478"/>
          <ac:spMkLst>
            <pc:docMk/>
            <pc:sldMk cId="0" sldId="257"/>
            <ac:spMk id="4" creationId="{A6B439FA-F2F9-3C96-AF93-F73FF1CDE8BC}"/>
          </ac:spMkLst>
        </pc:spChg>
        <pc:spChg chg="add mod">
          <ac:chgData name="sriranjanikarthick@gmail.com" userId="7d64d87fd342d473" providerId="LiveId" clId="{122F011D-94D7-4C37-8809-9E3CEE596D08}" dt="2022-10-18T00:35:51.132" v="4651" actId="12"/>
          <ac:spMkLst>
            <pc:docMk/>
            <pc:sldMk cId="0" sldId="257"/>
            <ac:spMk id="7" creationId="{5044948A-9FA2-0BD6-9EA1-0BB60CED9D12}"/>
          </ac:spMkLst>
        </pc:spChg>
        <pc:spChg chg="add mod">
          <ac:chgData name="sriranjanikarthick@gmail.com" userId="7d64d87fd342d473" providerId="LiveId" clId="{122F011D-94D7-4C37-8809-9E3CEE596D08}" dt="2022-10-18T00:36:03.879" v="4653" actId="12"/>
          <ac:spMkLst>
            <pc:docMk/>
            <pc:sldMk cId="0" sldId="257"/>
            <ac:spMk id="8" creationId="{2FCD6F38-2F79-3EF4-C731-1639FD3852A0}"/>
          </ac:spMkLst>
        </pc:spChg>
        <pc:spChg chg="mod">
          <ac:chgData name="sriranjanikarthick@gmail.com" userId="7d64d87fd342d473" providerId="LiveId" clId="{122F011D-94D7-4C37-8809-9E3CEE596D08}" dt="2022-10-18T00:34:38.551" v="4638" actId="14100"/>
          <ac:spMkLst>
            <pc:docMk/>
            <pc:sldMk cId="0" sldId="257"/>
            <ac:spMk id="97" creationId="{00000000-0000-0000-0000-000000000000}"/>
          </ac:spMkLst>
        </pc:spChg>
        <pc:spChg chg="mod">
          <ac:chgData name="sriranjanikarthick@gmail.com" userId="7d64d87fd342d473" providerId="LiveId" clId="{122F011D-94D7-4C37-8809-9E3CEE596D08}" dt="2022-10-17T11:58:38.615" v="3522" actId="1076"/>
          <ac:spMkLst>
            <pc:docMk/>
            <pc:sldMk cId="0" sldId="257"/>
            <ac:spMk id="98" creationId="{00000000-0000-0000-0000-000000000000}"/>
          </ac:spMkLst>
        </pc:spChg>
        <pc:spChg chg="del">
          <ac:chgData name="sriranjanikarthick@gmail.com" userId="7d64d87fd342d473" providerId="LiveId" clId="{122F011D-94D7-4C37-8809-9E3CEE596D08}" dt="2022-10-17T11:55:49.349" v="3482" actId="478"/>
          <ac:spMkLst>
            <pc:docMk/>
            <pc:sldMk cId="0" sldId="257"/>
            <ac:spMk id="99" creationId="{00000000-0000-0000-0000-000000000000}"/>
          </ac:spMkLst>
        </pc:spChg>
        <pc:spChg chg="del">
          <ac:chgData name="sriranjanikarthick@gmail.com" userId="7d64d87fd342d473" providerId="LiveId" clId="{122F011D-94D7-4C37-8809-9E3CEE596D08}" dt="2022-10-17T11:55:49.349" v="3482" actId="478"/>
          <ac:spMkLst>
            <pc:docMk/>
            <pc:sldMk cId="0" sldId="257"/>
            <ac:spMk id="100" creationId="{00000000-0000-0000-0000-000000000000}"/>
          </ac:spMkLst>
        </pc:spChg>
        <pc:spChg chg="del">
          <ac:chgData name="sriranjanikarthick@gmail.com" userId="7d64d87fd342d473" providerId="LiveId" clId="{122F011D-94D7-4C37-8809-9E3CEE596D08}" dt="2022-10-17T11:55:49.349" v="3482" actId="478"/>
          <ac:spMkLst>
            <pc:docMk/>
            <pc:sldMk cId="0" sldId="257"/>
            <ac:spMk id="101" creationId="{00000000-0000-0000-0000-000000000000}"/>
          </ac:spMkLst>
        </pc:spChg>
        <pc:spChg chg="del">
          <ac:chgData name="sriranjanikarthick@gmail.com" userId="7d64d87fd342d473" providerId="LiveId" clId="{122F011D-94D7-4C37-8809-9E3CEE596D08}" dt="2022-10-17T11:55:49.349" v="3482" actId="478"/>
          <ac:spMkLst>
            <pc:docMk/>
            <pc:sldMk cId="0" sldId="257"/>
            <ac:spMk id="102" creationId="{00000000-0000-0000-0000-000000000000}"/>
          </ac:spMkLst>
        </pc:spChg>
        <pc:spChg chg="mod">
          <ac:chgData name="sriranjanikarthick@gmail.com" userId="7d64d87fd342d473" providerId="LiveId" clId="{122F011D-94D7-4C37-8809-9E3CEE596D08}" dt="2022-10-17T11:59:12.540" v="3535" actId="14100"/>
          <ac:spMkLst>
            <pc:docMk/>
            <pc:sldMk cId="0" sldId="257"/>
            <ac:spMk id="103" creationId="{00000000-0000-0000-0000-000000000000}"/>
          </ac:spMkLst>
        </pc:spChg>
        <pc:spChg chg="del mod">
          <ac:chgData name="sriranjanikarthick@gmail.com" userId="7d64d87fd342d473" providerId="LiveId" clId="{122F011D-94D7-4C37-8809-9E3CEE596D08}" dt="2022-10-17T11:55:44.116" v="3480" actId="478"/>
          <ac:spMkLst>
            <pc:docMk/>
            <pc:sldMk cId="0" sldId="257"/>
            <ac:spMk id="104" creationId="{00000000-0000-0000-0000-000000000000}"/>
          </ac:spMkLst>
        </pc:spChg>
        <pc:spChg chg="mod">
          <ac:chgData name="sriranjanikarthick@gmail.com" userId="7d64d87fd342d473" providerId="LiveId" clId="{122F011D-94D7-4C37-8809-9E3CEE596D08}" dt="2022-10-17T11:59:04.961" v="3533" actId="14100"/>
          <ac:spMkLst>
            <pc:docMk/>
            <pc:sldMk cId="0" sldId="257"/>
            <ac:spMk id="105" creationId="{00000000-0000-0000-0000-000000000000}"/>
          </ac:spMkLst>
        </pc:spChg>
        <pc:spChg chg="del mod">
          <ac:chgData name="sriranjanikarthick@gmail.com" userId="7d64d87fd342d473" providerId="LiveId" clId="{122F011D-94D7-4C37-8809-9E3CEE596D08}" dt="2022-10-17T11:59:08.304" v="3534" actId="478"/>
          <ac:spMkLst>
            <pc:docMk/>
            <pc:sldMk cId="0" sldId="257"/>
            <ac:spMk id="106" creationId="{00000000-0000-0000-0000-000000000000}"/>
          </ac:spMkLst>
        </pc:spChg>
        <pc:spChg chg="mod">
          <ac:chgData name="sriranjanikarthick@gmail.com" userId="7d64d87fd342d473" providerId="LiveId" clId="{122F011D-94D7-4C37-8809-9E3CEE596D08}" dt="2022-10-18T00:34:53.405" v="4640" actId="1076"/>
          <ac:spMkLst>
            <pc:docMk/>
            <pc:sldMk cId="0" sldId="257"/>
            <ac:spMk id="107" creationId="{00000000-0000-0000-0000-000000000000}"/>
          </ac:spMkLst>
        </pc:spChg>
        <pc:spChg chg="del mod">
          <ac:chgData name="sriranjanikarthick@gmail.com" userId="7d64d87fd342d473" providerId="LiveId" clId="{122F011D-94D7-4C37-8809-9E3CEE596D08}" dt="2022-10-18T00:34:18.485" v="4613" actId="478"/>
          <ac:spMkLst>
            <pc:docMk/>
            <pc:sldMk cId="0" sldId="257"/>
            <ac:spMk id="108" creationId="{00000000-0000-0000-0000-000000000000}"/>
          </ac:spMkLst>
        </pc:spChg>
        <pc:spChg chg="del">
          <ac:chgData name="sriranjanikarthick@gmail.com" userId="7d64d87fd342d473" providerId="LiveId" clId="{122F011D-94D7-4C37-8809-9E3CEE596D08}" dt="2022-10-17T11:55:49.349" v="3482" actId="478"/>
          <ac:spMkLst>
            <pc:docMk/>
            <pc:sldMk cId="0" sldId="257"/>
            <ac:spMk id="109" creationId="{00000000-0000-0000-0000-000000000000}"/>
          </ac:spMkLst>
        </pc:spChg>
        <pc:spChg chg="del">
          <ac:chgData name="sriranjanikarthick@gmail.com" userId="7d64d87fd342d473" providerId="LiveId" clId="{122F011D-94D7-4C37-8809-9E3CEE596D08}" dt="2022-10-17T11:55:49.349" v="3482" actId="478"/>
          <ac:spMkLst>
            <pc:docMk/>
            <pc:sldMk cId="0" sldId="257"/>
            <ac:spMk id="110" creationId="{00000000-0000-0000-0000-000000000000}"/>
          </ac:spMkLst>
        </pc:spChg>
        <pc:spChg chg="del">
          <ac:chgData name="sriranjanikarthick@gmail.com" userId="7d64d87fd342d473" providerId="LiveId" clId="{122F011D-94D7-4C37-8809-9E3CEE596D08}" dt="2022-10-17T11:55:49.349" v="3482" actId="478"/>
          <ac:spMkLst>
            <pc:docMk/>
            <pc:sldMk cId="0" sldId="257"/>
            <ac:spMk id="111" creationId="{00000000-0000-0000-0000-000000000000}"/>
          </ac:spMkLst>
        </pc:spChg>
        <pc:spChg chg="del">
          <ac:chgData name="sriranjanikarthick@gmail.com" userId="7d64d87fd342d473" providerId="LiveId" clId="{122F011D-94D7-4C37-8809-9E3CEE596D08}" dt="2022-10-17T11:55:49.349" v="3482" actId="478"/>
          <ac:spMkLst>
            <pc:docMk/>
            <pc:sldMk cId="0" sldId="257"/>
            <ac:spMk id="112" creationId="{00000000-0000-0000-0000-000000000000}"/>
          </ac:spMkLst>
        </pc:spChg>
        <pc:spChg chg="del">
          <ac:chgData name="sriranjanikarthick@gmail.com" userId="7d64d87fd342d473" providerId="LiveId" clId="{122F011D-94D7-4C37-8809-9E3CEE596D08}" dt="2022-10-17T11:57:57.510" v="3515" actId="478"/>
          <ac:spMkLst>
            <pc:docMk/>
            <pc:sldMk cId="0" sldId="257"/>
            <ac:spMk id="124" creationId="{00000000-0000-0000-0000-000000000000}"/>
          </ac:spMkLst>
        </pc:spChg>
        <pc:spChg chg="del">
          <ac:chgData name="sriranjanikarthick@gmail.com" userId="7d64d87fd342d473" providerId="LiveId" clId="{122F011D-94D7-4C37-8809-9E3CEE596D08}" dt="2022-10-17T11:57:57.510" v="3515" actId="478"/>
          <ac:spMkLst>
            <pc:docMk/>
            <pc:sldMk cId="0" sldId="257"/>
            <ac:spMk id="125" creationId="{00000000-0000-0000-0000-000000000000}"/>
          </ac:spMkLst>
        </pc:spChg>
        <pc:spChg chg="del">
          <ac:chgData name="sriranjanikarthick@gmail.com" userId="7d64d87fd342d473" providerId="LiveId" clId="{122F011D-94D7-4C37-8809-9E3CEE596D08}" dt="2022-10-17T11:57:57.510" v="3515" actId="478"/>
          <ac:spMkLst>
            <pc:docMk/>
            <pc:sldMk cId="0" sldId="257"/>
            <ac:spMk id="126" creationId="{00000000-0000-0000-0000-000000000000}"/>
          </ac:spMkLst>
        </pc:spChg>
        <pc:spChg chg="del">
          <ac:chgData name="sriranjanikarthick@gmail.com" userId="7d64d87fd342d473" providerId="LiveId" clId="{122F011D-94D7-4C37-8809-9E3CEE596D08}" dt="2022-10-17T11:57:57.510" v="3515" actId="478"/>
          <ac:spMkLst>
            <pc:docMk/>
            <pc:sldMk cId="0" sldId="257"/>
            <ac:spMk id="127" creationId="{00000000-0000-0000-0000-000000000000}"/>
          </ac:spMkLst>
        </pc:spChg>
        <pc:spChg chg="del">
          <ac:chgData name="sriranjanikarthick@gmail.com" userId="7d64d87fd342d473" providerId="LiveId" clId="{122F011D-94D7-4C37-8809-9E3CEE596D08}" dt="2022-10-17T11:58:07.697" v="3517" actId="478"/>
          <ac:spMkLst>
            <pc:docMk/>
            <pc:sldMk cId="0" sldId="257"/>
            <ac:spMk id="128" creationId="{00000000-0000-0000-0000-000000000000}"/>
          </ac:spMkLst>
        </pc:spChg>
        <pc:spChg chg="del">
          <ac:chgData name="sriranjanikarthick@gmail.com" userId="7d64d87fd342d473" providerId="LiveId" clId="{122F011D-94D7-4C37-8809-9E3CEE596D08}" dt="2022-10-17T11:58:07.697" v="3517" actId="478"/>
          <ac:spMkLst>
            <pc:docMk/>
            <pc:sldMk cId="0" sldId="257"/>
            <ac:spMk id="129" creationId="{00000000-0000-0000-0000-000000000000}"/>
          </ac:spMkLst>
        </pc:spChg>
        <pc:spChg chg="del">
          <ac:chgData name="sriranjanikarthick@gmail.com" userId="7d64d87fd342d473" providerId="LiveId" clId="{122F011D-94D7-4C37-8809-9E3CEE596D08}" dt="2022-10-17T11:58:07.697" v="3517" actId="478"/>
          <ac:spMkLst>
            <pc:docMk/>
            <pc:sldMk cId="0" sldId="257"/>
            <ac:spMk id="130" creationId="{00000000-0000-0000-0000-000000000000}"/>
          </ac:spMkLst>
        </pc:spChg>
        <pc:spChg chg="del">
          <ac:chgData name="sriranjanikarthick@gmail.com" userId="7d64d87fd342d473" providerId="LiveId" clId="{122F011D-94D7-4C37-8809-9E3CEE596D08}" dt="2022-10-17T11:58:07.697" v="3517" actId="478"/>
          <ac:spMkLst>
            <pc:docMk/>
            <pc:sldMk cId="0" sldId="257"/>
            <ac:spMk id="131" creationId="{00000000-0000-0000-0000-000000000000}"/>
          </ac:spMkLst>
        </pc:spChg>
        <pc:spChg chg="mod">
          <ac:chgData name="sriranjanikarthick@gmail.com" userId="7d64d87fd342d473" providerId="LiveId" clId="{122F011D-94D7-4C37-8809-9E3CEE596D08}" dt="2022-10-17T11:58:28.979" v="3521" actId="1076"/>
          <ac:spMkLst>
            <pc:docMk/>
            <pc:sldMk cId="0" sldId="257"/>
            <ac:spMk id="132" creationId="{00000000-0000-0000-0000-000000000000}"/>
          </ac:spMkLst>
        </pc:spChg>
        <pc:grpChg chg="del">
          <ac:chgData name="sriranjanikarthick@gmail.com" userId="7d64d87fd342d473" providerId="LiveId" clId="{122F011D-94D7-4C37-8809-9E3CEE596D08}" dt="2022-10-17T11:55:49.349" v="3482" actId="478"/>
          <ac:grpSpMkLst>
            <pc:docMk/>
            <pc:sldMk cId="0" sldId="257"/>
            <ac:grpSpMk id="113" creationId="{00000000-0000-0000-0000-000000000000}"/>
          </ac:grpSpMkLst>
        </pc:grpChg>
        <pc:grpChg chg="del">
          <ac:chgData name="sriranjanikarthick@gmail.com" userId="7d64d87fd342d473" providerId="LiveId" clId="{122F011D-94D7-4C37-8809-9E3CEE596D08}" dt="2022-10-17T11:55:49.349" v="3482" actId="478"/>
          <ac:grpSpMkLst>
            <pc:docMk/>
            <pc:sldMk cId="0" sldId="257"/>
            <ac:grpSpMk id="133" creationId="{00000000-0000-0000-0000-000000000000}"/>
          </ac:grpSpMkLst>
        </pc:grpChg>
        <pc:grpChg chg="mod">
          <ac:chgData name="sriranjanikarthick@gmail.com" userId="7d64d87fd342d473" providerId="LiveId" clId="{122F011D-94D7-4C37-8809-9E3CEE596D08}" dt="2022-10-17T11:58:28.979" v="3521" actId="1076"/>
          <ac:grpSpMkLst>
            <pc:docMk/>
            <pc:sldMk cId="0" sldId="257"/>
            <ac:grpSpMk id="139" creationId="{00000000-0000-0000-0000-000000000000}"/>
          </ac:grpSpMkLst>
        </pc:grpChg>
        <pc:grpChg chg="mod">
          <ac:chgData name="sriranjanikarthick@gmail.com" userId="7d64d87fd342d473" providerId="LiveId" clId="{122F011D-94D7-4C37-8809-9E3CEE596D08}" dt="2022-10-17T11:58:38.615" v="3522" actId="1076"/>
          <ac:grpSpMkLst>
            <pc:docMk/>
            <pc:sldMk cId="0" sldId="257"/>
            <ac:grpSpMk id="144" creationId="{00000000-0000-0000-0000-000000000000}"/>
          </ac:grpSpMkLst>
        </pc:grpChg>
        <pc:grpChg chg="del">
          <ac:chgData name="sriranjanikarthick@gmail.com" userId="7d64d87fd342d473" providerId="LiveId" clId="{122F011D-94D7-4C37-8809-9E3CEE596D08}" dt="2022-10-17T11:55:49.349" v="3482" actId="478"/>
          <ac:grpSpMkLst>
            <pc:docMk/>
            <pc:sldMk cId="0" sldId="257"/>
            <ac:grpSpMk id="152" creationId="{00000000-0000-0000-0000-000000000000}"/>
          </ac:grpSpMkLst>
        </pc:grpChg>
        <pc:picChg chg="add del mod modCrop">
          <ac:chgData name="sriranjanikarthick@gmail.com" userId="7d64d87fd342d473" providerId="LiveId" clId="{122F011D-94D7-4C37-8809-9E3CEE596D08}" dt="2022-10-17T12:04:36.986" v="4045" actId="478"/>
          <ac:picMkLst>
            <pc:docMk/>
            <pc:sldMk cId="0" sldId="257"/>
            <ac:picMk id="5" creationId="{6B630897-FF4F-C567-4495-4888A2908CFF}"/>
          </ac:picMkLst>
        </pc:picChg>
        <pc:picChg chg="add del mod modCrop">
          <ac:chgData name="sriranjanikarthick@gmail.com" userId="7d64d87fd342d473" providerId="LiveId" clId="{122F011D-94D7-4C37-8809-9E3CEE596D08}" dt="2022-10-17T17:59:59.457" v="4605" actId="478"/>
          <ac:picMkLst>
            <pc:docMk/>
            <pc:sldMk cId="0" sldId="257"/>
            <ac:picMk id="6" creationId="{1E8B1BFD-ED6A-31E5-1476-C2B893A29721}"/>
          </ac:picMkLst>
        </pc:picChg>
      </pc:sldChg>
      <pc:sldChg chg="addSp delSp modSp mod ord modNotes">
        <pc:chgData name="sriranjanikarthick@gmail.com" userId="7d64d87fd342d473" providerId="LiveId" clId="{122F011D-94D7-4C37-8809-9E3CEE596D08}" dt="2022-10-18T00:52:01.405" v="5854" actId="14100"/>
        <pc:sldMkLst>
          <pc:docMk/>
          <pc:sldMk cId="0" sldId="258"/>
        </pc:sldMkLst>
        <pc:spChg chg="mod">
          <ac:chgData name="sriranjanikarthick@gmail.com" userId="7d64d87fd342d473" providerId="LiveId" clId="{122F011D-94D7-4C37-8809-9E3CEE596D08}" dt="2022-10-17T08:38:41.263" v="306"/>
          <ac:spMkLst>
            <pc:docMk/>
            <pc:sldMk cId="0" sldId="258"/>
            <ac:spMk id="4" creationId="{F6F781E1-6EE0-1DC9-1BFA-810D556B3BC5}"/>
          </ac:spMkLst>
        </pc:spChg>
        <pc:spChg chg="mod">
          <ac:chgData name="sriranjanikarthick@gmail.com" userId="7d64d87fd342d473" providerId="LiveId" clId="{122F011D-94D7-4C37-8809-9E3CEE596D08}" dt="2022-10-17T08:38:41.263" v="306"/>
          <ac:spMkLst>
            <pc:docMk/>
            <pc:sldMk cId="0" sldId="258"/>
            <ac:spMk id="5" creationId="{C7C3B087-1D57-288F-E606-C92A4EF37F6A}"/>
          </ac:spMkLst>
        </pc:spChg>
        <pc:spChg chg="mod">
          <ac:chgData name="sriranjanikarthick@gmail.com" userId="7d64d87fd342d473" providerId="LiveId" clId="{122F011D-94D7-4C37-8809-9E3CEE596D08}" dt="2022-10-17T08:38:41.263" v="306"/>
          <ac:spMkLst>
            <pc:docMk/>
            <pc:sldMk cId="0" sldId="258"/>
            <ac:spMk id="6" creationId="{9543BEC9-0E7A-927D-4E87-1E2C56738B6D}"/>
          </ac:spMkLst>
        </pc:spChg>
        <pc:spChg chg="mod">
          <ac:chgData name="sriranjanikarthick@gmail.com" userId="7d64d87fd342d473" providerId="LiveId" clId="{122F011D-94D7-4C37-8809-9E3CEE596D08}" dt="2022-10-17T08:38:41.263" v="306"/>
          <ac:spMkLst>
            <pc:docMk/>
            <pc:sldMk cId="0" sldId="258"/>
            <ac:spMk id="7" creationId="{34DBB289-66CC-6DAB-E1AA-9938C7506E2B}"/>
          </ac:spMkLst>
        </pc:spChg>
        <pc:spChg chg="mod">
          <ac:chgData name="sriranjanikarthick@gmail.com" userId="7d64d87fd342d473" providerId="LiveId" clId="{122F011D-94D7-4C37-8809-9E3CEE596D08}" dt="2022-10-17T08:38:41.263" v="306"/>
          <ac:spMkLst>
            <pc:docMk/>
            <pc:sldMk cId="0" sldId="258"/>
            <ac:spMk id="8" creationId="{8F567265-6EE5-631B-9726-A8D27A7704E3}"/>
          </ac:spMkLst>
        </pc:spChg>
        <pc:spChg chg="mod">
          <ac:chgData name="sriranjanikarthick@gmail.com" userId="7d64d87fd342d473" providerId="LiveId" clId="{122F011D-94D7-4C37-8809-9E3CEE596D08}" dt="2022-10-17T08:38:41.263" v="306"/>
          <ac:spMkLst>
            <pc:docMk/>
            <pc:sldMk cId="0" sldId="258"/>
            <ac:spMk id="9" creationId="{D980AAD3-EBDD-7B85-FCE7-A63B8264ABFA}"/>
          </ac:spMkLst>
        </pc:spChg>
        <pc:spChg chg="mod">
          <ac:chgData name="sriranjanikarthick@gmail.com" userId="7d64d87fd342d473" providerId="LiveId" clId="{122F011D-94D7-4C37-8809-9E3CEE596D08}" dt="2022-10-17T08:38:41.263" v="306"/>
          <ac:spMkLst>
            <pc:docMk/>
            <pc:sldMk cId="0" sldId="258"/>
            <ac:spMk id="10" creationId="{280783E5-2AF8-F76B-D122-0C8B976F9C1A}"/>
          </ac:spMkLst>
        </pc:spChg>
        <pc:spChg chg="add del mod">
          <ac:chgData name="sriranjanikarthick@gmail.com" userId="7d64d87fd342d473" providerId="LiveId" clId="{122F011D-94D7-4C37-8809-9E3CEE596D08}" dt="2022-10-17T09:16:16.805" v="682" actId="478"/>
          <ac:spMkLst>
            <pc:docMk/>
            <pc:sldMk cId="0" sldId="258"/>
            <ac:spMk id="11" creationId="{E23C1778-32B9-236C-6CF5-D3835732F820}"/>
          </ac:spMkLst>
        </pc:spChg>
        <pc:spChg chg="mod">
          <ac:chgData name="sriranjanikarthick@gmail.com" userId="7d64d87fd342d473" providerId="LiveId" clId="{122F011D-94D7-4C37-8809-9E3CEE596D08}" dt="2022-10-17T08:39:06.559" v="325" actId="20577"/>
          <ac:spMkLst>
            <pc:docMk/>
            <pc:sldMk cId="0" sldId="258"/>
            <ac:spMk id="12" creationId="{44F4BFC5-20D7-0F53-85D9-27D533FC8DFC}"/>
          </ac:spMkLst>
        </pc:spChg>
        <pc:spChg chg="del mod">
          <ac:chgData name="sriranjanikarthick@gmail.com" userId="7d64d87fd342d473" providerId="LiveId" clId="{122F011D-94D7-4C37-8809-9E3CEE596D08}" dt="2022-10-17T09:20:05.332" v="722" actId="478"/>
          <ac:spMkLst>
            <pc:docMk/>
            <pc:sldMk cId="0" sldId="258"/>
            <ac:spMk id="13" creationId="{5A6CBCBB-9A7E-9FFC-D5DE-2DF4D0DEB491}"/>
          </ac:spMkLst>
        </pc:spChg>
        <pc:spChg chg="mod">
          <ac:chgData name="sriranjanikarthick@gmail.com" userId="7d64d87fd342d473" providerId="LiveId" clId="{122F011D-94D7-4C37-8809-9E3CEE596D08}" dt="2022-10-17T08:45:18.109" v="533" actId="1076"/>
          <ac:spMkLst>
            <pc:docMk/>
            <pc:sldMk cId="0" sldId="258"/>
            <ac:spMk id="14" creationId="{B393B568-7412-F417-F1F4-3A97EFB8C305}"/>
          </ac:spMkLst>
        </pc:spChg>
        <pc:spChg chg="mod">
          <ac:chgData name="sriranjanikarthick@gmail.com" userId="7d64d87fd342d473" providerId="LiveId" clId="{122F011D-94D7-4C37-8809-9E3CEE596D08}" dt="2022-10-17T08:45:26.531" v="534" actId="1076"/>
          <ac:spMkLst>
            <pc:docMk/>
            <pc:sldMk cId="0" sldId="258"/>
            <ac:spMk id="15" creationId="{35044FEB-4542-E655-7419-482B967B1435}"/>
          </ac:spMkLst>
        </pc:spChg>
        <pc:spChg chg="mod">
          <ac:chgData name="sriranjanikarthick@gmail.com" userId="7d64d87fd342d473" providerId="LiveId" clId="{122F011D-94D7-4C37-8809-9E3CEE596D08}" dt="2022-10-17T08:42:59.023" v="505" actId="20577"/>
          <ac:spMkLst>
            <pc:docMk/>
            <pc:sldMk cId="0" sldId="258"/>
            <ac:spMk id="16" creationId="{2242F3A4-CC35-DAD3-7CF4-4CE44F543C8C}"/>
          </ac:spMkLst>
        </pc:spChg>
        <pc:spChg chg="del mod">
          <ac:chgData name="sriranjanikarthick@gmail.com" userId="7d64d87fd342d473" providerId="LiveId" clId="{122F011D-94D7-4C37-8809-9E3CEE596D08}" dt="2022-10-17T08:43:32.275" v="517" actId="478"/>
          <ac:spMkLst>
            <pc:docMk/>
            <pc:sldMk cId="0" sldId="258"/>
            <ac:spMk id="17" creationId="{99A93EE7-C05D-AD7B-542A-FAFF9A158098}"/>
          </ac:spMkLst>
        </pc:spChg>
        <pc:spChg chg="mod">
          <ac:chgData name="sriranjanikarthick@gmail.com" userId="7d64d87fd342d473" providerId="LiveId" clId="{122F011D-94D7-4C37-8809-9E3CEE596D08}" dt="2022-10-17T08:43:02.940" v="512" actId="20577"/>
          <ac:spMkLst>
            <pc:docMk/>
            <pc:sldMk cId="0" sldId="258"/>
            <ac:spMk id="18" creationId="{57D7415D-5CFA-6345-B2E6-ED36C6EFB25D}"/>
          </ac:spMkLst>
        </pc:spChg>
        <pc:spChg chg="del mod">
          <ac:chgData name="sriranjanikarthick@gmail.com" userId="7d64d87fd342d473" providerId="LiveId" clId="{122F011D-94D7-4C37-8809-9E3CEE596D08}" dt="2022-10-17T08:43:24.861" v="515" actId="478"/>
          <ac:spMkLst>
            <pc:docMk/>
            <pc:sldMk cId="0" sldId="258"/>
            <ac:spMk id="19" creationId="{09B7661C-3B8C-8709-BB22-63727CC43AE9}"/>
          </ac:spMkLst>
        </pc:spChg>
        <pc:spChg chg="del mod">
          <ac:chgData name="sriranjanikarthick@gmail.com" userId="7d64d87fd342d473" providerId="LiveId" clId="{122F011D-94D7-4C37-8809-9E3CEE596D08}" dt="2022-10-17T09:14:04.473" v="659" actId="478"/>
          <ac:spMkLst>
            <pc:docMk/>
            <pc:sldMk cId="0" sldId="258"/>
            <ac:spMk id="24" creationId="{39A0577D-D871-45F1-762E-B1315F79E551}"/>
          </ac:spMkLst>
        </pc:spChg>
        <pc:spChg chg="del mod">
          <ac:chgData name="sriranjanikarthick@gmail.com" userId="7d64d87fd342d473" providerId="LiveId" clId="{122F011D-94D7-4C37-8809-9E3CEE596D08}" dt="2022-10-17T09:13:57.586" v="658" actId="478"/>
          <ac:spMkLst>
            <pc:docMk/>
            <pc:sldMk cId="0" sldId="258"/>
            <ac:spMk id="25" creationId="{E55DF930-C683-08AA-944C-D29BB5D22021}"/>
          </ac:spMkLst>
        </pc:spChg>
        <pc:spChg chg="del mod">
          <ac:chgData name="sriranjanikarthick@gmail.com" userId="7d64d87fd342d473" providerId="LiveId" clId="{122F011D-94D7-4C37-8809-9E3CEE596D08}" dt="2022-10-17T09:13:35.073" v="653" actId="478"/>
          <ac:spMkLst>
            <pc:docMk/>
            <pc:sldMk cId="0" sldId="258"/>
            <ac:spMk id="26" creationId="{791DB987-4D2B-90DA-02E5-F389D4F15277}"/>
          </ac:spMkLst>
        </pc:spChg>
        <pc:spChg chg="add del mod">
          <ac:chgData name="sriranjanikarthick@gmail.com" userId="7d64d87fd342d473" providerId="LiveId" clId="{122F011D-94D7-4C37-8809-9E3CEE596D08}" dt="2022-10-17T09:13:52.171" v="657" actId="478"/>
          <ac:spMkLst>
            <pc:docMk/>
            <pc:sldMk cId="0" sldId="258"/>
            <ac:spMk id="27" creationId="{869CDD17-B3B3-F195-9202-FD31681D24C5}"/>
          </ac:spMkLst>
        </pc:spChg>
        <pc:spChg chg="del mod">
          <ac:chgData name="sriranjanikarthick@gmail.com" userId="7d64d87fd342d473" providerId="LiveId" clId="{122F011D-94D7-4C37-8809-9E3CEE596D08}" dt="2022-10-17T09:16:32.177" v="684" actId="478"/>
          <ac:spMkLst>
            <pc:docMk/>
            <pc:sldMk cId="0" sldId="258"/>
            <ac:spMk id="28" creationId="{AAC9BF1C-1CA6-D31A-E953-8B2B9970F963}"/>
          </ac:spMkLst>
        </pc:spChg>
        <pc:spChg chg="del mod">
          <ac:chgData name="sriranjanikarthick@gmail.com" userId="7d64d87fd342d473" providerId="LiveId" clId="{122F011D-94D7-4C37-8809-9E3CEE596D08}" dt="2022-10-17T09:16:35.470" v="685" actId="478"/>
          <ac:spMkLst>
            <pc:docMk/>
            <pc:sldMk cId="0" sldId="258"/>
            <ac:spMk id="29" creationId="{C7C68987-A58C-AC83-4654-D2974EBCA752}"/>
          </ac:spMkLst>
        </pc:spChg>
        <pc:spChg chg="del mod">
          <ac:chgData name="sriranjanikarthick@gmail.com" userId="7d64d87fd342d473" providerId="LiveId" clId="{122F011D-94D7-4C37-8809-9E3CEE596D08}" dt="2022-10-17T09:17:21.033" v="695" actId="478"/>
          <ac:spMkLst>
            <pc:docMk/>
            <pc:sldMk cId="0" sldId="258"/>
            <ac:spMk id="30" creationId="{20492CF0-3B1C-D8DF-4BEF-11F84B09C9D7}"/>
          </ac:spMkLst>
        </pc:spChg>
        <pc:spChg chg="mod">
          <ac:chgData name="sriranjanikarthick@gmail.com" userId="7d64d87fd342d473" providerId="LiveId" clId="{122F011D-94D7-4C37-8809-9E3CEE596D08}" dt="2022-10-17T08:38:41.263" v="306"/>
          <ac:spMkLst>
            <pc:docMk/>
            <pc:sldMk cId="0" sldId="258"/>
            <ac:spMk id="31" creationId="{AFEAF6E8-5F44-D303-493B-E54262D223E4}"/>
          </ac:spMkLst>
        </pc:spChg>
        <pc:spChg chg="mod">
          <ac:chgData name="sriranjanikarthick@gmail.com" userId="7d64d87fd342d473" providerId="LiveId" clId="{122F011D-94D7-4C37-8809-9E3CEE596D08}" dt="2022-10-17T08:38:41.263" v="306"/>
          <ac:spMkLst>
            <pc:docMk/>
            <pc:sldMk cId="0" sldId="258"/>
            <ac:spMk id="32" creationId="{570B5CF1-8E0B-49C7-2F78-2FB44C8690E5}"/>
          </ac:spMkLst>
        </pc:spChg>
        <pc:spChg chg="del mod">
          <ac:chgData name="sriranjanikarthick@gmail.com" userId="7d64d87fd342d473" providerId="LiveId" clId="{122F011D-94D7-4C37-8809-9E3CEE596D08}" dt="2022-10-17T09:17:01.136" v="691" actId="478"/>
          <ac:spMkLst>
            <pc:docMk/>
            <pc:sldMk cId="0" sldId="258"/>
            <ac:spMk id="33" creationId="{9CE47DBB-74DB-740C-DDD4-D5D784BA78E0}"/>
          </ac:spMkLst>
        </pc:spChg>
        <pc:spChg chg="del mod">
          <ac:chgData name="sriranjanikarthick@gmail.com" userId="7d64d87fd342d473" providerId="LiveId" clId="{122F011D-94D7-4C37-8809-9E3CEE596D08}" dt="2022-10-17T09:16:27.617" v="683" actId="478"/>
          <ac:spMkLst>
            <pc:docMk/>
            <pc:sldMk cId="0" sldId="258"/>
            <ac:spMk id="34" creationId="{578B6D84-5CD3-A47F-E55F-4BCC7AAE1C3A}"/>
          </ac:spMkLst>
        </pc:spChg>
        <pc:spChg chg="del mod">
          <ac:chgData name="sriranjanikarthick@gmail.com" userId="7d64d87fd342d473" providerId="LiveId" clId="{122F011D-94D7-4C37-8809-9E3CEE596D08}" dt="2022-10-17T09:17:16.597" v="694" actId="478"/>
          <ac:spMkLst>
            <pc:docMk/>
            <pc:sldMk cId="0" sldId="258"/>
            <ac:spMk id="35" creationId="{A8C3638A-0CEA-A0CA-B1EF-DE9F018C1511}"/>
          </ac:spMkLst>
        </pc:spChg>
        <pc:spChg chg="del mod">
          <ac:chgData name="sriranjanikarthick@gmail.com" userId="7d64d87fd342d473" providerId="LiveId" clId="{122F011D-94D7-4C37-8809-9E3CEE596D08}" dt="2022-10-17T09:16:38.439" v="686" actId="478"/>
          <ac:spMkLst>
            <pc:docMk/>
            <pc:sldMk cId="0" sldId="258"/>
            <ac:spMk id="36" creationId="{17FB1E29-9D35-52D7-5ACE-30892824A393}"/>
          </ac:spMkLst>
        </pc:spChg>
        <pc:spChg chg="del mod">
          <ac:chgData name="sriranjanikarthick@gmail.com" userId="7d64d87fd342d473" providerId="LiveId" clId="{122F011D-94D7-4C37-8809-9E3CEE596D08}" dt="2022-10-17T09:16:52.261" v="689" actId="478"/>
          <ac:spMkLst>
            <pc:docMk/>
            <pc:sldMk cId="0" sldId="258"/>
            <ac:spMk id="37" creationId="{49EF8234-A830-16F4-4ACF-48171FD9271E}"/>
          </ac:spMkLst>
        </pc:spChg>
        <pc:spChg chg="del mod">
          <ac:chgData name="sriranjanikarthick@gmail.com" userId="7d64d87fd342d473" providerId="LiveId" clId="{122F011D-94D7-4C37-8809-9E3CEE596D08}" dt="2022-10-17T09:17:12.518" v="693" actId="478"/>
          <ac:spMkLst>
            <pc:docMk/>
            <pc:sldMk cId="0" sldId="258"/>
            <ac:spMk id="38" creationId="{BC37DABF-0DDC-DB46-E4F1-8D5A6705AE4C}"/>
          </ac:spMkLst>
        </pc:spChg>
        <pc:spChg chg="del mod">
          <ac:chgData name="sriranjanikarthick@gmail.com" userId="7d64d87fd342d473" providerId="LiveId" clId="{122F011D-94D7-4C37-8809-9E3CEE596D08}" dt="2022-10-17T09:16:48.602" v="688" actId="478"/>
          <ac:spMkLst>
            <pc:docMk/>
            <pc:sldMk cId="0" sldId="258"/>
            <ac:spMk id="39" creationId="{686483E6-FCB6-CED4-A99E-A68FF36BCE3F}"/>
          </ac:spMkLst>
        </pc:spChg>
        <pc:spChg chg="del mod">
          <ac:chgData name="sriranjanikarthick@gmail.com" userId="7d64d87fd342d473" providerId="LiveId" clId="{122F011D-94D7-4C37-8809-9E3CEE596D08}" dt="2022-10-17T09:17:04.529" v="692" actId="478"/>
          <ac:spMkLst>
            <pc:docMk/>
            <pc:sldMk cId="0" sldId="258"/>
            <ac:spMk id="40" creationId="{D50A0038-1F2D-E416-9DC7-A307F505082C}"/>
          </ac:spMkLst>
        </pc:spChg>
        <pc:spChg chg="del mod">
          <ac:chgData name="sriranjanikarthick@gmail.com" userId="7d64d87fd342d473" providerId="LiveId" clId="{122F011D-94D7-4C37-8809-9E3CEE596D08}" dt="2022-10-17T09:16:42.863" v="687" actId="478"/>
          <ac:spMkLst>
            <pc:docMk/>
            <pc:sldMk cId="0" sldId="258"/>
            <ac:spMk id="41" creationId="{3564F611-7A43-AF2A-5BAB-59E3ABB96F29}"/>
          </ac:spMkLst>
        </pc:spChg>
        <pc:spChg chg="del mod">
          <ac:chgData name="sriranjanikarthick@gmail.com" userId="7d64d87fd342d473" providerId="LiveId" clId="{122F011D-94D7-4C37-8809-9E3CEE596D08}" dt="2022-10-17T09:10:19.158" v="642" actId="478"/>
          <ac:spMkLst>
            <pc:docMk/>
            <pc:sldMk cId="0" sldId="258"/>
            <ac:spMk id="42" creationId="{54EEA0AA-2130-B396-FDBE-3EE92A7C7C08}"/>
          </ac:spMkLst>
        </pc:spChg>
        <pc:spChg chg="del mod">
          <ac:chgData name="sriranjanikarthick@gmail.com" userId="7d64d87fd342d473" providerId="LiveId" clId="{122F011D-94D7-4C37-8809-9E3CEE596D08}" dt="2022-10-17T09:10:15.796" v="641" actId="478"/>
          <ac:spMkLst>
            <pc:docMk/>
            <pc:sldMk cId="0" sldId="258"/>
            <ac:spMk id="43" creationId="{69AFB4CF-9D35-6A3D-54E3-3130546A9135}"/>
          </ac:spMkLst>
        </pc:spChg>
        <pc:spChg chg="del mod">
          <ac:chgData name="sriranjanikarthick@gmail.com" userId="7d64d87fd342d473" providerId="LiveId" clId="{122F011D-94D7-4C37-8809-9E3CEE596D08}" dt="2022-10-17T09:15:17.768" v="677" actId="478"/>
          <ac:spMkLst>
            <pc:docMk/>
            <pc:sldMk cId="0" sldId="258"/>
            <ac:spMk id="44" creationId="{52A54E30-1C42-FA25-5B70-9650F2831F13}"/>
          </ac:spMkLst>
        </pc:spChg>
        <pc:spChg chg="del mod">
          <ac:chgData name="sriranjanikarthick@gmail.com" userId="7d64d87fd342d473" providerId="LiveId" clId="{122F011D-94D7-4C37-8809-9E3CEE596D08}" dt="2022-10-17T09:15:10.245" v="675" actId="478"/>
          <ac:spMkLst>
            <pc:docMk/>
            <pc:sldMk cId="0" sldId="258"/>
            <ac:spMk id="45" creationId="{F42CDCD9-4E48-25C4-A63F-B4E4CCDC7060}"/>
          </ac:spMkLst>
        </pc:spChg>
        <pc:spChg chg="del mod">
          <ac:chgData name="sriranjanikarthick@gmail.com" userId="7d64d87fd342d473" providerId="LiveId" clId="{122F011D-94D7-4C37-8809-9E3CEE596D08}" dt="2022-10-17T09:15:14.731" v="676" actId="478"/>
          <ac:spMkLst>
            <pc:docMk/>
            <pc:sldMk cId="0" sldId="258"/>
            <ac:spMk id="46" creationId="{711DB6EC-6A81-76B7-CB40-172AE984EAB8}"/>
          </ac:spMkLst>
        </pc:spChg>
        <pc:spChg chg="add del mod">
          <ac:chgData name="sriranjanikarthick@gmail.com" userId="7d64d87fd342d473" providerId="LiveId" clId="{122F011D-94D7-4C37-8809-9E3CEE596D08}" dt="2022-10-17T08:57:43.591" v="585" actId="478"/>
          <ac:spMkLst>
            <pc:docMk/>
            <pc:sldMk cId="0" sldId="258"/>
            <ac:spMk id="50" creationId="{F49E4ADA-F77C-C0D7-90DE-3547A1196CDA}"/>
          </ac:spMkLst>
        </pc:spChg>
        <pc:spChg chg="add del mod">
          <ac:chgData name="sriranjanikarthick@gmail.com" userId="7d64d87fd342d473" providerId="LiveId" clId="{122F011D-94D7-4C37-8809-9E3CEE596D08}" dt="2022-10-17T08:57:43.591" v="585" actId="478"/>
          <ac:spMkLst>
            <pc:docMk/>
            <pc:sldMk cId="0" sldId="258"/>
            <ac:spMk id="51" creationId="{016C0608-3A70-1723-D8CE-78409967ECE9}"/>
          </ac:spMkLst>
        </pc:spChg>
        <pc:spChg chg="mod">
          <ac:chgData name="sriranjanikarthick@gmail.com" userId="7d64d87fd342d473" providerId="LiveId" clId="{122F011D-94D7-4C37-8809-9E3CEE596D08}" dt="2022-10-17T09:00:22.362" v="604"/>
          <ac:spMkLst>
            <pc:docMk/>
            <pc:sldMk cId="0" sldId="258"/>
            <ac:spMk id="53" creationId="{FDBFE5EC-4A82-1E3D-273E-8A7928415348}"/>
          </ac:spMkLst>
        </pc:spChg>
        <pc:spChg chg="mod">
          <ac:chgData name="sriranjanikarthick@gmail.com" userId="7d64d87fd342d473" providerId="LiveId" clId="{122F011D-94D7-4C37-8809-9E3CEE596D08}" dt="2022-10-17T09:00:22.362" v="604"/>
          <ac:spMkLst>
            <pc:docMk/>
            <pc:sldMk cId="0" sldId="258"/>
            <ac:spMk id="55" creationId="{3D1BCB6F-EB72-3190-3826-52AC4BB092A2}"/>
          </ac:spMkLst>
        </pc:spChg>
        <pc:spChg chg="mod">
          <ac:chgData name="sriranjanikarthick@gmail.com" userId="7d64d87fd342d473" providerId="LiveId" clId="{122F011D-94D7-4C37-8809-9E3CEE596D08}" dt="2022-10-17T09:00:22.362" v="604"/>
          <ac:spMkLst>
            <pc:docMk/>
            <pc:sldMk cId="0" sldId="258"/>
            <ac:spMk id="56" creationId="{0892DC48-0BBF-E4B8-0EF8-5CBD07194658}"/>
          </ac:spMkLst>
        </pc:spChg>
        <pc:spChg chg="mod">
          <ac:chgData name="sriranjanikarthick@gmail.com" userId="7d64d87fd342d473" providerId="LiveId" clId="{122F011D-94D7-4C37-8809-9E3CEE596D08}" dt="2022-10-17T09:00:22.362" v="604"/>
          <ac:spMkLst>
            <pc:docMk/>
            <pc:sldMk cId="0" sldId="258"/>
            <ac:spMk id="57" creationId="{7E77E98F-F9E5-10F2-2828-4EC11F9EB59A}"/>
          </ac:spMkLst>
        </pc:spChg>
        <pc:spChg chg="mod">
          <ac:chgData name="sriranjanikarthick@gmail.com" userId="7d64d87fd342d473" providerId="LiveId" clId="{122F011D-94D7-4C37-8809-9E3CEE596D08}" dt="2022-10-17T09:00:22.362" v="604"/>
          <ac:spMkLst>
            <pc:docMk/>
            <pc:sldMk cId="0" sldId="258"/>
            <ac:spMk id="58" creationId="{656E1214-5AC2-6727-123C-C2F3ED174822}"/>
          </ac:spMkLst>
        </pc:spChg>
        <pc:spChg chg="mod">
          <ac:chgData name="sriranjanikarthick@gmail.com" userId="7d64d87fd342d473" providerId="LiveId" clId="{122F011D-94D7-4C37-8809-9E3CEE596D08}" dt="2022-10-17T09:00:22.362" v="604"/>
          <ac:spMkLst>
            <pc:docMk/>
            <pc:sldMk cId="0" sldId="258"/>
            <ac:spMk id="59" creationId="{04212245-C691-9059-A577-134E4136FD0F}"/>
          </ac:spMkLst>
        </pc:spChg>
        <pc:spChg chg="mod">
          <ac:chgData name="sriranjanikarthick@gmail.com" userId="7d64d87fd342d473" providerId="LiveId" clId="{122F011D-94D7-4C37-8809-9E3CEE596D08}" dt="2022-10-17T09:00:22.362" v="604"/>
          <ac:spMkLst>
            <pc:docMk/>
            <pc:sldMk cId="0" sldId="258"/>
            <ac:spMk id="60" creationId="{5C5DBC1F-E395-E790-6917-C964E07D9CE6}"/>
          </ac:spMkLst>
        </pc:spChg>
        <pc:spChg chg="mod">
          <ac:chgData name="sriranjanikarthick@gmail.com" userId="7d64d87fd342d473" providerId="LiveId" clId="{122F011D-94D7-4C37-8809-9E3CEE596D08}" dt="2022-10-17T09:00:22.362" v="604"/>
          <ac:spMkLst>
            <pc:docMk/>
            <pc:sldMk cId="0" sldId="258"/>
            <ac:spMk id="61" creationId="{6CD901FC-2D79-0D76-0516-DCF8A915CCA8}"/>
          </ac:spMkLst>
        </pc:spChg>
        <pc:spChg chg="mod">
          <ac:chgData name="sriranjanikarthick@gmail.com" userId="7d64d87fd342d473" providerId="LiveId" clId="{122F011D-94D7-4C37-8809-9E3CEE596D08}" dt="2022-10-17T09:00:22.362" v="604"/>
          <ac:spMkLst>
            <pc:docMk/>
            <pc:sldMk cId="0" sldId="258"/>
            <ac:spMk id="62" creationId="{76541245-AAF3-0D07-CD6F-1B79B459E269}"/>
          </ac:spMkLst>
        </pc:spChg>
        <pc:spChg chg="mod">
          <ac:chgData name="sriranjanikarthick@gmail.com" userId="7d64d87fd342d473" providerId="LiveId" clId="{122F011D-94D7-4C37-8809-9E3CEE596D08}" dt="2022-10-17T09:00:22.362" v="604"/>
          <ac:spMkLst>
            <pc:docMk/>
            <pc:sldMk cId="0" sldId="258"/>
            <ac:spMk id="63" creationId="{86C4C311-0FFB-CB8C-4714-6E1C2402B795}"/>
          </ac:spMkLst>
        </pc:spChg>
        <pc:spChg chg="mod">
          <ac:chgData name="sriranjanikarthick@gmail.com" userId="7d64d87fd342d473" providerId="LiveId" clId="{122F011D-94D7-4C37-8809-9E3CEE596D08}" dt="2022-10-17T09:00:22.362" v="604"/>
          <ac:spMkLst>
            <pc:docMk/>
            <pc:sldMk cId="0" sldId="258"/>
            <ac:spMk id="128" creationId="{331B1E28-EDB6-FA66-7659-DB9B6656DE8F}"/>
          </ac:spMkLst>
        </pc:spChg>
        <pc:spChg chg="mod">
          <ac:chgData name="sriranjanikarthick@gmail.com" userId="7d64d87fd342d473" providerId="LiveId" clId="{122F011D-94D7-4C37-8809-9E3CEE596D08}" dt="2022-10-17T09:00:22.362" v="604"/>
          <ac:spMkLst>
            <pc:docMk/>
            <pc:sldMk cId="0" sldId="258"/>
            <ac:spMk id="129" creationId="{E6FCF354-B56A-C1B4-185D-FCB9CB8CB0A6}"/>
          </ac:spMkLst>
        </pc:spChg>
        <pc:spChg chg="mod">
          <ac:chgData name="sriranjanikarthick@gmail.com" userId="7d64d87fd342d473" providerId="LiveId" clId="{122F011D-94D7-4C37-8809-9E3CEE596D08}" dt="2022-10-17T09:00:22.362" v="604"/>
          <ac:spMkLst>
            <pc:docMk/>
            <pc:sldMk cId="0" sldId="258"/>
            <ac:spMk id="130" creationId="{874A9CE1-6949-1A15-5492-CBBE35C9AEEC}"/>
          </ac:spMkLst>
        </pc:spChg>
        <pc:spChg chg="mod">
          <ac:chgData name="sriranjanikarthick@gmail.com" userId="7d64d87fd342d473" providerId="LiveId" clId="{122F011D-94D7-4C37-8809-9E3CEE596D08}" dt="2022-10-17T09:00:22.362" v="604"/>
          <ac:spMkLst>
            <pc:docMk/>
            <pc:sldMk cId="0" sldId="258"/>
            <ac:spMk id="131" creationId="{20A6003D-304E-91E3-89E9-8277B690606A}"/>
          </ac:spMkLst>
        </pc:spChg>
        <pc:spChg chg="mod">
          <ac:chgData name="sriranjanikarthick@gmail.com" userId="7d64d87fd342d473" providerId="LiveId" clId="{122F011D-94D7-4C37-8809-9E3CEE596D08}" dt="2022-10-17T09:00:22.362" v="604"/>
          <ac:spMkLst>
            <pc:docMk/>
            <pc:sldMk cId="0" sldId="258"/>
            <ac:spMk id="132" creationId="{F132FA50-8D5D-6A9C-8A26-AAB3A64371EB}"/>
          </ac:spMkLst>
        </pc:spChg>
        <pc:spChg chg="mod">
          <ac:chgData name="sriranjanikarthick@gmail.com" userId="7d64d87fd342d473" providerId="LiveId" clId="{122F011D-94D7-4C37-8809-9E3CEE596D08}" dt="2022-10-17T09:01:44.520" v="616" actId="207"/>
          <ac:spMkLst>
            <pc:docMk/>
            <pc:sldMk cId="0" sldId="258"/>
            <ac:spMk id="134" creationId="{A9046C5B-EB68-695E-D897-E0FD6ADAC8CC}"/>
          </ac:spMkLst>
        </pc:spChg>
        <pc:spChg chg="mod">
          <ac:chgData name="sriranjanikarthick@gmail.com" userId="7d64d87fd342d473" providerId="LiveId" clId="{122F011D-94D7-4C37-8809-9E3CEE596D08}" dt="2022-10-17T09:01:44.520" v="616" actId="207"/>
          <ac:spMkLst>
            <pc:docMk/>
            <pc:sldMk cId="0" sldId="258"/>
            <ac:spMk id="136" creationId="{B7438D6E-E3EB-0B68-AA5B-38402E02B303}"/>
          </ac:spMkLst>
        </pc:spChg>
        <pc:spChg chg="mod">
          <ac:chgData name="sriranjanikarthick@gmail.com" userId="7d64d87fd342d473" providerId="LiveId" clId="{122F011D-94D7-4C37-8809-9E3CEE596D08}" dt="2022-10-17T09:01:44.520" v="616" actId="207"/>
          <ac:spMkLst>
            <pc:docMk/>
            <pc:sldMk cId="0" sldId="258"/>
            <ac:spMk id="137" creationId="{8FAFB261-FB1F-9200-B9DE-CC768EB2BD8A}"/>
          </ac:spMkLst>
        </pc:spChg>
        <pc:spChg chg="mod">
          <ac:chgData name="sriranjanikarthick@gmail.com" userId="7d64d87fd342d473" providerId="LiveId" clId="{122F011D-94D7-4C37-8809-9E3CEE596D08}" dt="2022-10-17T09:01:44.520" v="616" actId="207"/>
          <ac:spMkLst>
            <pc:docMk/>
            <pc:sldMk cId="0" sldId="258"/>
            <ac:spMk id="138" creationId="{20E85024-3F83-2FBC-97EA-C127A8508A63}"/>
          </ac:spMkLst>
        </pc:spChg>
        <pc:spChg chg="mod">
          <ac:chgData name="sriranjanikarthick@gmail.com" userId="7d64d87fd342d473" providerId="LiveId" clId="{122F011D-94D7-4C37-8809-9E3CEE596D08}" dt="2022-10-17T09:01:44.520" v="616" actId="207"/>
          <ac:spMkLst>
            <pc:docMk/>
            <pc:sldMk cId="0" sldId="258"/>
            <ac:spMk id="139" creationId="{81A02FAB-8E72-EBFF-3902-9738AE514DE7}"/>
          </ac:spMkLst>
        </pc:spChg>
        <pc:spChg chg="mod">
          <ac:chgData name="sriranjanikarthick@gmail.com" userId="7d64d87fd342d473" providerId="LiveId" clId="{122F011D-94D7-4C37-8809-9E3CEE596D08}" dt="2022-10-17T09:14:35.131" v="664"/>
          <ac:spMkLst>
            <pc:docMk/>
            <pc:sldMk cId="0" sldId="258"/>
            <ac:spMk id="143" creationId="{CCB919D3-E82C-8AFE-7237-8EB22BB701BE}"/>
          </ac:spMkLst>
        </pc:spChg>
        <pc:spChg chg="mod">
          <ac:chgData name="sriranjanikarthick@gmail.com" userId="7d64d87fd342d473" providerId="LiveId" clId="{122F011D-94D7-4C37-8809-9E3CEE596D08}" dt="2022-10-17T09:14:35.131" v="664"/>
          <ac:spMkLst>
            <pc:docMk/>
            <pc:sldMk cId="0" sldId="258"/>
            <ac:spMk id="144" creationId="{7501AA22-E028-6009-5925-A4F64D698CE7}"/>
          </ac:spMkLst>
        </pc:spChg>
        <pc:spChg chg="mod">
          <ac:chgData name="sriranjanikarthick@gmail.com" userId="7d64d87fd342d473" providerId="LiveId" clId="{122F011D-94D7-4C37-8809-9E3CEE596D08}" dt="2022-10-17T09:14:35.131" v="664"/>
          <ac:spMkLst>
            <pc:docMk/>
            <pc:sldMk cId="0" sldId="258"/>
            <ac:spMk id="145" creationId="{F3F0B73F-CE79-D5DD-67AE-4D5B6A4842C1}"/>
          </ac:spMkLst>
        </pc:spChg>
        <pc:spChg chg="mod">
          <ac:chgData name="sriranjanikarthick@gmail.com" userId="7d64d87fd342d473" providerId="LiveId" clId="{122F011D-94D7-4C37-8809-9E3CEE596D08}" dt="2022-10-17T09:14:35.168" v="665"/>
          <ac:spMkLst>
            <pc:docMk/>
            <pc:sldMk cId="0" sldId="258"/>
            <ac:spMk id="147" creationId="{A206B2A9-F44D-0C4E-D76E-9767CDD156B3}"/>
          </ac:spMkLst>
        </pc:spChg>
        <pc:spChg chg="mod">
          <ac:chgData name="sriranjanikarthick@gmail.com" userId="7d64d87fd342d473" providerId="LiveId" clId="{122F011D-94D7-4C37-8809-9E3CEE596D08}" dt="2022-10-17T09:14:35.168" v="665"/>
          <ac:spMkLst>
            <pc:docMk/>
            <pc:sldMk cId="0" sldId="258"/>
            <ac:spMk id="148" creationId="{6D880E4A-94DB-CA74-1A3E-F5E5B0E23351}"/>
          </ac:spMkLst>
        </pc:spChg>
        <pc:spChg chg="mod">
          <ac:chgData name="sriranjanikarthick@gmail.com" userId="7d64d87fd342d473" providerId="LiveId" clId="{122F011D-94D7-4C37-8809-9E3CEE596D08}" dt="2022-10-17T09:14:35.168" v="665"/>
          <ac:spMkLst>
            <pc:docMk/>
            <pc:sldMk cId="0" sldId="258"/>
            <ac:spMk id="149" creationId="{CC67FE79-874D-AD34-77C4-176558816E68}"/>
          </ac:spMkLst>
        </pc:spChg>
        <pc:spChg chg="mod">
          <ac:chgData name="sriranjanikarthick@gmail.com" userId="7d64d87fd342d473" providerId="LiveId" clId="{122F011D-94D7-4C37-8809-9E3CEE596D08}" dt="2022-10-17T09:14:35.769" v="666"/>
          <ac:spMkLst>
            <pc:docMk/>
            <pc:sldMk cId="0" sldId="258"/>
            <ac:spMk id="151" creationId="{033B4FB1-F26D-65B8-4404-583B7DB19A41}"/>
          </ac:spMkLst>
        </pc:spChg>
        <pc:spChg chg="mod">
          <ac:chgData name="sriranjanikarthick@gmail.com" userId="7d64d87fd342d473" providerId="LiveId" clId="{122F011D-94D7-4C37-8809-9E3CEE596D08}" dt="2022-10-17T09:14:35.769" v="666"/>
          <ac:spMkLst>
            <pc:docMk/>
            <pc:sldMk cId="0" sldId="258"/>
            <ac:spMk id="152" creationId="{E747CA07-67E3-75DE-161E-9765D6CAF882}"/>
          </ac:spMkLst>
        </pc:spChg>
        <pc:spChg chg="mod">
          <ac:chgData name="sriranjanikarthick@gmail.com" userId="7d64d87fd342d473" providerId="LiveId" clId="{122F011D-94D7-4C37-8809-9E3CEE596D08}" dt="2022-10-17T09:14:35.769" v="666"/>
          <ac:spMkLst>
            <pc:docMk/>
            <pc:sldMk cId="0" sldId="258"/>
            <ac:spMk id="153" creationId="{7FC3E506-6A7D-702E-C202-BC9C513AFCB7}"/>
          </ac:spMkLst>
        </pc:spChg>
        <pc:spChg chg="mod">
          <ac:chgData name="sriranjanikarthick@gmail.com" userId="7d64d87fd342d473" providerId="LiveId" clId="{122F011D-94D7-4C37-8809-9E3CEE596D08}" dt="2022-10-17T09:15:06.007" v="674" actId="207"/>
          <ac:spMkLst>
            <pc:docMk/>
            <pc:sldMk cId="0" sldId="258"/>
            <ac:spMk id="155" creationId="{9AB53B58-9164-CB78-C860-961474353CFF}"/>
          </ac:spMkLst>
        </pc:spChg>
        <pc:spChg chg="mod">
          <ac:chgData name="sriranjanikarthick@gmail.com" userId="7d64d87fd342d473" providerId="LiveId" clId="{122F011D-94D7-4C37-8809-9E3CEE596D08}" dt="2022-10-17T09:15:06.007" v="674" actId="207"/>
          <ac:spMkLst>
            <pc:docMk/>
            <pc:sldMk cId="0" sldId="258"/>
            <ac:spMk id="156" creationId="{B2E65D6C-6594-B73C-21B2-0B29F4948AD2}"/>
          </ac:spMkLst>
        </pc:spChg>
        <pc:spChg chg="mod">
          <ac:chgData name="sriranjanikarthick@gmail.com" userId="7d64d87fd342d473" providerId="LiveId" clId="{122F011D-94D7-4C37-8809-9E3CEE596D08}" dt="2022-10-17T09:15:06.007" v="674" actId="207"/>
          <ac:spMkLst>
            <pc:docMk/>
            <pc:sldMk cId="0" sldId="258"/>
            <ac:spMk id="157" creationId="{C097FD72-4539-65F1-B593-BF0E8DCE93B9}"/>
          </ac:spMkLst>
        </pc:spChg>
        <pc:spChg chg="mod">
          <ac:chgData name="sriranjanikarthick@gmail.com" userId="7d64d87fd342d473" providerId="LiveId" clId="{122F011D-94D7-4C37-8809-9E3CEE596D08}" dt="2022-10-17T08:22:24.662" v="183" actId="404"/>
          <ac:spMkLst>
            <pc:docMk/>
            <pc:sldMk cId="0" sldId="258"/>
            <ac:spMk id="159" creationId="{00000000-0000-0000-0000-000000000000}"/>
          </ac:spMkLst>
        </pc:spChg>
        <pc:spChg chg="mod">
          <ac:chgData name="sriranjanikarthick@gmail.com" userId="7d64d87fd342d473" providerId="LiveId" clId="{122F011D-94D7-4C37-8809-9E3CEE596D08}" dt="2022-10-17T08:46:51.485" v="544" actId="14100"/>
          <ac:spMkLst>
            <pc:docMk/>
            <pc:sldMk cId="0" sldId="258"/>
            <ac:spMk id="160" creationId="{00000000-0000-0000-0000-000000000000}"/>
          </ac:spMkLst>
        </pc:spChg>
        <pc:spChg chg="mod">
          <ac:chgData name="sriranjanikarthick@gmail.com" userId="7d64d87fd342d473" providerId="LiveId" clId="{122F011D-94D7-4C37-8809-9E3CEE596D08}" dt="2022-10-17T08:38:25.569" v="304" actId="2711"/>
          <ac:spMkLst>
            <pc:docMk/>
            <pc:sldMk cId="0" sldId="258"/>
            <ac:spMk id="161" creationId="{00000000-0000-0000-0000-000000000000}"/>
          </ac:spMkLst>
        </pc:spChg>
        <pc:spChg chg="mod">
          <ac:chgData name="sriranjanikarthick@gmail.com" userId="7d64d87fd342d473" providerId="LiveId" clId="{122F011D-94D7-4C37-8809-9E3CEE596D08}" dt="2022-10-17T08:22:24.662" v="183" actId="404"/>
          <ac:spMkLst>
            <pc:docMk/>
            <pc:sldMk cId="0" sldId="258"/>
            <ac:spMk id="162" creationId="{00000000-0000-0000-0000-000000000000}"/>
          </ac:spMkLst>
        </pc:spChg>
        <pc:spChg chg="mod">
          <ac:chgData name="sriranjanikarthick@gmail.com" userId="7d64d87fd342d473" providerId="LiveId" clId="{122F011D-94D7-4C37-8809-9E3CEE596D08}" dt="2022-10-17T08:22:24.662" v="183" actId="404"/>
          <ac:spMkLst>
            <pc:docMk/>
            <pc:sldMk cId="0" sldId="258"/>
            <ac:spMk id="163" creationId="{00000000-0000-0000-0000-000000000000}"/>
          </ac:spMkLst>
        </pc:spChg>
        <pc:spChg chg="mod">
          <ac:chgData name="sriranjanikarthick@gmail.com" userId="7d64d87fd342d473" providerId="LiveId" clId="{122F011D-94D7-4C37-8809-9E3CEE596D08}" dt="2022-10-17T08:22:24.662" v="183" actId="404"/>
          <ac:spMkLst>
            <pc:docMk/>
            <pc:sldMk cId="0" sldId="258"/>
            <ac:spMk id="164" creationId="{00000000-0000-0000-0000-000000000000}"/>
          </ac:spMkLst>
        </pc:spChg>
        <pc:spChg chg="mod">
          <ac:chgData name="sriranjanikarthick@gmail.com" userId="7d64d87fd342d473" providerId="LiveId" clId="{122F011D-94D7-4C37-8809-9E3CEE596D08}" dt="2022-10-17T08:22:24.662" v="183" actId="404"/>
          <ac:spMkLst>
            <pc:docMk/>
            <pc:sldMk cId="0" sldId="258"/>
            <ac:spMk id="165" creationId="{00000000-0000-0000-0000-000000000000}"/>
          </ac:spMkLst>
        </pc:spChg>
        <pc:spChg chg="del mod">
          <ac:chgData name="sriranjanikarthick@gmail.com" userId="7d64d87fd342d473" providerId="LiveId" clId="{122F011D-94D7-4C37-8809-9E3CEE596D08}" dt="2022-10-17T09:00:04.589" v="599" actId="478"/>
          <ac:spMkLst>
            <pc:docMk/>
            <pc:sldMk cId="0" sldId="258"/>
            <ac:spMk id="166" creationId="{00000000-0000-0000-0000-000000000000}"/>
          </ac:spMkLst>
        </pc:spChg>
        <pc:spChg chg="del mod">
          <ac:chgData name="sriranjanikarthick@gmail.com" userId="7d64d87fd342d473" providerId="LiveId" clId="{122F011D-94D7-4C37-8809-9E3CEE596D08}" dt="2022-10-17T09:01:50.197" v="617" actId="478"/>
          <ac:spMkLst>
            <pc:docMk/>
            <pc:sldMk cId="0" sldId="258"/>
            <ac:spMk id="167" creationId="{00000000-0000-0000-0000-000000000000}"/>
          </ac:spMkLst>
        </pc:spChg>
        <pc:spChg chg="mod">
          <ac:chgData name="sriranjanikarthick@gmail.com" userId="7d64d87fd342d473" providerId="LiveId" clId="{122F011D-94D7-4C37-8809-9E3CEE596D08}" dt="2022-10-17T08:22:24.662" v="183" actId="404"/>
          <ac:spMkLst>
            <pc:docMk/>
            <pc:sldMk cId="0" sldId="258"/>
            <ac:spMk id="168" creationId="{00000000-0000-0000-0000-000000000000}"/>
          </ac:spMkLst>
        </pc:spChg>
        <pc:spChg chg="del mod">
          <ac:chgData name="sriranjanikarthick@gmail.com" userId="7d64d87fd342d473" providerId="LiveId" clId="{122F011D-94D7-4C37-8809-9E3CEE596D08}" dt="2022-10-17T08:45:50.924" v="537" actId="478"/>
          <ac:spMkLst>
            <pc:docMk/>
            <pc:sldMk cId="0" sldId="258"/>
            <ac:spMk id="169" creationId="{00000000-0000-0000-0000-000000000000}"/>
          </ac:spMkLst>
        </pc:spChg>
        <pc:spChg chg="mod">
          <ac:chgData name="sriranjanikarthick@gmail.com" userId="7d64d87fd342d473" providerId="LiveId" clId="{122F011D-94D7-4C37-8809-9E3CEE596D08}" dt="2022-10-17T08:22:24.662" v="183" actId="404"/>
          <ac:spMkLst>
            <pc:docMk/>
            <pc:sldMk cId="0" sldId="258"/>
            <ac:spMk id="170" creationId="{00000000-0000-0000-0000-000000000000}"/>
          </ac:spMkLst>
        </pc:spChg>
        <pc:spChg chg="del mod">
          <ac:chgData name="sriranjanikarthick@gmail.com" userId="7d64d87fd342d473" providerId="LiveId" clId="{122F011D-94D7-4C37-8809-9E3CEE596D08}" dt="2022-10-17T08:45:59.083" v="539" actId="478"/>
          <ac:spMkLst>
            <pc:docMk/>
            <pc:sldMk cId="0" sldId="258"/>
            <ac:spMk id="171" creationId="{00000000-0000-0000-0000-000000000000}"/>
          </ac:spMkLst>
        </pc:spChg>
        <pc:spChg chg="mod">
          <ac:chgData name="sriranjanikarthick@gmail.com" userId="7d64d87fd342d473" providerId="LiveId" clId="{122F011D-94D7-4C37-8809-9E3CEE596D08}" dt="2022-10-17T08:22:24.662" v="183" actId="404"/>
          <ac:spMkLst>
            <pc:docMk/>
            <pc:sldMk cId="0" sldId="258"/>
            <ac:spMk id="172" creationId="{00000000-0000-0000-0000-000000000000}"/>
          </ac:spMkLst>
        </pc:spChg>
        <pc:spChg chg="add del mod">
          <ac:chgData name="sriranjanikarthick@gmail.com" userId="7d64d87fd342d473" providerId="LiveId" clId="{122F011D-94D7-4C37-8809-9E3CEE596D08}" dt="2022-10-17T08:46:53.734" v="546" actId="478"/>
          <ac:spMkLst>
            <pc:docMk/>
            <pc:sldMk cId="0" sldId="258"/>
            <ac:spMk id="173" creationId="{00000000-0000-0000-0000-000000000000}"/>
          </ac:spMkLst>
        </pc:spChg>
        <pc:spChg chg="mod">
          <ac:chgData name="sriranjanikarthick@gmail.com" userId="7d64d87fd342d473" providerId="LiveId" clId="{122F011D-94D7-4C37-8809-9E3CEE596D08}" dt="2022-10-17T08:44:47.766" v="529" actId="1076"/>
          <ac:spMkLst>
            <pc:docMk/>
            <pc:sldMk cId="0" sldId="258"/>
            <ac:spMk id="174" creationId="{00000000-0000-0000-0000-000000000000}"/>
          </ac:spMkLst>
        </pc:spChg>
        <pc:spChg chg="mod">
          <ac:chgData name="sriranjanikarthick@gmail.com" userId="7d64d87fd342d473" providerId="LiveId" clId="{122F011D-94D7-4C37-8809-9E3CEE596D08}" dt="2022-10-17T08:44:54.259" v="530" actId="1076"/>
          <ac:spMkLst>
            <pc:docMk/>
            <pc:sldMk cId="0" sldId="258"/>
            <ac:spMk id="175" creationId="{00000000-0000-0000-0000-000000000000}"/>
          </ac:spMkLst>
        </pc:spChg>
        <pc:spChg chg="del mod">
          <ac:chgData name="sriranjanikarthick@gmail.com" userId="7d64d87fd342d473" providerId="LiveId" clId="{122F011D-94D7-4C37-8809-9E3CEE596D08}" dt="2022-10-17T08:52:39.064" v="572" actId="478"/>
          <ac:spMkLst>
            <pc:docMk/>
            <pc:sldMk cId="0" sldId="258"/>
            <ac:spMk id="177" creationId="{00000000-0000-0000-0000-000000000000}"/>
          </ac:spMkLst>
        </pc:spChg>
        <pc:spChg chg="del mod">
          <ac:chgData name="sriranjanikarthick@gmail.com" userId="7d64d87fd342d473" providerId="LiveId" clId="{122F011D-94D7-4C37-8809-9E3CEE596D08}" dt="2022-10-17T08:52:32.119" v="570" actId="478"/>
          <ac:spMkLst>
            <pc:docMk/>
            <pc:sldMk cId="0" sldId="258"/>
            <ac:spMk id="178" creationId="{00000000-0000-0000-0000-000000000000}"/>
          </ac:spMkLst>
        </pc:spChg>
        <pc:spChg chg="del mod">
          <ac:chgData name="sriranjanikarthick@gmail.com" userId="7d64d87fd342d473" providerId="LiveId" clId="{122F011D-94D7-4C37-8809-9E3CEE596D08}" dt="2022-10-17T08:52:35.357" v="571" actId="478"/>
          <ac:spMkLst>
            <pc:docMk/>
            <pc:sldMk cId="0" sldId="258"/>
            <ac:spMk id="179" creationId="{00000000-0000-0000-0000-000000000000}"/>
          </ac:spMkLst>
        </pc:spChg>
        <pc:spChg chg="del mod">
          <ac:chgData name="sriranjanikarthick@gmail.com" userId="7d64d87fd342d473" providerId="LiveId" clId="{122F011D-94D7-4C37-8809-9E3CEE596D08}" dt="2022-10-17T08:47:04.869" v="548" actId="478"/>
          <ac:spMkLst>
            <pc:docMk/>
            <pc:sldMk cId="0" sldId="258"/>
            <ac:spMk id="181" creationId="{00000000-0000-0000-0000-000000000000}"/>
          </ac:spMkLst>
        </pc:spChg>
        <pc:spChg chg="del mod">
          <ac:chgData name="sriranjanikarthick@gmail.com" userId="7d64d87fd342d473" providerId="LiveId" clId="{122F011D-94D7-4C37-8809-9E3CEE596D08}" dt="2022-10-17T08:46:59.554" v="547" actId="478"/>
          <ac:spMkLst>
            <pc:docMk/>
            <pc:sldMk cId="0" sldId="258"/>
            <ac:spMk id="182" creationId="{00000000-0000-0000-0000-000000000000}"/>
          </ac:spMkLst>
        </pc:spChg>
        <pc:spChg chg="del mod">
          <ac:chgData name="sriranjanikarthick@gmail.com" userId="7d64d87fd342d473" providerId="LiveId" clId="{122F011D-94D7-4C37-8809-9E3CEE596D08}" dt="2022-10-17T09:02:05.733" v="618" actId="478"/>
          <ac:spMkLst>
            <pc:docMk/>
            <pc:sldMk cId="0" sldId="258"/>
            <ac:spMk id="184" creationId="{00000000-0000-0000-0000-000000000000}"/>
          </ac:spMkLst>
        </pc:spChg>
        <pc:spChg chg="del mod">
          <ac:chgData name="sriranjanikarthick@gmail.com" userId="7d64d87fd342d473" providerId="LiveId" clId="{122F011D-94D7-4C37-8809-9E3CEE596D08}" dt="2022-10-17T09:02:08.888" v="619" actId="478"/>
          <ac:spMkLst>
            <pc:docMk/>
            <pc:sldMk cId="0" sldId="258"/>
            <ac:spMk id="185" creationId="{00000000-0000-0000-0000-000000000000}"/>
          </ac:spMkLst>
        </pc:spChg>
        <pc:spChg chg="del mod">
          <ac:chgData name="sriranjanikarthick@gmail.com" userId="7d64d87fd342d473" providerId="LiveId" clId="{122F011D-94D7-4C37-8809-9E3CEE596D08}" dt="2022-10-17T09:05:54.366" v="628" actId="478"/>
          <ac:spMkLst>
            <pc:docMk/>
            <pc:sldMk cId="0" sldId="258"/>
            <ac:spMk id="186" creationId="{00000000-0000-0000-0000-000000000000}"/>
          </ac:spMkLst>
        </pc:spChg>
        <pc:spChg chg="del mod">
          <ac:chgData name="sriranjanikarthick@gmail.com" userId="7d64d87fd342d473" providerId="LiveId" clId="{122F011D-94D7-4C37-8809-9E3CEE596D08}" dt="2022-10-17T09:06:07.344" v="630" actId="478"/>
          <ac:spMkLst>
            <pc:docMk/>
            <pc:sldMk cId="0" sldId="258"/>
            <ac:spMk id="187" creationId="{00000000-0000-0000-0000-000000000000}"/>
          </ac:spMkLst>
        </pc:spChg>
        <pc:spChg chg="del mod">
          <ac:chgData name="sriranjanikarthick@gmail.com" userId="7d64d87fd342d473" providerId="LiveId" clId="{122F011D-94D7-4C37-8809-9E3CEE596D08}" dt="2022-10-17T09:06:10.915" v="631" actId="478"/>
          <ac:spMkLst>
            <pc:docMk/>
            <pc:sldMk cId="0" sldId="258"/>
            <ac:spMk id="188" creationId="{00000000-0000-0000-0000-000000000000}"/>
          </ac:spMkLst>
        </pc:spChg>
        <pc:spChg chg="del mod">
          <ac:chgData name="sriranjanikarthick@gmail.com" userId="7d64d87fd342d473" providerId="LiveId" clId="{122F011D-94D7-4C37-8809-9E3CEE596D08}" dt="2022-10-17T09:05:44.667" v="625" actId="478"/>
          <ac:spMkLst>
            <pc:docMk/>
            <pc:sldMk cId="0" sldId="258"/>
            <ac:spMk id="189" creationId="{00000000-0000-0000-0000-000000000000}"/>
          </ac:spMkLst>
        </pc:spChg>
        <pc:spChg chg="del mod">
          <ac:chgData name="sriranjanikarthick@gmail.com" userId="7d64d87fd342d473" providerId="LiveId" clId="{122F011D-94D7-4C37-8809-9E3CEE596D08}" dt="2022-10-17T09:05:59.702" v="629" actId="478"/>
          <ac:spMkLst>
            <pc:docMk/>
            <pc:sldMk cId="0" sldId="258"/>
            <ac:spMk id="190" creationId="{00000000-0000-0000-0000-000000000000}"/>
          </ac:spMkLst>
        </pc:spChg>
        <pc:spChg chg="del mod">
          <ac:chgData name="sriranjanikarthick@gmail.com" userId="7d64d87fd342d473" providerId="LiveId" clId="{122F011D-94D7-4C37-8809-9E3CEE596D08}" dt="2022-10-17T09:02:20.784" v="621" actId="478"/>
          <ac:spMkLst>
            <pc:docMk/>
            <pc:sldMk cId="0" sldId="258"/>
            <ac:spMk id="191" creationId="{00000000-0000-0000-0000-000000000000}"/>
          </ac:spMkLst>
        </pc:spChg>
        <pc:spChg chg="del mod">
          <ac:chgData name="sriranjanikarthick@gmail.com" userId="7d64d87fd342d473" providerId="LiveId" clId="{122F011D-94D7-4C37-8809-9E3CEE596D08}" dt="2022-10-17T09:05:37.439" v="623" actId="478"/>
          <ac:spMkLst>
            <pc:docMk/>
            <pc:sldMk cId="0" sldId="258"/>
            <ac:spMk id="192" creationId="{00000000-0000-0000-0000-000000000000}"/>
          </ac:spMkLst>
        </pc:spChg>
        <pc:spChg chg="del mod">
          <ac:chgData name="sriranjanikarthick@gmail.com" userId="7d64d87fd342d473" providerId="LiveId" clId="{122F011D-94D7-4C37-8809-9E3CEE596D08}" dt="2022-10-17T09:05:41.279" v="624" actId="478"/>
          <ac:spMkLst>
            <pc:docMk/>
            <pc:sldMk cId="0" sldId="258"/>
            <ac:spMk id="193" creationId="{00000000-0000-0000-0000-000000000000}"/>
          </ac:spMkLst>
        </pc:spChg>
        <pc:spChg chg="del mod">
          <ac:chgData name="sriranjanikarthick@gmail.com" userId="7d64d87fd342d473" providerId="LiveId" clId="{122F011D-94D7-4C37-8809-9E3CEE596D08}" dt="2022-10-17T09:05:48.139" v="626" actId="478"/>
          <ac:spMkLst>
            <pc:docMk/>
            <pc:sldMk cId="0" sldId="258"/>
            <ac:spMk id="194" creationId="{00000000-0000-0000-0000-000000000000}"/>
          </ac:spMkLst>
        </pc:spChg>
        <pc:spChg chg="del mod">
          <ac:chgData name="sriranjanikarthick@gmail.com" userId="7d64d87fd342d473" providerId="LiveId" clId="{122F011D-94D7-4C37-8809-9E3CEE596D08}" dt="2022-10-17T09:02:13.515" v="620" actId="478"/>
          <ac:spMkLst>
            <pc:docMk/>
            <pc:sldMk cId="0" sldId="258"/>
            <ac:spMk id="195" creationId="{00000000-0000-0000-0000-000000000000}"/>
          </ac:spMkLst>
        </pc:spChg>
        <pc:spChg chg="del mod">
          <ac:chgData name="sriranjanikarthick@gmail.com" userId="7d64d87fd342d473" providerId="LiveId" clId="{122F011D-94D7-4C37-8809-9E3CEE596D08}" dt="2022-10-17T09:05:51.366" v="627" actId="478"/>
          <ac:spMkLst>
            <pc:docMk/>
            <pc:sldMk cId="0" sldId="258"/>
            <ac:spMk id="196" creationId="{00000000-0000-0000-0000-000000000000}"/>
          </ac:spMkLst>
        </pc:spChg>
        <pc:spChg chg="del mod">
          <ac:chgData name="sriranjanikarthick@gmail.com" userId="7d64d87fd342d473" providerId="LiveId" clId="{122F011D-94D7-4C37-8809-9E3CEE596D08}" dt="2022-10-17T09:02:24.017" v="622" actId="478"/>
          <ac:spMkLst>
            <pc:docMk/>
            <pc:sldMk cId="0" sldId="258"/>
            <ac:spMk id="197" creationId="{00000000-0000-0000-0000-000000000000}"/>
          </ac:spMkLst>
        </pc:spChg>
        <pc:spChg chg="del mod">
          <ac:chgData name="sriranjanikarthick@gmail.com" userId="7d64d87fd342d473" providerId="LiveId" clId="{122F011D-94D7-4C37-8809-9E3CEE596D08}" dt="2022-10-17T09:00:16.543" v="602" actId="478"/>
          <ac:spMkLst>
            <pc:docMk/>
            <pc:sldMk cId="0" sldId="258"/>
            <ac:spMk id="199" creationId="{00000000-0000-0000-0000-000000000000}"/>
          </ac:spMkLst>
        </pc:spChg>
        <pc:spChg chg="del mod">
          <ac:chgData name="sriranjanikarthick@gmail.com" userId="7d64d87fd342d473" providerId="LiveId" clId="{122F011D-94D7-4C37-8809-9E3CEE596D08}" dt="2022-10-17T09:00:20.810" v="603" actId="478"/>
          <ac:spMkLst>
            <pc:docMk/>
            <pc:sldMk cId="0" sldId="258"/>
            <ac:spMk id="200" creationId="{00000000-0000-0000-0000-000000000000}"/>
          </ac:spMkLst>
        </pc:spChg>
        <pc:spChg chg="del mod">
          <ac:chgData name="sriranjanikarthick@gmail.com" userId="7d64d87fd342d473" providerId="LiveId" clId="{122F011D-94D7-4C37-8809-9E3CEE596D08}" dt="2022-10-17T09:00:07.904" v="600" actId="478"/>
          <ac:spMkLst>
            <pc:docMk/>
            <pc:sldMk cId="0" sldId="258"/>
            <ac:spMk id="201" creationId="{00000000-0000-0000-0000-000000000000}"/>
          </ac:spMkLst>
        </pc:spChg>
        <pc:spChg chg="del mod">
          <ac:chgData name="sriranjanikarthick@gmail.com" userId="7d64d87fd342d473" providerId="LiveId" clId="{122F011D-94D7-4C37-8809-9E3CEE596D08}" dt="2022-10-17T09:00:13.125" v="601" actId="478"/>
          <ac:spMkLst>
            <pc:docMk/>
            <pc:sldMk cId="0" sldId="258"/>
            <ac:spMk id="202" creationId="{00000000-0000-0000-0000-000000000000}"/>
          </ac:spMkLst>
        </pc:spChg>
        <pc:grpChg chg="add mod">
          <ac:chgData name="sriranjanikarthick@gmail.com" userId="7d64d87fd342d473" providerId="LiveId" clId="{122F011D-94D7-4C37-8809-9E3CEE596D08}" dt="2022-10-17T08:38:36.105" v="305" actId="1076"/>
          <ac:grpSpMkLst>
            <pc:docMk/>
            <pc:sldMk cId="0" sldId="258"/>
            <ac:grpSpMk id="2" creationId="{B26FA9B7-CB6C-B645-42FC-0499A0B78836}"/>
          </ac:grpSpMkLst>
        </pc:grpChg>
        <pc:grpChg chg="add mod">
          <ac:chgData name="sriranjanikarthick@gmail.com" userId="7d64d87fd342d473" providerId="LiveId" clId="{122F011D-94D7-4C37-8809-9E3CEE596D08}" dt="2022-10-17T09:13:29.286" v="652" actId="1076"/>
          <ac:grpSpMkLst>
            <pc:docMk/>
            <pc:sldMk cId="0" sldId="258"/>
            <ac:grpSpMk id="3" creationId="{7C62E3C7-FBBC-B00E-D323-E0695DFB000D}"/>
          </ac:grpSpMkLst>
        </pc:grpChg>
        <pc:grpChg chg="del mod">
          <ac:chgData name="sriranjanikarthick@gmail.com" userId="7d64d87fd342d473" providerId="LiveId" clId="{122F011D-94D7-4C37-8809-9E3CEE596D08}" dt="2022-10-17T09:15:14.731" v="676" actId="478"/>
          <ac:grpSpMkLst>
            <pc:docMk/>
            <pc:sldMk cId="0" sldId="258"/>
            <ac:grpSpMk id="20" creationId="{58B9C5EE-F60B-4158-2E96-430B44FD2AF4}"/>
          </ac:grpSpMkLst>
        </pc:grpChg>
        <pc:grpChg chg="del mod">
          <ac:chgData name="sriranjanikarthick@gmail.com" userId="7d64d87fd342d473" providerId="LiveId" clId="{122F011D-94D7-4C37-8809-9E3CEE596D08}" dt="2022-10-17T09:10:15.796" v="641" actId="478"/>
          <ac:grpSpMkLst>
            <pc:docMk/>
            <pc:sldMk cId="0" sldId="258"/>
            <ac:grpSpMk id="21" creationId="{E9D3A8ED-400C-A0EC-2346-620E328AD2C1}"/>
          </ac:grpSpMkLst>
        </pc:grpChg>
        <pc:grpChg chg="mod">
          <ac:chgData name="sriranjanikarthick@gmail.com" userId="7d64d87fd342d473" providerId="LiveId" clId="{122F011D-94D7-4C37-8809-9E3CEE596D08}" dt="2022-10-17T08:38:41.263" v="306"/>
          <ac:grpSpMkLst>
            <pc:docMk/>
            <pc:sldMk cId="0" sldId="258"/>
            <ac:grpSpMk id="22" creationId="{46989838-D8B4-92D4-F645-50E3CDF79DDB}"/>
          </ac:grpSpMkLst>
        </pc:grpChg>
        <pc:grpChg chg="del mod">
          <ac:chgData name="sriranjanikarthick@gmail.com" userId="7d64d87fd342d473" providerId="LiveId" clId="{122F011D-94D7-4C37-8809-9E3CEE596D08}" dt="2022-10-17T09:13:57.586" v="658" actId="478"/>
          <ac:grpSpMkLst>
            <pc:docMk/>
            <pc:sldMk cId="0" sldId="258"/>
            <ac:grpSpMk id="23" creationId="{4627B51B-0674-A965-0C82-C56ABF99E868}"/>
          </ac:grpSpMkLst>
        </pc:grpChg>
        <pc:grpChg chg="add mod">
          <ac:chgData name="sriranjanikarthick@gmail.com" userId="7d64d87fd342d473" providerId="LiveId" clId="{122F011D-94D7-4C37-8809-9E3CEE596D08}" dt="2022-10-17T09:00:32.153" v="605" actId="1076"/>
          <ac:grpSpMkLst>
            <pc:docMk/>
            <pc:sldMk cId="0" sldId="258"/>
            <ac:grpSpMk id="52" creationId="{13A79B8B-4017-85E4-C4DE-5EEA4552FA32}"/>
          </ac:grpSpMkLst>
        </pc:grpChg>
        <pc:grpChg chg="mod">
          <ac:chgData name="sriranjanikarthick@gmail.com" userId="7d64d87fd342d473" providerId="LiveId" clId="{122F011D-94D7-4C37-8809-9E3CEE596D08}" dt="2022-10-17T09:00:22.362" v="604"/>
          <ac:grpSpMkLst>
            <pc:docMk/>
            <pc:sldMk cId="0" sldId="258"/>
            <ac:grpSpMk id="54" creationId="{26C40F84-DECE-8CBF-FB60-3DCA3BD1CECC}"/>
          </ac:grpSpMkLst>
        </pc:grpChg>
        <pc:grpChg chg="add mod">
          <ac:chgData name="sriranjanikarthick@gmail.com" userId="7d64d87fd342d473" providerId="LiveId" clId="{122F011D-94D7-4C37-8809-9E3CEE596D08}" dt="2022-10-17T09:06:24.110" v="632" actId="1076"/>
          <ac:grpSpMkLst>
            <pc:docMk/>
            <pc:sldMk cId="0" sldId="258"/>
            <ac:grpSpMk id="133" creationId="{62BEFFF3-B6C8-5A11-38C7-4EC2FCF83ECA}"/>
          </ac:grpSpMkLst>
        </pc:grpChg>
        <pc:grpChg chg="mod">
          <ac:chgData name="sriranjanikarthick@gmail.com" userId="7d64d87fd342d473" providerId="LiveId" clId="{122F011D-94D7-4C37-8809-9E3CEE596D08}" dt="2022-10-17T09:01:44.520" v="616" actId="207"/>
          <ac:grpSpMkLst>
            <pc:docMk/>
            <pc:sldMk cId="0" sldId="258"/>
            <ac:grpSpMk id="135" creationId="{EF16B4DF-7555-AF59-975B-0D83E8669EA5}"/>
          </ac:grpSpMkLst>
        </pc:grpChg>
        <pc:grpChg chg="add del mod">
          <ac:chgData name="sriranjanikarthick@gmail.com" userId="7d64d87fd342d473" providerId="LiveId" clId="{122F011D-94D7-4C37-8809-9E3CEE596D08}" dt="2022-10-17T09:14:37.953" v="669"/>
          <ac:grpSpMkLst>
            <pc:docMk/>
            <pc:sldMk cId="0" sldId="258"/>
            <ac:grpSpMk id="142" creationId="{10B2BC5A-4B25-EFD7-F339-3340123EE15B}"/>
          </ac:grpSpMkLst>
        </pc:grpChg>
        <pc:grpChg chg="add del mod">
          <ac:chgData name="sriranjanikarthick@gmail.com" userId="7d64d87fd342d473" providerId="LiveId" clId="{122F011D-94D7-4C37-8809-9E3CEE596D08}" dt="2022-10-17T09:14:37.558" v="668"/>
          <ac:grpSpMkLst>
            <pc:docMk/>
            <pc:sldMk cId="0" sldId="258"/>
            <ac:grpSpMk id="146" creationId="{15BB7A99-63C4-1E9C-2763-1DAD32D42725}"/>
          </ac:grpSpMkLst>
        </pc:grpChg>
        <pc:grpChg chg="add del mod">
          <ac:chgData name="sriranjanikarthick@gmail.com" userId="7d64d87fd342d473" providerId="LiveId" clId="{122F011D-94D7-4C37-8809-9E3CEE596D08}" dt="2022-10-17T09:14:37.309" v="667"/>
          <ac:grpSpMkLst>
            <pc:docMk/>
            <pc:sldMk cId="0" sldId="258"/>
            <ac:grpSpMk id="150" creationId="{9308549E-E9E0-89F7-7C76-BA0C5A81212D}"/>
          </ac:grpSpMkLst>
        </pc:grpChg>
        <pc:grpChg chg="add mod">
          <ac:chgData name="sriranjanikarthick@gmail.com" userId="7d64d87fd342d473" providerId="LiveId" clId="{122F011D-94D7-4C37-8809-9E3CEE596D08}" dt="2022-10-17T09:15:41.871" v="680" actId="1076"/>
          <ac:grpSpMkLst>
            <pc:docMk/>
            <pc:sldMk cId="0" sldId="258"/>
            <ac:grpSpMk id="154" creationId="{5710B6C4-F80E-0256-C401-5C0FBBC55FEC}"/>
          </ac:grpSpMkLst>
        </pc:grpChg>
        <pc:grpChg chg="del mod">
          <ac:chgData name="sriranjanikarthick@gmail.com" userId="7d64d87fd342d473" providerId="LiveId" clId="{122F011D-94D7-4C37-8809-9E3CEE596D08}" dt="2022-10-17T08:52:35.357" v="571" actId="478"/>
          <ac:grpSpMkLst>
            <pc:docMk/>
            <pc:sldMk cId="0" sldId="258"/>
            <ac:grpSpMk id="176" creationId="{00000000-0000-0000-0000-000000000000}"/>
          </ac:grpSpMkLst>
        </pc:grpChg>
        <pc:grpChg chg="del mod">
          <ac:chgData name="sriranjanikarthick@gmail.com" userId="7d64d87fd342d473" providerId="LiveId" clId="{122F011D-94D7-4C37-8809-9E3CEE596D08}" dt="2022-10-17T08:46:59.554" v="547" actId="478"/>
          <ac:grpSpMkLst>
            <pc:docMk/>
            <pc:sldMk cId="0" sldId="258"/>
            <ac:grpSpMk id="180" creationId="{00000000-0000-0000-0000-000000000000}"/>
          </ac:grpSpMkLst>
        </pc:grpChg>
        <pc:grpChg chg="del mod">
          <ac:chgData name="sriranjanikarthick@gmail.com" userId="7d64d87fd342d473" providerId="LiveId" clId="{122F011D-94D7-4C37-8809-9E3CEE596D08}" dt="2022-10-17T09:06:07.344" v="630" actId="478"/>
          <ac:grpSpMkLst>
            <pc:docMk/>
            <pc:sldMk cId="0" sldId="258"/>
            <ac:grpSpMk id="183" creationId="{00000000-0000-0000-0000-000000000000}"/>
          </ac:grpSpMkLst>
        </pc:grpChg>
        <pc:grpChg chg="del mod">
          <ac:chgData name="sriranjanikarthick@gmail.com" userId="7d64d87fd342d473" providerId="LiveId" clId="{122F011D-94D7-4C37-8809-9E3CEE596D08}" dt="2022-10-17T09:00:16.543" v="602" actId="478"/>
          <ac:grpSpMkLst>
            <pc:docMk/>
            <pc:sldMk cId="0" sldId="258"/>
            <ac:grpSpMk id="198" creationId="{00000000-0000-0000-0000-000000000000}"/>
          </ac:grpSpMkLst>
        </pc:grpChg>
        <pc:picChg chg="add mod">
          <ac:chgData name="sriranjanikarthick@gmail.com" userId="7d64d87fd342d473" providerId="LiveId" clId="{122F011D-94D7-4C37-8809-9E3CEE596D08}" dt="2022-10-17T08:52:58.050" v="575" actId="1036"/>
          <ac:picMkLst>
            <pc:docMk/>
            <pc:sldMk cId="0" sldId="258"/>
            <ac:picMk id="47" creationId="{542EFA5B-A46C-1B87-898A-FE08F4E5DE80}"/>
          </ac:picMkLst>
        </pc:picChg>
        <pc:picChg chg="add mod">
          <ac:chgData name="sriranjanikarthick@gmail.com" userId="7d64d87fd342d473" providerId="LiveId" clId="{122F011D-94D7-4C37-8809-9E3CEE596D08}" dt="2022-10-17T08:56:40.987" v="582"/>
          <ac:picMkLst>
            <pc:docMk/>
            <pc:sldMk cId="0" sldId="258"/>
            <ac:picMk id="49" creationId="{26651B31-AA3B-1A45-FF7A-C6D7067BB873}"/>
          </ac:picMkLst>
        </pc:picChg>
        <pc:picChg chg="add mod">
          <ac:chgData name="sriranjanikarthick@gmail.com" userId="7d64d87fd342d473" providerId="LiveId" clId="{122F011D-94D7-4C37-8809-9E3CEE596D08}" dt="2022-10-17T09:10:48.122" v="648"/>
          <ac:picMkLst>
            <pc:docMk/>
            <pc:sldMk cId="0" sldId="258"/>
            <ac:picMk id="140" creationId="{7F0AAC42-713B-E150-1130-40A1E722983E}"/>
          </ac:picMkLst>
        </pc:picChg>
        <pc:picChg chg="add mod">
          <ac:chgData name="sriranjanikarthick@gmail.com" userId="7d64d87fd342d473" providerId="LiveId" clId="{122F011D-94D7-4C37-8809-9E3CEE596D08}" dt="2022-10-18T00:52:01.405" v="5854" actId="14100"/>
          <ac:picMkLst>
            <pc:docMk/>
            <pc:sldMk cId="0" sldId="258"/>
            <ac:picMk id="141" creationId="{F9BB6CA0-FA71-5766-6188-07F8074D6BD4}"/>
          </ac:picMkLst>
        </pc:picChg>
        <pc:picChg chg="add mod">
          <ac:chgData name="sriranjanikarthick@gmail.com" userId="7d64d87fd342d473" providerId="LiveId" clId="{122F011D-94D7-4C37-8809-9E3CEE596D08}" dt="2022-10-17T09:19:41.969" v="720"/>
          <ac:picMkLst>
            <pc:docMk/>
            <pc:sldMk cId="0" sldId="258"/>
            <ac:picMk id="2050" creationId="{02CC0040-A804-8D29-EF66-DEA0CC6FB08F}"/>
          </ac:picMkLst>
        </pc:picChg>
      </pc:sldChg>
      <pc:sldChg chg="del">
        <pc:chgData name="sriranjanikarthick@gmail.com" userId="7d64d87fd342d473" providerId="LiveId" clId="{122F011D-94D7-4C37-8809-9E3CEE596D08}" dt="2022-10-18T00:49:01.879" v="5783" actId="47"/>
        <pc:sldMkLst>
          <pc:docMk/>
          <pc:sldMk cId="0" sldId="259"/>
        </pc:sldMkLst>
      </pc:sldChg>
      <pc:sldChg chg="addSp delSp modSp mod ord modNotes">
        <pc:chgData name="sriranjanikarthick@gmail.com" userId="7d64d87fd342d473" providerId="LiveId" clId="{122F011D-94D7-4C37-8809-9E3CEE596D08}" dt="2022-10-17T11:06:12.080" v="2459" actId="20577"/>
        <pc:sldMkLst>
          <pc:docMk/>
          <pc:sldMk cId="0" sldId="260"/>
        </pc:sldMkLst>
        <pc:spChg chg="add del mod">
          <ac:chgData name="sriranjanikarthick@gmail.com" userId="7d64d87fd342d473" providerId="LiveId" clId="{122F011D-94D7-4C37-8809-9E3CEE596D08}" dt="2022-10-17T09:55:19.329" v="2055" actId="478"/>
          <ac:spMkLst>
            <pc:docMk/>
            <pc:sldMk cId="0" sldId="260"/>
            <ac:spMk id="3" creationId="{53608EFE-C9AD-3E7B-6177-774F0D30FB47}"/>
          </ac:spMkLst>
        </pc:spChg>
        <pc:spChg chg="add mod">
          <ac:chgData name="sriranjanikarthick@gmail.com" userId="7d64d87fd342d473" providerId="LiveId" clId="{122F011D-94D7-4C37-8809-9E3CEE596D08}" dt="2022-10-17T11:06:12.080" v="2459" actId="20577"/>
          <ac:spMkLst>
            <pc:docMk/>
            <pc:sldMk cId="0" sldId="260"/>
            <ac:spMk id="4" creationId="{8DFA5D02-8467-CF94-D6EC-752809616AF4}"/>
          </ac:spMkLst>
        </pc:spChg>
        <pc:spChg chg="mod">
          <ac:chgData name="sriranjanikarthick@gmail.com" userId="7d64d87fd342d473" providerId="LiveId" clId="{122F011D-94D7-4C37-8809-9E3CEE596D08}" dt="2022-10-17T09:56:18.394" v="2065"/>
          <ac:spMkLst>
            <pc:docMk/>
            <pc:sldMk cId="0" sldId="260"/>
            <ac:spMk id="7" creationId="{8FA281A3-6476-E7BA-E161-5726AB4C0430}"/>
          </ac:spMkLst>
        </pc:spChg>
        <pc:spChg chg="mod">
          <ac:chgData name="sriranjanikarthick@gmail.com" userId="7d64d87fd342d473" providerId="LiveId" clId="{122F011D-94D7-4C37-8809-9E3CEE596D08}" dt="2022-10-17T09:56:18.394" v="2065"/>
          <ac:spMkLst>
            <pc:docMk/>
            <pc:sldMk cId="0" sldId="260"/>
            <ac:spMk id="8" creationId="{1818CD33-7C35-28AE-A922-E2A2E6D3EED0}"/>
          </ac:spMkLst>
        </pc:spChg>
        <pc:spChg chg="mod">
          <ac:chgData name="sriranjanikarthick@gmail.com" userId="7d64d87fd342d473" providerId="LiveId" clId="{122F011D-94D7-4C37-8809-9E3CEE596D08}" dt="2022-10-17T09:56:18.394" v="2065"/>
          <ac:spMkLst>
            <pc:docMk/>
            <pc:sldMk cId="0" sldId="260"/>
            <ac:spMk id="9" creationId="{78C4A26D-726B-4966-C731-0A73DB2021E0}"/>
          </ac:spMkLst>
        </pc:spChg>
        <pc:spChg chg="mod">
          <ac:chgData name="sriranjanikarthick@gmail.com" userId="7d64d87fd342d473" providerId="LiveId" clId="{122F011D-94D7-4C37-8809-9E3CEE596D08}" dt="2022-10-17T09:56:18.394" v="2065"/>
          <ac:spMkLst>
            <pc:docMk/>
            <pc:sldMk cId="0" sldId="260"/>
            <ac:spMk id="10" creationId="{2B9345BE-CDC0-F251-07EE-E9A43BBCD7ED}"/>
          </ac:spMkLst>
        </pc:spChg>
        <pc:spChg chg="mod">
          <ac:chgData name="sriranjanikarthick@gmail.com" userId="7d64d87fd342d473" providerId="LiveId" clId="{122F011D-94D7-4C37-8809-9E3CEE596D08}" dt="2022-10-17T09:56:18.394" v="2065"/>
          <ac:spMkLst>
            <pc:docMk/>
            <pc:sldMk cId="0" sldId="260"/>
            <ac:spMk id="11" creationId="{213E9356-617C-8FE1-D1C8-AC91E84F2A34}"/>
          </ac:spMkLst>
        </pc:spChg>
        <pc:spChg chg="mod">
          <ac:chgData name="sriranjanikarthick@gmail.com" userId="7d64d87fd342d473" providerId="LiveId" clId="{122F011D-94D7-4C37-8809-9E3CEE596D08}" dt="2022-10-17T09:56:18.394" v="2065"/>
          <ac:spMkLst>
            <pc:docMk/>
            <pc:sldMk cId="0" sldId="260"/>
            <ac:spMk id="12" creationId="{074DCC2D-978B-03DF-5BDF-50A5DEC950F8}"/>
          </ac:spMkLst>
        </pc:spChg>
        <pc:spChg chg="mod">
          <ac:chgData name="sriranjanikarthick@gmail.com" userId="7d64d87fd342d473" providerId="LiveId" clId="{122F011D-94D7-4C37-8809-9E3CEE596D08}" dt="2022-10-17T09:56:18.394" v="2065"/>
          <ac:spMkLst>
            <pc:docMk/>
            <pc:sldMk cId="0" sldId="260"/>
            <ac:spMk id="13" creationId="{32E365A6-A174-8DC2-3B33-2611B7B276DE}"/>
          </ac:spMkLst>
        </pc:spChg>
        <pc:spChg chg="del mod">
          <ac:chgData name="sriranjanikarthick@gmail.com" userId="7d64d87fd342d473" providerId="LiveId" clId="{122F011D-94D7-4C37-8809-9E3CEE596D08}" dt="2022-10-17T10:01:24.159" v="2334" actId="478"/>
          <ac:spMkLst>
            <pc:docMk/>
            <pc:sldMk cId="0" sldId="260"/>
            <ac:spMk id="14" creationId="{D984E2C2-4777-DB4F-AF91-0CD241A610D2}"/>
          </ac:spMkLst>
        </pc:spChg>
        <pc:spChg chg="mod">
          <ac:chgData name="sriranjanikarthick@gmail.com" userId="7d64d87fd342d473" providerId="LiveId" clId="{122F011D-94D7-4C37-8809-9E3CEE596D08}" dt="2022-10-17T09:56:18.394" v="2065"/>
          <ac:spMkLst>
            <pc:docMk/>
            <pc:sldMk cId="0" sldId="260"/>
            <ac:spMk id="15" creationId="{DC44B6D4-9F01-4A50-8405-F62C592581E1}"/>
          </ac:spMkLst>
        </pc:spChg>
        <pc:spChg chg="mod">
          <ac:chgData name="sriranjanikarthick@gmail.com" userId="7d64d87fd342d473" providerId="LiveId" clId="{122F011D-94D7-4C37-8809-9E3CEE596D08}" dt="2022-10-17T09:56:18.394" v="2065"/>
          <ac:spMkLst>
            <pc:docMk/>
            <pc:sldMk cId="0" sldId="260"/>
            <ac:spMk id="16" creationId="{38DADE9A-0857-9222-5A4A-C51E93CB12FE}"/>
          </ac:spMkLst>
        </pc:spChg>
        <pc:spChg chg="mod">
          <ac:chgData name="sriranjanikarthick@gmail.com" userId="7d64d87fd342d473" providerId="LiveId" clId="{122F011D-94D7-4C37-8809-9E3CEE596D08}" dt="2022-10-17T09:56:18.394" v="2065"/>
          <ac:spMkLst>
            <pc:docMk/>
            <pc:sldMk cId="0" sldId="260"/>
            <ac:spMk id="17" creationId="{BFB1F4F7-58EA-5DA9-0521-E3F6050CD1FD}"/>
          </ac:spMkLst>
        </pc:spChg>
        <pc:spChg chg="mod">
          <ac:chgData name="sriranjanikarthick@gmail.com" userId="7d64d87fd342d473" providerId="LiveId" clId="{122F011D-94D7-4C37-8809-9E3CEE596D08}" dt="2022-10-17T10:00:06.704" v="2243" actId="20577"/>
          <ac:spMkLst>
            <pc:docMk/>
            <pc:sldMk cId="0" sldId="260"/>
            <ac:spMk id="18" creationId="{3250BAED-FA35-CB79-2620-EFB7A9D53173}"/>
          </ac:spMkLst>
        </pc:spChg>
        <pc:spChg chg="del mod">
          <ac:chgData name="sriranjanikarthick@gmail.com" userId="7d64d87fd342d473" providerId="LiveId" clId="{122F011D-94D7-4C37-8809-9E3CEE596D08}" dt="2022-10-17T10:01:24.159" v="2334" actId="478"/>
          <ac:spMkLst>
            <pc:docMk/>
            <pc:sldMk cId="0" sldId="260"/>
            <ac:spMk id="19" creationId="{DDCC5DA2-F851-C583-4F05-65B15C29F46B}"/>
          </ac:spMkLst>
        </pc:spChg>
        <pc:spChg chg="mod">
          <ac:chgData name="sriranjanikarthick@gmail.com" userId="7d64d87fd342d473" providerId="LiveId" clId="{122F011D-94D7-4C37-8809-9E3CEE596D08}" dt="2022-10-17T10:00:15.030" v="2263" actId="20577"/>
          <ac:spMkLst>
            <pc:docMk/>
            <pc:sldMk cId="0" sldId="260"/>
            <ac:spMk id="20" creationId="{C91E3DA7-585E-AE99-D144-9B5CA0643D43}"/>
          </ac:spMkLst>
        </pc:spChg>
        <pc:spChg chg="del mod">
          <ac:chgData name="sriranjanikarthick@gmail.com" userId="7d64d87fd342d473" providerId="LiveId" clId="{122F011D-94D7-4C37-8809-9E3CEE596D08}" dt="2022-10-17T10:01:24.159" v="2334" actId="478"/>
          <ac:spMkLst>
            <pc:docMk/>
            <pc:sldMk cId="0" sldId="260"/>
            <ac:spMk id="21" creationId="{3E7B0222-19B9-69B7-D883-5FE01704B239}"/>
          </ac:spMkLst>
        </pc:spChg>
        <pc:spChg chg="mod">
          <ac:chgData name="sriranjanikarthick@gmail.com" userId="7d64d87fd342d473" providerId="LiveId" clId="{122F011D-94D7-4C37-8809-9E3CEE596D08}" dt="2022-10-17T10:00:41.537" v="2310" actId="20577"/>
          <ac:spMkLst>
            <pc:docMk/>
            <pc:sldMk cId="0" sldId="260"/>
            <ac:spMk id="22" creationId="{87480699-6844-CFE6-0CE5-E04D3CAA6A0A}"/>
          </ac:spMkLst>
        </pc:spChg>
        <pc:spChg chg="del mod">
          <ac:chgData name="sriranjanikarthick@gmail.com" userId="7d64d87fd342d473" providerId="LiveId" clId="{122F011D-94D7-4C37-8809-9E3CEE596D08}" dt="2022-10-17T10:01:24.159" v="2334" actId="478"/>
          <ac:spMkLst>
            <pc:docMk/>
            <pc:sldMk cId="0" sldId="260"/>
            <ac:spMk id="23" creationId="{06FE2F31-C4E2-0396-60EC-1DDCDA7E81BC}"/>
          </ac:spMkLst>
        </pc:spChg>
        <pc:spChg chg="mod">
          <ac:chgData name="sriranjanikarthick@gmail.com" userId="7d64d87fd342d473" providerId="LiveId" clId="{122F011D-94D7-4C37-8809-9E3CEE596D08}" dt="2022-10-17T10:00:52.981" v="2333" actId="20577"/>
          <ac:spMkLst>
            <pc:docMk/>
            <pc:sldMk cId="0" sldId="260"/>
            <ac:spMk id="24" creationId="{5CAB25B1-EC93-3105-75C7-D017983D21D8}"/>
          </ac:spMkLst>
        </pc:spChg>
        <pc:spChg chg="del mod">
          <ac:chgData name="sriranjanikarthick@gmail.com" userId="7d64d87fd342d473" providerId="LiveId" clId="{122F011D-94D7-4C37-8809-9E3CEE596D08}" dt="2022-10-17T10:05:58.136" v="2354" actId="478"/>
          <ac:spMkLst>
            <pc:docMk/>
            <pc:sldMk cId="0" sldId="260"/>
            <ac:spMk id="29" creationId="{90ABFE36-C519-59F5-B7B5-A705E7FF9EFF}"/>
          </ac:spMkLst>
        </pc:spChg>
        <pc:spChg chg="del mod">
          <ac:chgData name="sriranjanikarthick@gmail.com" userId="7d64d87fd342d473" providerId="LiveId" clId="{122F011D-94D7-4C37-8809-9E3CEE596D08}" dt="2022-10-17T10:06:26.743" v="2361" actId="478"/>
          <ac:spMkLst>
            <pc:docMk/>
            <pc:sldMk cId="0" sldId="260"/>
            <ac:spMk id="30" creationId="{79660673-14E5-DA6A-B771-7D8145D6B8D8}"/>
          </ac:spMkLst>
        </pc:spChg>
        <pc:spChg chg="del mod">
          <ac:chgData name="sriranjanikarthick@gmail.com" userId="7d64d87fd342d473" providerId="LiveId" clId="{122F011D-94D7-4C37-8809-9E3CEE596D08}" dt="2022-10-17T10:06:13.615" v="2359" actId="478"/>
          <ac:spMkLst>
            <pc:docMk/>
            <pc:sldMk cId="0" sldId="260"/>
            <ac:spMk id="31" creationId="{014A2F13-D9F0-FD59-C0D2-22490AC9A8B4}"/>
          </ac:spMkLst>
        </pc:spChg>
        <pc:spChg chg="del mod">
          <ac:chgData name="sriranjanikarthick@gmail.com" userId="7d64d87fd342d473" providerId="LiveId" clId="{122F011D-94D7-4C37-8809-9E3CEE596D08}" dt="2022-10-17T10:06:00.805" v="2355" actId="478"/>
          <ac:spMkLst>
            <pc:docMk/>
            <pc:sldMk cId="0" sldId="260"/>
            <ac:spMk id="32" creationId="{76D5D8DD-0A1D-65C4-470B-5154EC3D260C}"/>
          </ac:spMkLst>
        </pc:spChg>
        <pc:spChg chg="del mod">
          <ac:chgData name="sriranjanikarthick@gmail.com" userId="7d64d87fd342d473" providerId="LiveId" clId="{122F011D-94D7-4C37-8809-9E3CEE596D08}" dt="2022-10-17T10:06:10.952" v="2358" actId="478"/>
          <ac:spMkLst>
            <pc:docMk/>
            <pc:sldMk cId="0" sldId="260"/>
            <ac:spMk id="33" creationId="{BDF095F9-E5FC-D6D2-6DFE-C116A31E0FD8}"/>
          </ac:spMkLst>
        </pc:spChg>
        <pc:spChg chg="del mod">
          <ac:chgData name="sriranjanikarthick@gmail.com" userId="7d64d87fd342d473" providerId="LiveId" clId="{122F011D-94D7-4C37-8809-9E3CEE596D08}" dt="2022-10-17T10:06:03.681" v="2356" actId="478"/>
          <ac:spMkLst>
            <pc:docMk/>
            <pc:sldMk cId="0" sldId="260"/>
            <ac:spMk id="34" creationId="{597F9CE9-B095-7706-6329-D41689584977}"/>
          </ac:spMkLst>
        </pc:spChg>
        <pc:spChg chg="del mod">
          <ac:chgData name="sriranjanikarthick@gmail.com" userId="7d64d87fd342d473" providerId="LiveId" clId="{122F011D-94D7-4C37-8809-9E3CEE596D08}" dt="2022-10-17T10:06:05.849" v="2357" actId="478"/>
          <ac:spMkLst>
            <pc:docMk/>
            <pc:sldMk cId="0" sldId="260"/>
            <ac:spMk id="35" creationId="{EB7ACD63-A4F5-1FE6-F78A-F9EE35F2C406}"/>
          </ac:spMkLst>
        </pc:spChg>
        <pc:spChg chg="del mod">
          <ac:chgData name="sriranjanikarthick@gmail.com" userId="7d64d87fd342d473" providerId="LiveId" clId="{122F011D-94D7-4C37-8809-9E3CEE596D08}" dt="2022-10-17T10:45:12.856" v="2424" actId="478"/>
          <ac:spMkLst>
            <pc:docMk/>
            <pc:sldMk cId="0" sldId="260"/>
            <ac:spMk id="36" creationId="{2436D5CC-2C8D-4FB3-747B-4A897F40A446}"/>
          </ac:spMkLst>
        </pc:spChg>
        <pc:spChg chg="del mod">
          <ac:chgData name="sriranjanikarthick@gmail.com" userId="7d64d87fd342d473" providerId="LiveId" clId="{122F011D-94D7-4C37-8809-9E3CEE596D08}" dt="2022-10-17T10:45:10.188" v="2423" actId="478"/>
          <ac:spMkLst>
            <pc:docMk/>
            <pc:sldMk cId="0" sldId="260"/>
            <ac:spMk id="37" creationId="{976494C0-55E3-28C6-9891-9DC0012E7356}"/>
          </ac:spMkLst>
        </pc:spChg>
        <pc:spChg chg="del mod">
          <ac:chgData name="sriranjanikarthick@gmail.com" userId="7d64d87fd342d473" providerId="LiveId" clId="{122F011D-94D7-4C37-8809-9E3CEE596D08}" dt="2022-10-17T10:45:04.735" v="2422" actId="478"/>
          <ac:spMkLst>
            <pc:docMk/>
            <pc:sldMk cId="0" sldId="260"/>
            <ac:spMk id="38" creationId="{856B363F-4965-2243-5AF7-D7AAADC81CF7}"/>
          </ac:spMkLst>
        </pc:spChg>
        <pc:spChg chg="del mod">
          <ac:chgData name="sriranjanikarthick@gmail.com" userId="7d64d87fd342d473" providerId="LiveId" clId="{122F011D-94D7-4C37-8809-9E3CEE596D08}" dt="2022-10-17T10:29:08.923" v="2383" actId="478"/>
          <ac:spMkLst>
            <pc:docMk/>
            <pc:sldMk cId="0" sldId="260"/>
            <ac:spMk id="39" creationId="{2901B9FA-7FA4-9F49-4A41-B050765922EC}"/>
          </ac:spMkLst>
        </pc:spChg>
        <pc:spChg chg="del mod">
          <ac:chgData name="sriranjanikarthick@gmail.com" userId="7d64d87fd342d473" providerId="LiveId" clId="{122F011D-94D7-4C37-8809-9E3CEE596D08}" dt="2022-10-17T10:29:00.449" v="2381" actId="478"/>
          <ac:spMkLst>
            <pc:docMk/>
            <pc:sldMk cId="0" sldId="260"/>
            <ac:spMk id="40" creationId="{060D2B60-5FA1-2565-30B8-2E1ACA9FAD4C}"/>
          </ac:spMkLst>
        </pc:spChg>
        <pc:spChg chg="del mod">
          <ac:chgData name="sriranjanikarthick@gmail.com" userId="7d64d87fd342d473" providerId="LiveId" clId="{122F011D-94D7-4C37-8809-9E3CEE596D08}" dt="2022-10-17T10:29:03.785" v="2382" actId="478"/>
          <ac:spMkLst>
            <pc:docMk/>
            <pc:sldMk cId="0" sldId="260"/>
            <ac:spMk id="41" creationId="{78FDC869-9B3B-CC49-4A85-E72F72CEE388}"/>
          </ac:spMkLst>
        </pc:spChg>
        <pc:spChg chg="mod">
          <ac:chgData name="sriranjanikarthick@gmail.com" userId="7d64d87fd342d473" providerId="LiveId" clId="{122F011D-94D7-4C37-8809-9E3CEE596D08}" dt="2022-10-17T09:56:18.394" v="2065"/>
          <ac:spMkLst>
            <pc:docMk/>
            <pc:sldMk cId="0" sldId="260"/>
            <ac:spMk id="42" creationId="{6FFF8C3C-AC5C-223F-DCB5-E68B8AA58707}"/>
          </ac:spMkLst>
        </pc:spChg>
        <pc:spChg chg="mod">
          <ac:chgData name="sriranjanikarthick@gmail.com" userId="7d64d87fd342d473" providerId="LiveId" clId="{122F011D-94D7-4C37-8809-9E3CEE596D08}" dt="2022-10-17T09:56:18.394" v="2065"/>
          <ac:spMkLst>
            <pc:docMk/>
            <pc:sldMk cId="0" sldId="260"/>
            <ac:spMk id="43" creationId="{34B978DD-5A94-4C0C-498E-58D1899935AC}"/>
          </ac:spMkLst>
        </pc:spChg>
        <pc:spChg chg="del mod">
          <ac:chgData name="sriranjanikarthick@gmail.com" userId="7d64d87fd342d473" providerId="LiveId" clId="{122F011D-94D7-4C37-8809-9E3CEE596D08}" dt="2022-10-17T09:56:57.819" v="2068" actId="478"/>
          <ac:spMkLst>
            <pc:docMk/>
            <pc:sldMk cId="0" sldId="260"/>
            <ac:spMk id="283" creationId="{00000000-0000-0000-0000-000000000000}"/>
          </ac:spMkLst>
        </pc:spChg>
        <pc:spChg chg="mod">
          <ac:chgData name="sriranjanikarthick@gmail.com" userId="7d64d87fd342d473" providerId="LiveId" clId="{122F011D-94D7-4C37-8809-9E3CEE596D08}" dt="2022-10-17T09:56:02.518" v="2062" actId="164"/>
          <ac:spMkLst>
            <pc:docMk/>
            <pc:sldMk cId="0" sldId="260"/>
            <ac:spMk id="284" creationId="{00000000-0000-0000-0000-000000000000}"/>
          </ac:spMkLst>
        </pc:spChg>
        <pc:spChg chg="mod">
          <ac:chgData name="sriranjanikarthick@gmail.com" userId="7d64d87fd342d473" providerId="LiveId" clId="{122F011D-94D7-4C37-8809-9E3CEE596D08}" dt="2022-10-17T09:56:02.518" v="2062" actId="164"/>
          <ac:spMkLst>
            <pc:docMk/>
            <pc:sldMk cId="0" sldId="260"/>
            <ac:spMk id="285" creationId="{00000000-0000-0000-0000-000000000000}"/>
          </ac:spMkLst>
        </pc:spChg>
        <pc:spChg chg="mod">
          <ac:chgData name="sriranjanikarthick@gmail.com" userId="7d64d87fd342d473" providerId="LiveId" clId="{122F011D-94D7-4C37-8809-9E3CEE596D08}" dt="2022-10-17T09:56:02.518" v="2062" actId="164"/>
          <ac:spMkLst>
            <pc:docMk/>
            <pc:sldMk cId="0" sldId="260"/>
            <ac:spMk id="286" creationId="{00000000-0000-0000-0000-000000000000}"/>
          </ac:spMkLst>
        </pc:spChg>
        <pc:spChg chg="mod">
          <ac:chgData name="sriranjanikarthick@gmail.com" userId="7d64d87fd342d473" providerId="LiveId" clId="{122F011D-94D7-4C37-8809-9E3CEE596D08}" dt="2022-10-17T09:56:02.518" v="2062" actId="164"/>
          <ac:spMkLst>
            <pc:docMk/>
            <pc:sldMk cId="0" sldId="260"/>
            <ac:spMk id="287" creationId="{00000000-0000-0000-0000-000000000000}"/>
          </ac:spMkLst>
        </pc:spChg>
        <pc:spChg chg="mod">
          <ac:chgData name="sriranjanikarthick@gmail.com" userId="7d64d87fd342d473" providerId="LiveId" clId="{122F011D-94D7-4C37-8809-9E3CEE596D08}" dt="2022-10-17T09:56:02.518" v="2062" actId="164"/>
          <ac:spMkLst>
            <pc:docMk/>
            <pc:sldMk cId="0" sldId="260"/>
            <ac:spMk id="288" creationId="{00000000-0000-0000-0000-000000000000}"/>
          </ac:spMkLst>
        </pc:spChg>
        <pc:spChg chg="mod">
          <ac:chgData name="sriranjanikarthick@gmail.com" userId="7d64d87fd342d473" providerId="LiveId" clId="{122F011D-94D7-4C37-8809-9E3CEE596D08}" dt="2022-10-17T09:56:02.518" v="2062" actId="164"/>
          <ac:spMkLst>
            <pc:docMk/>
            <pc:sldMk cId="0" sldId="260"/>
            <ac:spMk id="289" creationId="{00000000-0000-0000-0000-000000000000}"/>
          </ac:spMkLst>
        </pc:spChg>
        <pc:spChg chg="del">
          <ac:chgData name="sriranjanikarthick@gmail.com" userId="7d64d87fd342d473" providerId="LiveId" clId="{122F011D-94D7-4C37-8809-9E3CEE596D08}" dt="2022-10-17T09:55:17.437" v="2054" actId="478"/>
          <ac:spMkLst>
            <pc:docMk/>
            <pc:sldMk cId="0" sldId="260"/>
            <ac:spMk id="290" creationId="{00000000-0000-0000-0000-000000000000}"/>
          </ac:spMkLst>
        </pc:spChg>
        <pc:spChg chg="del mod">
          <ac:chgData name="sriranjanikarthick@gmail.com" userId="7d64d87fd342d473" providerId="LiveId" clId="{122F011D-94D7-4C37-8809-9E3CEE596D08}" dt="2022-10-17T10:01:29.612" v="2335" actId="478"/>
          <ac:spMkLst>
            <pc:docMk/>
            <pc:sldMk cId="0" sldId="260"/>
            <ac:spMk id="291" creationId="{00000000-0000-0000-0000-000000000000}"/>
          </ac:spMkLst>
        </pc:spChg>
        <pc:spChg chg="mod">
          <ac:chgData name="sriranjanikarthick@gmail.com" userId="7d64d87fd342d473" providerId="LiveId" clId="{122F011D-94D7-4C37-8809-9E3CEE596D08}" dt="2022-10-17T09:56:02.518" v="2062" actId="164"/>
          <ac:spMkLst>
            <pc:docMk/>
            <pc:sldMk cId="0" sldId="260"/>
            <ac:spMk id="292" creationId="{00000000-0000-0000-0000-000000000000}"/>
          </ac:spMkLst>
        </pc:spChg>
        <pc:spChg chg="mod">
          <ac:chgData name="sriranjanikarthick@gmail.com" userId="7d64d87fd342d473" providerId="LiveId" clId="{122F011D-94D7-4C37-8809-9E3CEE596D08}" dt="2022-10-17T09:56:02.518" v="2062" actId="164"/>
          <ac:spMkLst>
            <pc:docMk/>
            <pc:sldMk cId="0" sldId="260"/>
            <ac:spMk id="293" creationId="{00000000-0000-0000-0000-000000000000}"/>
          </ac:spMkLst>
        </pc:spChg>
        <pc:spChg chg="mod">
          <ac:chgData name="sriranjanikarthick@gmail.com" userId="7d64d87fd342d473" providerId="LiveId" clId="{122F011D-94D7-4C37-8809-9E3CEE596D08}" dt="2022-10-17T09:56:02.518" v="2062" actId="164"/>
          <ac:spMkLst>
            <pc:docMk/>
            <pc:sldMk cId="0" sldId="260"/>
            <ac:spMk id="294" creationId="{00000000-0000-0000-0000-000000000000}"/>
          </ac:spMkLst>
        </pc:spChg>
        <pc:spChg chg="mod">
          <ac:chgData name="sriranjanikarthick@gmail.com" userId="7d64d87fd342d473" providerId="LiveId" clId="{122F011D-94D7-4C37-8809-9E3CEE596D08}" dt="2022-10-17T09:59:14.407" v="2119" actId="20577"/>
          <ac:spMkLst>
            <pc:docMk/>
            <pc:sldMk cId="0" sldId="260"/>
            <ac:spMk id="295" creationId="{00000000-0000-0000-0000-000000000000}"/>
          </ac:spMkLst>
        </pc:spChg>
        <pc:spChg chg="del mod">
          <ac:chgData name="sriranjanikarthick@gmail.com" userId="7d64d87fd342d473" providerId="LiveId" clId="{122F011D-94D7-4C37-8809-9E3CEE596D08}" dt="2022-10-17T10:01:29.612" v="2335" actId="478"/>
          <ac:spMkLst>
            <pc:docMk/>
            <pc:sldMk cId="0" sldId="260"/>
            <ac:spMk id="296" creationId="{00000000-0000-0000-0000-000000000000}"/>
          </ac:spMkLst>
        </pc:spChg>
        <pc:spChg chg="mod">
          <ac:chgData name="sriranjanikarthick@gmail.com" userId="7d64d87fd342d473" providerId="LiveId" clId="{122F011D-94D7-4C37-8809-9E3CEE596D08}" dt="2022-10-17T09:59:20.991" v="2136" actId="20577"/>
          <ac:spMkLst>
            <pc:docMk/>
            <pc:sldMk cId="0" sldId="260"/>
            <ac:spMk id="297" creationId="{00000000-0000-0000-0000-000000000000}"/>
          </ac:spMkLst>
        </pc:spChg>
        <pc:spChg chg="add del mod">
          <ac:chgData name="sriranjanikarthick@gmail.com" userId="7d64d87fd342d473" providerId="LiveId" clId="{122F011D-94D7-4C37-8809-9E3CEE596D08}" dt="2022-10-17T10:01:29.612" v="2335" actId="478"/>
          <ac:spMkLst>
            <pc:docMk/>
            <pc:sldMk cId="0" sldId="260"/>
            <ac:spMk id="298" creationId="{00000000-0000-0000-0000-000000000000}"/>
          </ac:spMkLst>
        </pc:spChg>
        <pc:spChg chg="add del mod">
          <ac:chgData name="sriranjanikarthick@gmail.com" userId="7d64d87fd342d473" providerId="LiveId" clId="{122F011D-94D7-4C37-8809-9E3CEE596D08}" dt="2022-10-17T10:26:51.399" v="2378" actId="113"/>
          <ac:spMkLst>
            <pc:docMk/>
            <pc:sldMk cId="0" sldId="260"/>
            <ac:spMk id="299" creationId="{00000000-0000-0000-0000-000000000000}"/>
          </ac:spMkLst>
        </pc:spChg>
        <pc:spChg chg="del mod">
          <ac:chgData name="sriranjanikarthick@gmail.com" userId="7d64d87fd342d473" providerId="LiveId" clId="{122F011D-94D7-4C37-8809-9E3CEE596D08}" dt="2022-10-17T09:57:07.551" v="2072" actId="478"/>
          <ac:spMkLst>
            <pc:docMk/>
            <pc:sldMk cId="0" sldId="260"/>
            <ac:spMk id="300" creationId="{00000000-0000-0000-0000-000000000000}"/>
          </ac:spMkLst>
        </pc:spChg>
        <pc:spChg chg="del mod">
          <ac:chgData name="sriranjanikarthick@gmail.com" userId="7d64d87fd342d473" providerId="LiveId" clId="{122F011D-94D7-4C37-8809-9E3CEE596D08}" dt="2022-10-17T09:57:04.723" v="2071" actId="478"/>
          <ac:spMkLst>
            <pc:docMk/>
            <pc:sldMk cId="0" sldId="260"/>
            <ac:spMk id="301" creationId="{00000000-0000-0000-0000-000000000000}"/>
          </ac:spMkLst>
        </pc:spChg>
        <pc:spChg chg="del">
          <ac:chgData name="sriranjanikarthick@gmail.com" userId="7d64d87fd342d473" providerId="LiveId" clId="{122F011D-94D7-4C37-8809-9E3CEE596D08}" dt="2022-10-17T09:58:48.337" v="2089" actId="478"/>
          <ac:spMkLst>
            <pc:docMk/>
            <pc:sldMk cId="0" sldId="260"/>
            <ac:spMk id="303" creationId="{00000000-0000-0000-0000-000000000000}"/>
          </ac:spMkLst>
        </pc:spChg>
        <pc:spChg chg="del">
          <ac:chgData name="sriranjanikarthick@gmail.com" userId="7d64d87fd342d473" providerId="LiveId" clId="{122F011D-94D7-4C37-8809-9E3CEE596D08}" dt="2022-10-17T10:06:22.773" v="2360" actId="478"/>
          <ac:spMkLst>
            <pc:docMk/>
            <pc:sldMk cId="0" sldId="260"/>
            <ac:spMk id="304" creationId="{00000000-0000-0000-0000-000000000000}"/>
          </ac:spMkLst>
        </pc:spChg>
        <pc:spChg chg="del">
          <ac:chgData name="sriranjanikarthick@gmail.com" userId="7d64d87fd342d473" providerId="LiveId" clId="{122F011D-94D7-4C37-8809-9E3CEE596D08}" dt="2022-10-17T10:02:37.101" v="2337" actId="478"/>
          <ac:spMkLst>
            <pc:docMk/>
            <pc:sldMk cId="0" sldId="260"/>
            <ac:spMk id="310" creationId="{00000000-0000-0000-0000-000000000000}"/>
          </ac:spMkLst>
        </pc:spChg>
        <pc:spChg chg="del">
          <ac:chgData name="sriranjanikarthick@gmail.com" userId="7d64d87fd342d473" providerId="LiveId" clId="{122F011D-94D7-4C37-8809-9E3CEE596D08}" dt="2022-10-17T10:02:42.518" v="2338" actId="478"/>
          <ac:spMkLst>
            <pc:docMk/>
            <pc:sldMk cId="0" sldId="260"/>
            <ac:spMk id="311" creationId="{00000000-0000-0000-0000-000000000000}"/>
          </ac:spMkLst>
        </pc:spChg>
        <pc:spChg chg="del">
          <ac:chgData name="sriranjanikarthick@gmail.com" userId="7d64d87fd342d473" providerId="LiveId" clId="{122F011D-94D7-4C37-8809-9E3CEE596D08}" dt="2022-10-17T10:02:32.385" v="2336" actId="478"/>
          <ac:spMkLst>
            <pc:docMk/>
            <pc:sldMk cId="0" sldId="260"/>
            <ac:spMk id="312" creationId="{00000000-0000-0000-0000-000000000000}"/>
          </ac:spMkLst>
        </pc:spChg>
        <pc:grpChg chg="add mod">
          <ac:chgData name="sriranjanikarthick@gmail.com" userId="7d64d87fd342d473" providerId="LiveId" clId="{122F011D-94D7-4C37-8809-9E3CEE596D08}" dt="2022-10-17T10:26:47.334" v="2377" actId="113"/>
          <ac:grpSpMkLst>
            <pc:docMk/>
            <pc:sldMk cId="0" sldId="260"/>
            <ac:grpSpMk id="5" creationId="{82A2DC69-E32D-5FF7-71A3-4ACAAFCC443D}"/>
          </ac:grpSpMkLst>
        </pc:grpChg>
        <pc:grpChg chg="add mod ord">
          <ac:chgData name="sriranjanikarthick@gmail.com" userId="7d64d87fd342d473" providerId="LiveId" clId="{122F011D-94D7-4C37-8809-9E3CEE596D08}" dt="2022-10-17T10:26:47.334" v="2377" actId="113"/>
          <ac:grpSpMkLst>
            <pc:docMk/>
            <pc:sldMk cId="0" sldId="260"/>
            <ac:grpSpMk id="6" creationId="{267C5484-C4C0-6903-57A1-F91BFE46AF8F}"/>
          </ac:grpSpMkLst>
        </pc:grpChg>
        <pc:grpChg chg="mod">
          <ac:chgData name="sriranjanikarthick@gmail.com" userId="7d64d87fd342d473" providerId="LiveId" clId="{122F011D-94D7-4C37-8809-9E3CEE596D08}" dt="2022-10-17T09:56:18.394" v="2065"/>
          <ac:grpSpMkLst>
            <pc:docMk/>
            <pc:sldMk cId="0" sldId="260"/>
            <ac:grpSpMk id="25" creationId="{3C1311E7-F2D3-FA82-5831-7AE7C31C7BFA}"/>
          </ac:grpSpMkLst>
        </pc:grpChg>
        <pc:grpChg chg="del mod">
          <ac:chgData name="sriranjanikarthick@gmail.com" userId="7d64d87fd342d473" providerId="LiveId" clId="{122F011D-94D7-4C37-8809-9E3CEE596D08}" dt="2022-10-17T10:29:03.785" v="2382" actId="478"/>
          <ac:grpSpMkLst>
            <pc:docMk/>
            <pc:sldMk cId="0" sldId="260"/>
            <ac:grpSpMk id="26" creationId="{F194151C-20EE-10E3-8ED8-B9239FAFA3A6}"/>
          </ac:grpSpMkLst>
        </pc:grpChg>
        <pc:grpChg chg="del mod">
          <ac:chgData name="sriranjanikarthick@gmail.com" userId="7d64d87fd342d473" providerId="LiveId" clId="{122F011D-94D7-4C37-8809-9E3CEE596D08}" dt="2022-10-17T10:45:10.188" v="2423" actId="478"/>
          <ac:grpSpMkLst>
            <pc:docMk/>
            <pc:sldMk cId="0" sldId="260"/>
            <ac:grpSpMk id="27" creationId="{C468533C-5D87-A15F-EB12-CDF803F73CD8}"/>
          </ac:grpSpMkLst>
        </pc:grpChg>
        <pc:grpChg chg="del mod">
          <ac:chgData name="sriranjanikarthick@gmail.com" userId="7d64d87fd342d473" providerId="LiveId" clId="{122F011D-94D7-4C37-8809-9E3CEE596D08}" dt="2022-10-17T10:06:13.615" v="2359" actId="478"/>
          <ac:grpSpMkLst>
            <pc:docMk/>
            <pc:sldMk cId="0" sldId="260"/>
            <ac:grpSpMk id="28" creationId="{B1912F59-1037-2364-3563-3AE066151B9D}"/>
          </ac:grpSpMkLst>
        </pc:grpChg>
        <pc:grpChg chg="del mod">
          <ac:chgData name="sriranjanikarthick@gmail.com" userId="7d64d87fd342d473" providerId="LiveId" clId="{122F011D-94D7-4C37-8809-9E3CEE596D08}" dt="2022-10-17T09:58:48.337" v="2089" actId="478"/>
          <ac:grpSpMkLst>
            <pc:docMk/>
            <pc:sldMk cId="0" sldId="260"/>
            <ac:grpSpMk id="302" creationId="{00000000-0000-0000-0000-000000000000}"/>
          </ac:grpSpMkLst>
        </pc:grpChg>
        <pc:grpChg chg="mod">
          <ac:chgData name="sriranjanikarthick@gmail.com" userId="7d64d87fd342d473" providerId="LiveId" clId="{122F011D-94D7-4C37-8809-9E3CEE596D08}" dt="2022-10-17T09:56:02.518" v="2062" actId="164"/>
          <ac:grpSpMkLst>
            <pc:docMk/>
            <pc:sldMk cId="0" sldId="260"/>
            <ac:grpSpMk id="305" creationId="{00000000-0000-0000-0000-000000000000}"/>
          </ac:grpSpMkLst>
        </pc:grpChg>
        <pc:grpChg chg="del mod">
          <ac:chgData name="sriranjanikarthick@gmail.com" userId="7d64d87fd342d473" providerId="LiveId" clId="{122F011D-94D7-4C37-8809-9E3CEE596D08}" dt="2022-10-17T10:02:37.101" v="2337" actId="478"/>
          <ac:grpSpMkLst>
            <pc:docMk/>
            <pc:sldMk cId="0" sldId="260"/>
            <ac:grpSpMk id="309" creationId="{00000000-0000-0000-0000-000000000000}"/>
          </ac:grpSpMkLst>
        </pc:grpChg>
        <pc:grpChg chg="mod">
          <ac:chgData name="sriranjanikarthick@gmail.com" userId="7d64d87fd342d473" providerId="LiveId" clId="{122F011D-94D7-4C37-8809-9E3CEE596D08}" dt="2022-10-17T09:56:02.518" v="2062" actId="164"/>
          <ac:grpSpMkLst>
            <pc:docMk/>
            <pc:sldMk cId="0" sldId="260"/>
            <ac:grpSpMk id="313" creationId="{00000000-0000-0000-0000-000000000000}"/>
          </ac:grpSpMkLst>
        </pc:grpChg>
        <pc:picChg chg="add mod">
          <ac:chgData name="sriranjanikarthick@gmail.com" userId="7d64d87fd342d473" providerId="LiveId" clId="{122F011D-94D7-4C37-8809-9E3CEE596D08}" dt="2022-10-17T10:30:50.022" v="2406"/>
          <ac:picMkLst>
            <pc:docMk/>
            <pc:sldMk cId="0" sldId="260"/>
            <ac:picMk id="45" creationId="{E5355B36-95E4-68B0-3E12-8DE7F8CD0B90}"/>
          </ac:picMkLst>
        </pc:picChg>
        <pc:picChg chg="add del">
          <ac:chgData name="sriranjanikarthick@gmail.com" userId="7d64d87fd342d473" providerId="LiveId" clId="{122F011D-94D7-4C37-8809-9E3CEE596D08}" dt="2022-10-17T10:42:42.593" v="2408"/>
          <ac:picMkLst>
            <pc:docMk/>
            <pc:sldMk cId="0" sldId="260"/>
            <ac:picMk id="47" creationId="{8A6E82D5-FFA6-B068-A30A-B5D82D9EFAC9}"/>
          </ac:picMkLst>
        </pc:picChg>
        <pc:picChg chg="add del mod">
          <ac:chgData name="sriranjanikarthick@gmail.com" userId="7d64d87fd342d473" providerId="LiveId" clId="{122F011D-94D7-4C37-8809-9E3CEE596D08}" dt="2022-10-17T10:42:51.717" v="2410"/>
          <ac:picMkLst>
            <pc:docMk/>
            <pc:sldMk cId="0" sldId="260"/>
            <ac:picMk id="49" creationId="{DAEB01A0-C46A-C67C-E1A1-44D2A6219783}"/>
          </ac:picMkLst>
        </pc:picChg>
        <pc:picChg chg="add del mod">
          <ac:chgData name="sriranjanikarthick@gmail.com" userId="7d64d87fd342d473" providerId="LiveId" clId="{122F011D-94D7-4C37-8809-9E3CEE596D08}" dt="2022-10-17T10:43:04.881" v="2412" actId="478"/>
          <ac:picMkLst>
            <pc:docMk/>
            <pc:sldMk cId="0" sldId="260"/>
            <ac:picMk id="51" creationId="{A63F8556-8F8B-AD23-DF15-0BD25A5FD74E}"/>
          </ac:picMkLst>
        </pc:picChg>
        <pc:picChg chg="add del mod modCrop">
          <ac:chgData name="sriranjanikarthick@gmail.com" userId="7d64d87fd342d473" providerId="LiveId" clId="{122F011D-94D7-4C37-8809-9E3CEE596D08}" dt="2022-10-17T10:44:55.129" v="2418" actId="478"/>
          <ac:picMkLst>
            <pc:docMk/>
            <pc:sldMk cId="0" sldId="260"/>
            <ac:picMk id="53" creationId="{CEEBC940-0930-41F0-FF4C-152092E5BDC3}"/>
          </ac:picMkLst>
        </pc:picChg>
        <pc:picChg chg="add mod">
          <ac:chgData name="sriranjanikarthick@gmail.com" userId="7d64d87fd342d473" providerId="LiveId" clId="{122F011D-94D7-4C37-8809-9E3CEE596D08}" dt="2022-10-17T10:26:47.334" v="2377" actId="113"/>
          <ac:picMkLst>
            <pc:docMk/>
            <pc:sldMk cId="0" sldId="260"/>
            <ac:picMk id="3074" creationId="{84B47BE5-9AA0-1484-3394-DF61D27FA238}"/>
          </ac:picMkLst>
        </pc:picChg>
        <pc:picChg chg="add mod">
          <ac:chgData name="sriranjanikarthick@gmail.com" userId="7d64d87fd342d473" providerId="LiveId" clId="{122F011D-94D7-4C37-8809-9E3CEE596D08}" dt="2022-10-17T10:26:47.334" v="2377" actId="113"/>
          <ac:picMkLst>
            <pc:docMk/>
            <pc:sldMk cId="0" sldId="260"/>
            <ac:picMk id="3076" creationId="{D58BA826-F9BD-AC5B-AA0A-AC7796200F0A}"/>
          </ac:picMkLst>
        </pc:picChg>
        <pc:picChg chg="add mod">
          <ac:chgData name="sriranjanikarthick@gmail.com" userId="7d64d87fd342d473" providerId="LiveId" clId="{122F011D-94D7-4C37-8809-9E3CEE596D08}" dt="2022-10-17T10:46:04.183" v="2441"/>
          <ac:picMkLst>
            <pc:docMk/>
            <pc:sldMk cId="0" sldId="260"/>
            <ac:picMk id="3078" creationId="{E6FB58A9-21A6-2140-7E05-1F2C8296CAEA}"/>
          </ac:picMkLst>
        </pc:picChg>
      </pc:sldChg>
      <pc:sldChg chg="addSp delSp modSp mod ord modNotes">
        <pc:chgData name="sriranjanikarthick@gmail.com" userId="7d64d87fd342d473" providerId="LiveId" clId="{122F011D-94D7-4C37-8809-9E3CEE596D08}" dt="2022-10-18T00:53:41.958" v="5875" actId="207"/>
        <pc:sldMkLst>
          <pc:docMk/>
          <pc:sldMk cId="0" sldId="261"/>
        </pc:sldMkLst>
        <pc:spChg chg="add mod">
          <ac:chgData name="sriranjanikarthick@gmail.com" userId="7d64d87fd342d473" providerId="LiveId" clId="{122F011D-94D7-4C37-8809-9E3CEE596D08}" dt="2022-10-17T09:30:54.814" v="1113" actId="20577"/>
          <ac:spMkLst>
            <pc:docMk/>
            <pc:sldMk cId="0" sldId="261"/>
            <ac:spMk id="2" creationId="{9CA6ADBF-199B-D8A4-57E7-48E586F84C78}"/>
          </ac:spMkLst>
        </pc:spChg>
        <pc:spChg chg="add mod">
          <ac:chgData name="sriranjanikarthick@gmail.com" userId="7d64d87fd342d473" providerId="LiveId" clId="{122F011D-94D7-4C37-8809-9E3CEE596D08}" dt="2022-10-18T00:53:03.299" v="5864" actId="207"/>
          <ac:spMkLst>
            <pc:docMk/>
            <pc:sldMk cId="0" sldId="261"/>
            <ac:spMk id="3" creationId="{A79E857E-7E57-2609-CA27-7E3B1EA6BCC7}"/>
          </ac:spMkLst>
        </pc:spChg>
        <pc:spChg chg="add mod">
          <ac:chgData name="sriranjanikarthick@gmail.com" userId="7d64d87fd342d473" providerId="LiveId" clId="{122F011D-94D7-4C37-8809-9E3CEE596D08}" dt="2022-10-18T00:53:41.958" v="5875" actId="207"/>
          <ac:spMkLst>
            <pc:docMk/>
            <pc:sldMk cId="0" sldId="261"/>
            <ac:spMk id="4" creationId="{0F5CC373-EBE3-E3A9-AC26-1CF44FF9E391}"/>
          </ac:spMkLst>
        </pc:spChg>
        <pc:spChg chg="add del mod">
          <ac:chgData name="sriranjanikarthick@gmail.com" userId="7d64d87fd342d473" providerId="LiveId" clId="{122F011D-94D7-4C37-8809-9E3CEE596D08}" dt="2022-10-17T09:30:48.858" v="1097" actId="478"/>
          <ac:spMkLst>
            <pc:docMk/>
            <pc:sldMk cId="0" sldId="261"/>
            <ac:spMk id="4" creationId="{988165B8-1056-3852-AA83-968B745DBDE1}"/>
          </ac:spMkLst>
        </pc:spChg>
        <pc:spChg chg="add del mod">
          <ac:chgData name="sriranjanikarthick@gmail.com" userId="7d64d87fd342d473" providerId="LiveId" clId="{122F011D-94D7-4C37-8809-9E3CEE596D08}" dt="2022-10-17T09:42:35.857" v="1710" actId="478"/>
          <ac:spMkLst>
            <pc:docMk/>
            <pc:sldMk cId="0" sldId="261"/>
            <ac:spMk id="6" creationId="{42700154-5F8A-1232-C09A-8AC126A3CEA2}"/>
          </ac:spMkLst>
        </pc:spChg>
        <pc:spChg chg="add mod">
          <ac:chgData name="sriranjanikarthick@gmail.com" userId="7d64d87fd342d473" providerId="LiveId" clId="{122F011D-94D7-4C37-8809-9E3CEE596D08}" dt="2022-10-17T09:53:03.597" v="2047" actId="1076"/>
          <ac:spMkLst>
            <pc:docMk/>
            <pc:sldMk cId="0" sldId="261"/>
            <ac:spMk id="9" creationId="{E9051679-2ABA-D92B-6CA9-FE1ED9A5C651}"/>
          </ac:spMkLst>
        </pc:spChg>
        <pc:spChg chg="add del mod">
          <ac:chgData name="sriranjanikarthick@gmail.com" userId="7d64d87fd342d473" providerId="LiveId" clId="{122F011D-94D7-4C37-8809-9E3CEE596D08}" dt="2022-10-17T09:39:33.550" v="1678" actId="478"/>
          <ac:spMkLst>
            <pc:docMk/>
            <pc:sldMk cId="0" sldId="261"/>
            <ac:spMk id="10" creationId="{B9B731E8-2051-AAC6-C093-E78AAE4531F0}"/>
          </ac:spMkLst>
        </pc:spChg>
        <pc:spChg chg="add mod">
          <ac:chgData name="sriranjanikarthick@gmail.com" userId="7d64d87fd342d473" providerId="LiveId" clId="{122F011D-94D7-4C37-8809-9E3CEE596D08}" dt="2022-10-17T09:53:03.597" v="2047" actId="1076"/>
          <ac:spMkLst>
            <pc:docMk/>
            <pc:sldMk cId="0" sldId="261"/>
            <ac:spMk id="11" creationId="{79BBC231-656C-7C87-124A-3A38A5780EFF}"/>
          </ac:spMkLst>
        </pc:spChg>
        <pc:spChg chg="add mod">
          <ac:chgData name="sriranjanikarthick@gmail.com" userId="7d64d87fd342d473" providerId="LiveId" clId="{122F011D-94D7-4C37-8809-9E3CEE596D08}" dt="2022-10-17T09:53:03.597" v="2047" actId="1076"/>
          <ac:spMkLst>
            <pc:docMk/>
            <pc:sldMk cId="0" sldId="261"/>
            <ac:spMk id="12" creationId="{8FBD2B00-C738-BF38-9B4C-D59F2DFC1573}"/>
          </ac:spMkLst>
        </pc:spChg>
        <pc:spChg chg="add del mod">
          <ac:chgData name="sriranjanikarthick@gmail.com" userId="7d64d87fd342d473" providerId="LiveId" clId="{122F011D-94D7-4C37-8809-9E3CEE596D08}" dt="2022-10-17T09:42:33.166" v="1709"/>
          <ac:spMkLst>
            <pc:docMk/>
            <pc:sldMk cId="0" sldId="261"/>
            <ac:spMk id="13" creationId="{3EDEBEB1-5E9A-AA36-18F3-34B9BEE70D08}"/>
          </ac:spMkLst>
        </pc:spChg>
        <pc:spChg chg="add del mod">
          <ac:chgData name="sriranjanikarthick@gmail.com" userId="7d64d87fd342d473" providerId="LiveId" clId="{122F011D-94D7-4C37-8809-9E3CEE596D08}" dt="2022-10-17T09:42:33.166" v="1709"/>
          <ac:spMkLst>
            <pc:docMk/>
            <pc:sldMk cId="0" sldId="261"/>
            <ac:spMk id="14" creationId="{28BBC77A-5573-5077-1243-BE9D38CF5562}"/>
          </ac:spMkLst>
        </pc:spChg>
        <pc:spChg chg="add del mod">
          <ac:chgData name="sriranjanikarthick@gmail.com" userId="7d64d87fd342d473" providerId="LiveId" clId="{122F011D-94D7-4C37-8809-9E3CEE596D08}" dt="2022-10-17T09:42:33.166" v="1709"/>
          <ac:spMkLst>
            <pc:docMk/>
            <pc:sldMk cId="0" sldId="261"/>
            <ac:spMk id="15" creationId="{B2908F38-55C7-4A64-3CCF-0C24C370DC6B}"/>
          </ac:spMkLst>
        </pc:spChg>
        <pc:spChg chg="add mod">
          <ac:chgData name="sriranjanikarthick@gmail.com" userId="7d64d87fd342d473" providerId="LiveId" clId="{122F011D-94D7-4C37-8809-9E3CEE596D08}" dt="2022-10-17T09:53:03.597" v="2047" actId="1076"/>
          <ac:spMkLst>
            <pc:docMk/>
            <pc:sldMk cId="0" sldId="261"/>
            <ac:spMk id="16" creationId="{85744BDF-4D77-6A6C-A41E-73CF2E0A955F}"/>
          </ac:spMkLst>
        </pc:spChg>
        <pc:spChg chg="add mod">
          <ac:chgData name="sriranjanikarthick@gmail.com" userId="7d64d87fd342d473" providerId="LiveId" clId="{122F011D-94D7-4C37-8809-9E3CEE596D08}" dt="2022-10-17T09:53:03.597" v="2047" actId="1076"/>
          <ac:spMkLst>
            <pc:docMk/>
            <pc:sldMk cId="0" sldId="261"/>
            <ac:spMk id="17" creationId="{C3FC922F-7B61-CD55-9089-4ADD8F616C9D}"/>
          </ac:spMkLst>
        </pc:spChg>
        <pc:spChg chg="add mod">
          <ac:chgData name="sriranjanikarthick@gmail.com" userId="7d64d87fd342d473" providerId="LiveId" clId="{122F011D-94D7-4C37-8809-9E3CEE596D08}" dt="2022-10-17T09:54:11.215" v="2049" actId="15"/>
          <ac:spMkLst>
            <pc:docMk/>
            <pc:sldMk cId="0" sldId="261"/>
            <ac:spMk id="18" creationId="{11CC51E7-29E2-30D1-CD0D-B56ABD3BA1A6}"/>
          </ac:spMkLst>
        </pc:spChg>
        <pc:spChg chg="del mod">
          <ac:chgData name="sriranjanikarthick@gmail.com" userId="7d64d87fd342d473" providerId="LiveId" clId="{122F011D-94D7-4C37-8809-9E3CEE596D08}" dt="2022-10-17T09:30:44.321" v="1096" actId="478"/>
          <ac:spMkLst>
            <pc:docMk/>
            <pc:sldMk cId="0" sldId="261"/>
            <ac:spMk id="325" creationId="{00000000-0000-0000-0000-000000000000}"/>
          </ac:spMkLst>
        </pc:spChg>
        <pc:spChg chg="mod">
          <ac:chgData name="sriranjanikarthick@gmail.com" userId="7d64d87fd342d473" providerId="LiveId" clId="{122F011D-94D7-4C37-8809-9E3CEE596D08}" dt="2022-10-17T09:32:39.203" v="1137" actId="164"/>
          <ac:spMkLst>
            <pc:docMk/>
            <pc:sldMk cId="0" sldId="261"/>
            <ac:spMk id="326" creationId="{00000000-0000-0000-0000-000000000000}"/>
          </ac:spMkLst>
        </pc:spChg>
        <pc:spChg chg="mod">
          <ac:chgData name="sriranjanikarthick@gmail.com" userId="7d64d87fd342d473" providerId="LiveId" clId="{122F011D-94D7-4C37-8809-9E3CEE596D08}" dt="2022-10-17T09:32:39.203" v="1137" actId="164"/>
          <ac:spMkLst>
            <pc:docMk/>
            <pc:sldMk cId="0" sldId="261"/>
            <ac:spMk id="327" creationId="{00000000-0000-0000-0000-000000000000}"/>
          </ac:spMkLst>
        </pc:spChg>
        <pc:spChg chg="mod">
          <ac:chgData name="sriranjanikarthick@gmail.com" userId="7d64d87fd342d473" providerId="LiveId" clId="{122F011D-94D7-4C37-8809-9E3CEE596D08}" dt="2022-10-17T09:32:39.203" v="1137" actId="164"/>
          <ac:spMkLst>
            <pc:docMk/>
            <pc:sldMk cId="0" sldId="261"/>
            <ac:spMk id="328" creationId="{00000000-0000-0000-0000-000000000000}"/>
          </ac:spMkLst>
        </pc:spChg>
        <pc:spChg chg="del">
          <ac:chgData name="sriranjanikarthick@gmail.com" userId="7d64d87fd342d473" providerId="LiveId" clId="{122F011D-94D7-4C37-8809-9E3CEE596D08}" dt="2022-10-17T09:31:29.002" v="1118" actId="478"/>
          <ac:spMkLst>
            <pc:docMk/>
            <pc:sldMk cId="0" sldId="261"/>
            <ac:spMk id="329" creationId="{00000000-0000-0000-0000-000000000000}"/>
          </ac:spMkLst>
        </pc:spChg>
        <pc:spChg chg="mod">
          <ac:chgData name="sriranjanikarthick@gmail.com" userId="7d64d87fd342d473" providerId="LiveId" clId="{122F011D-94D7-4C37-8809-9E3CEE596D08}" dt="2022-10-17T09:33:45.003" v="1142" actId="14100"/>
          <ac:spMkLst>
            <pc:docMk/>
            <pc:sldMk cId="0" sldId="261"/>
            <ac:spMk id="330" creationId="{00000000-0000-0000-0000-000000000000}"/>
          </ac:spMkLst>
        </pc:spChg>
        <pc:spChg chg="del">
          <ac:chgData name="sriranjanikarthick@gmail.com" userId="7d64d87fd342d473" providerId="LiveId" clId="{122F011D-94D7-4C37-8809-9E3CEE596D08}" dt="2022-10-17T09:31:32.190" v="1119" actId="478"/>
          <ac:spMkLst>
            <pc:docMk/>
            <pc:sldMk cId="0" sldId="261"/>
            <ac:spMk id="331" creationId="{00000000-0000-0000-0000-000000000000}"/>
          </ac:spMkLst>
        </pc:spChg>
        <pc:spChg chg="mod">
          <ac:chgData name="sriranjanikarthick@gmail.com" userId="7d64d87fd342d473" providerId="LiveId" clId="{122F011D-94D7-4C37-8809-9E3CEE596D08}" dt="2022-10-17T09:33:52.896" v="1144" actId="1076"/>
          <ac:spMkLst>
            <pc:docMk/>
            <pc:sldMk cId="0" sldId="261"/>
            <ac:spMk id="332" creationId="{00000000-0000-0000-0000-000000000000}"/>
          </ac:spMkLst>
        </pc:spChg>
        <pc:spChg chg="del">
          <ac:chgData name="sriranjanikarthick@gmail.com" userId="7d64d87fd342d473" providerId="LiveId" clId="{122F011D-94D7-4C37-8809-9E3CEE596D08}" dt="2022-10-17T09:31:26.026" v="1117" actId="478"/>
          <ac:spMkLst>
            <pc:docMk/>
            <pc:sldMk cId="0" sldId="261"/>
            <ac:spMk id="333" creationId="{00000000-0000-0000-0000-000000000000}"/>
          </ac:spMkLst>
        </pc:spChg>
        <pc:spChg chg="del">
          <ac:chgData name="sriranjanikarthick@gmail.com" userId="7d64d87fd342d473" providerId="LiveId" clId="{122F011D-94D7-4C37-8809-9E3CEE596D08}" dt="2022-10-17T09:31:23.188" v="1116" actId="478"/>
          <ac:spMkLst>
            <pc:docMk/>
            <pc:sldMk cId="0" sldId="261"/>
            <ac:spMk id="334" creationId="{00000000-0000-0000-0000-000000000000}"/>
          </ac:spMkLst>
        </pc:spChg>
        <pc:spChg chg="del">
          <ac:chgData name="sriranjanikarthick@gmail.com" userId="7d64d87fd342d473" providerId="LiveId" clId="{122F011D-94D7-4C37-8809-9E3CEE596D08}" dt="2022-10-17T09:31:16.894" v="1114" actId="478"/>
          <ac:spMkLst>
            <pc:docMk/>
            <pc:sldMk cId="0" sldId="261"/>
            <ac:spMk id="335" creationId="{00000000-0000-0000-0000-000000000000}"/>
          </ac:spMkLst>
        </pc:spChg>
        <pc:spChg chg="mod">
          <ac:chgData name="sriranjanikarthick@gmail.com" userId="7d64d87fd342d473" providerId="LiveId" clId="{122F011D-94D7-4C37-8809-9E3CEE596D08}" dt="2022-10-17T09:34:00.232" v="1146" actId="1076"/>
          <ac:spMkLst>
            <pc:docMk/>
            <pc:sldMk cId="0" sldId="261"/>
            <ac:spMk id="336" creationId="{00000000-0000-0000-0000-000000000000}"/>
          </ac:spMkLst>
        </pc:spChg>
        <pc:spChg chg="del">
          <ac:chgData name="sriranjanikarthick@gmail.com" userId="7d64d87fd342d473" providerId="LiveId" clId="{122F011D-94D7-4C37-8809-9E3CEE596D08}" dt="2022-10-17T09:31:19.533" v="1115" actId="478"/>
          <ac:spMkLst>
            <pc:docMk/>
            <pc:sldMk cId="0" sldId="261"/>
            <ac:spMk id="337" creationId="{00000000-0000-0000-0000-000000000000}"/>
          </ac:spMkLst>
        </pc:spChg>
        <pc:spChg chg="mod">
          <ac:chgData name="sriranjanikarthick@gmail.com" userId="7d64d87fd342d473" providerId="LiveId" clId="{122F011D-94D7-4C37-8809-9E3CEE596D08}" dt="2022-10-17T09:32:39.203" v="1137" actId="164"/>
          <ac:spMkLst>
            <pc:docMk/>
            <pc:sldMk cId="0" sldId="261"/>
            <ac:spMk id="338" creationId="{00000000-0000-0000-0000-000000000000}"/>
          </ac:spMkLst>
        </pc:spChg>
        <pc:spChg chg="mod">
          <ac:chgData name="sriranjanikarthick@gmail.com" userId="7d64d87fd342d473" providerId="LiveId" clId="{122F011D-94D7-4C37-8809-9E3CEE596D08}" dt="2022-10-17T09:32:39.203" v="1137" actId="164"/>
          <ac:spMkLst>
            <pc:docMk/>
            <pc:sldMk cId="0" sldId="261"/>
            <ac:spMk id="339" creationId="{00000000-0000-0000-0000-000000000000}"/>
          </ac:spMkLst>
        </pc:spChg>
        <pc:spChg chg="mod">
          <ac:chgData name="sriranjanikarthick@gmail.com" userId="7d64d87fd342d473" providerId="LiveId" clId="{122F011D-94D7-4C37-8809-9E3CEE596D08}" dt="2022-10-17T09:32:39.203" v="1137" actId="164"/>
          <ac:spMkLst>
            <pc:docMk/>
            <pc:sldMk cId="0" sldId="261"/>
            <ac:spMk id="340" creationId="{00000000-0000-0000-0000-000000000000}"/>
          </ac:spMkLst>
        </pc:spChg>
        <pc:grpChg chg="add mod">
          <ac:chgData name="sriranjanikarthick@gmail.com" userId="7d64d87fd342d473" providerId="LiveId" clId="{122F011D-94D7-4C37-8809-9E3CEE596D08}" dt="2022-10-17T09:33:38.052" v="1141" actId="14100"/>
          <ac:grpSpMkLst>
            <pc:docMk/>
            <pc:sldMk cId="0" sldId="261"/>
            <ac:grpSpMk id="5" creationId="{DE8909DC-5325-E3BD-6D3A-74BA61779509}"/>
          </ac:grpSpMkLst>
        </pc:grpChg>
        <pc:picChg chg="add del mod">
          <ac:chgData name="sriranjanikarthick@gmail.com" userId="7d64d87fd342d473" providerId="LiveId" clId="{122F011D-94D7-4C37-8809-9E3CEE596D08}" dt="2022-10-17T09:38:49.962" v="1666" actId="478"/>
          <ac:picMkLst>
            <pc:docMk/>
            <pc:sldMk cId="0" sldId="261"/>
            <ac:picMk id="8" creationId="{B5F8FFDA-82A2-642B-D4C2-A8718296F18A}"/>
          </ac:picMkLst>
        </pc:picChg>
        <pc:picChg chg="add del mod">
          <ac:chgData name="sriranjanikarthick@gmail.com" userId="7d64d87fd342d473" providerId="LiveId" clId="{122F011D-94D7-4C37-8809-9E3CEE596D08}" dt="2022-10-17T09:50:53.579" v="2035" actId="478"/>
          <ac:picMkLst>
            <pc:docMk/>
            <pc:sldMk cId="0" sldId="261"/>
            <ac:picMk id="20" creationId="{A2C7917A-4672-C137-D9F4-4A46F7DC859F}"/>
          </ac:picMkLst>
        </pc:picChg>
      </pc:sldChg>
      <pc:sldChg chg="del">
        <pc:chgData name="sriranjanikarthick@gmail.com" userId="7d64d87fd342d473" providerId="LiveId" clId="{122F011D-94D7-4C37-8809-9E3CEE596D08}" dt="2022-10-18T00:49:01.879" v="5783" actId="47"/>
        <pc:sldMkLst>
          <pc:docMk/>
          <pc:sldMk cId="0" sldId="262"/>
        </pc:sldMkLst>
      </pc:sldChg>
      <pc:sldChg chg="del">
        <pc:chgData name="sriranjanikarthick@gmail.com" userId="7d64d87fd342d473" providerId="LiveId" clId="{122F011D-94D7-4C37-8809-9E3CEE596D08}" dt="2022-10-18T00:49:01.879" v="5783" actId="47"/>
        <pc:sldMkLst>
          <pc:docMk/>
          <pc:sldMk cId="0" sldId="263"/>
        </pc:sldMkLst>
      </pc:sldChg>
      <pc:sldChg chg="del">
        <pc:chgData name="sriranjanikarthick@gmail.com" userId="7d64d87fd342d473" providerId="LiveId" clId="{122F011D-94D7-4C37-8809-9E3CEE596D08}" dt="2022-10-18T00:49:01.879" v="5783" actId="47"/>
        <pc:sldMkLst>
          <pc:docMk/>
          <pc:sldMk cId="0" sldId="264"/>
        </pc:sldMkLst>
      </pc:sldChg>
      <pc:sldChg chg="del">
        <pc:chgData name="sriranjanikarthick@gmail.com" userId="7d64d87fd342d473" providerId="LiveId" clId="{122F011D-94D7-4C37-8809-9E3CEE596D08}" dt="2022-10-18T00:49:01.879" v="5783" actId="47"/>
        <pc:sldMkLst>
          <pc:docMk/>
          <pc:sldMk cId="0" sldId="265"/>
        </pc:sldMkLst>
      </pc:sldChg>
      <pc:sldChg chg="del">
        <pc:chgData name="sriranjanikarthick@gmail.com" userId="7d64d87fd342d473" providerId="LiveId" clId="{122F011D-94D7-4C37-8809-9E3CEE596D08}" dt="2022-10-18T00:49:01.879" v="5783" actId="47"/>
        <pc:sldMkLst>
          <pc:docMk/>
          <pc:sldMk cId="0" sldId="266"/>
        </pc:sldMkLst>
      </pc:sldChg>
      <pc:sldChg chg="del">
        <pc:chgData name="sriranjanikarthick@gmail.com" userId="7d64d87fd342d473" providerId="LiveId" clId="{122F011D-94D7-4C37-8809-9E3CEE596D08}" dt="2022-10-18T00:49:01.879" v="5783" actId="47"/>
        <pc:sldMkLst>
          <pc:docMk/>
          <pc:sldMk cId="0" sldId="267"/>
        </pc:sldMkLst>
      </pc:sldChg>
      <pc:sldChg chg="addSp delSp modSp add mod ord">
        <pc:chgData name="sriranjanikarthick@gmail.com" userId="7d64d87fd342d473" providerId="LiveId" clId="{122F011D-94D7-4C37-8809-9E3CEE596D08}" dt="2022-10-17T11:56:16.416" v="3498" actId="20577"/>
        <pc:sldMkLst>
          <pc:docMk/>
          <pc:sldMk cId="3686593213" sldId="268"/>
        </pc:sldMkLst>
        <pc:spChg chg="add del mod">
          <ac:chgData name="sriranjanikarthick@gmail.com" userId="7d64d87fd342d473" providerId="LiveId" clId="{122F011D-94D7-4C37-8809-9E3CEE596D08}" dt="2022-10-17T09:22:15.206" v="729" actId="478"/>
          <ac:spMkLst>
            <pc:docMk/>
            <pc:sldMk cId="3686593213" sldId="268"/>
            <ac:spMk id="3" creationId="{7A964B2B-5304-24F9-2CDD-D4139F3A0724}"/>
          </ac:spMkLst>
        </pc:spChg>
        <pc:spChg chg="add mod">
          <ac:chgData name="sriranjanikarthick@gmail.com" userId="7d64d87fd342d473" providerId="LiveId" clId="{122F011D-94D7-4C37-8809-9E3CEE596D08}" dt="2022-10-17T09:29:16.565" v="1056" actId="1076"/>
          <ac:spMkLst>
            <pc:docMk/>
            <pc:sldMk cId="3686593213" sldId="268"/>
            <ac:spMk id="4" creationId="{5FDDAF50-529A-A91E-ED4F-C41C9BD22CA5}"/>
          </ac:spMkLst>
        </pc:spChg>
        <pc:spChg chg="add mod">
          <ac:chgData name="sriranjanikarthick@gmail.com" userId="7d64d87fd342d473" providerId="LiveId" clId="{122F011D-94D7-4C37-8809-9E3CEE596D08}" dt="2022-10-17T09:29:06.631" v="1054" actId="1076"/>
          <ac:spMkLst>
            <pc:docMk/>
            <pc:sldMk cId="3686593213" sldId="268"/>
            <ac:spMk id="5" creationId="{1737E997-A6AF-3B4D-7D66-F4FF87B3CB24}"/>
          </ac:spMkLst>
        </pc:spChg>
        <pc:spChg chg="mod">
          <ac:chgData name="sriranjanikarthick@gmail.com" userId="7d64d87fd342d473" providerId="LiveId" clId="{122F011D-94D7-4C37-8809-9E3CEE596D08}" dt="2022-10-17T09:29:06.660" v="1055" actId="1076"/>
          <ac:spMkLst>
            <pc:docMk/>
            <pc:sldMk cId="3686593213" sldId="268"/>
            <ac:spMk id="576" creationId="{00000000-0000-0000-0000-000000000000}"/>
          </ac:spMkLst>
        </pc:spChg>
        <pc:spChg chg="mod">
          <ac:chgData name="sriranjanikarthick@gmail.com" userId="7d64d87fd342d473" providerId="LiveId" clId="{122F011D-94D7-4C37-8809-9E3CEE596D08}" dt="2022-10-17T09:28:45.199" v="1051" actId="1076"/>
          <ac:spMkLst>
            <pc:docMk/>
            <pc:sldMk cId="3686593213" sldId="268"/>
            <ac:spMk id="577" creationId="{00000000-0000-0000-0000-000000000000}"/>
          </ac:spMkLst>
        </pc:spChg>
        <pc:spChg chg="mod">
          <ac:chgData name="sriranjanikarthick@gmail.com" userId="7d64d87fd342d473" providerId="LiveId" clId="{122F011D-94D7-4C37-8809-9E3CEE596D08}" dt="2022-10-17T09:28:45.199" v="1051" actId="1076"/>
          <ac:spMkLst>
            <pc:docMk/>
            <pc:sldMk cId="3686593213" sldId="268"/>
            <ac:spMk id="578" creationId="{00000000-0000-0000-0000-000000000000}"/>
          </ac:spMkLst>
        </pc:spChg>
        <pc:spChg chg="del">
          <ac:chgData name="sriranjanikarthick@gmail.com" userId="7d64d87fd342d473" providerId="LiveId" clId="{122F011D-94D7-4C37-8809-9E3CEE596D08}" dt="2022-10-17T09:22:46.938" v="735" actId="478"/>
          <ac:spMkLst>
            <pc:docMk/>
            <pc:sldMk cId="3686593213" sldId="268"/>
            <ac:spMk id="579" creationId="{00000000-0000-0000-0000-000000000000}"/>
          </ac:spMkLst>
        </pc:spChg>
        <pc:spChg chg="del">
          <ac:chgData name="sriranjanikarthick@gmail.com" userId="7d64d87fd342d473" providerId="LiveId" clId="{122F011D-94D7-4C37-8809-9E3CEE596D08}" dt="2022-10-17T09:22:46.938" v="735" actId="478"/>
          <ac:spMkLst>
            <pc:docMk/>
            <pc:sldMk cId="3686593213" sldId="268"/>
            <ac:spMk id="580" creationId="{00000000-0000-0000-0000-000000000000}"/>
          </ac:spMkLst>
        </pc:spChg>
        <pc:spChg chg="del">
          <ac:chgData name="sriranjanikarthick@gmail.com" userId="7d64d87fd342d473" providerId="LiveId" clId="{122F011D-94D7-4C37-8809-9E3CEE596D08}" dt="2022-10-17T09:22:46.938" v="735" actId="478"/>
          <ac:spMkLst>
            <pc:docMk/>
            <pc:sldMk cId="3686593213" sldId="268"/>
            <ac:spMk id="581" creationId="{00000000-0000-0000-0000-000000000000}"/>
          </ac:spMkLst>
        </pc:spChg>
        <pc:spChg chg="mod ord">
          <ac:chgData name="sriranjanikarthick@gmail.com" userId="7d64d87fd342d473" providerId="LiveId" clId="{122F011D-94D7-4C37-8809-9E3CEE596D08}" dt="2022-10-17T09:28:17.366" v="1048" actId="14100"/>
          <ac:spMkLst>
            <pc:docMk/>
            <pc:sldMk cId="3686593213" sldId="268"/>
            <ac:spMk id="582" creationId="{00000000-0000-0000-0000-000000000000}"/>
          </ac:spMkLst>
        </pc:spChg>
        <pc:spChg chg="del">
          <ac:chgData name="sriranjanikarthick@gmail.com" userId="7d64d87fd342d473" providerId="LiveId" clId="{122F011D-94D7-4C37-8809-9E3CEE596D08}" dt="2022-10-17T09:22:12.303" v="728" actId="478"/>
          <ac:spMkLst>
            <pc:docMk/>
            <pc:sldMk cId="3686593213" sldId="268"/>
            <ac:spMk id="583" creationId="{00000000-0000-0000-0000-000000000000}"/>
          </ac:spMkLst>
        </pc:spChg>
        <pc:spChg chg="del mod">
          <ac:chgData name="sriranjanikarthick@gmail.com" userId="7d64d87fd342d473" providerId="LiveId" clId="{122F011D-94D7-4C37-8809-9E3CEE596D08}" dt="2022-10-17T09:22:39.648" v="733" actId="478"/>
          <ac:spMkLst>
            <pc:docMk/>
            <pc:sldMk cId="3686593213" sldId="268"/>
            <ac:spMk id="584" creationId="{00000000-0000-0000-0000-000000000000}"/>
          </ac:spMkLst>
        </pc:spChg>
        <pc:spChg chg="del mod">
          <ac:chgData name="sriranjanikarthick@gmail.com" userId="7d64d87fd342d473" providerId="LiveId" clId="{122F011D-94D7-4C37-8809-9E3CEE596D08}" dt="2022-10-17T09:22:39.648" v="733" actId="478"/>
          <ac:spMkLst>
            <pc:docMk/>
            <pc:sldMk cId="3686593213" sldId="268"/>
            <ac:spMk id="585" creationId="{00000000-0000-0000-0000-000000000000}"/>
          </ac:spMkLst>
        </pc:spChg>
        <pc:spChg chg="del mod">
          <ac:chgData name="sriranjanikarthick@gmail.com" userId="7d64d87fd342d473" providerId="LiveId" clId="{122F011D-94D7-4C37-8809-9E3CEE596D08}" dt="2022-10-17T09:22:33.964" v="731" actId="478"/>
          <ac:spMkLst>
            <pc:docMk/>
            <pc:sldMk cId="3686593213" sldId="268"/>
            <ac:spMk id="586" creationId="{00000000-0000-0000-0000-000000000000}"/>
          </ac:spMkLst>
        </pc:spChg>
        <pc:spChg chg="del mod">
          <ac:chgData name="sriranjanikarthick@gmail.com" userId="7d64d87fd342d473" providerId="LiveId" clId="{122F011D-94D7-4C37-8809-9E3CEE596D08}" dt="2022-10-17T09:22:36.716" v="732" actId="478"/>
          <ac:spMkLst>
            <pc:docMk/>
            <pc:sldMk cId="3686593213" sldId="268"/>
            <ac:spMk id="587" creationId="{00000000-0000-0000-0000-000000000000}"/>
          </ac:spMkLst>
        </pc:spChg>
        <pc:spChg chg="del">
          <ac:chgData name="sriranjanikarthick@gmail.com" userId="7d64d87fd342d473" providerId="LiveId" clId="{122F011D-94D7-4C37-8809-9E3CEE596D08}" dt="2022-10-17T09:22:46.938" v="735" actId="478"/>
          <ac:spMkLst>
            <pc:docMk/>
            <pc:sldMk cId="3686593213" sldId="268"/>
            <ac:spMk id="588" creationId="{00000000-0000-0000-0000-000000000000}"/>
          </ac:spMkLst>
        </pc:spChg>
        <pc:spChg chg="del">
          <ac:chgData name="sriranjanikarthick@gmail.com" userId="7d64d87fd342d473" providerId="LiveId" clId="{122F011D-94D7-4C37-8809-9E3CEE596D08}" dt="2022-10-17T09:22:46.938" v="735" actId="478"/>
          <ac:spMkLst>
            <pc:docMk/>
            <pc:sldMk cId="3686593213" sldId="268"/>
            <ac:spMk id="589" creationId="{00000000-0000-0000-0000-000000000000}"/>
          </ac:spMkLst>
        </pc:spChg>
        <pc:spChg chg="del">
          <ac:chgData name="sriranjanikarthick@gmail.com" userId="7d64d87fd342d473" providerId="LiveId" clId="{122F011D-94D7-4C37-8809-9E3CEE596D08}" dt="2022-10-17T09:22:46.938" v="735" actId="478"/>
          <ac:spMkLst>
            <pc:docMk/>
            <pc:sldMk cId="3686593213" sldId="268"/>
            <ac:spMk id="590" creationId="{00000000-0000-0000-0000-000000000000}"/>
          </ac:spMkLst>
        </pc:spChg>
        <pc:spChg chg="del">
          <ac:chgData name="sriranjanikarthick@gmail.com" userId="7d64d87fd342d473" providerId="LiveId" clId="{122F011D-94D7-4C37-8809-9E3CEE596D08}" dt="2022-10-17T09:22:46.938" v="735" actId="478"/>
          <ac:spMkLst>
            <pc:docMk/>
            <pc:sldMk cId="3686593213" sldId="268"/>
            <ac:spMk id="591" creationId="{00000000-0000-0000-0000-000000000000}"/>
          </ac:spMkLst>
        </pc:spChg>
        <pc:spChg chg="mod">
          <ac:chgData name="sriranjanikarthick@gmail.com" userId="7d64d87fd342d473" providerId="LiveId" clId="{122F011D-94D7-4C37-8809-9E3CEE596D08}" dt="2022-10-17T09:22:22.580" v="730" actId="1076"/>
          <ac:spMkLst>
            <pc:docMk/>
            <pc:sldMk cId="3686593213" sldId="268"/>
            <ac:spMk id="592" creationId="{00000000-0000-0000-0000-000000000000}"/>
          </ac:spMkLst>
        </pc:spChg>
        <pc:spChg chg="mod">
          <ac:chgData name="sriranjanikarthick@gmail.com" userId="7d64d87fd342d473" providerId="LiveId" clId="{122F011D-94D7-4C37-8809-9E3CEE596D08}" dt="2022-10-17T11:56:16.416" v="3498" actId="20577"/>
          <ac:spMkLst>
            <pc:docMk/>
            <pc:sldMk cId="3686593213" sldId="268"/>
            <ac:spMk id="593" creationId="{00000000-0000-0000-0000-000000000000}"/>
          </ac:spMkLst>
        </pc:spChg>
        <pc:spChg chg="del mod">
          <ac:chgData name="sriranjanikarthick@gmail.com" userId="7d64d87fd342d473" providerId="LiveId" clId="{122F011D-94D7-4C37-8809-9E3CEE596D08}" dt="2022-10-17T09:22:42.572" v="734" actId="478"/>
          <ac:spMkLst>
            <pc:docMk/>
            <pc:sldMk cId="3686593213" sldId="268"/>
            <ac:spMk id="594" creationId="{00000000-0000-0000-0000-000000000000}"/>
          </ac:spMkLst>
        </pc:spChg>
        <pc:spChg chg="del mod">
          <ac:chgData name="sriranjanikarthick@gmail.com" userId="7d64d87fd342d473" providerId="LiveId" clId="{122F011D-94D7-4C37-8809-9E3CEE596D08}" dt="2022-10-17T09:22:42.572" v="734" actId="478"/>
          <ac:spMkLst>
            <pc:docMk/>
            <pc:sldMk cId="3686593213" sldId="268"/>
            <ac:spMk id="595" creationId="{00000000-0000-0000-0000-000000000000}"/>
          </ac:spMkLst>
        </pc:spChg>
        <pc:spChg chg="del mod">
          <ac:chgData name="sriranjanikarthick@gmail.com" userId="7d64d87fd342d473" providerId="LiveId" clId="{122F011D-94D7-4C37-8809-9E3CEE596D08}" dt="2022-10-17T09:22:42.572" v="734" actId="478"/>
          <ac:spMkLst>
            <pc:docMk/>
            <pc:sldMk cId="3686593213" sldId="268"/>
            <ac:spMk id="596" creationId="{00000000-0000-0000-0000-000000000000}"/>
          </ac:spMkLst>
        </pc:spChg>
        <pc:grpChg chg="del mod">
          <ac:chgData name="sriranjanikarthick@gmail.com" userId="7d64d87fd342d473" providerId="LiveId" clId="{122F011D-94D7-4C37-8809-9E3CEE596D08}" dt="2022-10-17T09:22:42.572" v="734" actId="478"/>
          <ac:grpSpMkLst>
            <pc:docMk/>
            <pc:sldMk cId="3686593213" sldId="268"/>
            <ac:grpSpMk id="597" creationId="{00000000-0000-0000-0000-000000000000}"/>
          </ac:grpSpMkLst>
        </pc:grpChg>
        <pc:grpChg chg="del mod">
          <ac:chgData name="sriranjanikarthick@gmail.com" userId="7d64d87fd342d473" providerId="LiveId" clId="{122F011D-94D7-4C37-8809-9E3CEE596D08}" dt="2022-10-17T09:22:42.572" v="734" actId="478"/>
          <ac:grpSpMkLst>
            <pc:docMk/>
            <pc:sldMk cId="3686593213" sldId="268"/>
            <ac:grpSpMk id="603" creationId="{00000000-0000-0000-0000-000000000000}"/>
          </ac:grpSpMkLst>
        </pc:grpChg>
        <pc:grpChg chg="del">
          <ac:chgData name="sriranjanikarthick@gmail.com" userId="7d64d87fd342d473" providerId="LiveId" clId="{122F011D-94D7-4C37-8809-9E3CEE596D08}" dt="2022-10-17T09:22:46.938" v="735" actId="478"/>
          <ac:grpSpMkLst>
            <pc:docMk/>
            <pc:sldMk cId="3686593213" sldId="268"/>
            <ac:grpSpMk id="607" creationId="{00000000-0000-0000-0000-000000000000}"/>
          </ac:grpSpMkLst>
        </pc:grpChg>
        <pc:grpChg chg="del">
          <ac:chgData name="sriranjanikarthick@gmail.com" userId="7d64d87fd342d473" providerId="LiveId" clId="{122F011D-94D7-4C37-8809-9E3CEE596D08}" dt="2022-10-17T09:22:46.938" v="735" actId="478"/>
          <ac:grpSpMkLst>
            <pc:docMk/>
            <pc:sldMk cId="3686593213" sldId="268"/>
            <ac:grpSpMk id="613" creationId="{00000000-0000-0000-0000-000000000000}"/>
          </ac:grpSpMkLst>
        </pc:grpChg>
      </pc:sldChg>
      <pc:sldChg chg="del">
        <pc:chgData name="sriranjanikarthick@gmail.com" userId="7d64d87fd342d473" providerId="LiveId" clId="{122F011D-94D7-4C37-8809-9E3CEE596D08}" dt="2022-10-18T00:32:22.138" v="4609" actId="47"/>
        <pc:sldMkLst>
          <pc:docMk/>
          <pc:sldMk cId="3686593213" sldId="268"/>
        </pc:sldMkLst>
      </pc:sldChg>
      <pc:sldChg chg="del">
        <pc:chgData name="sriranjanikarthick@gmail.com" userId="7d64d87fd342d473" providerId="LiveId" clId="{122F011D-94D7-4C37-8809-9E3CEE596D08}" dt="2022-10-18T00:49:01.879" v="5783" actId="47"/>
        <pc:sldMkLst>
          <pc:docMk/>
          <pc:sldMk cId="0" sldId="269"/>
        </pc:sldMkLst>
      </pc:sldChg>
      <pc:sldChg chg="del">
        <pc:chgData name="sriranjanikarthick@gmail.com" userId="7d64d87fd342d473" providerId="LiveId" clId="{122F011D-94D7-4C37-8809-9E3CEE596D08}" dt="2022-10-18T00:49:01.879" v="5783" actId="47"/>
        <pc:sldMkLst>
          <pc:docMk/>
          <pc:sldMk cId="0" sldId="270"/>
        </pc:sldMkLst>
      </pc:sldChg>
      <pc:sldChg chg="del">
        <pc:chgData name="sriranjanikarthick@gmail.com" userId="7d64d87fd342d473" providerId="LiveId" clId="{122F011D-94D7-4C37-8809-9E3CEE596D08}" dt="2022-10-18T00:49:01.879" v="5783" actId="47"/>
        <pc:sldMkLst>
          <pc:docMk/>
          <pc:sldMk cId="0" sldId="271"/>
        </pc:sldMkLst>
      </pc:sldChg>
      <pc:sldChg chg="del">
        <pc:chgData name="sriranjanikarthick@gmail.com" userId="7d64d87fd342d473" providerId="LiveId" clId="{122F011D-94D7-4C37-8809-9E3CEE596D08}" dt="2022-10-18T00:49:01.879" v="5783" actId="47"/>
        <pc:sldMkLst>
          <pc:docMk/>
          <pc:sldMk cId="0" sldId="272"/>
        </pc:sldMkLst>
      </pc:sldChg>
      <pc:sldChg chg="del">
        <pc:chgData name="sriranjanikarthick@gmail.com" userId="7d64d87fd342d473" providerId="LiveId" clId="{122F011D-94D7-4C37-8809-9E3CEE596D08}" dt="2022-10-18T00:49:01.879" v="5783" actId="47"/>
        <pc:sldMkLst>
          <pc:docMk/>
          <pc:sldMk cId="0" sldId="273"/>
        </pc:sldMkLst>
      </pc:sldChg>
      <pc:sldChg chg="del">
        <pc:chgData name="sriranjanikarthick@gmail.com" userId="7d64d87fd342d473" providerId="LiveId" clId="{122F011D-94D7-4C37-8809-9E3CEE596D08}" dt="2022-10-18T00:49:01.879" v="5783" actId="47"/>
        <pc:sldMkLst>
          <pc:docMk/>
          <pc:sldMk cId="0" sldId="274"/>
        </pc:sldMkLst>
      </pc:sldChg>
      <pc:sldChg chg="addSp delSp modSp mod ord modNotes">
        <pc:chgData name="sriranjanikarthick@gmail.com" userId="7d64d87fd342d473" providerId="LiveId" clId="{122F011D-94D7-4C37-8809-9E3CEE596D08}" dt="2022-10-18T00:50:42.607" v="5827" actId="1076"/>
        <pc:sldMkLst>
          <pc:docMk/>
          <pc:sldMk cId="0" sldId="275"/>
        </pc:sldMkLst>
        <pc:spChg chg="add mod">
          <ac:chgData name="sriranjanikarthick@gmail.com" userId="7d64d87fd342d473" providerId="LiveId" clId="{122F011D-94D7-4C37-8809-9E3CEE596D08}" dt="2022-10-18T00:50:35.468" v="5823" actId="1076"/>
          <ac:spMkLst>
            <pc:docMk/>
            <pc:sldMk cId="0" sldId="275"/>
            <ac:spMk id="2" creationId="{69A12D9F-2473-A720-923C-6788289000B6}"/>
          </ac:spMkLst>
        </pc:spChg>
        <pc:spChg chg="add mod">
          <ac:chgData name="sriranjanikarthick@gmail.com" userId="7d64d87fd342d473" providerId="LiveId" clId="{122F011D-94D7-4C37-8809-9E3CEE596D08}" dt="2022-10-18T00:50:38.852" v="5825" actId="1076"/>
          <ac:spMkLst>
            <pc:docMk/>
            <pc:sldMk cId="0" sldId="275"/>
            <ac:spMk id="3" creationId="{17D45F9F-99D3-7B66-C3BA-FD226446ECA6}"/>
          </ac:spMkLst>
        </pc:spChg>
        <pc:spChg chg="add del mod">
          <ac:chgData name="sriranjanikarthick@gmail.com" userId="7d64d87fd342d473" providerId="LiveId" clId="{122F011D-94D7-4C37-8809-9E3CEE596D08}" dt="2022-10-17T11:48:06.787" v="3350" actId="478"/>
          <ac:spMkLst>
            <pc:docMk/>
            <pc:sldMk cId="0" sldId="275"/>
            <ac:spMk id="3" creationId="{7AFF0083-F462-A0B2-8E1A-ED5B09873660}"/>
          </ac:spMkLst>
        </pc:spChg>
        <pc:spChg chg="add mod">
          <ac:chgData name="sriranjanikarthick@gmail.com" userId="7d64d87fd342d473" providerId="LiveId" clId="{122F011D-94D7-4C37-8809-9E3CEE596D08}" dt="2022-10-17T11:53:22.297" v="3467" actId="1076"/>
          <ac:spMkLst>
            <pc:docMk/>
            <pc:sldMk cId="0" sldId="275"/>
            <ac:spMk id="4" creationId="{D463C7D7-75FB-AE23-A3C6-C9B105A9DA04}"/>
          </ac:spMkLst>
        </pc:spChg>
        <pc:spChg chg="add mod">
          <ac:chgData name="sriranjanikarthick@gmail.com" userId="7d64d87fd342d473" providerId="LiveId" clId="{122F011D-94D7-4C37-8809-9E3CEE596D08}" dt="2022-10-18T00:50:42.607" v="5827" actId="1076"/>
          <ac:spMkLst>
            <pc:docMk/>
            <pc:sldMk cId="0" sldId="275"/>
            <ac:spMk id="5" creationId="{D46D15AD-5402-1A09-5A80-D77455AD1376}"/>
          </ac:spMkLst>
        </pc:spChg>
        <pc:spChg chg="del">
          <ac:chgData name="sriranjanikarthick@gmail.com" userId="7d64d87fd342d473" providerId="LiveId" clId="{122F011D-94D7-4C37-8809-9E3CEE596D08}" dt="2022-10-17T11:48:04.310" v="3348" actId="478"/>
          <ac:spMkLst>
            <pc:docMk/>
            <pc:sldMk cId="0" sldId="275"/>
            <ac:spMk id="1031" creationId="{00000000-0000-0000-0000-000000000000}"/>
          </ac:spMkLst>
        </pc:spChg>
        <pc:spChg chg="del">
          <ac:chgData name="sriranjanikarthick@gmail.com" userId="7d64d87fd342d473" providerId="LiveId" clId="{122F011D-94D7-4C37-8809-9E3CEE596D08}" dt="2022-10-17T11:49:21.813" v="3370" actId="478"/>
          <ac:spMkLst>
            <pc:docMk/>
            <pc:sldMk cId="0" sldId="275"/>
            <ac:spMk id="1032" creationId="{00000000-0000-0000-0000-000000000000}"/>
          </ac:spMkLst>
        </pc:spChg>
        <pc:spChg chg="mod">
          <ac:chgData name="sriranjanikarthick@gmail.com" userId="7d64d87fd342d473" providerId="LiveId" clId="{122F011D-94D7-4C37-8809-9E3CEE596D08}" dt="2022-10-17T11:53:33.801" v="3468" actId="1076"/>
          <ac:spMkLst>
            <pc:docMk/>
            <pc:sldMk cId="0" sldId="275"/>
            <ac:spMk id="1033" creationId="{00000000-0000-0000-0000-000000000000}"/>
          </ac:spMkLst>
        </pc:spChg>
        <pc:spChg chg="del mod">
          <ac:chgData name="sriranjanikarthick@gmail.com" userId="7d64d87fd342d473" providerId="LiveId" clId="{122F011D-94D7-4C37-8809-9E3CEE596D08}" dt="2022-10-17T11:48:44.936" v="3366" actId="478"/>
          <ac:spMkLst>
            <pc:docMk/>
            <pc:sldMk cId="0" sldId="275"/>
            <ac:spMk id="1034" creationId="{00000000-0000-0000-0000-000000000000}"/>
          </ac:spMkLst>
        </pc:spChg>
        <pc:spChg chg="mod">
          <ac:chgData name="sriranjanikarthick@gmail.com" userId="7d64d87fd342d473" providerId="LiveId" clId="{122F011D-94D7-4C37-8809-9E3CEE596D08}" dt="2022-10-17T11:53:33.801" v="3468" actId="1076"/>
          <ac:spMkLst>
            <pc:docMk/>
            <pc:sldMk cId="0" sldId="275"/>
            <ac:spMk id="1035" creationId="{00000000-0000-0000-0000-000000000000}"/>
          </ac:spMkLst>
        </pc:spChg>
        <pc:spChg chg="del">
          <ac:chgData name="sriranjanikarthick@gmail.com" userId="7d64d87fd342d473" providerId="LiveId" clId="{122F011D-94D7-4C37-8809-9E3CEE596D08}" dt="2022-10-17T11:49:01.612" v="3368" actId="478"/>
          <ac:spMkLst>
            <pc:docMk/>
            <pc:sldMk cId="0" sldId="275"/>
            <ac:spMk id="1036" creationId="{00000000-0000-0000-0000-000000000000}"/>
          </ac:spMkLst>
        </pc:spChg>
        <pc:spChg chg="mod">
          <ac:chgData name="sriranjanikarthick@gmail.com" userId="7d64d87fd342d473" providerId="LiveId" clId="{122F011D-94D7-4C37-8809-9E3CEE596D08}" dt="2022-10-18T00:33:43.708" v="4611" actId="1076"/>
          <ac:spMkLst>
            <pc:docMk/>
            <pc:sldMk cId="0" sldId="275"/>
            <ac:spMk id="1037" creationId="{00000000-0000-0000-0000-000000000000}"/>
          </ac:spMkLst>
        </pc:spChg>
        <pc:spChg chg="del">
          <ac:chgData name="sriranjanikarthick@gmail.com" userId="7d64d87fd342d473" providerId="LiveId" clId="{122F011D-94D7-4C37-8809-9E3CEE596D08}" dt="2022-10-17T11:48:27.314" v="3363" actId="478"/>
          <ac:spMkLst>
            <pc:docMk/>
            <pc:sldMk cId="0" sldId="275"/>
            <ac:spMk id="1038" creationId="{00000000-0000-0000-0000-000000000000}"/>
          </ac:spMkLst>
        </pc:spChg>
        <pc:spChg chg="del">
          <ac:chgData name="sriranjanikarthick@gmail.com" userId="7d64d87fd342d473" providerId="LiveId" clId="{122F011D-94D7-4C37-8809-9E3CEE596D08}" dt="2022-10-17T11:48:27.314" v="3363" actId="478"/>
          <ac:spMkLst>
            <pc:docMk/>
            <pc:sldMk cId="0" sldId="275"/>
            <ac:spMk id="1039" creationId="{00000000-0000-0000-0000-000000000000}"/>
          </ac:spMkLst>
        </pc:spChg>
        <pc:spChg chg="mod">
          <ac:chgData name="sriranjanikarthick@gmail.com" userId="7d64d87fd342d473" providerId="LiveId" clId="{122F011D-94D7-4C37-8809-9E3CEE596D08}" dt="2022-10-17T11:50:34.663" v="3378" actId="207"/>
          <ac:spMkLst>
            <pc:docMk/>
            <pc:sldMk cId="0" sldId="275"/>
            <ac:spMk id="1095" creationId="{00000000-0000-0000-0000-000000000000}"/>
          </ac:spMkLst>
        </pc:spChg>
        <pc:spChg chg="mod">
          <ac:chgData name="sriranjanikarthick@gmail.com" userId="7d64d87fd342d473" providerId="LiveId" clId="{122F011D-94D7-4C37-8809-9E3CEE596D08}" dt="2022-10-17T11:50:43.165" v="3379" actId="207"/>
          <ac:spMkLst>
            <pc:docMk/>
            <pc:sldMk cId="0" sldId="275"/>
            <ac:spMk id="1105" creationId="{00000000-0000-0000-0000-000000000000}"/>
          </ac:spMkLst>
        </pc:spChg>
        <pc:spChg chg="mod">
          <ac:chgData name="sriranjanikarthick@gmail.com" userId="7d64d87fd342d473" providerId="LiveId" clId="{122F011D-94D7-4C37-8809-9E3CEE596D08}" dt="2022-10-17T11:50:50.834" v="3380" actId="207"/>
          <ac:spMkLst>
            <pc:docMk/>
            <pc:sldMk cId="0" sldId="275"/>
            <ac:spMk id="1106"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23"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24"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25"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26"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27"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28"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29"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30"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31"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32"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33"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34"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35"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36"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37"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38"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39"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40" creationId="{00000000-0000-0000-0000-000000000000}"/>
          </ac:spMkLst>
        </pc:spChg>
        <pc:spChg chg="del">
          <ac:chgData name="sriranjanikarthick@gmail.com" userId="7d64d87fd342d473" providerId="LiveId" clId="{122F011D-94D7-4C37-8809-9E3CEE596D08}" dt="2022-10-17T11:48:18.811" v="3361" actId="478"/>
          <ac:spMkLst>
            <pc:docMk/>
            <pc:sldMk cId="0" sldId="275"/>
            <ac:spMk id="1141" creationId="{00000000-0000-0000-0000-000000000000}"/>
          </ac:spMkLst>
        </pc:spChg>
        <pc:grpChg chg="del">
          <ac:chgData name="sriranjanikarthick@gmail.com" userId="7d64d87fd342d473" providerId="LiveId" clId="{122F011D-94D7-4C37-8809-9E3CEE596D08}" dt="2022-10-17T11:48:22.332" v="3362" actId="478"/>
          <ac:grpSpMkLst>
            <pc:docMk/>
            <pc:sldMk cId="0" sldId="275"/>
            <ac:grpSpMk id="1040" creationId="{00000000-0000-0000-0000-000000000000}"/>
          </ac:grpSpMkLst>
        </pc:grpChg>
        <pc:grpChg chg="del">
          <ac:chgData name="sriranjanikarthick@gmail.com" userId="7d64d87fd342d473" providerId="LiveId" clId="{122F011D-94D7-4C37-8809-9E3CEE596D08}" dt="2022-10-17T11:48:22.332" v="3362" actId="478"/>
          <ac:grpSpMkLst>
            <pc:docMk/>
            <pc:sldMk cId="0" sldId="275"/>
            <ac:grpSpMk id="1057" creationId="{00000000-0000-0000-0000-000000000000}"/>
          </ac:grpSpMkLst>
        </pc:grpChg>
        <pc:grpChg chg="del">
          <ac:chgData name="sriranjanikarthick@gmail.com" userId="7d64d87fd342d473" providerId="LiveId" clId="{122F011D-94D7-4C37-8809-9E3CEE596D08}" dt="2022-10-17T11:48:22.332" v="3362" actId="478"/>
          <ac:grpSpMkLst>
            <pc:docMk/>
            <pc:sldMk cId="0" sldId="275"/>
            <ac:grpSpMk id="1060" creationId="{00000000-0000-0000-0000-000000000000}"/>
          </ac:grpSpMkLst>
        </pc:grpChg>
        <pc:grpChg chg="del">
          <ac:chgData name="sriranjanikarthick@gmail.com" userId="7d64d87fd342d473" providerId="LiveId" clId="{122F011D-94D7-4C37-8809-9E3CEE596D08}" dt="2022-10-17T11:48:22.332" v="3362" actId="478"/>
          <ac:grpSpMkLst>
            <pc:docMk/>
            <pc:sldMk cId="0" sldId="275"/>
            <ac:grpSpMk id="1070" creationId="{00000000-0000-0000-0000-000000000000}"/>
          </ac:grpSpMkLst>
        </pc:grpChg>
        <pc:grpChg chg="mod">
          <ac:chgData name="sriranjanikarthick@gmail.com" userId="7d64d87fd342d473" providerId="LiveId" clId="{122F011D-94D7-4C37-8809-9E3CEE596D08}" dt="2022-10-17T11:53:33.801" v="3468" actId="1076"/>
          <ac:grpSpMkLst>
            <pc:docMk/>
            <pc:sldMk cId="0" sldId="275"/>
            <ac:grpSpMk id="1079" creationId="{00000000-0000-0000-0000-000000000000}"/>
          </ac:grpSpMkLst>
        </pc:grpChg>
        <pc:grpChg chg="mod">
          <ac:chgData name="sriranjanikarthick@gmail.com" userId="7d64d87fd342d473" providerId="LiveId" clId="{122F011D-94D7-4C37-8809-9E3CEE596D08}" dt="2022-10-18T00:33:43.708" v="4611" actId="1076"/>
          <ac:grpSpMkLst>
            <pc:docMk/>
            <pc:sldMk cId="0" sldId="275"/>
            <ac:grpSpMk id="1090" creationId="{00000000-0000-0000-0000-000000000000}"/>
          </ac:grpSpMkLst>
        </pc:grpChg>
        <pc:grpChg chg="mod">
          <ac:chgData name="sriranjanikarthick@gmail.com" userId="7d64d87fd342d473" providerId="LiveId" clId="{122F011D-94D7-4C37-8809-9E3CEE596D08}" dt="2022-10-17T11:53:33.801" v="3468" actId="1076"/>
          <ac:grpSpMkLst>
            <pc:docMk/>
            <pc:sldMk cId="0" sldId="275"/>
            <ac:grpSpMk id="1101" creationId="{00000000-0000-0000-0000-000000000000}"/>
          </ac:grpSpMkLst>
        </pc:grpChg>
        <pc:grpChg chg="del">
          <ac:chgData name="sriranjanikarthick@gmail.com" userId="7d64d87fd342d473" providerId="LiveId" clId="{122F011D-94D7-4C37-8809-9E3CEE596D08}" dt="2022-10-17T11:48:27.314" v="3363" actId="478"/>
          <ac:grpSpMkLst>
            <pc:docMk/>
            <pc:sldMk cId="0" sldId="275"/>
            <ac:grpSpMk id="1112" creationId="{00000000-0000-0000-0000-000000000000}"/>
          </ac:grpSpMkLst>
        </pc:grpChg>
        <pc:picChg chg="add mod">
          <ac:chgData name="sriranjanikarthick@gmail.com" userId="7d64d87fd342d473" providerId="LiveId" clId="{122F011D-94D7-4C37-8809-9E3CEE596D08}" dt="2022-10-17T11:53:57.907" v="3471" actId="1076"/>
          <ac:picMkLst>
            <pc:docMk/>
            <pc:sldMk cId="0" sldId="275"/>
            <ac:picMk id="6" creationId="{B1DAAC32-2D1F-1350-A3DE-7DEC7C22E872}"/>
          </ac:picMkLst>
        </pc:picChg>
        <pc:picChg chg="add mod">
          <ac:chgData name="sriranjanikarthick@gmail.com" userId="7d64d87fd342d473" providerId="LiveId" clId="{122F011D-94D7-4C37-8809-9E3CEE596D08}" dt="2022-10-17T11:54:21.258" v="3474" actId="1076"/>
          <ac:picMkLst>
            <pc:docMk/>
            <pc:sldMk cId="0" sldId="275"/>
            <ac:picMk id="8" creationId="{484255A4-94A0-53BD-E677-62689EC3114D}"/>
          </ac:picMkLst>
        </pc:picChg>
        <pc:picChg chg="add mod">
          <ac:chgData name="sriranjanikarthick@gmail.com" userId="7d64d87fd342d473" providerId="LiveId" clId="{122F011D-94D7-4C37-8809-9E3CEE596D08}" dt="2022-10-17T11:54:48.185" v="3478" actId="1076"/>
          <ac:picMkLst>
            <pc:docMk/>
            <pc:sldMk cId="0" sldId="275"/>
            <ac:picMk id="10" creationId="{B606F727-1FEF-AB12-F3E3-91EDB51AAA93}"/>
          </ac:picMkLst>
        </pc:picChg>
      </pc:sldChg>
      <pc:sldChg chg="del">
        <pc:chgData name="sriranjanikarthick@gmail.com" userId="7d64d87fd342d473" providerId="LiveId" clId="{122F011D-94D7-4C37-8809-9E3CEE596D08}" dt="2022-10-18T00:49:01.879" v="5783" actId="47"/>
        <pc:sldMkLst>
          <pc:docMk/>
          <pc:sldMk cId="0" sldId="276"/>
        </pc:sldMkLst>
      </pc:sldChg>
      <pc:sldChg chg="del">
        <pc:chgData name="sriranjanikarthick@gmail.com" userId="7d64d87fd342d473" providerId="LiveId" clId="{122F011D-94D7-4C37-8809-9E3CEE596D08}" dt="2022-10-18T00:49:01.879" v="5783" actId="47"/>
        <pc:sldMkLst>
          <pc:docMk/>
          <pc:sldMk cId="0" sldId="277"/>
        </pc:sldMkLst>
      </pc:sldChg>
      <pc:sldChg chg="del">
        <pc:chgData name="sriranjanikarthick@gmail.com" userId="7d64d87fd342d473" providerId="LiveId" clId="{122F011D-94D7-4C37-8809-9E3CEE596D08}" dt="2022-10-18T00:49:01.879" v="5783" actId="47"/>
        <pc:sldMkLst>
          <pc:docMk/>
          <pc:sldMk cId="0" sldId="278"/>
        </pc:sldMkLst>
      </pc:sldChg>
      <pc:sldChg chg="del">
        <pc:chgData name="sriranjanikarthick@gmail.com" userId="7d64d87fd342d473" providerId="LiveId" clId="{122F011D-94D7-4C37-8809-9E3CEE596D08}" dt="2022-10-18T00:49:01.879" v="5783" actId="47"/>
        <pc:sldMkLst>
          <pc:docMk/>
          <pc:sldMk cId="0" sldId="279"/>
        </pc:sldMkLst>
      </pc:sldChg>
      <pc:sldChg chg="del">
        <pc:chgData name="sriranjanikarthick@gmail.com" userId="7d64d87fd342d473" providerId="LiveId" clId="{122F011D-94D7-4C37-8809-9E3CEE596D08}" dt="2022-10-18T00:49:01.879" v="5783" actId="47"/>
        <pc:sldMkLst>
          <pc:docMk/>
          <pc:sldMk cId="0" sldId="280"/>
        </pc:sldMkLst>
      </pc:sldChg>
      <pc:sldChg chg="del">
        <pc:chgData name="sriranjanikarthick@gmail.com" userId="7d64d87fd342d473" providerId="LiveId" clId="{122F011D-94D7-4C37-8809-9E3CEE596D08}" dt="2022-10-18T00:49:01.879" v="5783" actId="47"/>
        <pc:sldMkLst>
          <pc:docMk/>
          <pc:sldMk cId="0" sldId="281"/>
        </pc:sldMkLst>
      </pc:sldChg>
      <pc:sldChg chg="addSp delSp modSp mod ord modNotes">
        <pc:chgData name="sriranjanikarthick@gmail.com" userId="7d64d87fd342d473" providerId="LiveId" clId="{122F011D-94D7-4C37-8809-9E3CEE596D08}" dt="2022-10-18T00:50:11.185" v="5816" actId="20577"/>
        <pc:sldMkLst>
          <pc:docMk/>
          <pc:sldMk cId="0" sldId="282"/>
        </pc:sldMkLst>
        <pc:spChg chg="add mod">
          <ac:chgData name="sriranjanikarthick@gmail.com" userId="7d64d87fd342d473" providerId="LiveId" clId="{122F011D-94D7-4C37-8809-9E3CEE596D08}" dt="2022-10-18T00:50:11.185" v="5816" actId="20577"/>
          <ac:spMkLst>
            <pc:docMk/>
            <pc:sldMk cId="0" sldId="282"/>
            <ac:spMk id="2" creationId="{03985D71-4BA8-3C17-14D7-3D363A071CAF}"/>
          </ac:spMkLst>
        </pc:spChg>
        <pc:spChg chg="add del mod">
          <ac:chgData name="sriranjanikarthick@gmail.com" userId="7d64d87fd342d473" providerId="LiveId" clId="{122F011D-94D7-4C37-8809-9E3CEE596D08}" dt="2022-10-17T11:19:51.616" v="2537" actId="478"/>
          <ac:spMkLst>
            <pc:docMk/>
            <pc:sldMk cId="0" sldId="282"/>
            <ac:spMk id="3" creationId="{3AAB1148-263D-9F54-9E55-22BEE4422AE6}"/>
          </ac:spMkLst>
        </pc:spChg>
        <pc:spChg chg="add mod">
          <ac:chgData name="sriranjanikarthick@gmail.com" userId="7d64d87fd342d473" providerId="LiveId" clId="{122F011D-94D7-4C37-8809-9E3CEE596D08}" dt="2022-10-17T11:19:52.100" v="2538"/>
          <ac:spMkLst>
            <pc:docMk/>
            <pc:sldMk cId="0" sldId="282"/>
            <ac:spMk id="4" creationId="{8EC95CEA-CBB4-F4A9-BBEB-CAB4C328AD38}"/>
          </ac:spMkLst>
        </pc:spChg>
        <pc:spChg chg="add mod">
          <ac:chgData name="sriranjanikarthick@gmail.com" userId="7d64d87fd342d473" providerId="LiveId" clId="{122F011D-94D7-4C37-8809-9E3CEE596D08}" dt="2022-10-17T11:31:58.752" v="3069" actId="20577"/>
          <ac:spMkLst>
            <pc:docMk/>
            <pc:sldMk cId="0" sldId="282"/>
            <ac:spMk id="5" creationId="{0D9DB0AC-C484-3CD6-9CD6-826817E67AF1}"/>
          </ac:spMkLst>
        </pc:spChg>
        <pc:spChg chg="del">
          <ac:chgData name="sriranjanikarthick@gmail.com" userId="7d64d87fd342d473" providerId="LiveId" clId="{122F011D-94D7-4C37-8809-9E3CEE596D08}" dt="2022-10-17T11:19:50.064" v="2536" actId="478"/>
          <ac:spMkLst>
            <pc:docMk/>
            <pc:sldMk cId="0" sldId="282"/>
            <ac:spMk id="1450"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51"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52"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53"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54"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55"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56"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57"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58"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59"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60"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62"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64"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66"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68" creationId="{00000000-0000-0000-0000-000000000000}"/>
          </ac:spMkLst>
        </pc:spChg>
        <pc:spChg chg="del">
          <ac:chgData name="sriranjanikarthick@gmail.com" userId="7d64d87fd342d473" providerId="LiveId" clId="{122F011D-94D7-4C37-8809-9E3CEE596D08}" dt="2022-10-17T11:19:59.124" v="2539" actId="478"/>
          <ac:spMkLst>
            <pc:docMk/>
            <pc:sldMk cId="0" sldId="282"/>
            <ac:spMk id="1480" creationId="{00000000-0000-0000-0000-000000000000}"/>
          </ac:spMkLst>
        </pc:spChg>
        <pc:grpChg chg="mod">
          <ac:chgData name="sriranjanikarthick@gmail.com" userId="7d64d87fd342d473" providerId="LiveId" clId="{122F011D-94D7-4C37-8809-9E3CEE596D08}" dt="2022-10-17T11:20:16.839" v="2544" actId="1076"/>
          <ac:grpSpMkLst>
            <pc:docMk/>
            <pc:sldMk cId="0" sldId="282"/>
            <ac:grpSpMk id="1470" creationId="{00000000-0000-0000-0000-000000000000}"/>
          </ac:grpSpMkLst>
        </pc:grpChg>
        <pc:cxnChg chg="del">
          <ac:chgData name="sriranjanikarthick@gmail.com" userId="7d64d87fd342d473" providerId="LiveId" clId="{122F011D-94D7-4C37-8809-9E3CEE596D08}" dt="2022-10-17T11:20:03.320" v="2540" actId="478"/>
          <ac:cxnSpMkLst>
            <pc:docMk/>
            <pc:sldMk cId="0" sldId="282"/>
            <ac:cxnSpMk id="1461" creationId="{00000000-0000-0000-0000-000000000000}"/>
          </ac:cxnSpMkLst>
        </pc:cxnChg>
        <pc:cxnChg chg="del">
          <ac:chgData name="sriranjanikarthick@gmail.com" userId="7d64d87fd342d473" providerId="LiveId" clId="{122F011D-94D7-4C37-8809-9E3CEE596D08}" dt="2022-10-17T11:20:05.488" v="2541" actId="478"/>
          <ac:cxnSpMkLst>
            <pc:docMk/>
            <pc:sldMk cId="0" sldId="282"/>
            <ac:cxnSpMk id="1463" creationId="{00000000-0000-0000-0000-000000000000}"/>
          </ac:cxnSpMkLst>
        </pc:cxnChg>
        <pc:cxnChg chg="del">
          <ac:chgData name="sriranjanikarthick@gmail.com" userId="7d64d87fd342d473" providerId="LiveId" clId="{122F011D-94D7-4C37-8809-9E3CEE596D08}" dt="2022-10-17T11:20:07.408" v="2542" actId="478"/>
          <ac:cxnSpMkLst>
            <pc:docMk/>
            <pc:sldMk cId="0" sldId="282"/>
            <ac:cxnSpMk id="1465" creationId="{00000000-0000-0000-0000-000000000000}"/>
          </ac:cxnSpMkLst>
        </pc:cxnChg>
        <pc:cxnChg chg="del">
          <ac:chgData name="sriranjanikarthick@gmail.com" userId="7d64d87fd342d473" providerId="LiveId" clId="{122F011D-94D7-4C37-8809-9E3CEE596D08}" dt="2022-10-17T11:20:09.420" v="2543" actId="478"/>
          <ac:cxnSpMkLst>
            <pc:docMk/>
            <pc:sldMk cId="0" sldId="282"/>
            <ac:cxnSpMk id="1467" creationId="{00000000-0000-0000-0000-000000000000}"/>
          </ac:cxnSpMkLst>
        </pc:cxnChg>
        <pc:cxnChg chg="del">
          <ac:chgData name="sriranjanikarthick@gmail.com" userId="7d64d87fd342d473" providerId="LiveId" clId="{122F011D-94D7-4C37-8809-9E3CEE596D08}" dt="2022-10-17T11:19:59.124" v="2539" actId="478"/>
          <ac:cxnSpMkLst>
            <pc:docMk/>
            <pc:sldMk cId="0" sldId="282"/>
            <ac:cxnSpMk id="1469" creationId="{00000000-0000-0000-0000-000000000000}"/>
          </ac:cxnSpMkLst>
        </pc:cxnChg>
      </pc:sldChg>
      <pc:sldChg chg="del">
        <pc:chgData name="sriranjanikarthick@gmail.com" userId="7d64d87fd342d473" providerId="LiveId" clId="{122F011D-94D7-4C37-8809-9E3CEE596D08}" dt="2022-10-18T00:49:01.879" v="5783" actId="47"/>
        <pc:sldMkLst>
          <pc:docMk/>
          <pc:sldMk cId="0" sldId="283"/>
        </pc:sldMkLst>
      </pc:sldChg>
      <pc:sldChg chg="del">
        <pc:chgData name="sriranjanikarthick@gmail.com" userId="7d64d87fd342d473" providerId="LiveId" clId="{122F011D-94D7-4C37-8809-9E3CEE596D08}" dt="2022-10-18T00:37:35.869" v="4658" actId="2696"/>
        <pc:sldMkLst>
          <pc:docMk/>
          <pc:sldMk cId="0" sldId="284"/>
        </pc:sldMkLst>
      </pc:sldChg>
      <pc:sldChg chg="addSp delSp modSp add mod">
        <pc:chgData name="sriranjanikarthick@gmail.com" userId="7d64d87fd342d473" providerId="LiveId" clId="{122F011D-94D7-4C37-8809-9E3CEE596D08}" dt="2022-10-18T00:48:44.717" v="5782" actId="14100"/>
        <pc:sldMkLst>
          <pc:docMk/>
          <pc:sldMk cId="1997728802" sldId="284"/>
        </pc:sldMkLst>
        <pc:spChg chg="add del mod">
          <ac:chgData name="sriranjanikarthick@gmail.com" userId="7d64d87fd342d473" providerId="LiveId" clId="{122F011D-94D7-4C37-8809-9E3CEE596D08}" dt="2022-10-18T00:38:38.834" v="4668" actId="478"/>
          <ac:spMkLst>
            <pc:docMk/>
            <pc:sldMk cId="1997728802" sldId="284"/>
            <ac:spMk id="3" creationId="{C8C6DE6F-C984-FAA5-45F0-70774201FA20}"/>
          </ac:spMkLst>
        </pc:spChg>
        <pc:spChg chg="add mod">
          <ac:chgData name="sriranjanikarthick@gmail.com" userId="7d64d87fd342d473" providerId="LiveId" clId="{122F011D-94D7-4C37-8809-9E3CEE596D08}" dt="2022-10-18T00:47:23.071" v="5769" actId="692"/>
          <ac:spMkLst>
            <pc:docMk/>
            <pc:sldMk cId="1997728802" sldId="284"/>
            <ac:spMk id="5" creationId="{ADC4D166-357E-CC27-749F-1510A1DDA923}"/>
          </ac:spMkLst>
        </pc:spChg>
        <pc:spChg chg="del">
          <ac:chgData name="sriranjanikarthick@gmail.com" userId="7d64d87fd342d473" providerId="LiveId" clId="{122F011D-94D7-4C37-8809-9E3CEE596D08}" dt="2022-10-18T00:38:35.689" v="4667" actId="478"/>
          <ac:spMkLst>
            <pc:docMk/>
            <pc:sldMk cId="1997728802" sldId="284"/>
            <ac:spMk id="1522"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23"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25"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26"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28"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29"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31"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32"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34"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35"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36"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37"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38"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40"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42"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44" creationId="{00000000-0000-0000-0000-000000000000}"/>
          </ac:spMkLst>
        </pc:spChg>
        <pc:spChg chg="del">
          <ac:chgData name="sriranjanikarthick@gmail.com" userId="7d64d87fd342d473" providerId="LiveId" clId="{122F011D-94D7-4C37-8809-9E3CEE596D08}" dt="2022-10-18T00:38:42.713" v="4669" actId="478"/>
          <ac:spMkLst>
            <pc:docMk/>
            <pc:sldMk cId="1997728802" sldId="284"/>
            <ac:spMk id="1546" creationId="{00000000-0000-0000-0000-000000000000}"/>
          </ac:spMkLst>
        </pc:spChg>
        <pc:spChg chg="mod">
          <ac:chgData name="sriranjanikarthick@gmail.com" userId="7d64d87fd342d473" providerId="LiveId" clId="{122F011D-94D7-4C37-8809-9E3CEE596D08}" dt="2022-10-18T00:48:20.744" v="5778" actId="1076"/>
          <ac:spMkLst>
            <pc:docMk/>
            <pc:sldMk cId="1997728802" sldId="284"/>
            <ac:spMk id="1547" creationId="{00000000-0000-0000-0000-000000000000}"/>
          </ac:spMkLst>
        </pc:spChg>
        <pc:spChg chg="mod">
          <ac:chgData name="sriranjanikarthick@gmail.com" userId="7d64d87fd342d473" providerId="LiveId" clId="{122F011D-94D7-4C37-8809-9E3CEE596D08}" dt="2022-10-18T00:48:20.744" v="5778" actId="1076"/>
          <ac:spMkLst>
            <pc:docMk/>
            <pc:sldMk cId="1997728802" sldId="284"/>
            <ac:spMk id="1556" creationId="{00000000-0000-0000-0000-000000000000}"/>
          </ac:spMkLst>
        </pc:spChg>
        <pc:grpChg chg="mod">
          <ac:chgData name="sriranjanikarthick@gmail.com" userId="7d64d87fd342d473" providerId="LiveId" clId="{122F011D-94D7-4C37-8809-9E3CEE596D08}" dt="2022-10-18T00:48:20.744" v="5778" actId="1076"/>
          <ac:grpSpMkLst>
            <pc:docMk/>
            <pc:sldMk cId="1997728802" sldId="284"/>
            <ac:grpSpMk id="1548" creationId="{00000000-0000-0000-0000-000000000000}"/>
          </ac:grpSpMkLst>
        </pc:grpChg>
        <pc:picChg chg="add del mod">
          <ac:chgData name="sriranjanikarthick@gmail.com" userId="7d64d87fd342d473" providerId="LiveId" clId="{122F011D-94D7-4C37-8809-9E3CEE596D08}" dt="2022-10-18T00:46:34.450" v="5763" actId="478"/>
          <ac:picMkLst>
            <pc:docMk/>
            <pc:sldMk cId="1997728802" sldId="284"/>
            <ac:picMk id="4" creationId="{E4CB0C29-21DC-70C3-A3A6-C76A64E24FFD}"/>
          </ac:picMkLst>
        </pc:picChg>
        <pc:cxnChg chg="del mod">
          <ac:chgData name="sriranjanikarthick@gmail.com" userId="7d64d87fd342d473" providerId="LiveId" clId="{122F011D-94D7-4C37-8809-9E3CEE596D08}" dt="2022-10-18T00:38:42.713" v="4669" actId="478"/>
          <ac:cxnSpMkLst>
            <pc:docMk/>
            <pc:sldMk cId="1997728802" sldId="284"/>
            <ac:cxnSpMk id="1524" creationId="{00000000-0000-0000-0000-000000000000}"/>
          </ac:cxnSpMkLst>
        </pc:cxnChg>
        <pc:cxnChg chg="del mod">
          <ac:chgData name="sriranjanikarthick@gmail.com" userId="7d64d87fd342d473" providerId="LiveId" clId="{122F011D-94D7-4C37-8809-9E3CEE596D08}" dt="2022-10-18T00:38:42.713" v="4669" actId="478"/>
          <ac:cxnSpMkLst>
            <pc:docMk/>
            <pc:sldMk cId="1997728802" sldId="284"/>
            <ac:cxnSpMk id="1527" creationId="{00000000-0000-0000-0000-000000000000}"/>
          </ac:cxnSpMkLst>
        </pc:cxnChg>
        <pc:cxnChg chg="del mod">
          <ac:chgData name="sriranjanikarthick@gmail.com" userId="7d64d87fd342d473" providerId="LiveId" clId="{122F011D-94D7-4C37-8809-9E3CEE596D08}" dt="2022-10-18T00:38:42.713" v="4669" actId="478"/>
          <ac:cxnSpMkLst>
            <pc:docMk/>
            <pc:sldMk cId="1997728802" sldId="284"/>
            <ac:cxnSpMk id="1530" creationId="{00000000-0000-0000-0000-000000000000}"/>
          </ac:cxnSpMkLst>
        </pc:cxnChg>
        <pc:cxnChg chg="del mod">
          <ac:chgData name="sriranjanikarthick@gmail.com" userId="7d64d87fd342d473" providerId="LiveId" clId="{122F011D-94D7-4C37-8809-9E3CEE596D08}" dt="2022-10-18T00:38:42.713" v="4669" actId="478"/>
          <ac:cxnSpMkLst>
            <pc:docMk/>
            <pc:sldMk cId="1997728802" sldId="284"/>
            <ac:cxnSpMk id="1533" creationId="{00000000-0000-0000-0000-000000000000}"/>
          </ac:cxnSpMkLst>
        </pc:cxnChg>
        <pc:cxnChg chg="mod">
          <ac:chgData name="sriranjanikarthick@gmail.com" userId="7d64d87fd342d473" providerId="LiveId" clId="{122F011D-94D7-4C37-8809-9E3CEE596D08}" dt="2022-10-18T00:48:44.717" v="5782" actId="14100"/>
          <ac:cxnSpMkLst>
            <pc:docMk/>
            <pc:sldMk cId="1997728802" sldId="284"/>
            <ac:cxnSpMk id="1539" creationId="{00000000-0000-0000-0000-000000000000}"/>
          </ac:cxnSpMkLst>
        </pc:cxnChg>
        <pc:cxnChg chg="mod">
          <ac:chgData name="sriranjanikarthick@gmail.com" userId="7d64d87fd342d473" providerId="LiveId" clId="{122F011D-94D7-4C37-8809-9E3CEE596D08}" dt="2022-10-18T00:48:40.889" v="5781" actId="14100"/>
          <ac:cxnSpMkLst>
            <pc:docMk/>
            <pc:sldMk cId="1997728802" sldId="284"/>
            <ac:cxnSpMk id="1541" creationId="{00000000-0000-0000-0000-000000000000}"/>
          </ac:cxnSpMkLst>
        </pc:cxnChg>
        <pc:cxnChg chg="mod">
          <ac:chgData name="sriranjanikarthick@gmail.com" userId="7d64d87fd342d473" providerId="LiveId" clId="{122F011D-94D7-4C37-8809-9E3CEE596D08}" dt="2022-10-18T00:48:34.420" v="5780" actId="14100"/>
          <ac:cxnSpMkLst>
            <pc:docMk/>
            <pc:sldMk cId="1997728802" sldId="284"/>
            <ac:cxnSpMk id="1543" creationId="{00000000-0000-0000-0000-000000000000}"/>
          </ac:cxnSpMkLst>
        </pc:cxnChg>
        <pc:cxnChg chg="mod">
          <ac:chgData name="sriranjanikarthick@gmail.com" userId="7d64d87fd342d473" providerId="LiveId" clId="{122F011D-94D7-4C37-8809-9E3CEE596D08}" dt="2022-10-18T00:48:28.347" v="5779" actId="14100"/>
          <ac:cxnSpMkLst>
            <pc:docMk/>
            <pc:sldMk cId="1997728802" sldId="284"/>
            <ac:cxnSpMk id="1545" creationId="{00000000-0000-0000-0000-000000000000}"/>
          </ac:cxnSpMkLst>
        </pc:cxnChg>
      </pc:sldChg>
      <pc:sldChg chg="del">
        <pc:chgData name="sriranjanikarthick@gmail.com" userId="7d64d87fd342d473" providerId="LiveId" clId="{122F011D-94D7-4C37-8809-9E3CEE596D08}" dt="2022-10-18T00:49:01.879" v="5783" actId="47"/>
        <pc:sldMkLst>
          <pc:docMk/>
          <pc:sldMk cId="0" sldId="285"/>
        </pc:sldMkLst>
      </pc:sldChg>
      <pc:sldChg chg="addSp delSp modSp del mod ord">
        <pc:chgData name="sriranjanikarthick@gmail.com" userId="7d64d87fd342d473" providerId="LiveId" clId="{122F011D-94D7-4C37-8809-9E3CEE596D08}" dt="2022-10-18T00:49:01.879" v="5783" actId="47"/>
        <pc:sldMkLst>
          <pc:docMk/>
          <pc:sldMk cId="0" sldId="286"/>
        </pc:sldMkLst>
        <pc:picChg chg="add del mod">
          <ac:chgData name="sriranjanikarthick@gmail.com" userId="7d64d87fd342d473" providerId="LiveId" clId="{122F011D-94D7-4C37-8809-9E3CEE596D08}" dt="2022-10-18T00:39:05.086" v="4670" actId="21"/>
          <ac:picMkLst>
            <pc:docMk/>
            <pc:sldMk cId="0" sldId="286"/>
            <ac:picMk id="2" creationId="{F78D54FA-F519-8C0F-6E0F-FA41211CA34C}"/>
          </ac:picMkLst>
        </pc:picChg>
      </pc:sldChg>
      <pc:sldChg chg="del">
        <pc:chgData name="sriranjanikarthick@gmail.com" userId="7d64d87fd342d473" providerId="LiveId" clId="{122F011D-94D7-4C37-8809-9E3CEE596D08}" dt="2022-10-18T00:49:07.310" v="5784" actId="47"/>
        <pc:sldMkLst>
          <pc:docMk/>
          <pc:sldMk cId="0" sldId="287"/>
        </pc:sldMkLst>
      </pc:sldChg>
      <pc:sldChg chg="del">
        <pc:chgData name="sriranjanikarthick@gmail.com" userId="7d64d87fd342d473" providerId="LiveId" clId="{122F011D-94D7-4C37-8809-9E3CEE596D08}" dt="2022-10-18T00:49:07.310" v="5784" actId="47"/>
        <pc:sldMkLst>
          <pc:docMk/>
          <pc:sldMk cId="0" sldId="288"/>
        </pc:sldMkLst>
      </pc:sldChg>
      <pc:sldChg chg="del">
        <pc:chgData name="sriranjanikarthick@gmail.com" userId="7d64d87fd342d473" providerId="LiveId" clId="{122F011D-94D7-4C37-8809-9E3CEE596D08}" dt="2022-10-18T00:49:07.310" v="5784" actId="47"/>
        <pc:sldMkLst>
          <pc:docMk/>
          <pc:sldMk cId="0" sldId="289"/>
        </pc:sldMkLst>
      </pc:sldChg>
      <pc:sldChg chg="addSp delSp modSp new del mod ord">
        <pc:chgData name="sriranjanikarthick@gmail.com" userId="7d64d87fd342d473" providerId="LiveId" clId="{122F011D-94D7-4C37-8809-9E3CEE596D08}" dt="2022-10-17T11:55:04.981" v="3479" actId="47"/>
        <pc:sldMkLst>
          <pc:docMk/>
          <pc:sldMk cId="3720953130" sldId="290"/>
        </pc:sldMkLst>
        <pc:spChg chg="del">
          <ac:chgData name="sriranjanikarthick@gmail.com" userId="7d64d87fd342d473" providerId="LiveId" clId="{122F011D-94D7-4C37-8809-9E3CEE596D08}" dt="2022-10-17T08:58:33.281" v="590" actId="478"/>
          <ac:spMkLst>
            <pc:docMk/>
            <pc:sldMk cId="3720953130" sldId="290"/>
            <ac:spMk id="2" creationId="{EC0E825F-7631-0B3A-DA23-078DD00BF58A}"/>
          </ac:spMkLst>
        </pc:spChg>
        <pc:spChg chg="add del mod">
          <ac:chgData name="sriranjanikarthick@gmail.com" userId="7d64d87fd342d473" providerId="LiveId" clId="{122F011D-94D7-4C37-8809-9E3CEE596D08}" dt="2022-10-17T08:58:44.951" v="593" actId="478"/>
          <ac:spMkLst>
            <pc:docMk/>
            <pc:sldMk cId="3720953130" sldId="290"/>
            <ac:spMk id="5" creationId="{443C5737-DA83-97D3-8885-399158D13EB8}"/>
          </ac:spMkLst>
        </pc:spChg>
        <pc:spChg chg="mod topLvl">
          <ac:chgData name="sriranjanikarthick@gmail.com" userId="7d64d87fd342d473" providerId="LiveId" clId="{122F011D-94D7-4C37-8809-9E3CEE596D08}" dt="2022-10-17T08:58:52.212" v="594" actId="165"/>
          <ac:spMkLst>
            <pc:docMk/>
            <pc:sldMk cId="3720953130" sldId="290"/>
            <ac:spMk id="7" creationId="{47764BA8-019D-7624-E9BC-03E766D62A3B}"/>
          </ac:spMkLst>
        </pc:spChg>
        <pc:spChg chg="mod topLvl">
          <ac:chgData name="sriranjanikarthick@gmail.com" userId="7d64d87fd342d473" providerId="LiveId" clId="{122F011D-94D7-4C37-8809-9E3CEE596D08}" dt="2022-10-17T08:58:52.212" v="594" actId="165"/>
          <ac:spMkLst>
            <pc:docMk/>
            <pc:sldMk cId="3720953130" sldId="290"/>
            <ac:spMk id="8" creationId="{E2197899-5B79-9F31-2417-CFFAF012A7CA}"/>
          </ac:spMkLst>
        </pc:spChg>
        <pc:spChg chg="add del mod topLvl">
          <ac:chgData name="sriranjanikarthick@gmail.com" userId="7d64d87fd342d473" providerId="LiveId" clId="{122F011D-94D7-4C37-8809-9E3CEE596D08}" dt="2022-10-17T09:00:56.552" v="610" actId="478"/>
          <ac:spMkLst>
            <pc:docMk/>
            <pc:sldMk cId="3720953130" sldId="290"/>
            <ac:spMk id="9" creationId="{0C24B224-2583-61FE-AE1B-41F200B6D5DE}"/>
          </ac:spMkLst>
        </pc:spChg>
        <pc:spChg chg="mod topLvl">
          <ac:chgData name="sriranjanikarthick@gmail.com" userId="7d64d87fd342d473" providerId="LiveId" clId="{122F011D-94D7-4C37-8809-9E3CEE596D08}" dt="2022-10-17T08:58:52.212" v="594" actId="165"/>
          <ac:spMkLst>
            <pc:docMk/>
            <pc:sldMk cId="3720953130" sldId="290"/>
            <ac:spMk id="10" creationId="{6270AB6B-EC28-6718-A38E-2CF33A9D5B41}"/>
          </ac:spMkLst>
        </pc:spChg>
        <pc:spChg chg="mod topLvl">
          <ac:chgData name="sriranjanikarthick@gmail.com" userId="7d64d87fd342d473" providerId="LiveId" clId="{122F011D-94D7-4C37-8809-9E3CEE596D08}" dt="2022-10-17T08:58:52.212" v="594" actId="165"/>
          <ac:spMkLst>
            <pc:docMk/>
            <pc:sldMk cId="3720953130" sldId="290"/>
            <ac:spMk id="11" creationId="{BCA4E2DA-143E-5525-B2FA-9918E57104BE}"/>
          </ac:spMkLst>
        </pc:spChg>
        <pc:spChg chg="mod topLvl">
          <ac:chgData name="sriranjanikarthick@gmail.com" userId="7d64d87fd342d473" providerId="LiveId" clId="{122F011D-94D7-4C37-8809-9E3CEE596D08}" dt="2022-10-17T08:58:52.212" v="594" actId="165"/>
          <ac:spMkLst>
            <pc:docMk/>
            <pc:sldMk cId="3720953130" sldId="290"/>
            <ac:spMk id="12" creationId="{3D1C3C01-3E74-77E4-57CA-355218FBF932}"/>
          </ac:spMkLst>
        </pc:spChg>
        <pc:spChg chg="mod topLvl">
          <ac:chgData name="sriranjanikarthick@gmail.com" userId="7d64d87fd342d473" providerId="LiveId" clId="{122F011D-94D7-4C37-8809-9E3CEE596D08}" dt="2022-10-17T09:01:24.710" v="613" actId="164"/>
          <ac:spMkLst>
            <pc:docMk/>
            <pc:sldMk cId="3720953130" sldId="290"/>
            <ac:spMk id="13" creationId="{3A00800B-FA14-A001-F64E-3703EC96516E}"/>
          </ac:spMkLst>
        </pc:spChg>
        <pc:spChg chg="del mod topLvl">
          <ac:chgData name="sriranjanikarthick@gmail.com" userId="7d64d87fd342d473" providerId="LiveId" clId="{122F011D-94D7-4C37-8809-9E3CEE596D08}" dt="2022-10-17T09:00:44.694" v="606" actId="478"/>
          <ac:spMkLst>
            <pc:docMk/>
            <pc:sldMk cId="3720953130" sldId="290"/>
            <ac:spMk id="14" creationId="{5DCFF52A-AA7E-93E1-801E-8B11F3825539}"/>
          </ac:spMkLst>
        </pc:spChg>
        <pc:spChg chg="mod topLvl">
          <ac:chgData name="sriranjanikarthick@gmail.com" userId="7d64d87fd342d473" providerId="LiveId" clId="{122F011D-94D7-4C37-8809-9E3CEE596D08}" dt="2022-10-17T08:58:52.212" v="594" actId="165"/>
          <ac:spMkLst>
            <pc:docMk/>
            <pc:sldMk cId="3720953130" sldId="290"/>
            <ac:spMk id="15" creationId="{31832B16-9687-5E4C-018F-450E94DE494C}"/>
          </ac:spMkLst>
        </pc:spChg>
        <pc:spChg chg="mod topLvl">
          <ac:chgData name="sriranjanikarthick@gmail.com" userId="7d64d87fd342d473" providerId="LiveId" clId="{122F011D-94D7-4C37-8809-9E3CEE596D08}" dt="2022-10-17T08:58:52.212" v="594" actId="165"/>
          <ac:spMkLst>
            <pc:docMk/>
            <pc:sldMk cId="3720953130" sldId="290"/>
            <ac:spMk id="16" creationId="{4184F6B6-699B-74CC-5EF4-171627E0D8F1}"/>
          </ac:spMkLst>
        </pc:spChg>
        <pc:spChg chg="mod topLvl">
          <ac:chgData name="sriranjanikarthick@gmail.com" userId="7d64d87fd342d473" providerId="LiveId" clId="{122F011D-94D7-4C37-8809-9E3CEE596D08}" dt="2022-10-17T08:58:52.212" v="594" actId="165"/>
          <ac:spMkLst>
            <pc:docMk/>
            <pc:sldMk cId="3720953130" sldId="290"/>
            <ac:spMk id="17" creationId="{D8E31A0D-96BC-EAED-6418-1A2E3093EC89}"/>
          </ac:spMkLst>
        </pc:spChg>
        <pc:spChg chg="mod topLvl">
          <ac:chgData name="sriranjanikarthick@gmail.com" userId="7d64d87fd342d473" providerId="LiveId" clId="{122F011D-94D7-4C37-8809-9E3CEE596D08}" dt="2022-10-17T08:58:52.212" v="594" actId="165"/>
          <ac:spMkLst>
            <pc:docMk/>
            <pc:sldMk cId="3720953130" sldId="290"/>
            <ac:spMk id="18" creationId="{65979C75-3BCD-4A69-BCE7-09A295277B3D}"/>
          </ac:spMkLst>
        </pc:spChg>
        <pc:spChg chg="mod topLvl">
          <ac:chgData name="sriranjanikarthick@gmail.com" userId="7d64d87fd342d473" providerId="LiveId" clId="{122F011D-94D7-4C37-8809-9E3CEE596D08}" dt="2022-10-17T08:58:52.212" v="594" actId="165"/>
          <ac:spMkLst>
            <pc:docMk/>
            <pc:sldMk cId="3720953130" sldId="290"/>
            <ac:spMk id="19" creationId="{ABC4EA00-F813-DD17-117D-BAA517F7527F}"/>
          </ac:spMkLst>
        </pc:spChg>
        <pc:spChg chg="mod topLvl">
          <ac:chgData name="sriranjanikarthick@gmail.com" userId="7d64d87fd342d473" providerId="LiveId" clId="{122F011D-94D7-4C37-8809-9E3CEE596D08}" dt="2022-10-17T09:00:54" v="609" actId="1076"/>
          <ac:spMkLst>
            <pc:docMk/>
            <pc:sldMk cId="3720953130" sldId="290"/>
            <ac:spMk id="20" creationId="{F10FEC3F-555B-8511-16C6-E2422CDDDC3B}"/>
          </ac:spMkLst>
        </pc:spChg>
        <pc:spChg chg="mod">
          <ac:chgData name="sriranjanikarthick@gmail.com" userId="7d64d87fd342d473" providerId="LiveId" clId="{122F011D-94D7-4C37-8809-9E3CEE596D08}" dt="2022-10-17T09:01:17.977" v="612" actId="207"/>
          <ac:spMkLst>
            <pc:docMk/>
            <pc:sldMk cId="3720953130" sldId="290"/>
            <ac:spMk id="25" creationId="{58565DEC-5D17-B3B7-95B6-9AA9460EFB32}"/>
          </ac:spMkLst>
        </pc:spChg>
        <pc:spChg chg="mod">
          <ac:chgData name="sriranjanikarthick@gmail.com" userId="7d64d87fd342d473" providerId="LiveId" clId="{122F011D-94D7-4C37-8809-9E3CEE596D08}" dt="2022-10-17T09:01:17.977" v="612" actId="207"/>
          <ac:spMkLst>
            <pc:docMk/>
            <pc:sldMk cId="3720953130" sldId="290"/>
            <ac:spMk id="26" creationId="{B6B55A53-572E-65C6-18F0-DC9A22E26DB8}"/>
          </ac:spMkLst>
        </pc:spChg>
        <pc:spChg chg="mod">
          <ac:chgData name="sriranjanikarthick@gmail.com" userId="7d64d87fd342d473" providerId="LiveId" clId="{122F011D-94D7-4C37-8809-9E3CEE596D08}" dt="2022-10-17T09:01:17.977" v="612" actId="207"/>
          <ac:spMkLst>
            <pc:docMk/>
            <pc:sldMk cId="3720953130" sldId="290"/>
            <ac:spMk id="27" creationId="{2F1450D3-DC1B-8DBF-A0CB-EED19B19792D}"/>
          </ac:spMkLst>
        </pc:spChg>
        <pc:spChg chg="mod">
          <ac:chgData name="sriranjanikarthick@gmail.com" userId="7d64d87fd342d473" providerId="LiveId" clId="{122F011D-94D7-4C37-8809-9E3CEE596D08}" dt="2022-10-17T09:01:17.977" v="612" actId="207"/>
          <ac:spMkLst>
            <pc:docMk/>
            <pc:sldMk cId="3720953130" sldId="290"/>
            <ac:spMk id="28" creationId="{4D60EAFE-8A61-5EFA-05B5-B2BF894A8E0B}"/>
          </ac:spMkLst>
        </pc:spChg>
        <pc:spChg chg="mod">
          <ac:chgData name="sriranjanikarthick@gmail.com" userId="7d64d87fd342d473" providerId="LiveId" clId="{122F011D-94D7-4C37-8809-9E3CEE596D08}" dt="2022-10-17T08:58:52.212" v="594" actId="165"/>
          <ac:spMkLst>
            <pc:docMk/>
            <pc:sldMk cId="3720953130" sldId="290"/>
            <ac:spMk id="29" creationId="{81C32DBB-2128-AFCA-EE01-2B804BBA9B9E}"/>
          </ac:spMkLst>
        </pc:spChg>
        <pc:spChg chg="mod">
          <ac:chgData name="sriranjanikarthick@gmail.com" userId="7d64d87fd342d473" providerId="LiveId" clId="{122F011D-94D7-4C37-8809-9E3CEE596D08}" dt="2022-10-17T08:58:52.212" v="594" actId="165"/>
          <ac:spMkLst>
            <pc:docMk/>
            <pc:sldMk cId="3720953130" sldId="290"/>
            <ac:spMk id="30" creationId="{270A5A5A-DE3F-021B-4263-9643DEF81713}"/>
          </ac:spMkLst>
        </pc:spChg>
        <pc:spChg chg="mod">
          <ac:chgData name="sriranjanikarthick@gmail.com" userId="7d64d87fd342d473" providerId="LiveId" clId="{122F011D-94D7-4C37-8809-9E3CEE596D08}" dt="2022-10-17T08:58:52.212" v="594" actId="165"/>
          <ac:spMkLst>
            <pc:docMk/>
            <pc:sldMk cId="3720953130" sldId="290"/>
            <ac:spMk id="31" creationId="{53EBA3F6-582E-0ACD-F1DA-616860BF9115}"/>
          </ac:spMkLst>
        </pc:spChg>
        <pc:spChg chg="mod">
          <ac:chgData name="sriranjanikarthick@gmail.com" userId="7d64d87fd342d473" providerId="LiveId" clId="{122F011D-94D7-4C37-8809-9E3CEE596D08}" dt="2022-10-17T08:58:52.212" v="594" actId="165"/>
          <ac:spMkLst>
            <pc:docMk/>
            <pc:sldMk cId="3720953130" sldId="290"/>
            <ac:spMk id="32" creationId="{6F128CE6-E491-1B51-94FD-170C1169707B}"/>
          </ac:spMkLst>
        </pc:spChg>
        <pc:spChg chg="mod">
          <ac:chgData name="sriranjanikarthick@gmail.com" userId="7d64d87fd342d473" providerId="LiveId" clId="{122F011D-94D7-4C37-8809-9E3CEE596D08}" dt="2022-10-17T08:58:52.212" v="594" actId="165"/>
          <ac:spMkLst>
            <pc:docMk/>
            <pc:sldMk cId="3720953130" sldId="290"/>
            <ac:spMk id="33" creationId="{673F67EE-32A1-FD3C-E41E-BCA84A33EF8E}"/>
          </ac:spMkLst>
        </pc:spChg>
        <pc:spChg chg="mod">
          <ac:chgData name="sriranjanikarthick@gmail.com" userId="7d64d87fd342d473" providerId="LiveId" clId="{122F011D-94D7-4C37-8809-9E3CEE596D08}" dt="2022-10-17T08:58:52.212" v="594" actId="165"/>
          <ac:spMkLst>
            <pc:docMk/>
            <pc:sldMk cId="3720953130" sldId="290"/>
            <ac:spMk id="34" creationId="{E9503EA4-D1AE-9E58-AC61-2588C5B1D79B}"/>
          </ac:spMkLst>
        </pc:spChg>
        <pc:spChg chg="mod">
          <ac:chgData name="sriranjanikarthick@gmail.com" userId="7d64d87fd342d473" providerId="LiveId" clId="{122F011D-94D7-4C37-8809-9E3CEE596D08}" dt="2022-10-17T08:58:52.212" v="594" actId="165"/>
          <ac:spMkLst>
            <pc:docMk/>
            <pc:sldMk cId="3720953130" sldId="290"/>
            <ac:spMk id="35" creationId="{0EE0DE8D-8B13-D041-1F5F-2EC146471EF5}"/>
          </ac:spMkLst>
        </pc:spChg>
        <pc:spChg chg="mod">
          <ac:chgData name="sriranjanikarthick@gmail.com" userId="7d64d87fd342d473" providerId="LiveId" clId="{122F011D-94D7-4C37-8809-9E3CEE596D08}" dt="2022-10-17T08:58:52.212" v="594" actId="165"/>
          <ac:spMkLst>
            <pc:docMk/>
            <pc:sldMk cId="3720953130" sldId="290"/>
            <ac:spMk id="36" creationId="{3B385743-6D5A-0CFE-824E-9668C717A078}"/>
          </ac:spMkLst>
        </pc:spChg>
        <pc:spChg chg="mod">
          <ac:chgData name="sriranjanikarthick@gmail.com" userId="7d64d87fd342d473" providerId="LiveId" clId="{122F011D-94D7-4C37-8809-9E3CEE596D08}" dt="2022-10-17T08:58:52.212" v="594" actId="165"/>
          <ac:spMkLst>
            <pc:docMk/>
            <pc:sldMk cId="3720953130" sldId="290"/>
            <ac:spMk id="37" creationId="{5FB2D8DA-941F-5DEE-70EE-F311D40C3BC5}"/>
          </ac:spMkLst>
        </pc:spChg>
        <pc:spChg chg="mod">
          <ac:chgData name="sriranjanikarthick@gmail.com" userId="7d64d87fd342d473" providerId="LiveId" clId="{122F011D-94D7-4C37-8809-9E3CEE596D08}" dt="2022-10-17T08:58:52.212" v="594" actId="165"/>
          <ac:spMkLst>
            <pc:docMk/>
            <pc:sldMk cId="3720953130" sldId="290"/>
            <ac:spMk id="38" creationId="{8A16EFD0-993E-B2B1-48FA-3FB9117C07A6}"/>
          </ac:spMkLst>
        </pc:spChg>
        <pc:spChg chg="mod">
          <ac:chgData name="sriranjanikarthick@gmail.com" userId="7d64d87fd342d473" providerId="LiveId" clId="{122F011D-94D7-4C37-8809-9E3CEE596D08}" dt="2022-10-17T08:58:52.212" v="594" actId="165"/>
          <ac:spMkLst>
            <pc:docMk/>
            <pc:sldMk cId="3720953130" sldId="290"/>
            <ac:spMk id="39" creationId="{1295C53A-69E2-C6DC-978D-33EB62CDAA2B}"/>
          </ac:spMkLst>
        </pc:spChg>
        <pc:spChg chg="mod">
          <ac:chgData name="sriranjanikarthick@gmail.com" userId="7d64d87fd342d473" providerId="LiveId" clId="{122F011D-94D7-4C37-8809-9E3CEE596D08}" dt="2022-10-17T08:58:52.212" v="594" actId="165"/>
          <ac:spMkLst>
            <pc:docMk/>
            <pc:sldMk cId="3720953130" sldId="290"/>
            <ac:spMk id="40" creationId="{2812ED3E-EA88-8387-8353-801FD91F9DBD}"/>
          </ac:spMkLst>
        </pc:spChg>
        <pc:spChg chg="mod">
          <ac:chgData name="sriranjanikarthick@gmail.com" userId="7d64d87fd342d473" providerId="LiveId" clId="{122F011D-94D7-4C37-8809-9E3CEE596D08}" dt="2022-10-17T08:58:52.212" v="594" actId="165"/>
          <ac:spMkLst>
            <pc:docMk/>
            <pc:sldMk cId="3720953130" sldId="290"/>
            <ac:spMk id="41" creationId="{BBC4344B-1E5F-B5F5-FCEA-9ADFCE7770E8}"/>
          </ac:spMkLst>
        </pc:spChg>
        <pc:spChg chg="mod">
          <ac:chgData name="sriranjanikarthick@gmail.com" userId="7d64d87fd342d473" providerId="LiveId" clId="{122F011D-94D7-4C37-8809-9E3CEE596D08}" dt="2022-10-17T08:58:52.212" v="594" actId="165"/>
          <ac:spMkLst>
            <pc:docMk/>
            <pc:sldMk cId="3720953130" sldId="290"/>
            <ac:spMk id="42" creationId="{22102120-E754-ACE5-FC5C-4C9DA1BDBC3B}"/>
          </ac:spMkLst>
        </pc:spChg>
        <pc:spChg chg="mod">
          <ac:chgData name="sriranjanikarthick@gmail.com" userId="7d64d87fd342d473" providerId="LiveId" clId="{122F011D-94D7-4C37-8809-9E3CEE596D08}" dt="2022-10-17T08:58:52.212" v="594" actId="165"/>
          <ac:spMkLst>
            <pc:docMk/>
            <pc:sldMk cId="3720953130" sldId="290"/>
            <ac:spMk id="43" creationId="{77C186A9-0C12-98ED-1EFC-9348D6B2A48F}"/>
          </ac:spMkLst>
        </pc:spChg>
        <pc:spChg chg="mod">
          <ac:chgData name="sriranjanikarthick@gmail.com" userId="7d64d87fd342d473" providerId="LiveId" clId="{122F011D-94D7-4C37-8809-9E3CEE596D08}" dt="2022-10-17T08:58:52.212" v="594" actId="165"/>
          <ac:spMkLst>
            <pc:docMk/>
            <pc:sldMk cId="3720953130" sldId="290"/>
            <ac:spMk id="44" creationId="{92D2221E-9E5E-8FF7-CDF4-BCABBA1269A5}"/>
          </ac:spMkLst>
        </pc:spChg>
        <pc:spChg chg="mod">
          <ac:chgData name="sriranjanikarthick@gmail.com" userId="7d64d87fd342d473" providerId="LiveId" clId="{122F011D-94D7-4C37-8809-9E3CEE596D08}" dt="2022-10-17T08:58:52.212" v="594" actId="165"/>
          <ac:spMkLst>
            <pc:docMk/>
            <pc:sldMk cId="3720953130" sldId="290"/>
            <ac:spMk id="45" creationId="{B8B9CBB4-78E5-AB59-8F44-6D1D8092411A}"/>
          </ac:spMkLst>
        </pc:spChg>
        <pc:spChg chg="mod">
          <ac:chgData name="sriranjanikarthick@gmail.com" userId="7d64d87fd342d473" providerId="LiveId" clId="{122F011D-94D7-4C37-8809-9E3CEE596D08}" dt="2022-10-17T08:58:52.212" v="594" actId="165"/>
          <ac:spMkLst>
            <pc:docMk/>
            <pc:sldMk cId="3720953130" sldId="290"/>
            <ac:spMk id="46" creationId="{04BDB67E-366E-242E-FECE-A80E39A62B3F}"/>
          </ac:spMkLst>
        </pc:spChg>
        <pc:spChg chg="mod">
          <ac:chgData name="sriranjanikarthick@gmail.com" userId="7d64d87fd342d473" providerId="LiveId" clId="{122F011D-94D7-4C37-8809-9E3CEE596D08}" dt="2022-10-17T08:58:52.212" v="594" actId="165"/>
          <ac:spMkLst>
            <pc:docMk/>
            <pc:sldMk cId="3720953130" sldId="290"/>
            <ac:spMk id="47" creationId="{5EF2524D-68AE-F86B-09D1-C8DBB1226DF1}"/>
          </ac:spMkLst>
        </pc:spChg>
        <pc:spChg chg="add mod">
          <ac:chgData name="sriranjanikarthick@gmail.com" userId="7d64d87fd342d473" providerId="LiveId" clId="{122F011D-94D7-4C37-8809-9E3CEE596D08}" dt="2022-10-17T08:59:53.180" v="598" actId="164"/>
          <ac:spMkLst>
            <pc:docMk/>
            <pc:sldMk cId="3720953130" sldId="290"/>
            <ac:spMk id="48" creationId="{C71E7B26-237C-EAAD-4CA6-36437157FDFA}"/>
          </ac:spMkLst>
        </pc:spChg>
        <pc:spChg chg="mod">
          <ac:chgData name="sriranjanikarthick@gmail.com" userId="7d64d87fd342d473" providerId="LiveId" clId="{122F011D-94D7-4C37-8809-9E3CEE596D08}" dt="2022-10-17T08:59:46.729" v="597" actId="207"/>
          <ac:spMkLst>
            <pc:docMk/>
            <pc:sldMk cId="3720953130" sldId="290"/>
            <ac:spMk id="50" creationId="{CFFB1477-2D20-83FD-D565-00AEAA4BF20C}"/>
          </ac:spMkLst>
        </pc:spChg>
        <pc:spChg chg="mod">
          <ac:chgData name="sriranjanikarthick@gmail.com" userId="7d64d87fd342d473" providerId="LiveId" clId="{122F011D-94D7-4C37-8809-9E3CEE596D08}" dt="2022-10-17T08:59:46.729" v="597" actId="207"/>
          <ac:spMkLst>
            <pc:docMk/>
            <pc:sldMk cId="3720953130" sldId="290"/>
            <ac:spMk id="51" creationId="{55A945B0-C6D1-5346-011F-1893D940A23D}"/>
          </ac:spMkLst>
        </pc:spChg>
        <pc:spChg chg="mod">
          <ac:chgData name="sriranjanikarthick@gmail.com" userId="7d64d87fd342d473" providerId="LiveId" clId="{122F011D-94D7-4C37-8809-9E3CEE596D08}" dt="2022-10-17T08:59:46.729" v="597" actId="207"/>
          <ac:spMkLst>
            <pc:docMk/>
            <pc:sldMk cId="3720953130" sldId="290"/>
            <ac:spMk id="52" creationId="{A6568D6B-326C-E832-63DC-43F83A85A838}"/>
          </ac:spMkLst>
        </pc:spChg>
        <pc:spChg chg="mod">
          <ac:chgData name="sriranjanikarthick@gmail.com" userId="7d64d87fd342d473" providerId="LiveId" clId="{122F011D-94D7-4C37-8809-9E3CEE596D08}" dt="2022-10-17T08:59:46.729" v="597" actId="207"/>
          <ac:spMkLst>
            <pc:docMk/>
            <pc:sldMk cId="3720953130" sldId="290"/>
            <ac:spMk id="53" creationId="{B3F3EF7F-D17B-D0F4-E1F9-C8A6696CC0CB}"/>
          </ac:spMkLst>
        </pc:spChg>
        <pc:spChg chg="mod">
          <ac:chgData name="sriranjanikarthick@gmail.com" userId="7d64d87fd342d473" providerId="LiveId" clId="{122F011D-94D7-4C37-8809-9E3CEE596D08}" dt="2022-10-17T08:59:46.729" v="597" actId="207"/>
          <ac:spMkLst>
            <pc:docMk/>
            <pc:sldMk cId="3720953130" sldId="290"/>
            <ac:spMk id="54" creationId="{E93A0875-C69E-A9F0-6576-75FFEFF884DF}"/>
          </ac:spMkLst>
        </pc:spChg>
        <pc:spChg chg="mod">
          <ac:chgData name="sriranjanikarthick@gmail.com" userId="7d64d87fd342d473" providerId="LiveId" clId="{122F011D-94D7-4C37-8809-9E3CEE596D08}" dt="2022-10-17T08:59:46.729" v="597" actId="207"/>
          <ac:spMkLst>
            <pc:docMk/>
            <pc:sldMk cId="3720953130" sldId="290"/>
            <ac:spMk id="55" creationId="{68681541-BCD6-575F-4477-312FA0A0D8E8}"/>
          </ac:spMkLst>
        </pc:spChg>
        <pc:spChg chg="mod">
          <ac:chgData name="sriranjanikarthick@gmail.com" userId="7d64d87fd342d473" providerId="LiveId" clId="{122F011D-94D7-4C37-8809-9E3CEE596D08}" dt="2022-10-17T08:59:46.729" v="597" actId="207"/>
          <ac:spMkLst>
            <pc:docMk/>
            <pc:sldMk cId="3720953130" sldId="290"/>
            <ac:spMk id="56" creationId="{9521971D-5D3A-A127-FCCC-66EAB7515669}"/>
          </ac:spMkLst>
        </pc:spChg>
        <pc:spChg chg="mod">
          <ac:chgData name="sriranjanikarthick@gmail.com" userId="7d64d87fd342d473" providerId="LiveId" clId="{122F011D-94D7-4C37-8809-9E3CEE596D08}" dt="2022-10-17T08:59:46.729" v="597" actId="207"/>
          <ac:spMkLst>
            <pc:docMk/>
            <pc:sldMk cId="3720953130" sldId="290"/>
            <ac:spMk id="57" creationId="{D1B17726-A51F-6BE2-1A0C-0F66CACECCE8}"/>
          </ac:spMkLst>
        </pc:spChg>
        <pc:spChg chg="mod">
          <ac:chgData name="sriranjanikarthick@gmail.com" userId="7d64d87fd342d473" providerId="LiveId" clId="{122F011D-94D7-4C37-8809-9E3CEE596D08}" dt="2022-10-17T08:59:46.729" v="597" actId="207"/>
          <ac:spMkLst>
            <pc:docMk/>
            <pc:sldMk cId="3720953130" sldId="290"/>
            <ac:spMk id="58" creationId="{29AEEB24-A501-1BC0-1771-F4C3B8F72F92}"/>
          </ac:spMkLst>
        </pc:spChg>
        <pc:spChg chg="mod">
          <ac:chgData name="sriranjanikarthick@gmail.com" userId="7d64d87fd342d473" providerId="LiveId" clId="{122F011D-94D7-4C37-8809-9E3CEE596D08}" dt="2022-10-17T08:59:46.729" v="597" actId="207"/>
          <ac:spMkLst>
            <pc:docMk/>
            <pc:sldMk cId="3720953130" sldId="290"/>
            <ac:spMk id="59" creationId="{CF87CBBC-00D0-058E-E342-D1F93400F730}"/>
          </ac:spMkLst>
        </pc:spChg>
        <pc:spChg chg="mod">
          <ac:chgData name="sriranjanikarthick@gmail.com" userId="7d64d87fd342d473" providerId="LiveId" clId="{122F011D-94D7-4C37-8809-9E3CEE596D08}" dt="2022-10-17T08:59:46.729" v="597" actId="207"/>
          <ac:spMkLst>
            <pc:docMk/>
            <pc:sldMk cId="3720953130" sldId="290"/>
            <ac:spMk id="60" creationId="{048093C4-77E6-6D39-2340-87BA6BEE43E5}"/>
          </ac:spMkLst>
        </pc:spChg>
        <pc:spChg chg="mod">
          <ac:chgData name="sriranjanikarthick@gmail.com" userId="7d64d87fd342d473" providerId="LiveId" clId="{122F011D-94D7-4C37-8809-9E3CEE596D08}" dt="2022-10-17T08:59:46.729" v="597" actId="207"/>
          <ac:spMkLst>
            <pc:docMk/>
            <pc:sldMk cId="3720953130" sldId="290"/>
            <ac:spMk id="61" creationId="{A6B32A89-DEF7-AC77-B3D6-196F64182EF4}"/>
          </ac:spMkLst>
        </pc:spChg>
        <pc:spChg chg="mod">
          <ac:chgData name="sriranjanikarthick@gmail.com" userId="7d64d87fd342d473" providerId="LiveId" clId="{122F011D-94D7-4C37-8809-9E3CEE596D08}" dt="2022-10-17T08:59:46.729" v="597" actId="207"/>
          <ac:spMkLst>
            <pc:docMk/>
            <pc:sldMk cId="3720953130" sldId="290"/>
            <ac:spMk id="62" creationId="{2AC56DB5-A03E-676F-A687-4FE9F078C394}"/>
          </ac:spMkLst>
        </pc:spChg>
        <pc:spChg chg="mod">
          <ac:chgData name="sriranjanikarthick@gmail.com" userId="7d64d87fd342d473" providerId="LiveId" clId="{122F011D-94D7-4C37-8809-9E3CEE596D08}" dt="2022-10-17T08:59:46.729" v="597" actId="207"/>
          <ac:spMkLst>
            <pc:docMk/>
            <pc:sldMk cId="3720953130" sldId="290"/>
            <ac:spMk id="63" creationId="{C7D73A41-D871-E29D-0662-AE3FF1189AFB}"/>
          </ac:spMkLst>
        </pc:spChg>
        <pc:grpChg chg="add del mod">
          <ac:chgData name="sriranjanikarthick@gmail.com" userId="7d64d87fd342d473" providerId="LiveId" clId="{122F011D-94D7-4C37-8809-9E3CEE596D08}" dt="2022-10-17T08:58:52.212" v="594" actId="165"/>
          <ac:grpSpMkLst>
            <pc:docMk/>
            <pc:sldMk cId="3720953130" sldId="290"/>
            <ac:grpSpMk id="6" creationId="{A4AEDD38-C02D-FC2A-1729-CCC0719FAC83}"/>
          </ac:grpSpMkLst>
        </pc:grpChg>
        <pc:grpChg chg="mod topLvl">
          <ac:chgData name="sriranjanikarthick@gmail.com" userId="7d64d87fd342d473" providerId="LiveId" clId="{122F011D-94D7-4C37-8809-9E3CEE596D08}" dt="2022-10-17T09:14:40.707" v="671" actId="1076"/>
          <ac:grpSpMkLst>
            <pc:docMk/>
            <pc:sldMk cId="3720953130" sldId="290"/>
            <ac:grpSpMk id="21" creationId="{700BD446-0F96-AC90-A16F-F416BBE7D23A}"/>
          </ac:grpSpMkLst>
        </pc:grpChg>
        <pc:grpChg chg="mod topLvl">
          <ac:chgData name="sriranjanikarthick@gmail.com" userId="7d64d87fd342d473" providerId="LiveId" clId="{122F011D-94D7-4C37-8809-9E3CEE596D08}" dt="2022-10-17T08:58:52.212" v="594" actId="165"/>
          <ac:grpSpMkLst>
            <pc:docMk/>
            <pc:sldMk cId="3720953130" sldId="290"/>
            <ac:grpSpMk id="22" creationId="{0DC710E1-35EB-3884-8BFC-73567A95157D}"/>
          </ac:grpSpMkLst>
        </pc:grpChg>
        <pc:grpChg chg="del mod topLvl">
          <ac:chgData name="sriranjanikarthick@gmail.com" userId="7d64d87fd342d473" providerId="LiveId" clId="{122F011D-94D7-4C37-8809-9E3CEE596D08}" dt="2022-10-17T09:00:44.694" v="606" actId="478"/>
          <ac:grpSpMkLst>
            <pc:docMk/>
            <pc:sldMk cId="3720953130" sldId="290"/>
            <ac:grpSpMk id="23" creationId="{3CB59A47-0B88-885D-08E6-88EABAB87DD5}"/>
          </ac:grpSpMkLst>
        </pc:grpChg>
        <pc:grpChg chg="mod topLvl">
          <ac:chgData name="sriranjanikarthick@gmail.com" userId="7d64d87fd342d473" providerId="LiveId" clId="{122F011D-94D7-4C37-8809-9E3CEE596D08}" dt="2022-10-17T09:01:24.710" v="613" actId="164"/>
          <ac:grpSpMkLst>
            <pc:docMk/>
            <pc:sldMk cId="3720953130" sldId="290"/>
            <ac:grpSpMk id="24" creationId="{94A3CB2D-66D9-62D3-7549-D9C84858BCC2}"/>
          </ac:grpSpMkLst>
        </pc:grpChg>
        <pc:grpChg chg="add mod">
          <ac:chgData name="sriranjanikarthick@gmail.com" userId="7d64d87fd342d473" providerId="LiveId" clId="{122F011D-94D7-4C37-8809-9E3CEE596D08}" dt="2022-10-17T08:59:53.180" v="598" actId="164"/>
          <ac:grpSpMkLst>
            <pc:docMk/>
            <pc:sldMk cId="3720953130" sldId="290"/>
            <ac:grpSpMk id="49" creationId="{BB9EBFED-705B-48D5-1BE7-5BC0EB7FBD21}"/>
          </ac:grpSpMkLst>
        </pc:grpChg>
        <pc:grpChg chg="add mod">
          <ac:chgData name="sriranjanikarthick@gmail.com" userId="7d64d87fd342d473" providerId="LiveId" clId="{122F011D-94D7-4C37-8809-9E3CEE596D08}" dt="2022-10-17T08:59:53.180" v="598" actId="164"/>
          <ac:grpSpMkLst>
            <pc:docMk/>
            <pc:sldMk cId="3720953130" sldId="290"/>
            <ac:grpSpMk id="64" creationId="{FB061F05-0A12-9963-680B-C694A763781C}"/>
          </ac:grpSpMkLst>
        </pc:grpChg>
        <pc:grpChg chg="add mod">
          <ac:chgData name="sriranjanikarthick@gmail.com" userId="7d64d87fd342d473" providerId="LiveId" clId="{122F011D-94D7-4C37-8809-9E3CEE596D08}" dt="2022-10-17T09:01:24.710" v="613" actId="164"/>
          <ac:grpSpMkLst>
            <pc:docMk/>
            <pc:sldMk cId="3720953130" sldId="290"/>
            <ac:grpSpMk id="65" creationId="{158949BA-CCF2-72A6-B2B6-6CC96347F68D}"/>
          </ac:grpSpMkLst>
        </pc:grpChg>
        <pc:picChg chg="add del mod modCrop">
          <ac:chgData name="sriranjanikarthick@gmail.com" userId="7d64d87fd342d473" providerId="LiveId" clId="{122F011D-94D7-4C37-8809-9E3CEE596D08}" dt="2022-10-17T08:58:35.907" v="591" actId="478"/>
          <ac:picMkLst>
            <pc:docMk/>
            <pc:sldMk cId="3720953130" sldId="290"/>
            <ac:picMk id="4" creationId="{B898F9D9-BC57-CF1E-F04D-72F7833CDBB2}"/>
          </ac:picMkLst>
        </pc:picChg>
        <pc:picChg chg="add del mod">
          <ac:chgData name="sriranjanikarthick@gmail.com" userId="7d64d87fd342d473" providerId="LiveId" clId="{122F011D-94D7-4C37-8809-9E3CEE596D08}" dt="2022-10-17T09:08:39.967" v="636" actId="478"/>
          <ac:picMkLst>
            <pc:docMk/>
            <pc:sldMk cId="3720953130" sldId="290"/>
            <ac:picMk id="67" creationId="{7B0916C0-05A0-B8BD-A390-CBC1C461FA69}"/>
          </ac:picMkLst>
        </pc:picChg>
        <pc:picChg chg="add del mod">
          <ac:chgData name="sriranjanikarthick@gmail.com" userId="7d64d87fd342d473" providerId="LiveId" clId="{122F011D-94D7-4C37-8809-9E3CEE596D08}" dt="2022-10-17T09:14:20.793" v="662" actId="478"/>
          <ac:picMkLst>
            <pc:docMk/>
            <pc:sldMk cId="3720953130" sldId="290"/>
            <ac:picMk id="1026" creationId="{1E3620E9-8A9A-8BC1-4043-1A3ADD4E48D3}"/>
          </ac:picMkLst>
        </pc:picChg>
        <pc:picChg chg="add mod">
          <ac:chgData name="sriranjanikarthick@gmail.com" userId="7d64d87fd342d473" providerId="LiveId" clId="{122F011D-94D7-4C37-8809-9E3CEE596D08}" dt="2022-10-17T09:12:53.143" v="650" actId="14100"/>
          <ac:picMkLst>
            <pc:docMk/>
            <pc:sldMk cId="3720953130" sldId="290"/>
            <ac:picMk id="1028" creationId="{31844410-D1EF-146C-3ED2-874644EE4DA6}"/>
          </ac:picMkLst>
        </pc:picChg>
      </pc:sldChg>
      <pc:sldChg chg="add del">
        <pc:chgData name="sriranjanikarthick@gmail.com" userId="7d64d87fd342d473" providerId="LiveId" clId="{122F011D-94D7-4C37-8809-9E3CEE596D08}" dt="2022-10-17T09:55:07.399" v="2053" actId="47"/>
        <pc:sldMkLst>
          <pc:docMk/>
          <pc:sldMk cId="1077159902" sldId="291"/>
        </pc:sldMkLst>
      </pc:sldChg>
      <pc:sldChg chg="addSp delSp modSp add mod">
        <pc:chgData name="sriranjanikarthick@gmail.com" userId="7d64d87fd342d473" providerId="LiveId" clId="{122F011D-94D7-4C37-8809-9E3CEE596D08}" dt="2022-10-18T00:50:28.585" v="5821" actId="20577"/>
        <pc:sldMkLst>
          <pc:docMk/>
          <pc:sldMk cId="2363809963" sldId="291"/>
        </pc:sldMkLst>
        <pc:spChg chg="add mod">
          <ac:chgData name="sriranjanikarthick@gmail.com" userId="7d64d87fd342d473" providerId="LiveId" clId="{122F011D-94D7-4C37-8809-9E3CEE596D08}" dt="2022-10-18T00:50:28.585" v="5821" actId="20577"/>
          <ac:spMkLst>
            <pc:docMk/>
            <pc:sldMk cId="2363809963" sldId="291"/>
            <ac:spMk id="2" creationId="{5BB2C2FE-8245-596F-5357-FEB6DF42A647}"/>
          </ac:spMkLst>
        </pc:spChg>
        <pc:spChg chg="add del mod">
          <ac:chgData name="sriranjanikarthick@gmail.com" userId="7d64d87fd342d473" providerId="LiveId" clId="{122F011D-94D7-4C37-8809-9E3CEE596D08}" dt="2022-10-17T11:32:41.631" v="3074" actId="478"/>
          <ac:spMkLst>
            <pc:docMk/>
            <pc:sldMk cId="2363809963" sldId="291"/>
            <ac:spMk id="3" creationId="{877F1A85-6AB1-D2F2-51F8-476FB6C10EBE}"/>
          </ac:spMkLst>
        </pc:spChg>
        <pc:spChg chg="add mod">
          <ac:chgData name="sriranjanikarthick@gmail.com" userId="7d64d87fd342d473" providerId="LiveId" clId="{122F011D-94D7-4C37-8809-9E3CEE596D08}" dt="2022-10-17T11:40:26.690" v="3261" actId="1076"/>
          <ac:spMkLst>
            <pc:docMk/>
            <pc:sldMk cId="2363809963" sldId="291"/>
            <ac:spMk id="4" creationId="{FF4E0959-1A03-604B-B1FD-DE7518AA7E81}"/>
          </ac:spMkLst>
        </pc:spChg>
        <pc:spChg chg="add mod">
          <ac:chgData name="sriranjanikarthick@gmail.com" userId="7d64d87fd342d473" providerId="LiveId" clId="{122F011D-94D7-4C37-8809-9E3CEE596D08}" dt="2022-10-17T11:43:47.579" v="3341" actId="1076"/>
          <ac:spMkLst>
            <pc:docMk/>
            <pc:sldMk cId="2363809963" sldId="291"/>
            <ac:spMk id="7" creationId="{C5BA4EFF-5C7E-9BA2-99C0-07DD815E2C12}"/>
          </ac:spMkLst>
        </pc:spChg>
        <pc:spChg chg="add mod">
          <ac:chgData name="sriranjanikarthick@gmail.com" userId="7d64d87fd342d473" providerId="LiveId" clId="{122F011D-94D7-4C37-8809-9E3CEE596D08}" dt="2022-10-17T11:43:47.579" v="3341" actId="1076"/>
          <ac:spMkLst>
            <pc:docMk/>
            <pc:sldMk cId="2363809963" sldId="291"/>
            <ac:spMk id="8" creationId="{470D8F1E-B325-849F-DCC9-56AC1426AF79}"/>
          </ac:spMkLst>
        </pc:spChg>
        <pc:spChg chg="add mod">
          <ac:chgData name="sriranjanikarthick@gmail.com" userId="7d64d87fd342d473" providerId="LiveId" clId="{122F011D-94D7-4C37-8809-9E3CEE596D08}" dt="2022-10-17T11:43:41.475" v="3340" actId="1076"/>
          <ac:spMkLst>
            <pc:docMk/>
            <pc:sldMk cId="2363809963" sldId="291"/>
            <ac:spMk id="9" creationId="{16D6E354-A55D-E8A5-571C-6C32F74588C9}"/>
          </ac:spMkLst>
        </pc:spChg>
        <pc:spChg chg="add mod">
          <ac:chgData name="sriranjanikarthick@gmail.com" userId="7d64d87fd342d473" providerId="LiveId" clId="{122F011D-94D7-4C37-8809-9E3CEE596D08}" dt="2022-10-17T11:43:41.475" v="3340" actId="1076"/>
          <ac:spMkLst>
            <pc:docMk/>
            <pc:sldMk cId="2363809963" sldId="291"/>
            <ac:spMk id="10" creationId="{E8DD15FC-C30F-FBDE-5F02-DF2AF3D44BBF}"/>
          </ac:spMkLst>
        </pc:spChg>
        <pc:spChg chg="add mod">
          <ac:chgData name="sriranjanikarthick@gmail.com" userId="7d64d87fd342d473" providerId="LiveId" clId="{122F011D-94D7-4C37-8809-9E3CEE596D08}" dt="2022-10-17T11:43:34.134" v="3339" actId="1076"/>
          <ac:spMkLst>
            <pc:docMk/>
            <pc:sldMk cId="2363809963" sldId="291"/>
            <ac:spMk id="11" creationId="{F85591F4-A95A-B686-6D7E-AC2033794641}"/>
          </ac:spMkLst>
        </pc:spChg>
        <pc:spChg chg="add mod">
          <ac:chgData name="sriranjanikarthick@gmail.com" userId="7d64d87fd342d473" providerId="LiveId" clId="{122F011D-94D7-4C37-8809-9E3CEE596D08}" dt="2022-10-17T11:43:34.134" v="3339" actId="1076"/>
          <ac:spMkLst>
            <pc:docMk/>
            <pc:sldMk cId="2363809963" sldId="291"/>
            <ac:spMk id="12" creationId="{D664AAEF-D16F-4D10-5943-B94CBFA9D517}"/>
          </ac:spMkLst>
        </pc:spChg>
        <pc:spChg chg="add del mod">
          <ac:chgData name="sriranjanikarthick@gmail.com" userId="7d64d87fd342d473" providerId="LiveId" clId="{122F011D-94D7-4C37-8809-9E3CEE596D08}" dt="2022-10-17T11:44:04.671" v="3343" actId="20577"/>
          <ac:spMkLst>
            <pc:docMk/>
            <pc:sldMk cId="2363809963" sldId="291"/>
            <ac:spMk id="13" creationId="{2C8E38D5-4260-3540-8721-5EE7DEC8AAE6}"/>
          </ac:spMkLst>
        </pc:spChg>
        <pc:spChg chg="add del mod">
          <ac:chgData name="sriranjanikarthick@gmail.com" userId="7d64d87fd342d473" providerId="LiveId" clId="{122F011D-94D7-4C37-8809-9E3CEE596D08}" dt="2022-10-17T11:43:21.590" v="3338" actId="1076"/>
          <ac:spMkLst>
            <pc:docMk/>
            <pc:sldMk cId="2363809963" sldId="291"/>
            <ac:spMk id="14" creationId="{23BA0050-3C4C-152B-8435-FD05D3EC33F1}"/>
          </ac:spMkLst>
        </pc:spChg>
        <pc:spChg chg="add mod">
          <ac:chgData name="sriranjanikarthick@gmail.com" userId="7d64d87fd342d473" providerId="LiveId" clId="{122F011D-94D7-4C37-8809-9E3CEE596D08}" dt="2022-10-17T11:44:09.644" v="3345" actId="20577"/>
          <ac:spMkLst>
            <pc:docMk/>
            <pc:sldMk cId="2363809963" sldId="291"/>
            <ac:spMk id="15" creationId="{6538055D-4E27-5F34-5BF6-10B1412AA32F}"/>
          </ac:spMkLst>
        </pc:spChg>
        <pc:spChg chg="add mod">
          <ac:chgData name="sriranjanikarthick@gmail.com" userId="7d64d87fd342d473" providerId="LiveId" clId="{122F011D-94D7-4C37-8809-9E3CEE596D08}" dt="2022-10-17T11:43:03.866" v="3336" actId="1076"/>
          <ac:spMkLst>
            <pc:docMk/>
            <pc:sldMk cId="2363809963" sldId="291"/>
            <ac:spMk id="16" creationId="{DAFB2229-F9DF-6B7D-D442-01C1A96F00B5}"/>
          </ac:spMkLst>
        </pc:spChg>
        <pc:spChg chg="add mod">
          <ac:chgData name="sriranjanikarthick@gmail.com" userId="7d64d87fd342d473" providerId="LiveId" clId="{122F011D-94D7-4C37-8809-9E3CEE596D08}" dt="2022-10-17T11:44:07.177" v="3344" actId="20577"/>
          <ac:spMkLst>
            <pc:docMk/>
            <pc:sldMk cId="2363809963" sldId="291"/>
            <ac:spMk id="17" creationId="{72238B3E-3B67-DE94-3F83-6334429070E8}"/>
          </ac:spMkLst>
        </pc:spChg>
        <pc:spChg chg="add mod">
          <ac:chgData name="sriranjanikarthick@gmail.com" userId="7d64d87fd342d473" providerId="LiveId" clId="{122F011D-94D7-4C37-8809-9E3CEE596D08}" dt="2022-10-17T11:43:12.341" v="3337" actId="1076"/>
          <ac:spMkLst>
            <pc:docMk/>
            <pc:sldMk cId="2363809963" sldId="291"/>
            <ac:spMk id="18" creationId="{91264C15-3D86-C2C8-B411-B7829E003606}"/>
          </ac:spMkLst>
        </pc:spChg>
        <pc:spChg chg="mod">
          <ac:chgData name="sriranjanikarthick@gmail.com" userId="7d64d87fd342d473" providerId="LiveId" clId="{122F011D-94D7-4C37-8809-9E3CEE596D08}" dt="2022-10-17T11:33:53.956" v="3126" actId="164"/>
          <ac:spMkLst>
            <pc:docMk/>
            <pc:sldMk cId="2363809963" sldId="291"/>
            <ac:spMk id="624" creationId="{00000000-0000-0000-0000-000000000000}"/>
          </ac:spMkLst>
        </pc:spChg>
        <pc:spChg chg="mod">
          <ac:chgData name="sriranjanikarthick@gmail.com" userId="7d64d87fd342d473" providerId="LiveId" clId="{122F011D-94D7-4C37-8809-9E3CEE596D08}" dt="2022-10-17T11:33:53.956" v="3126" actId="164"/>
          <ac:spMkLst>
            <pc:docMk/>
            <pc:sldMk cId="2363809963" sldId="291"/>
            <ac:spMk id="625" creationId="{00000000-0000-0000-0000-000000000000}"/>
          </ac:spMkLst>
        </pc:spChg>
        <pc:spChg chg="mod">
          <ac:chgData name="sriranjanikarthick@gmail.com" userId="7d64d87fd342d473" providerId="LiveId" clId="{122F011D-94D7-4C37-8809-9E3CEE596D08}" dt="2022-10-17T11:33:53.956" v="3126" actId="164"/>
          <ac:spMkLst>
            <pc:docMk/>
            <pc:sldMk cId="2363809963" sldId="291"/>
            <ac:spMk id="626" creationId="{00000000-0000-0000-0000-000000000000}"/>
          </ac:spMkLst>
        </pc:spChg>
        <pc:spChg chg="del">
          <ac:chgData name="sriranjanikarthick@gmail.com" userId="7d64d87fd342d473" providerId="LiveId" clId="{122F011D-94D7-4C37-8809-9E3CEE596D08}" dt="2022-10-17T11:32:38.479" v="3072" actId="478"/>
          <ac:spMkLst>
            <pc:docMk/>
            <pc:sldMk cId="2363809963" sldId="291"/>
            <ac:spMk id="627" creationId="{00000000-0000-0000-0000-000000000000}"/>
          </ac:spMkLst>
        </pc:spChg>
        <pc:spChg chg="del mod">
          <ac:chgData name="sriranjanikarthick@gmail.com" userId="7d64d87fd342d473" providerId="LiveId" clId="{122F011D-94D7-4C37-8809-9E3CEE596D08}" dt="2022-10-17T11:39:56.255" v="3251" actId="478"/>
          <ac:spMkLst>
            <pc:docMk/>
            <pc:sldMk cId="2363809963" sldId="291"/>
            <ac:spMk id="628" creationId="{00000000-0000-0000-0000-000000000000}"/>
          </ac:spMkLst>
        </pc:spChg>
        <pc:spChg chg="del mod">
          <ac:chgData name="sriranjanikarthick@gmail.com" userId="7d64d87fd342d473" providerId="LiveId" clId="{122F011D-94D7-4C37-8809-9E3CEE596D08}" dt="2022-10-17T11:39:12.721" v="3226" actId="478"/>
          <ac:spMkLst>
            <pc:docMk/>
            <pc:sldMk cId="2363809963" sldId="291"/>
            <ac:spMk id="629" creationId="{00000000-0000-0000-0000-000000000000}"/>
          </ac:spMkLst>
        </pc:spChg>
        <pc:spChg chg="del mod">
          <ac:chgData name="sriranjanikarthick@gmail.com" userId="7d64d87fd342d473" providerId="LiveId" clId="{122F011D-94D7-4C37-8809-9E3CEE596D08}" dt="2022-10-17T11:38:29.128" v="3199" actId="478"/>
          <ac:spMkLst>
            <pc:docMk/>
            <pc:sldMk cId="2363809963" sldId="291"/>
            <ac:spMk id="630" creationId="{00000000-0000-0000-0000-000000000000}"/>
          </ac:spMkLst>
        </pc:spChg>
        <pc:spChg chg="mod">
          <ac:chgData name="sriranjanikarthick@gmail.com" userId="7d64d87fd342d473" providerId="LiveId" clId="{122F011D-94D7-4C37-8809-9E3CEE596D08}" dt="2022-10-17T11:43:59.596" v="3342" actId="1076"/>
          <ac:spMkLst>
            <pc:docMk/>
            <pc:sldMk cId="2363809963" sldId="291"/>
            <ac:spMk id="631" creationId="{00000000-0000-0000-0000-000000000000}"/>
          </ac:spMkLst>
        </pc:spChg>
        <pc:spChg chg="del mod">
          <ac:chgData name="sriranjanikarthick@gmail.com" userId="7d64d87fd342d473" providerId="LiveId" clId="{122F011D-94D7-4C37-8809-9E3CEE596D08}" dt="2022-10-17T11:36:28.572" v="3144" actId="478"/>
          <ac:spMkLst>
            <pc:docMk/>
            <pc:sldMk cId="2363809963" sldId="291"/>
            <ac:spMk id="632" creationId="{00000000-0000-0000-0000-000000000000}"/>
          </ac:spMkLst>
        </pc:spChg>
        <pc:spChg chg="mod">
          <ac:chgData name="sriranjanikarthick@gmail.com" userId="7d64d87fd342d473" providerId="LiveId" clId="{122F011D-94D7-4C37-8809-9E3CEE596D08}" dt="2022-10-17T11:43:59.596" v="3342" actId="1076"/>
          <ac:spMkLst>
            <pc:docMk/>
            <pc:sldMk cId="2363809963" sldId="291"/>
            <ac:spMk id="633" creationId="{00000000-0000-0000-0000-000000000000}"/>
          </ac:spMkLst>
        </pc:spChg>
        <pc:spChg chg="del mod">
          <ac:chgData name="sriranjanikarthick@gmail.com" userId="7d64d87fd342d473" providerId="LiveId" clId="{122F011D-94D7-4C37-8809-9E3CEE596D08}" dt="2022-10-17T11:38:29.128" v="3199" actId="478"/>
          <ac:spMkLst>
            <pc:docMk/>
            <pc:sldMk cId="2363809963" sldId="291"/>
            <ac:spMk id="634" creationId="{00000000-0000-0000-0000-000000000000}"/>
          </ac:spMkLst>
        </pc:spChg>
        <pc:spChg chg="del mod">
          <ac:chgData name="sriranjanikarthick@gmail.com" userId="7d64d87fd342d473" providerId="LiveId" clId="{122F011D-94D7-4C37-8809-9E3CEE596D08}" dt="2022-10-17T11:38:29.128" v="3199" actId="478"/>
          <ac:spMkLst>
            <pc:docMk/>
            <pc:sldMk cId="2363809963" sldId="291"/>
            <ac:spMk id="635" creationId="{00000000-0000-0000-0000-000000000000}"/>
          </ac:spMkLst>
        </pc:spChg>
        <pc:spChg chg="del mod">
          <ac:chgData name="sriranjanikarthick@gmail.com" userId="7d64d87fd342d473" providerId="LiveId" clId="{122F011D-94D7-4C37-8809-9E3CEE596D08}" dt="2022-10-17T11:39:12.721" v="3226" actId="478"/>
          <ac:spMkLst>
            <pc:docMk/>
            <pc:sldMk cId="2363809963" sldId="291"/>
            <ac:spMk id="636" creationId="{00000000-0000-0000-0000-000000000000}"/>
          </ac:spMkLst>
        </pc:spChg>
        <pc:spChg chg="del mod">
          <ac:chgData name="sriranjanikarthick@gmail.com" userId="7d64d87fd342d473" providerId="LiveId" clId="{122F011D-94D7-4C37-8809-9E3CEE596D08}" dt="2022-10-17T11:39:12.721" v="3226" actId="478"/>
          <ac:spMkLst>
            <pc:docMk/>
            <pc:sldMk cId="2363809963" sldId="291"/>
            <ac:spMk id="637" creationId="{00000000-0000-0000-0000-000000000000}"/>
          </ac:spMkLst>
        </pc:spChg>
        <pc:spChg chg="del mod">
          <ac:chgData name="sriranjanikarthick@gmail.com" userId="7d64d87fd342d473" providerId="LiveId" clId="{122F011D-94D7-4C37-8809-9E3CEE596D08}" dt="2022-10-17T11:39:56.255" v="3251" actId="478"/>
          <ac:spMkLst>
            <pc:docMk/>
            <pc:sldMk cId="2363809963" sldId="291"/>
            <ac:spMk id="638" creationId="{00000000-0000-0000-0000-000000000000}"/>
          </ac:spMkLst>
        </pc:spChg>
        <pc:spChg chg="del mod">
          <ac:chgData name="sriranjanikarthick@gmail.com" userId="7d64d87fd342d473" providerId="LiveId" clId="{122F011D-94D7-4C37-8809-9E3CEE596D08}" dt="2022-10-17T11:39:56.255" v="3251" actId="478"/>
          <ac:spMkLst>
            <pc:docMk/>
            <pc:sldMk cId="2363809963" sldId="291"/>
            <ac:spMk id="639"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40"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41"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42"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43"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44"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45"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46"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47"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48"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49"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50"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51"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52"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53"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54"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55"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56"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57"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58"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59"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60"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61"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62"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63"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64"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65"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66"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67"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68"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69"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70"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71"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72"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73"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74"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75"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76"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77"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78"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79"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80"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81"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82" creationId="{00000000-0000-0000-0000-000000000000}"/>
          </ac:spMkLst>
        </pc:spChg>
        <pc:spChg chg="add del">
          <ac:chgData name="sriranjanikarthick@gmail.com" userId="7d64d87fd342d473" providerId="LiveId" clId="{122F011D-94D7-4C37-8809-9E3CEE596D08}" dt="2022-10-17T11:33:42.610" v="3125" actId="478"/>
          <ac:spMkLst>
            <pc:docMk/>
            <pc:sldMk cId="2363809963" sldId="291"/>
            <ac:spMk id="683" creationId="{00000000-0000-0000-0000-000000000000}"/>
          </ac:spMkLst>
        </pc:spChg>
        <pc:spChg chg="mod">
          <ac:chgData name="sriranjanikarthick@gmail.com" userId="7d64d87fd342d473" providerId="LiveId" clId="{122F011D-94D7-4C37-8809-9E3CEE596D08}" dt="2022-10-17T11:33:53.956" v="3126" actId="164"/>
          <ac:spMkLst>
            <pc:docMk/>
            <pc:sldMk cId="2363809963" sldId="291"/>
            <ac:spMk id="711" creationId="{00000000-0000-0000-0000-000000000000}"/>
          </ac:spMkLst>
        </pc:spChg>
        <pc:grpChg chg="add mod">
          <ac:chgData name="sriranjanikarthick@gmail.com" userId="7d64d87fd342d473" providerId="LiveId" clId="{122F011D-94D7-4C37-8809-9E3CEE596D08}" dt="2022-10-17T11:34:15.197" v="3130" actId="1076"/>
          <ac:grpSpMkLst>
            <pc:docMk/>
            <pc:sldMk cId="2363809963" sldId="291"/>
            <ac:grpSpMk id="5" creationId="{3574CDF5-6198-56D3-BBFE-238336F71164}"/>
          </ac:grpSpMkLst>
        </pc:grpChg>
        <pc:grpChg chg="del mod">
          <ac:chgData name="sriranjanikarthick@gmail.com" userId="7d64d87fd342d473" providerId="LiveId" clId="{122F011D-94D7-4C37-8809-9E3CEE596D08}" dt="2022-10-17T11:38:29.128" v="3199" actId="478"/>
          <ac:grpSpMkLst>
            <pc:docMk/>
            <pc:sldMk cId="2363809963" sldId="291"/>
            <ac:grpSpMk id="684" creationId="{00000000-0000-0000-0000-000000000000}"/>
          </ac:grpSpMkLst>
        </pc:grpChg>
        <pc:grpChg chg="del mod">
          <ac:chgData name="sriranjanikarthick@gmail.com" userId="7d64d87fd342d473" providerId="LiveId" clId="{122F011D-94D7-4C37-8809-9E3CEE596D08}" dt="2022-10-17T11:36:38.116" v="3146" actId="478"/>
          <ac:grpSpMkLst>
            <pc:docMk/>
            <pc:sldMk cId="2363809963" sldId="291"/>
            <ac:grpSpMk id="692" creationId="{00000000-0000-0000-0000-000000000000}"/>
          </ac:grpSpMkLst>
        </pc:grpChg>
        <pc:grpChg chg="del mod">
          <ac:chgData name="sriranjanikarthick@gmail.com" userId="7d64d87fd342d473" providerId="LiveId" clId="{122F011D-94D7-4C37-8809-9E3CEE596D08}" dt="2022-10-17T11:39:12.721" v="3226" actId="478"/>
          <ac:grpSpMkLst>
            <pc:docMk/>
            <pc:sldMk cId="2363809963" sldId="291"/>
            <ac:grpSpMk id="698" creationId="{00000000-0000-0000-0000-000000000000}"/>
          </ac:grpSpMkLst>
        </pc:grpChg>
        <pc:grpChg chg="del mod">
          <ac:chgData name="sriranjanikarthick@gmail.com" userId="7d64d87fd342d473" providerId="LiveId" clId="{122F011D-94D7-4C37-8809-9E3CEE596D08}" dt="2022-10-17T11:39:56.255" v="3251" actId="478"/>
          <ac:grpSpMkLst>
            <pc:docMk/>
            <pc:sldMk cId="2363809963" sldId="291"/>
            <ac:grpSpMk id="703" creationId="{00000000-0000-0000-0000-000000000000}"/>
          </ac:grpSpMkLst>
        </pc:grpChg>
        <pc:picChg chg="add del mod modCrop">
          <ac:chgData name="sriranjanikarthick@gmail.com" userId="7d64d87fd342d473" providerId="LiveId" clId="{122F011D-94D7-4C37-8809-9E3CEE596D08}" dt="2022-10-17T11:42:07.249" v="3328" actId="478"/>
          <ac:picMkLst>
            <pc:docMk/>
            <pc:sldMk cId="2363809963" sldId="291"/>
            <ac:picMk id="6" creationId="{53956D39-E91F-BCF5-8C42-603FFB956715}"/>
          </ac:picMkLst>
        </pc:picChg>
      </pc:sldChg>
      <pc:sldChg chg="addSp delSp modSp add mod">
        <pc:chgData name="sriranjanikarthick@gmail.com" userId="7d64d87fd342d473" providerId="LiveId" clId="{122F011D-94D7-4C37-8809-9E3CEE596D08}" dt="2022-10-18T00:49:51.780" v="5806" actId="1076"/>
        <pc:sldMkLst>
          <pc:docMk/>
          <pc:sldMk cId="509908262" sldId="292"/>
        </pc:sldMkLst>
        <pc:spChg chg="add mod">
          <ac:chgData name="sriranjanikarthick@gmail.com" userId="7d64d87fd342d473" providerId="LiveId" clId="{122F011D-94D7-4C37-8809-9E3CEE596D08}" dt="2022-10-17T11:07:33.841" v="2473" actId="20577"/>
          <ac:spMkLst>
            <pc:docMk/>
            <pc:sldMk cId="509908262" sldId="292"/>
            <ac:spMk id="2" creationId="{3D01CD83-05C9-FB39-D92D-8AF0682E8ACC}"/>
          </ac:spMkLst>
        </pc:spChg>
        <pc:spChg chg="add mod">
          <ac:chgData name="sriranjanikarthick@gmail.com" userId="7d64d87fd342d473" providerId="LiveId" clId="{122F011D-94D7-4C37-8809-9E3CEE596D08}" dt="2022-10-17T11:25:27.603" v="2778" actId="9"/>
          <ac:spMkLst>
            <pc:docMk/>
            <pc:sldMk cId="509908262" sldId="292"/>
            <ac:spMk id="3" creationId="{9AFAE3EF-AFBE-8278-519E-1DF911E432F3}"/>
          </ac:spMkLst>
        </pc:spChg>
        <pc:spChg chg="add mod">
          <ac:chgData name="sriranjanikarthick@gmail.com" userId="7d64d87fd342d473" providerId="LiveId" clId="{122F011D-94D7-4C37-8809-9E3CEE596D08}" dt="2022-10-18T00:49:47.145" v="5804" actId="1076"/>
          <ac:spMkLst>
            <pc:docMk/>
            <pc:sldMk cId="509908262" sldId="292"/>
            <ac:spMk id="4" creationId="{14C854B9-B279-A5F4-7D51-05B80F0A1B3A}"/>
          </ac:spMkLst>
        </pc:spChg>
        <pc:spChg chg="del mod">
          <ac:chgData name="sriranjanikarthick@gmail.com" userId="7d64d87fd342d473" providerId="LiveId" clId="{122F011D-94D7-4C37-8809-9E3CEE596D08}" dt="2022-10-17T11:07:21.621" v="2461" actId="478"/>
          <ac:spMkLst>
            <pc:docMk/>
            <pc:sldMk cId="509908262" sldId="292"/>
            <ac:spMk id="4" creationId="{5FDDAF50-529A-A91E-ED4F-C41C9BD22CA5}"/>
          </ac:spMkLst>
        </pc:spChg>
        <pc:spChg chg="del mod">
          <ac:chgData name="sriranjanikarthick@gmail.com" userId="7d64d87fd342d473" providerId="LiveId" clId="{122F011D-94D7-4C37-8809-9E3CEE596D08}" dt="2022-10-17T11:07:29.016" v="2463" actId="478"/>
          <ac:spMkLst>
            <pc:docMk/>
            <pc:sldMk cId="509908262" sldId="292"/>
            <ac:spMk id="5" creationId="{1737E997-A6AF-3B4D-7D66-F4FF87B3CB24}"/>
          </ac:spMkLst>
        </pc:spChg>
        <pc:spChg chg="add mod">
          <ac:chgData name="sriranjanikarthick@gmail.com" userId="7d64d87fd342d473" providerId="LiveId" clId="{122F011D-94D7-4C37-8809-9E3CEE596D08}" dt="2022-10-18T00:49:51.780" v="5806" actId="1076"/>
          <ac:spMkLst>
            <pc:docMk/>
            <pc:sldMk cId="509908262" sldId="292"/>
            <ac:spMk id="5" creationId="{3B8F9DB7-2AC4-F259-0779-E32C42B26681}"/>
          </ac:spMkLst>
        </pc:spChg>
        <pc:spChg chg="add mod">
          <ac:chgData name="sriranjanikarthick@gmail.com" userId="7d64d87fd342d473" providerId="LiveId" clId="{122F011D-94D7-4C37-8809-9E3CEE596D08}" dt="2022-10-17T11:29:37.508" v="2807" actId="14100"/>
          <ac:spMkLst>
            <pc:docMk/>
            <pc:sldMk cId="509908262" sldId="292"/>
            <ac:spMk id="6" creationId="{CC537578-0797-9363-A666-EDF27E868E43}"/>
          </ac:spMkLst>
        </pc:spChg>
        <pc:spChg chg="add mod">
          <ac:chgData name="sriranjanikarthick@gmail.com" userId="7d64d87fd342d473" providerId="LiveId" clId="{122F011D-94D7-4C37-8809-9E3CEE596D08}" dt="2022-10-17T11:25:39.219" v="2781" actId="14100"/>
          <ac:spMkLst>
            <pc:docMk/>
            <pc:sldMk cId="509908262" sldId="292"/>
            <ac:spMk id="7" creationId="{55138823-B920-063C-4810-3076ED24FE8E}"/>
          </ac:spMkLst>
        </pc:spChg>
        <pc:spChg chg="add mod">
          <ac:chgData name="sriranjanikarthick@gmail.com" userId="7d64d87fd342d473" providerId="LiveId" clId="{122F011D-94D7-4C37-8809-9E3CEE596D08}" dt="2022-10-17T11:23:38.561" v="2756" actId="14100"/>
          <ac:spMkLst>
            <pc:docMk/>
            <pc:sldMk cId="509908262" sldId="292"/>
            <ac:spMk id="8" creationId="{84E198BE-307C-51DA-798B-AF2FD10CAC6B}"/>
          </ac:spMkLst>
        </pc:spChg>
        <pc:spChg chg="add mod">
          <ac:chgData name="sriranjanikarthick@gmail.com" userId="7d64d87fd342d473" providerId="LiveId" clId="{122F011D-94D7-4C37-8809-9E3CEE596D08}" dt="2022-10-17T11:23:49.939" v="2758" actId="1076"/>
          <ac:spMkLst>
            <pc:docMk/>
            <pc:sldMk cId="509908262" sldId="292"/>
            <ac:spMk id="9" creationId="{56B032AB-467E-F3EC-1DED-476A6A994F27}"/>
          </ac:spMkLst>
        </pc:spChg>
        <pc:spChg chg="add mod">
          <ac:chgData name="sriranjanikarthick@gmail.com" userId="7d64d87fd342d473" providerId="LiveId" clId="{122F011D-94D7-4C37-8809-9E3CEE596D08}" dt="2022-10-17T11:23:45.314" v="2757" actId="1076"/>
          <ac:spMkLst>
            <pc:docMk/>
            <pc:sldMk cId="509908262" sldId="292"/>
            <ac:spMk id="10" creationId="{0798B4C8-0B42-2C95-EE30-9E0ED401ECFC}"/>
          </ac:spMkLst>
        </pc:spChg>
        <pc:spChg chg="add del mod">
          <ac:chgData name="sriranjanikarthick@gmail.com" userId="7d64d87fd342d473" providerId="LiveId" clId="{122F011D-94D7-4C37-8809-9E3CEE596D08}" dt="2022-10-17T11:11:02.477" v="2505" actId="21"/>
          <ac:spMkLst>
            <pc:docMk/>
            <pc:sldMk cId="509908262" sldId="292"/>
            <ac:spMk id="12" creationId="{DB3B3AAF-5E9A-551D-4D6A-C0DF44F4152F}"/>
          </ac:spMkLst>
        </pc:spChg>
        <pc:spChg chg="add mod">
          <ac:chgData name="sriranjanikarthick@gmail.com" userId="7d64d87fd342d473" providerId="LiveId" clId="{122F011D-94D7-4C37-8809-9E3CEE596D08}" dt="2022-10-17T11:29:27.412" v="2806" actId="14100"/>
          <ac:spMkLst>
            <pc:docMk/>
            <pc:sldMk cId="509908262" sldId="292"/>
            <ac:spMk id="15" creationId="{8C53005F-9F8E-4984-C884-8C50CF9AB411}"/>
          </ac:spMkLst>
        </pc:spChg>
        <pc:spChg chg="del mod">
          <ac:chgData name="sriranjanikarthick@gmail.com" userId="7d64d87fd342d473" providerId="LiveId" clId="{122F011D-94D7-4C37-8809-9E3CEE596D08}" dt="2022-10-17T11:07:21.621" v="2461" actId="478"/>
          <ac:spMkLst>
            <pc:docMk/>
            <pc:sldMk cId="509908262" sldId="292"/>
            <ac:spMk id="576" creationId="{00000000-0000-0000-0000-000000000000}"/>
          </ac:spMkLst>
        </pc:spChg>
        <pc:spChg chg="del mod">
          <ac:chgData name="sriranjanikarthick@gmail.com" userId="7d64d87fd342d473" providerId="LiveId" clId="{122F011D-94D7-4C37-8809-9E3CEE596D08}" dt="2022-10-17T11:07:21.621" v="2461" actId="478"/>
          <ac:spMkLst>
            <pc:docMk/>
            <pc:sldMk cId="509908262" sldId="292"/>
            <ac:spMk id="577" creationId="{00000000-0000-0000-0000-000000000000}"/>
          </ac:spMkLst>
        </pc:spChg>
        <pc:spChg chg="del mod">
          <ac:chgData name="sriranjanikarthick@gmail.com" userId="7d64d87fd342d473" providerId="LiveId" clId="{122F011D-94D7-4C37-8809-9E3CEE596D08}" dt="2022-10-17T11:07:21.621" v="2461" actId="478"/>
          <ac:spMkLst>
            <pc:docMk/>
            <pc:sldMk cId="509908262" sldId="292"/>
            <ac:spMk id="578" creationId="{00000000-0000-0000-0000-000000000000}"/>
          </ac:spMkLst>
        </pc:spChg>
        <pc:spChg chg="del mod">
          <ac:chgData name="sriranjanikarthick@gmail.com" userId="7d64d87fd342d473" providerId="LiveId" clId="{122F011D-94D7-4C37-8809-9E3CEE596D08}" dt="2022-10-17T11:07:25.006" v="2462" actId="478"/>
          <ac:spMkLst>
            <pc:docMk/>
            <pc:sldMk cId="509908262" sldId="292"/>
            <ac:spMk id="582" creationId="{00000000-0000-0000-0000-000000000000}"/>
          </ac:spMkLst>
        </pc:spChg>
        <pc:spChg chg="del">
          <ac:chgData name="sriranjanikarthick@gmail.com" userId="7d64d87fd342d473" providerId="LiveId" clId="{122F011D-94D7-4C37-8809-9E3CEE596D08}" dt="2022-10-17T11:07:21.621" v="2461" actId="478"/>
          <ac:spMkLst>
            <pc:docMk/>
            <pc:sldMk cId="509908262" sldId="292"/>
            <ac:spMk id="592" creationId="{00000000-0000-0000-0000-000000000000}"/>
          </ac:spMkLst>
        </pc:spChg>
        <pc:spChg chg="del">
          <ac:chgData name="sriranjanikarthick@gmail.com" userId="7d64d87fd342d473" providerId="LiveId" clId="{122F011D-94D7-4C37-8809-9E3CEE596D08}" dt="2022-10-17T11:07:21.621" v="2461" actId="478"/>
          <ac:spMkLst>
            <pc:docMk/>
            <pc:sldMk cId="509908262" sldId="292"/>
            <ac:spMk id="593" creationId="{00000000-0000-0000-0000-000000000000}"/>
          </ac:spMkLst>
        </pc:spChg>
        <pc:picChg chg="add mod modCrop">
          <ac:chgData name="sriranjanikarthick@gmail.com" userId="7d64d87fd342d473" providerId="LiveId" clId="{122F011D-94D7-4C37-8809-9E3CEE596D08}" dt="2022-10-17T11:25:34.999" v="2780" actId="1076"/>
          <ac:picMkLst>
            <pc:docMk/>
            <pc:sldMk cId="509908262" sldId="292"/>
            <ac:picMk id="13" creationId="{D934FD79-AD16-13C4-AE54-97B04D8B4505}"/>
          </ac:picMkLst>
        </pc:picChg>
        <pc:picChg chg="add mod modCrop">
          <ac:chgData name="sriranjanikarthick@gmail.com" userId="7d64d87fd342d473" providerId="LiveId" clId="{122F011D-94D7-4C37-8809-9E3CEE596D08}" dt="2022-10-17T11:24:57.114" v="2774" actId="1076"/>
          <ac:picMkLst>
            <pc:docMk/>
            <pc:sldMk cId="509908262" sldId="292"/>
            <ac:picMk id="14" creationId="{D74306E0-7674-C171-17E2-46D578D7139C}"/>
          </ac:picMkLst>
        </pc:picChg>
        <pc:cxnChg chg="add mod">
          <ac:chgData name="sriranjanikarthick@gmail.com" userId="7d64d87fd342d473" providerId="LiveId" clId="{122F011D-94D7-4C37-8809-9E3CEE596D08}" dt="2022-10-17T11:26:31.655" v="2787" actId="13822"/>
          <ac:cxnSpMkLst>
            <pc:docMk/>
            <pc:sldMk cId="509908262" sldId="292"/>
            <ac:cxnSpMk id="17" creationId="{3E262742-9BE1-361D-5EE2-9F72DC69DA1A}"/>
          </ac:cxnSpMkLst>
        </pc:cxnChg>
      </pc:sldChg>
      <pc:sldChg chg="add del">
        <pc:chgData name="sriranjanikarthick@gmail.com" userId="7d64d87fd342d473" providerId="LiveId" clId="{122F011D-94D7-4C37-8809-9E3CEE596D08}" dt="2022-10-17T11:02:26.636" v="2444" actId="47"/>
        <pc:sldMkLst>
          <pc:docMk/>
          <pc:sldMk cId="2540186701" sldId="292"/>
        </pc:sldMkLst>
      </pc:sldChg>
      <pc:sldChg chg="addSp modSp new del">
        <pc:chgData name="sriranjanikarthick@gmail.com" userId="7d64d87fd342d473" providerId="LiveId" clId="{122F011D-94D7-4C37-8809-9E3CEE596D08}" dt="2022-10-17T11:12:21.294" v="2515" actId="47"/>
        <pc:sldMkLst>
          <pc:docMk/>
          <pc:sldMk cId="1387175878" sldId="293"/>
        </pc:sldMkLst>
        <pc:spChg chg="add mod">
          <ac:chgData name="sriranjanikarthick@gmail.com" userId="7d64d87fd342d473" providerId="LiveId" clId="{122F011D-94D7-4C37-8809-9E3CEE596D08}" dt="2022-10-17T11:11:10.087" v="2507"/>
          <ac:spMkLst>
            <pc:docMk/>
            <pc:sldMk cId="1387175878" sldId="293"/>
            <ac:spMk id="3" creationId="{E61074A7-A815-48A0-2331-FEB9E957E34D}"/>
          </ac:spMkLst>
        </pc:spChg>
      </pc:sldChg>
      <pc:sldChg chg="addSp delSp modSp add mod">
        <pc:chgData name="sriranjanikarthick@gmail.com" userId="7d64d87fd342d473" providerId="LiveId" clId="{122F011D-94D7-4C37-8809-9E3CEE596D08}" dt="2022-10-18T00:50:02.769" v="5811" actId="1076"/>
        <pc:sldMkLst>
          <pc:docMk/>
          <pc:sldMk cId="4028525899" sldId="294"/>
        </pc:sldMkLst>
        <pc:spChg chg="mod">
          <ac:chgData name="sriranjanikarthick@gmail.com" userId="7d64d87fd342d473" providerId="LiveId" clId="{122F011D-94D7-4C37-8809-9E3CEE596D08}" dt="2022-10-17T11:11:50.518" v="2514" actId="14100"/>
          <ac:spMkLst>
            <pc:docMk/>
            <pc:sldMk cId="4028525899" sldId="294"/>
            <ac:spMk id="3" creationId="{9AFAE3EF-AFBE-8278-519E-1DF911E432F3}"/>
          </ac:spMkLst>
        </pc:spChg>
        <pc:spChg chg="add mod">
          <ac:chgData name="sriranjanikarthick@gmail.com" userId="7d64d87fd342d473" providerId="LiveId" clId="{122F011D-94D7-4C37-8809-9E3CEE596D08}" dt="2022-10-18T00:50:02.769" v="5811" actId="1076"/>
          <ac:spMkLst>
            <pc:docMk/>
            <pc:sldMk cId="4028525899" sldId="294"/>
            <ac:spMk id="4" creationId="{F06CA149-8431-49DF-A42A-76377A6E395A}"/>
          </ac:spMkLst>
        </pc:spChg>
        <pc:spChg chg="mod">
          <ac:chgData name="sriranjanikarthick@gmail.com" userId="7d64d87fd342d473" providerId="LiveId" clId="{122F011D-94D7-4C37-8809-9E3CEE596D08}" dt="2022-10-17T11:11:34.633" v="2512" actId="14100"/>
          <ac:spMkLst>
            <pc:docMk/>
            <pc:sldMk cId="4028525899" sldId="294"/>
            <ac:spMk id="6" creationId="{CC537578-0797-9363-A666-EDF27E868E43}"/>
          </ac:spMkLst>
        </pc:spChg>
        <pc:spChg chg="mod">
          <ac:chgData name="sriranjanikarthick@gmail.com" userId="7d64d87fd342d473" providerId="LiveId" clId="{122F011D-94D7-4C37-8809-9E3CEE596D08}" dt="2022-10-17T11:30:49.427" v="2876" actId="1076"/>
          <ac:spMkLst>
            <pc:docMk/>
            <pc:sldMk cId="4028525899" sldId="294"/>
            <ac:spMk id="7" creationId="{55138823-B920-063C-4810-3076ED24FE8E}"/>
          </ac:spMkLst>
        </pc:spChg>
        <pc:spChg chg="del">
          <ac:chgData name="sriranjanikarthick@gmail.com" userId="7d64d87fd342d473" providerId="LiveId" clId="{122F011D-94D7-4C37-8809-9E3CEE596D08}" dt="2022-10-17T11:11:40.414" v="2513" actId="478"/>
          <ac:spMkLst>
            <pc:docMk/>
            <pc:sldMk cId="4028525899" sldId="294"/>
            <ac:spMk id="8" creationId="{84E198BE-307C-51DA-798B-AF2FD10CAC6B}"/>
          </ac:spMkLst>
        </pc:spChg>
        <pc:spChg chg="del">
          <ac:chgData name="sriranjanikarthick@gmail.com" userId="7d64d87fd342d473" providerId="LiveId" clId="{122F011D-94D7-4C37-8809-9E3CEE596D08}" dt="2022-10-17T11:11:40.414" v="2513" actId="478"/>
          <ac:spMkLst>
            <pc:docMk/>
            <pc:sldMk cId="4028525899" sldId="294"/>
            <ac:spMk id="9" creationId="{56B032AB-467E-F3EC-1DED-476A6A994F27}"/>
          </ac:spMkLst>
        </pc:spChg>
        <pc:spChg chg="del">
          <ac:chgData name="sriranjanikarthick@gmail.com" userId="7d64d87fd342d473" providerId="LiveId" clId="{122F011D-94D7-4C37-8809-9E3CEE596D08}" dt="2022-10-17T11:11:40.414" v="2513" actId="478"/>
          <ac:spMkLst>
            <pc:docMk/>
            <pc:sldMk cId="4028525899" sldId="294"/>
            <ac:spMk id="10" creationId="{0798B4C8-0B42-2C95-EE30-9E0ED401ECFC}"/>
          </ac:spMkLst>
        </pc:spChg>
      </pc:sldChg>
      <pc:sldChg chg="add">
        <pc:chgData name="sriranjanikarthick@gmail.com" userId="7d64d87fd342d473" providerId="LiveId" clId="{122F011D-94D7-4C37-8809-9E3CEE596D08}" dt="2022-10-18T00:32:19.496" v="4608" actId="2890"/>
        <pc:sldMkLst>
          <pc:docMk/>
          <pc:sldMk cId="985974766" sldId="295"/>
        </pc:sldMkLst>
      </pc:sldChg>
      <pc:sldChg chg="modSp add del mod">
        <pc:chgData name="sriranjanikarthick@gmail.com" userId="7d64d87fd342d473" providerId="LiveId" clId="{122F011D-94D7-4C37-8809-9E3CEE596D08}" dt="2022-10-17T11:32:23.102" v="3070" actId="47"/>
        <pc:sldMkLst>
          <pc:docMk/>
          <pc:sldMk cId="2029450137" sldId="295"/>
        </pc:sldMkLst>
        <pc:spChg chg="mod">
          <ac:chgData name="sriranjanikarthick@gmail.com" userId="7d64d87fd342d473" providerId="LiveId" clId="{122F011D-94D7-4C37-8809-9E3CEE596D08}" dt="2022-10-17T11:14:28.400" v="2532" actId="20577"/>
          <ac:spMkLst>
            <pc:docMk/>
            <pc:sldMk cId="2029450137" sldId="295"/>
            <ac:spMk id="2" creationId="{3D01CD83-05C9-FB39-D92D-8AF0682E8ACC}"/>
          </ac:spMkLst>
        </pc:spChg>
      </pc:sldChg>
      <pc:sldChg chg="modSp add del mod">
        <pc:chgData name="sriranjanikarthick@gmail.com" userId="7d64d87fd342d473" providerId="LiveId" clId="{122F011D-94D7-4C37-8809-9E3CEE596D08}" dt="2022-10-17T11:32:24.861" v="3071" actId="47"/>
        <pc:sldMkLst>
          <pc:docMk/>
          <pc:sldMk cId="2855563463" sldId="296"/>
        </pc:sldMkLst>
        <pc:spChg chg="mod">
          <ac:chgData name="sriranjanikarthick@gmail.com" userId="7d64d87fd342d473" providerId="LiveId" clId="{122F011D-94D7-4C37-8809-9E3CEE596D08}" dt="2022-10-17T11:16:19.961" v="2533"/>
          <ac:spMkLst>
            <pc:docMk/>
            <pc:sldMk cId="2855563463" sldId="296"/>
            <ac:spMk id="2" creationId="{3D01CD83-05C9-FB39-D92D-8AF0682E8ACC}"/>
          </ac:spMkLst>
        </pc:spChg>
      </pc:sldChg>
      <pc:sldChg chg="delSp modSp add mod">
        <pc:chgData name="sriranjanikarthick@gmail.com" userId="7d64d87fd342d473" providerId="LiveId" clId="{122F011D-94D7-4C37-8809-9E3CEE596D08}" dt="2022-10-18T00:51:09.661" v="5853" actId="20577"/>
        <pc:sldMkLst>
          <pc:docMk/>
          <pc:sldMk cId="3767244952" sldId="296"/>
        </pc:sldMkLst>
        <pc:spChg chg="mod">
          <ac:chgData name="sriranjanikarthick@gmail.com" userId="7d64d87fd342d473" providerId="LiveId" clId="{122F011D-94D7-4C37-8809-9E3CEE596D08}" dt="2022-10-18T00:51:09.661" v="5853" actId="20577"/>
          <ac:spMkLst>
            <pc:docMk/>
            <pc:sldMk cId="3767244952" sldId="296"/>
            <ac:spMk id="57" creationId="{00000000-0000-0000-0000-000000000000}"/>
          </ac:spMkLst>
        </pc:spChg>
        <pc:spChg chg="del">
          <ac:chgData name="sriranjanikarthick@gmail.com" userId="7d64d87fd342d473" providerId="LiveId" clId="{122F011D-94D7-4C37-8809-9E3CEE596D08}" dt="2022-10-18T00:50:58.688" v="5829" actId="478"/>
          <ac:spMkLst>
            <pc:docMk/>
            <pc:sldMk cId="3767244952" sldId="296"/>
            <ac:spMk id="59" creationId="{00000000-0000-0000-0000-000000000000}"/>
          </ac:spMkLst>
        </pc:spChg>
        <pc:spChg chg="del">
          <ac:chgData name="sriranjanikarthick@gmail.com" userId="7d64d87fd342d473" providerId="LiveId" clId="{122F011D-94D7-4C37-8809-9E3CEE596D08}" dt="2022-10-18T00:50:58.688" v="5829" actId="478"/>
          <ac:spMkLst>
            <pc:docMk/>
            <pc:sldMk cId="3767244952" sldId="296"/>
            <ac:spMk id="60" creationId="{00000000-0000-0000-0000-000000000000}"/>
          </ac:spMkLst>
        </pc:spChg>
        <pc:spChg chg="del">
          <ac:chgData name="sriranjanikarthick@gmail.com" userId="7d64d87fd342d473" providerId="LiveId" clId="{122F011D-94D7-4C37-8809-9E3CEE596D08}" dt="2022-10-18T00:50:58.688" v="5829" actId="478"/>
          <ac:spMkLst>
            <pc:docMk/>
            <pc:sldMk cId="3767244952" sldId="296"/>
            <ac:spMk id="61" creationId="{00000000-0000-0000-0000-000000000000}"/>
          </ac:spMkLst>
        </pc:spChg>
        <pc:spChg chg="del">
          <ac:chgData name="sriranjanikarthick@gmail.com" userId="7d64d87fd342d473" providerId="LiveId" clId="{122F011D-94D7-4C37-8809-9E3CEE596D08}" dt="2022-10-18T00:50:58.688" v="5829" actId="478"/>
          <ac:spMkLst>
            <pc:docMk/>
            <pc:sldMk cId="3767244952" sldId="296"/>
            <ac:spMk id="62" creationId="{00000000-0000-0000-0000-000000000000}"/>
          </ac:spMkLst>
        </pc:spChg>
        <pc:spChg chg="del">
          <ac:chgData name="sriranjanikarthick@gmail.com" userId="7d64d87fd342d473" providerId="LiveId" clId="{122F011D-94D7-4C37-8809-9E3CEE596D08}" dt="2022-10-18T00:50:58.688" v="5829" actId="478"/>
          <ac:spMkLst>
            <pc:docMk/>
            <pc:sldMk cId="3767244952" sldId="296"/>
            <ac:spMk id="63" creationId="{00000000-0000-0000-0000-000000000000}"/>
          </ac:spMkLst>
        </pc:spChg>
        <pc:spChg chg="del">
          <ac:chgData name="sriranjanikarthick@gmail.com" userId="7d64d87fd342d473" providerId="LiveId" clId="{122F011D-94D7-4C37-8809-9E3CEE596D08}" dt="2022-10-18T00:50:58.688" v="5829" actId="478"/>
          <ac:spMkLst>
            <pc:docMk/>
            <pc:sldMk cId="3767244952" sldId="296"/>
            <ac:spMk id="72" creationId="{00000000-0000-0000-0000-000000000000}"/>
          </ac:spMkLst>
        </pc:spChg>
        <pc:grpChg chg="del">
          <ac:chgData name="sriranjanikarthick@gmail.com" userId="7d64d87fd342d473" providerId="LiveId" clId="{122F011D-94D7-4C37-8809-9E3CEE596D08}" dt="2022-10-18T00:50:58.688" v="5829" actId="478"/>
          <ac:grpSpMkLst>
            <pc:docMk/>
            <pc:sldMk cId="3767244952" sldId="296"/>
            <ac:grpSpMk id="64" creationId="{00000000-0000-0000-0000-000000000000}"/>
          </ac:grpSpMkLst>
        </pc:grpChg>
        <pc:grpChg chg="del">
          <ac:chgData name="sriranjanikarthick@gmail.com" userId="7d64d87fd342d473" providerId="LiveId" clId="{122F011D-94D7-4C37-8809-9E3CEE596D08}" dt="2022-10-18T00:50:58.688" v="5829" actId="478"/>
          <ac:grpSpMkLst>
            <pc:docMk/>
            <pc:sldMk cId="3767244952" sldId="296"/>
            <ac:grpSpMk id="77" creationId="{00000000-0000-0000-0000-000000000000}"/>
          </ac:grpSpMkLst>
        </pc:grpChg>
        <pc:grpChg chg="del">
          <ac:chgData name="sriranjanikarthick@gmail.com" userId="7d64d87fd342d473" providerId="LiveId" clId="{122F011D-94D7-4C37-8809-9E3CEE596D08}" dt="2022-10-18T00:50:58.688" v="5829" actId="478"/>
          <ac:grpSpMkLst>
            <pc:docMk/>
            <pc:sldMk cId="3767244952" sldId="296"/>
            <ac:grpSpMk id="80" creationId="{00000000-0000-0000-0000-000000000000}"/>
          </ac:grpSpMkLst>
        </pc:grpChg>
        <pc:grpChg chg="del">
          <ac:chgData name="sriranjanikarthick@gmail.com" userId="7d64d87fd342d473" providerId="LiveId" clId="{122F011D-94D7-4C37-8809-9E3CEE596D08}" dt="2022-10-18T00:50:58.688" v="5829" actId="478"/>
          <ac:grpSpMkLst>
            <pc:docMk/>
            <pc:sldMk cId="3767244952" sldId="296"/>
            <ac:grpSpMk id="83" creationId="{00000000-0000-0000-0000-000000000000}"/>
          </ac:grpSpMkLst>
        </pc:grpChg>
        <pc:grpChg chg="del">
          <ac:chgData name="sriranjanikarthick@gmail.com" userId="7d64d87fd342d473" providerId="LiveId" clId="{122F011D-94D7-4C37-8809-9E3CEE596D08}" dt="2022-10-18T00:50:58.688" v="5829" actId="478"/>
          <ac:grpSpMkLst>
            <pc:docMk/>
            <pc:sldMk cId="3767244952" sldId="296"/>
            <ac:grpSpMk id="87" creationId="{00000000-0000-0000-0000-000000000000}"/>
          </ac:grpSpMkLst>
        </pc:grpChg>
        <pc:cxnChg chg="del mod">
          <ac:chgData name="sriranjanikarthick@gmail.com" userId="7d64d87fd342d473" providerId="LiveId" clId="{122F011D-94D7-4C37-8809-9E3CEE596D08}" dt="2022-10-18T00:50:58.688" v="5829" actId="478"/>
          <ac:cxnSpMkLst>
            <pc:docMk/>
            <pc:sldMk cId="3767244952" sldId="296"/>
            <ac:cxnSpMk id="73" creationId="{00000000-0000-0000-0000-000000000000}"/>
          </ac:cxnSpMkLst>
        </pc:cxnChg>
        <pc:cxnChg chg="del mod">
          <ac:chgData name="sriranjanikarthick@gmail.com" userId="7d64d87fd342d473" providerId="LiveId" clId="{122F011D-94D7-4C37-8809-9E3CEE596D08}" dt="2022-10-18T00:50:58.688" v="5829" actId="478"/>
          <ac:cxnSpMkLst>
            <pc:docMk/>
            <pc:sldMk cId="3767244952" sldId="296"/>
            <ac:cxnSpMk id="74" creationId="{00000000-0000-0000-0000-000000000000}"/>
          </ac:cxnSpMkLst>
        </pc:cxnChg>
        <pc:cxnChg chg="del mod">
          <ac:chgData name="sriranjanikarthick@gmail.com" userId="7d64d87fd342d473" providerId="LiveId" clId="{122F011D-94D7-4C37-8809-9E3CEE596D08}" dt="2022-10-18T00:50:58.688" v="5829" actId="478"/>
          <ac:cxnSpMkLst>
            <pc:docMk/>
            <pc:sldMk cId="3767244952" sldId="296"/>
            <ac:cxnSpMk id="75" creationId="{00000000-0000-0000-0000-000000000000}"/>
          </ac:cxnSpMkLst>
        </pc:cxnChg>
        <pc:cxnChg chg="del mod">
          <ac:chgData name="sriranjanikarthick@gmail.com" userId="7d64d87fd342d473" providerId="LiveId" clId="{122F011D-94D7-4C37-8809-9E3CEE596D08}" dt="2022-10-18T00:50:58.688" v="5829" actId="478"/>
          <ac:cxnSpMkLst>
            <pc:docMk/>
            <pc:sldMk cId="3767244952" sldId="296"/>
            <ac:cxnSpMk id="76" creationId="{00000000-0000-0000-0000-000000000000}"/>
          </ac:cxnSpMkLst>
        </pc:cxnChg>
      </pc:sldChg>
      <pc:sldMasterChg chg="delSldLayout">
        <pc:chgData name="sriranjanikarthick@gmail.com" userId="7d64d87fd342d473" providerId="LiveId" clId="{122F011D-94D7-4C37-8809-9E3CEE596D08}" dt="2022-10-17T11:55:04.981" v="3479" actId="47"/>
        <pc:sldMasterMkLst>
          <pc:docMk/>
          <pc:sldMasterMk cId="0" sldId="2147483660"/>
        </pc:sldMasterMkLst>
        <pc:sldLayoutChg chg="del">
          <pc:chgData name="sriranjanikarthick@gmail.com" userId="7d64d87fd342d473" providerId="LiveId" clId="{122F011D-94D7-4C37-8809-9E3CEE596D08}" dt="2022-10-17T11:55:04.981" v="3479" actId="47"/>
          <pc:sldLayoutMkLst>
            <pc:docMk/>
            <pc:sldMasterMk cId="0" sldId="2147483660"/>
            <pc:sldLayoutMk cId="0" sldId="2147483649"/>
          </pc:sldLayoutMkLst>
        </pc:sldLayoutChg>
      </pc:sldMasterChg>
      <pc:sldMasterChg chg="del delSldLayout">
        <pc:chgData name="sriranjanikarthick@gmail.com" userId="7d64d87fd342d473" providerId="LiveId" clId="{122F011D-94D7-4C37-8809-9E3CEE596D08}" dt="2022-10-18T00:49:07.310" v="5784" actId="47"/>
        <pc:sldMasterMkLst>
          <pc:docMk/>
          <pc:sldMasterMk cId="0" sldId="2147483661"/>
        </pc:sldMasterMkLst>
        <pc:sldLayoutChg chg="del">
          <pc:chgData name="sriranjanikarthick@gmail.com" userId="7d64d87fd342d473" providerId="LiveId" clId="{122F011D-94D7-4C37-8809-9E3CEE596D08}" dt="2022-10-18T00:49:07.310" v="5784" actId="47"/>
          <pc:sldLayoutMkLst>
            <pc:docMk/>
            <pc:sldMasterMk cId="0" sldId="2147483661"/>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949260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9c73459845_0_2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9c73459845_0_2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c7345984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c7345984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9c73459845_0_5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9c73459845_0_5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45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57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9c73459845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9c7345984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615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98a723aff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98a723aff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9c73459845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9c7345984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646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9c73459845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9c7345984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71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9c73459845_0_3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9c73459845_0_3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9c73459845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9c73459845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38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1.emf"/><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264222" y="1629550"/>
            <a:ext cx="4145534"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LEAD SCORING Case Study – Assignment</a:t>
            </a:r>
            <a:endParaRPr sz="2800" dirty="0"/>
          </a:p>
        </p:txBody>
      </p:sp>
      <p:sp>
        <p:nvSpPr>
          <p:cNvPr id="58" name="Google Shape;58;p15"/>
          <p:cNvSpPr txBox="1">
            <a:spLocks noGrp="1"/>
          </p:cNvSpPr>
          <p:nvPr>
            <p:ph type="subTitle" idx="1"/>
          </p:nvPr>
        </p:nvSpPr>
        <p:spPr>
          <a:xfrm>
            <a:off x="322390" y="2970700"/>
            <a:ext cx="3607200" cy="36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Dewang Satyam &amp; Sriranjani S</a:t>
            </a:r>
          </a:p>
        </p:txBody>
      </p:sp>
      <p:sp>
        <p:nvSpPr>
          <p:cNvPr id="59" name="Google Shape;59;p15"/>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6373463" y="1220354"/>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600" b="1" dirty="0">
                <a:solidFill>
                  <a:schemeClr val="dk1"/>
                </a:solidFill>
                <a:latin typeface="Fira Sans Extra Condensed"/>
                <a:ea typeface="Fira Sans Extra Condensed"/>
                <a:cs typeface="Fira Sans Extra Condensed"/>
                <a:sym typeface="Fira Sans Extra Condensed"/>
              </a:rPr>
              <a:t>LEAD SCORING</a:t>
            </a:r>
            <a:endParaRPr sz="1600" b="1" dirty="0">
              <a:solidFill>
                <a:schemeClr val="dk1"/>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4" name="Google Shape;74;p15"/>
          <p:cNvCxnSpPr>
            <a:stCxn id="63" idx="3"/>
            <a:endCxn id="61"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5" name="Google Shape;75;p15"/>
          <p:cNvCxnSpPr>
            <a:stCxn id="63" idx="3"/>
            <a:endCxn id="60"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6" name="Google Shape;76;p15"/>
          <p:cNvCxnSpPr>
            <a:stCxn id="63" idx="3"/>
            <a:endCxn id="59"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7" name="Google Shape;77;p15"/>
          <p:cNvGrpSpPr/>
          <p:nvPr/>
        </p:nvGrpSpPr>
        <p:grpSpPr>
          <a:xfrm>
            <a:off x="5142093" y="3632583"/>
            <a:ext cx="351136" cy="365769"/>
            <a:chOff x="-65129950" y="2646800"/>
            <a:chExt cx="311125" cy="317425"/>
          </a:xfrm>
        </p:grpSpPr>
        <p:sp>
          <p:nvSpPr>
            <p:cNvPr id="78" name="Google Shape;78;p1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15"/>
          <p:cNvGrpSpPr/>
          <p:nvPr/>
        </p:nvGrpSpPr>
        <p:grpSpPr>
          <a:xfrm>
            <a:off x="5965703" y="3632603"/>
            <a:ext cx="365756" cy="365747"/>
            <a:chOff x="1412450" y="1954475"/>
            <a:chExt cx="297750" cy="296175"/>
          </a:xfrm>
        </p:grpSpPr>
        <p:sp>
          <p:nvSpPr>
            <p:cNvPr id="81" name="Google Shape;81;p1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5"/>
          <p:cNvGrpSpPr/>
          <p:nvPr/>
        </p:nvGrpSpPr>
        <p:grpSpPr>
          <a:xfrm>
            <a:off x="6782916" y="3632592"/>
            <a:ext cx="393186" cy="365766"/>
            <a:chOff x="-62890750" y="2296300"/>
            <a:chExt cx="330825" cy="317450"/>
          </a:xfrm>
        </p:grpSpPr>
        <p:sp>
          <p:nvSpPr>
            <p:cNvPr id="84" name="Google Shape;84;p1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5"/>
          <p:cNvGrpSpPr/>
          <p:nvPr/>
        </p:nvGrpSpPr>
        <p:grpSpPr>
          <a:xfrm>
            <a:off x="7627546" y="3632577"/>
            <a:ext cx="365770" cy="365770"/>
            <a:chOff x="-3137650" y="2408950"/>
            <a:chExt cx="291450" cy="292125"/>
          </a:xfrm>
        </p:grpSpPr>
        <p:sp>
          <p:nvSpPr>
            <p:cNvPr id="88" name="Google Shape;88;p15"/>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3" name="Google Shape;1033;p34"/>
          <p:cNvSpPr txBox="1"/>
          <p:nvPr/>
        </p:nvSpPr>
        <p:spPr>
          <a:xfrm>
            <a:off x="183255" y="725715"/>
            <a:ext cx="2519088"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4"/>
                </a:solidFill>
                <a:latin typeface="Fira Sans Extra Condensed"/>
                <a:ea typeface="Fira Sans Extra Condensed"/>
                <a:cs typeface="Fira Sans Extra Condensed"/>
                <a:sym typeface="Fira Sans Extra Condensed"/>
              </a:rPr>
              <a:t>Sensitivity &amp; Specificity – TRAIN DATA SET</a:t>
            </a:r>
            <a:endParaRPr sz="1600" b="1" dirty="0">
              <a:solidFill>
                <a:schemeClr val="accent4"/>
              </a:solidFill>
              <a:latin typeface="Fira Sans Extra Condensed"/>
              <a:ea typeface="Fira Sans Extra Condensed"/>
              <a:cs typeface="Fira Sans Extra Condensed"/>
              <a:sym typeface="Fira Sans Extra Condensed"/>
            </a:endParaRPr>
          </a:p>
        </p:txBody>
      </p:sp>
      <p:sp>
        <p:nvSpPr>
          <p:cNvPr id="1035" name="Google Shape;1035;p34"/>
          <p:cNvSpPr txBox="1"/>
          <p:nvPr/>
        </p:nvSpPr>
        <p:spPr>
          <a:xfrm>
            <a:off x="5971934" y="693561"/>
            <a:ext cx="2279968"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rgbClr val="FF8001"/>
                </a:solidFill>
                <a:latin typeface="Fira Sans Extra Condensed"/>
                <a:ea typeface="Fira Sans Extra Condensed"/>
                <a:cs typeface="Fira Sans Extra Condensed"/>
                <a:sym typeface="Fira Sans Extra Condensed"/>
              </a:rPr>
              <a:t>Sensitivity &amp; Specificity – TRAIN DATA SET</a:t>
            </a:r>
          </a:p>
        </p:txBody>
      </p:sp>
      <p:sp>
        <p:nvSpPr>
          <p:cNvPr id="1037" name="Google Shape;1037;p34"/>
          <p:cNvSpPr txBox="1"/>
          <p:nvPr/>
        </p:nvSpPr>
        <p:spPr>
          <a:xfrm>
            <a:off x="3077593" y="693561"/>
            <a:ext cx="2163479"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rgbClr val="5FD0DB"/>
                </a:solidFill>
                <a:latin typeface="Fira Sans Extra Condensed"/>
                <a:ea typeface="Fira Sans Extra Condensed"/>
                <a:cs typeface="Fira Sans Extra Condensed"/>
                <a:sym typeface="Fira Sans Extra Condensed"/>
              </a:rPr>
              <a:t>Precision &amp; Recall – TRAIN DATA SET</a:t>
            </a:r>
          </a:p>
        </p:txBody>
      </p:sp>
      <p:grpSp>
        <p:nvGrpSpPr>
          <p:cNvPr id="1079" name="Google Shape;1079;p34"/>
          <p:cNvGrpSpPr/>
          <p:nvPr/>
        </p:nvGrpSpPr>
        <p:grpSpPr>
          <a:xfrm>
            <a:off x="300126" y="1161124"/>
            <a:ext cx="1599832" cy="176400"/>
            <a:chOff x="511844" y="2156825"/>
            <a:chExt cx="1599832" cy="176400"/>
          </a:xfrm>
        </p:grpSpPr>
        <p:sp>
          <p:nvSpPr>
            <p:cNvPr id="1080" name="Google Shape;1080;p34"/>
            <p:cNvSpPr/>
            <p:nvPr/>
          </p:nvSpPr>
          <p:spPr>
            <a:xfrm rot="5400000" flipH="1">
              <a:off x="495344" y="2173325"/>
              <a:ext cx="176400" cy="143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81" name="Google Shape;1081;p34"/>
            <p:cNvSpPr/>
            <p:nvPr/>
          </p:nvSpPr>
          <p:spPr>
            <a:xfrm rot="5400000" flipH="1">
              <a:off x="657171" y="2173325"/>
              <a:ext cx="176400" cy="143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82" name="Google Shape;1082;p34"/>
            <p:cNvSpPr/>
            <p:nvPr/>
          </p:nvSpPr>
          <p:spPr>
            <a:xfrm rot="5400000" flipH="1">
              <a:off x="818998" y="2173325"/>
              <a:ext cx="176400" cy="143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83" name="Google Shape;1083;p34"/>
            <p:cNvSpPr/>
            <p:nvPr/>
          </p:nvSpPr>
          <p:spPr>
            <a:xfrm rot="5400000" flipH="1">
              <a:off x="980825" y="2173325"/>
              <a:ext cx="176400" cy="143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84" name="Google Shape;1084;p34"/>
            <p:cNvSpPr/>
            <p:nvPr/>
          </p:nvSpPr>
          <p:spPr>
            <a:xfrm rot="5400000" flipH="1">
              <a:off x="1142652" y="2173325"/>
              <a:ext cx="176400" cy="143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85" name="Google Shape;1085;p34"/>
            <p:cNvSpPr/>
            <p:nvPr/>
          </p:nvSpPr>
          <p:spPr>
            <a:xfrm rot="5400000" flipH="1">
              <a:off x="1304479" y="217332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86" name="Google Shape;1086;p34"/>
            <p:cNvSpPr/>
            <p:nvPr/>
          </p:nvSpPr>
          <p:spPr>
            <a:xfrm rot="5400000" flipH="1">
              <a:off x="1466306" y="217332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87" name="Google Shape;1087;p34"/>
            <p:cNvSpPr/>
            <p:nvPr/>
          </p:nvSpPr>
          <p:spPr>
            <a:xfrm rot="5400000" flipH="1">
              <a:off x="1628122" y="217332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88" name="Google Shape;1088;p34"/>
            <p:cNvSpPr/>
            <p:nvPr/>
          </p:nvSpPr>
          <p:spPr>
            <a:xfrm rot="5400000" flipH="1">
              <a:off x="1789949" y="217332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89" name="Google Shape;1089;p34"/>
            <p:cNvSpPr/>
            <p:nvPr/>
          </p:nvSpPr>
          <p:spPr>
            <a:xfrm rot="5400000" flipH="1">
              <a:off x="1951776" y="217332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grpSp>
      <p:grpSp>
        <p:nvGrpSpPr>
          <p:cNvPr id="1090" name="Google Shape;1090;p34"/>
          <p:cNvGrpSpPr/>
          <p:nvPr/>
        </p:nvGrpSpPr>
        <p:grpSpPr>
          <a:xfrm>
            <a:off x="3195294" y="1161124"/>
            <a:ext cx="1599832" cy="176400"/>
            <a:chOff x="2465419" y="2156825"/>
            <a:chExt cx="1599832" cy="176400"/>
          </a:xfrm>
        </p:grpSpPr>
        <p:sp>
          <p:nvSpPr>
            <p:cNvPr id="1091" name="Google Shape;1091;p34"/>
            <p:cNvSpPr/>
            <p:nvPr/>
          </p:nvSpPr>
          <p:spPr>
            <a:xfrm rot="5400000" flipH="1">
              <a:off x="2448919" y="2173325"/>
              <a:ext cx="176400" cy="143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92" name="Google Shape;1092;p34"/>
            <p:cNvSpPr/>
            <p:nvPr/>
          </p:nvSpPr>
          <p:spPr>
            <a:xfrm rot="5400000" flipH="1">
              <a:off x="2610746" y="2173325"/>
              <a:ext cx="176400" cy="143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93" name="Google Shape;1093;p34"/>
            <p:cNvSpPr/>
            <p:nvPr/>
          </p:nvSpPr>
          <p:spPr>
            <a:xfrm rot="5400000" flipH="1">
              <a:off x="2772573" y="2173325"/>
              <a:ext cx="176400" cy="143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94" name="Google Shape;1094;p34"/>
            <p:cNvSpPr/>
            <p:nvPr/>
          </p:nvSpPr>
          <p:spPr>
            <a:xfrm rot="5400000" flipH="1">
              <a:off x="2934400" y="2173325"/>
              <a:ext cx="176400" cy="143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95" name="Google Shape;1095;p34"/>
            <p:cNvSpPr/>
            <p:nvPr/>
          </p:nvSpPr>
          <p:spPr>
            <a:xfrm rot="5400000" flipH="1">
              <a:off x="3096227" y="2173325"/>
              <a:ext cx="176400" cy="143400"/>
            </a:xfrm>
            <a:prstGeom prst="rect">
              <a:avLst/>
            </a:prstGeom>
            <a:solidFill>
              <a:srgbClr val="5FD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96" name="Google Shape;1096;p34"/>
            <p:cNvSpPr/>
            <p:nvPr/>
          </p:nvSpPr>
          <p:spPr>
            <a:xfrm rot="5400000" flipH="1">
              <a:off x="3258054" y="217332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97" name="Google Shape;1097;p34"/>
            <p:cNvSpPr/>
            <p:nvPr/>
          </p:nvSpPr>
          <p:spPr>
            <a:xfrm rot="5400000" flipH="1">
              <a:off x="3419881" y="217332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98" name="Google Shape;1098;p34"/>
            <p:cNvSpPr/>
            <p:nvPr/>
          </p:nvSpPr>
          <p:spPr>
            <a:xfrm rot="5400000" flipH="1">
              <a:off x="3581696" y="217332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099" name="Google Shape;1099;p34"/>
            <p:cNvSpPr/>
            <p:nvPr/>
          </p:nvSpPr>
          <p:spPr>
            <a:xfrm rot="5400000" flipH="1">
              <a:off x="3743524" y="217332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100" name="Google Shape;1100;p34"/>
            <p:cNvSpPr/>
            <p:nvPr/>
          </p:nvSpPr>
          <p:spPr>
            <a:xfrm rot="5400000" flipH="1">
              <a:off x="3905351" y="217332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grpSp>
      <p:grpSp>
        <p:nvGrpSpPr>
          <p:cNvPr id="1101" name="Google Shape;1101;p34"/>
          <p:cNvGrpSpPr/>
          <p:nvPr/>
        </p:nvGrpSpPr>
        <p:grpSpPr>
          <a:xfrm>
            <a:off x="6082068" y="1161124"/>
            <a:ext cx="1599832" cy="176400"/>
            <a:chOff x="511844" y="3438275"/>
            <a:chExt cx="1599832" cy="176400"/>
          </a:xfrm>
        </p:grpSpPr>
        <p:sp>
          <p:nvSpPr>
            <p:cNvPr id="1102" name="Google Shape;1102;p34"/>
            <p:cNvSpPr/>
            <p:nvPr/>
          </p:nvSpPr>
          <p:spPr>
            <a:xfrm rot="5400000" flipH="1">
              <a:off x="495344" y="3454775"/>
              <a:ext cx="176400" cy="14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103" name="Google Shape;1103;p34"/>
            <p:cNvSpPr/>
            <p:nvPr/>
          </p:nvSpPr>
          <p:spPr>
            <a:xfrm rot="5400000" flipH="1">
              <a:off x="657171" y="3454775"/>
              <a:ext cx="176400" cy="14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104" name="Google Shape;1104;p34"/>
            <p:cNvSpPr/>
            <p:nvPr/>
          </p:nvSpPr>
          <p:spPr>
            <a:xfrm rot="5400000" flipH="1">
              <a:off x="818998" y="3454775"/>
              <a:ext cx="176400" cy="14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105" name="Google Shape;1105;p34"/>
            <p:cNvSpPr/>
            <p:nvPr/>
          </p:nvSpPr>
          <p:spPr>
            <a:xfrm rot="5400000" flipH="1">
              <a:off x="980825" y="3454775"/>
              <a:ext cx="176400" cy="143400"/>
            </a:xfrm>
            <a:prstGeom prst="rect">
              <a:avLst/>
            </a:prstGeom>
            <a:solidFill>
              <a:srgbClr val="FF8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106" name="Google Shape;1106;p34"/>
            <p:cNvSpPr/>
            <p:nvPr/>
          </p:nvSpPr>
          <p:spPr>
            <a:xfrm rot="5400000" flipH="1">
              <a:off x="1142652" y="3454775"/>
              <a:ext cx="176400" cy="143400"/>
            </a:xfrm>
            <a:prstGeom prst="rect">
              <a:avLst/>
            </a:prstGeom>
            <a:solidFill>
              <a:srgbClr val="FF8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107" name="Google Shape;1107;p34"/>
            <p:cNvSpPr/>
            <p:nvPr/>
          </p:nvSpPr>
          <p:spPr>
            <a:xfrm rot="5400000" flipH="1">
              <a:off x="1304479" y="345477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108" name="Google Shape;1108;p34"/>
            <p:cNvSpPr/>
            <p:nvPr/>
          </p:nvSpPr>
          <p:spPr>
            <a:xfrm rot="5400000" flipH="1">
              <a:off x="1466306" y="345477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109" name="Google Shape;1109;p34"/>
            <p:cNvSpPr/>
            <p:nvPr/>
          </p:nvSpPr>
          <p:spPr>
            <a:xfrm rot="5400000" flipH="1">
              <a:off x="1628122" y="345477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110" name="Google Shape;1110;p34"/>
            <p:cNvSpPr/>
            <p:nvPr/>
          </p:nvSpPr>
          <p:spPr>
            <a:xfrm rot="5400000" flipH="1">
              <a:off x="1789949" y="345477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1111" name="Google Shape;1111;p34"/>
            <p:cNvSpPr/>
            <p:nvPr/>
          </p:nvSpPr>
          <p:spPr>
            <a:xfrm rot="5400000" flipH="1">
              <a:off x="1951776" y="3454775"/>
              <a:ext cx="176400" cy="1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grpSp>
      <p:sp>
        <p:nvSpPr>
          <p:cNvPr id="4" name="Google Shape;161;p17">
            <a:extLst>
              <a:ext uri="{FF2B5EF4-FFF2-40B4-BE49-F238E27FC236}">
                <a16:creationId xmlns:a16="http://schemas.microsoft.com/office/drawing/2014/main" xmlns="" id="{D463C7D7-75FB-AE23-A3C6-C9B105A9DA04}"/>
              </a:ext>
            </a:extLst>
          </p:cNvPr>
          <p:cNvSpPr txBox="1">
            <a:spLocks/>
          </p:cNvSpPr>
          <p:nvPr/>
        </p:nvSpPr>
        <p:spPr>
          <a:xfrm>
            <a:off x="117320" y="102966"/>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pPr algn="l">
              <a:buClr>
                <a:schemeClr val="dk1"/>
              </a:buClr>
              <a:buSzPts val="1100"/>
              <a:buFont typeface="Arial"/>
              <a:buNone/>
            </a:pPr>
            <a:r>
              <a:rPr lang="en-IN" sz="2800" dirty="0">
                <a:solidFill>
                  <a:schemeClr val="dk1"/>
                </a:solidFill>
                <a:latin typeface="Fira Sans" panose="020B0503050000020004" pitchFamily="34" charset="0"/>
              </a:rPr>
              <a:t>Model Evaluation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153" y="1927455"/>
            <a:ext cx="2777155" cy="1955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4" descr="data:image/png;base64,iVBORw0KGgoAAAANSUhEUgAAAXQAAAD4CAYAAAD8Zh1EAAAABHNCSVQICAgIfAhkiAAAAAlwSFlzAAALEgAACxIB0t1+/AAAADh0RVh0U29mdHdhcmUAbWF0cGxvdGxpYiB2ZXJzaW9uMy4yLjIsIGh0dHA6Ly9tYXRwbG90bGliLm9yZy+WH4yJAAAgAElEQVR4nO3deVhV1frA8e9iBpVBMQcU0RxxCsUp56ksU3Meysrs2mTDbfrZ7VZWNt+83W7dSktNUzPTjJtmpeY1TU0UZ1NxBidQBFRAgfX7Y6GioRzknLPPObyf5znP4ey92fvdIq/Ltdd6l9JaI4QQwv15WR2AEEII+5CELoQQHkISuhBCeAhJ6EII4SEkoQshhIfwserC4eHhOioqyqrLCyGEW1q/fn2q1rpyUfssS+hRUVHEx8dbdXkhhHBLSqkDV9snXS5CCOEhJKELIYSHkIQuhBAeQhK6EEJ4CEnoQgjhIYpN6EqpKUqp40qprVfZr5RSHyilEpVSm5VSLewfphBCiOLY0kKfBvS6xv7bgHoFrzHAx6UPSwghREkVOw5da71CKRV1jUP6AdO1qcO7RikVqpSqprU+YqcYL7d5M/zjH3DnnaDUpe3e3tCoEVSpAsHBDrm0EEJcj3ydzwdrP+Bk1kkA+tTvQ6uIVna/jj0mFkUAhwp9TirY9qeErpQag2nFExkZeX1X++03mDHDvIqiFISEFIouAm64wWzr2BFuucVsr1oVwsOvLwYhhCiBHSk7+OuPfwVAoaheobrLJnSbaa0nAZMAYmNjr29ljYcegh494MyZy7cnJ8PRo7BzJ2Rnm20nT8KBA7BuHZw+DQsWXP49LVrA0KFQoQKEhsKgQeDre11hCSHKjsycTNYkrSHYP5i3V73N5mObuaHcDUQERxAZHEntsNo0r9KcjrU6sjhxMduObwNgwdAF9GvYz2Fx2SOhJwM1C32uUbDNcerW/fO25s2v/T35+bB0KaSnQ0YGTJ0KK1fChg2XjhkxAiIjzT8ajz8O5crZN24hhNvQWvPL/l/wVt6EBYYRGhBKWEAYKw+upO9XfcnNz73s+FqhtdhybAsLdy0kKzcLgFkDZjFi/oiLx/h4ObYNrWxZgq6gD/17rXWTIvb1BsYCtwNtgA+01q2LO2dsbKy2vJZLVpZJ7unp8PPPsGQJ7NsHmzaZ/UFBULEiNGgArVub7prOnS/vuxdCeJRJ6yfxzqp3SMtOu9jnXZQuUV14pt0znMw6ScdaHYkKjQLMPwTL9i2jx4weF4/tXKszHSI78H/t/48K/hVKFZ9Sar3WOrbIfcUldKXUbKALEA4cA14GfAsC/0QppYAPMSNhzgKjtNbFZmqXSOhFycmBTz6B//3PdMOsWgW7dl3a37gxVK5s+t/ffRekYqQQbu/LzV+y+dhmpiRM4UTWCQA6RHYgOzebV7u8ypnzZziVfYq0rDTSstPoXrs73et0v+Y595/azw+7f+DXg7/ySpdXqFepnl1iLVVCdxSXTehFyc+HHTtg5kzTTbNyJVz4c7vzTnj/fahVy9oYhRAlsuvELpbsXcIHaz9g54mdl+1zdF93aUhCd4SEBHjlFfjuO/P5009N336bNtL3LoQL25m6k5HfjmTd4XUXt9WrWI9l9y4jyDeIcr7l8PfxtzDCa5OE7kiffw4PPHD5Nm9vGD0ahg+HLl0sCUsIccmi3YvYcGQDq5NWs2j3oovbp985nV51e1G5XJHrRbgkSeiOlppqumQ2boTFi2H9ejh2zOzr1w++/VYepArhZCfOnuCHxB8Yv3w8e9L2XLZvdMxo3rvlPUICQq7y3a5LEroV9u+HF16AWbPA3x+GDIH27U3rvU6dS90yNWtC9eqWhiqEp9hzcg/zd8xnzrY5rD+yHoBAn0DuqH8Hj7V+jISjCdwfcz/l/cpbHOn1k4Rulbw8+Phj02pfuPDqxz38MPTsaUoWtG8PAQHOi1EID9L1i64s37+cJjc0YUj0EIL9gxnRdIRbdakURxK6K0hLMzNYjx+Hw4fNtqNHYc4c+PHHy49t0sS04rt2hSeekO4aIa7i+13f83H8x6SeTSUpI4kjmUfo26AvC4YtKP6b3ZQkdFd35AgkJkJcnEnyu3fD2rVmX79+8PLLJslLWQLhoTYd3cTB9IPUDqvNhiMbWHVwFUv3LSUsMIzwoHCyc7P53/7/ERUaRWhAKKEBofh5+/HjHtMYCvYPJiMng+c7PM8zNz9DxcCKFt+R41wroTu1lou4imrVzKtjx0vb0tOhQwczLPK776BtW1i92roYhXAArTUjvx3JzC0z/7SvRbUWhAeFk3o2ldSzqWg0N1a8kQCfAE5lnyLlbAr1Ktbjn7f+k971e1sQveuRhO6qQkJMqeDffoOBA2HNGjPG/d13oVMnq6MTosTOnDvDrwd/pZxvOXy8fPhpz0+M/994ALpGdWV0zGjO5Z3jzPkzjGk5Bj9vP2sDdkOS0F2ZUuYh6c8/w803w++/m1oyMTEwciTceitER1sdpRCAaW3vPLETrTUhASEE+wdTzrccCUcTeCDuARKOJvzpe/y8/WhVvRULRywk0DfQgqg9iyR0d9C0KWRmmi6XOXNg2jR46imzr1Kly4+tXdtMaOrV6/KHqXXqmOGTQlxFTm4O83bM42D6QbyUF0cyj1DBvwKfrv+UIN8gKgVWok1EG3rU6UFkSCTJmckknkwk5UwKhzIOFdlt4qW8yNf5AHSv3Z27mt5F9QrVST2bSuuI1narbyIMeSjqjlJTTUXIFSvgxIlL20+cgGXLzEiaK/n7wzPPmG6bO+6QkTOCzJxM/r7s7xw/e5z1h9ez++Tuqx7bIbIDQb5BrDiwguzc7Ksed1fTu7ij/h1k5GSQnp1ORk4G+TqfoU2G0qxKM0fcRpkjo1zKmoSEyytEbthgxsNnZprPdetCy5bQsKEZFhkWZk2cwmH2n9qPt/ImJCCE/af2UzGwIlXLV+Xs+bP4ePmwaPciBs8dDEA533LEVIvBx8uHnnV68kSbJziVfQpvL29C/EPI1/mU8zMT4U6fO80fqX+QnGFa5/Uq1aN+pfqU9ytPRIUIlDQUHE4SuoDz5005gokTzUSn7GxT+x1g9mwYNsza+ESRLtTj3pu2l31p+wj0DaR6herk5ueSkZNB5aDKBPsHs/LgSlYcWMG+U/tYm7yW0+dO23T+Gf1ncHezux15C8LOJKGLos2ZcymRN21q+tn79YPu3c3KTcJptNZsPraZlQdXsvX4Vvan72f94fWknE0p0XlaVmtJ3Yp1aVejHUG+QaRlpxHoE4iftx9JGUnsPbWXGhVqEOwfzHPtn8PXW+Y2uBtJ6OLqjh2DSZNM3/uqVaYlD2aFpnvuMePf69UzZQmEQ+Tl59FxakdWJ10+z6Bb7W5k5GQwoskIUs6mEF05mvCgcLLOZ5F5LpOawTU5mXWSk1kniQqNolmVZlQpX8WiuxDOIgld2CYnxyyoPW2aKQt8gVJQv75ZTLtdO7jpJtOyDwqyLFR3ti9tHxuPbuRg+kGW7lvKf3f99+K+L/t/SYtqLahbsa60nkWRZKaosI2/v5md2qEDvPmmGSaZl2fWWj16FLZvh3//2xy7dy9MmGBtvG7k9LnT7Dm5hxUHVvDUT09dtsBwl6guRIdH82LnF6lavqqFUQp3JwldFK1yZejb13zdv/+l7UeOmHK/6enWxOVGtNZsS9nGmP+Ouaw7pX3N9rzZ/U0ahjfE38efYH/pzhL2IQldlEy1amaB7Lw8qyNxWWfOneH5pc/z056fLq5VOaDRAOqG1aV7ne70qNMDL+VlcZTCE0lCFyXn7S0JvZDUs6nk63wmrp7IvB3zSDyZeHHfv3r9ix51ehBdWUo0CMeThC5Kztsb8vOtjsJSObk5/JH6B9M3Tef9te9fnN4eGRLJ460fp3ud7txy4y0E+MhiJcJ5JKGLkvPyKhMt9Lz8PBKOJpCenU6ATwBHTh9h8obJpJxJuazQVESFCMa2Hkuj8Eb0bdBXZksKy0hCFyXnwV0uH6z9gBUHVnAq+xRL9y0t8hg/bz8ejn2YxpUbE+ATwP0x90sSFy5BErooOS8vmD7dLIQdFQUVK8LgwabEr5s5n3ee5MxkPtvwGauTVrNs3zIAbgy7ET9vP8ICwpjQbQI1gmtQKbASTas0lW4U4bIkoYuSe+QRWLnSzDKdPt1se/99aNzYDHEcONBMPnIDd8y+g5/2/ARAtfLVuO+m+/ik9yf4+0ipYeF+ZKaoKJ28PEhKgv/+F95+23wN0Lw5jB1rxrLfcINl4eXrfPac3MOmY2bNygvT5nNyc1h3eB2rDq0i2D+YxXctpm2NttJ1IlyeTP0XzpGZaeq0L14Mr79+aXurVnDjjeYVHQ2DBl2+4LUdkujpc6dZuncpUzZOIfFkIvk6n7SsNDJyMsjKzbrsWD9vP3y8fMjNz+XOhnfybs93iQyRYmTCPUhCF86XlWUKfv3yC2zcCLt3w8GDfz6uQgWzylKlSnDbbaYIWI8eJvkXY9PRTaRlp7F8/3LeXvX2xYUXKgdVplVEK24oZ/5n0CaiDdXKV6N9ZHuC/YMvrlWptZYWuXA7ktCFazhzBmbMMH3vFxw9Cjt3mj75C5UevbzMqkp+BYsEV69uEvyQIVC1KvGH43npl5f4IfGHi6fpWacnf237V9rVbEdoQKgTb0oI55KELlxfVpZZdOPQIbNe6pEjZrvW6D17UOfOAfDOgCo83+QYIUFh3B9zP62qt6JLVBcpGyvKjFIndKVUL+BfgDfwmdb6rSv2RwJfAKEFx4zTWi+61jkloYvCjp85zpebv2TTsU1UCqxE6tlU9p/az75T+zh8KokOB2HmPKiRCef9fPAJLIdq0cKMqilX7tKJbroJWrSw7kaEcLBSlc9VSnkDHwE9gSRgnVIqTmu9vdBhfwe+1lp/rJSKBhYBUaWOXHikfJ3P3rS9fLvjW3ak7mD5/uXsO2WWw6sYWJGs81mEB4VTO6w23Wp3o3ZobeqE1eHce+1hWQK+a9bA4cNmQY7HH//zBZo1M100nTrBww+bssBClAG2jENvDSRqrfcCKKW+AvoBhRO6Bi7UAA0BDtszSOG+/kj9gx0pO/g9+XeOnD5CWnYa8YfjOZx56a/I7fVu59FWj9KxVkdaR7S+9gkH3WhGyQBobfrgL/S9nzljFsPes8c8kP32W3jlFbj1VjNGvnFjCAw0ffQxMZYOpxTCEYrtclFKDQJ6aa0fKPg8EmijtR5b6JhqwE9AGFAO6KG1Xl/EucYAYwAiIyNbHjhwwF73IVzEubxzTF4/mZSzKSzcvZD4w5e61W4odwMVAytSJ6wOfer3IbpyNB0iOzimlGx+PixYAB99ZBbj2L//z8dUqWImQfXtC23aQKg8TBWur1R96DYm9KcKzvWeUqod8DnQRGt91ZJ80ofuObLOZ/H0T0+TcDSB5IxkDmUcAqBtjbbUCK7B0MZDaVejHRHBEdYFmZkJu3ZBbq55ABsfDz/+aIZV5uWZ4ZMPPgiNGpnFPRo2NMMpfWQytXAtpV2CLhmoWehzjYJthY0GegForVcrpQKAcOB4ycMV7uJc3jkWJy7mb0v/xraUbQDceuOtvNDxBW6teytRoVHWBlhYhQrQsuWlz126wDPPQEYG/PADvPyyKV+Qe2lpOEJC4KWX4LHHLp8IJYSLsqWF7gPsArpjEvk6YITWeluhY34A5mitpymlGgFLgQh9jZNLC919fbvjWyaumcjKgysBCPQJ5LO+nzGi6QiLIyul06chNdX0y//xB8ydC4sWQYMGMH48dOxoxsZXrmx1pKIMs8ewxduB9zFDEqdorV9XSr0KxGut4wpGtkwGymMekD6ntf7pWueUhO6+Qt8KJT0nnZHNRtKuRjtGNh9Jeb/yVoflGJ9/blrvyYX+UxoTc+k1fLiZ5SqEk8jEImFXtf9Vm061OvHFnV9YHYpz5OfD0qVm9Exysvl6yxbTogfo2RPuuceULpDkLhystH3oQlwmLz+vbC1y7OVlknbPnubza6+Z988/h2nT4OefzQugbl0z2enuu814eCGcqAz9Vgp7ydf5eCtvq8Ow3ujR8OuvcPYszJwJvXtDjRrw7rumfPDQobB8uRkvL4QTSEIXJZav88tWC704gYEwYgR8/70ZBrlhA/TqBV9/DV27Qv36plWfmWl1pMLDyW+lKDFJ6MWIiTFDIZOTzcSmrCwz/LFWLejQAe67z8xiTUmxOlLhYeS3UpRYni5jfejXq3p1s1xfUpLpmhk40ExU+vprGDDAlB5o3tyUMli2zOpohQeQh6KixKQP/Tp06GBeYPrcZ8yAbdtMWYJ580yL/Z134NFHIUAWoRbXR5pZwmZaa1765SVOZp3Ex0vaAtctKMiUGfjgA9Pvnppq+tmfeQaqVbu08LYQJSQJXdhs9tbZvLbiNe6ofwcPxT5kdTieo1Il8yB1wQJT2/3ee+HZZ83SfUKUgCR0YZPjZ47z5so38fHy4bth39EgvIHVIXmWwEDo1w9Wr4ZbboF//MM8XG3fHg4ckKGPwiaS0MVV5eTmMCVhCkPmDiHq/Si2Hd/GsCbD5IGoI9WsaapA7tgB998Pv/0GUVGmlntcnJm1KsRVyNR/cZkTZ0+w8ehGJm+YzKLdi8g8l4lCMbTJUMZ3Hi8tc2dbvRp+/x3eessUDRszBv71L3lwWoZJLRdRrJzcHOr+uy5JGUkXtw2OHszomNF0rd0VP28/C6MTnD8PTz8N//43xMbChx+aRTlEmSO1XESRtNbM2zGPZfuWsWTvEpIykri72d3cXvd27qh/BxX8K1gdorjA19eMiuna1ayT2rYtDB4MEyeacgNCIAm9TFp1cBX/if8P8Yfj2XViFz5ePjQKb8SCoQvo17Cf1eGJa+nf37TMx441Y9eXLzfDHG++GYKDi/124dkkoZcR+TqfqQlTeee3d9h1YhfB/sF0iOzAI7GPcE/zewgLDLM6RGGr6tVh/nxYtcpUdbztNrN90CAzC1Upa+MTlpGE7uH2nNzDpPWTmL11NocyDtEwvCGvdHmFx9s8TmiALIrs1tq3NysrzZsH//d/8M03ZqHrgQPN0MdBg2RN1DJGHop6oPTsdDYd28R7q98jbmfcxe0Tuk7g+Y7Py7BDT3T+PLz3HqxbZyYo5eebWadDh8Ibb5hx7sIjyEPRMmJd8jpGzB/B3rS95Ot8fLx8eKz1YzzV7inXWrBZ2J+vL4wbZ77OyTH96gsWmIWvf/nFfJYFNzyetNA9wOHMwzz787PM2jILHy8fukR1YdRNo+hdrzchASFWhyesNHWqqRvj5WXWRh03TvrY3Zy00D2U1pqf9vzEyG9HknkukyfaPMGrXV8l2F9GO4gCo0ZB587QvTv87W9w4gRMmCATkzyUJHQ3o7UmKSOJyRsmM2PzDPaf2k+j8EYsv2850ZWjrQ5PuKI6dSAxEe64w/Szf/IJrF1rygkIjyIJ3U1orYnbGcedc+68bPuHt33IqJhRBPkGWRSZcAve3rBokVnU+v77oVMnM9zxyy+tjkzYkfShu4EjmUcYMX8Ey/cvJzIkkpHNRjI4ejDNqza3OjThjpYtM10wF7zyihkN00Dq9LgDqeXixrTWDJ83nPk75vN6t9d5su2T+Hr7Wh2WcHcnTsDtt5uFq3fsMNtiYkxJgSFDoEsXS8MTV3ethC4Dkl2Y1prxy8czZ9scHmn1CM+2f1aSubCPSpVMP/r27RAfD089BeXLw8cfm3oxw4ZBerrVUYoSkj50FxV/OJ5Wk1sB0K5GOybeOtHiiITHatnSvADS0kydmFmzYPFiM4Y9Jsba+ITNpIXughYnLubmz28G4IWOL7D47sUyu1M4R1iYWcA6Lg5yc6FFC2je3NRglxa7y5Ms4WJWH1rN0G+GEhEcwdGnjzKh2wQZVy6cy8sL+vQxQx3ffNOUEXjySWjV6lJ/u3BJktBdyJytc+g+vTvB/sGsuG8FVcpXsTokUZZVrWpmlm7ZYkoH7N4Nr71mdVTiGiShu4Bjp48xdtFYhs0bRlZuFnMHz6VmSE2rwxLikpEjTT+7dLu4NJseiiqlegH/AryBz7TWbxVxzBBgPKCBTVrrEXaM0yOlZ6fT9YuuJBxNAKBnnZ5M7z+dquWrWhyZEEUICYGMDKujENdQbEJXSnkDHwE9gSRgnVIqTmu9vdAx9YDngfZa6zSl1A2OCtjdaa05kH6Ar7d9zeQNk0k8mUjzKs354s4vZKKQcG3BwbB3r9VRiGuwpYXeGkjUWu8FUEp9BfQDthc65i/AR1rrNACt9XF7B+ruZm6eyWcJn7H1+FZSz6YC0LhyY5bes5RutbtZHJ0QNggOli4XF2dLQo8ADhX6nARcudx4fQCl1CpMt8x4rfXiK0+klBoDjAGIjIy8nnjdUnp2Ond/ezfl/cozKHoQLaq2oE2NNrSo1gIfL5kKINxEcLB0ubg4e2UTH6Ae0AWoAaxQSjXVWp8qfJDWehIwCczUfztd22Xl5eex8uBK+szuA8CsAbPo06CPxVEJcZ0u9KFrLTXVXZQto1ySgcJDLmoUbCssCYjTWp/XWu8DdmESfJn15q9vUvW9qnT5ogt+3n681vU1bq17q9VhCXH9goMhLw+ysqyORFyFLS30dUA9pVRtTCIfBlw5gmUBMByYqpQKx3TBlKmnJ/k6ny3HtvDz3p8Zt2QceTqPltVaMr7zePo36k/1CtWtDlGI0gkumOCWkQFBUq7ZFRWb0LXWuUqpscCPmP7xKVrrbUqpV4F4rXVcwb5blFLbgTzgWa31CUcGbrW8/Dy2p2xn3o55TN80nfScdE5mnQQgokIEdzW9iwndJkgxLeE5LiT09HQz6Ui4HJv60LXWi4BFV2x7qdDXGniq4OXRss5n8dmGzxi3dBxnz5+9uH1AowH0a9CPzrU6Uyu0loURCuEgFxL6qlVSO91FyRALG50+d5rnfn6OyRsmk5ufS+3Q2vSp34e/tPwLdSvWJcBH1mgUHq59e4iKggceMO/dZLitq5GEXoy0rDQ+Xf8pMzbPYHvKdtrVaMcb3d+gc63OKHnSL8qSsDDYsAFuvtmsTzp1qlnpSLgMSehFOHv+LHO3zWX5geVM2zgNgDphdZg/ZD79G/W3NjghrBQWBkuXmjVJhw2DhAR44w1ToVFYThL6FaZvms69C+69+LlX3V6MumkUg6IHSU1yIQCqVzcVGO+5B95+G5YsgR9/NKsgCUtJhrrC9hRT0eDpdk+T9UIWP9z1A0MaD5FkLkRhgYHw1Vfw4Yewfj20bg1r1lgdVZknWeoKObk5VPCrwD9u+Yc86BTiWry94dFHTa30jAxo1w6mTbM6qjJNEvoVsnOzJZELURIjR8LGjabVPmoUvPKKqcp4/rzVkZU5ktCvkJOXg7+Pv9VhCOFeIiLMgtINGsD48XDjjVCzpumWkVIBTiMJvUB2bjZfb/uaqRun4q28rQ5HCPfTpg1s3w7Ll8Mnn4CfHwwfDhUrmlb8hg2mFoxwmDKd0PN1PqsOruLRhY8SMTGCod8MxdfLl34N+lkdmhDuycsLOneGBx+Ebdtg/nzo2xe+/NIsYVepEgwZAgcPWh2pR1Jm1r7zxcbG6vj4eEuufSj9EOOWjmPWllkABPoE0rt+bwY0HMCARgOky0UIe9uxA1avNq/PPjNdMzNnQtOmpiUvbKaUWq+1ji1qX5kbhz5p/SQe++ExzuWdY1D0ILpFdWNk85GU9ytvdWhCeK5Gjczr/vtNf/trr0FsrHmQ+vzz8Pe/S411OygzLfTMnEyGzxvOwt0LaValGbMHzia6crTTri+EKOT4cdMd89ZbcOAAlCsHa9dC48ZWR+byrtVCLxN96Ev3LqX+h/VZuHshT7Z5kuX3LpdkLoSVbrgBHnrIlA544QU4c8aUEpCHpqXi8Qn9t0O/0XNGT05mneTzvp/zz17/JCwwzOqwhBBgasNMmGAmKG3dah6miuvm0X3oUxKm8OD3D1IjuAbfDv2WltVbWh2SEKIoH35oRsj8+9+m8Nc991gdkVvyyBZ6enY6Q+YOYXTcaJpVacbmhzdLMhfC1b31FtSrB08+CSc8esEzh/G4hB5/OJ5mnzRj/o75vNjpRdY+sJbQgFCrwxJCFCcoCObNg7Q0+PRTq6NxSx6V0FccWEGrya3I1/ksu3cZr3Z9FR8vj+5VEsKzNG0Kt9wCH30E585ZHY3b8ZiE/vSPT9N5WmcUirhhcXSq1cnqkIQQ1+PJJ+HwYfjgA6sjcTtundC11vye/Dv3LriXiWsmMih6EIf+eoiYajFWhyaEuF633gq1apnJRt98I0MZS8BtE/qOlB20nNSSNp+1Ye62uTzZ5klmDZhFRHCE1aEJIUrDywu++w5q1IDBg6FyZRg7Vh6U2sAtO5j3nNxD+ynt8fX25ePeHzO8yXBCAkKsDksIYS/Nm8Mff5iiXjNnmj71zZth7lyoUsXq6FyWW7bQpyRMIT0nnZWjVvJQ7EOSzIXwRD4+cN998PPPpj/9119NjfV334XcXKujc0lumdBPZJ2gUmAl6lWqZ3UoQghneOwxWLAAmjWD556Dtm3h5Zdh1izIybE6Opfhlgl9TdIabqx4o9VhCCGcqV8/iI831RlPnYJXX4W77oJWrUwtGOF+CX3BHwvYdGwTwxoPszoUIYQV3ngDEhPN0nYvvmhqwAwcaNY1LePcLqFvPrYZgEHRgyyORAhhqYAA00p//31YutTUVx8/3rTiy2g3jNvVQ8/NzyX1bCpVy1d1QFRCCLe0dSt06wYpKeZzuXLQqxcMHWqGPnoQj6qH7uPlI8lcCHG5Jk3g6FE4dMi02Nu2hSVLzPqlMTFmMQ2LGq/O5HYJXQghiuTlZSYjPfGESeapqSah79hh+tinTbM6QoezKaErpXoppXYqpRKVUuOucdxApZRWShX53wEhhHAaHx+YMwcyMiA8HMaN8/iCX8UmdKWUN/ARcBsQDQxXSv1p/TalVAXgCWCtvYMUQojr5ucH77xj1jHt39+ju15saaG3BhK11nu11ueAr4B+RRz3GvA2kG3H+IQQovRGjTIPSBctMi12D2VLQo8ADhX6nFSw7SKlVAugpvN56FcAAAt8SURBVNZ64bVOpJQao5SKV0rFp1x4Gi2EEM7QqaCktgd3u5T6oahSyguYCDxd3LFa60la61itdWzlypVLe2khhLCdn5959+Ax6rYk9GSgZqHPNQq2XVABaAIsV0rtB9oCcfJgVAjhUi4k9DLeQl8H1FNK1VZK+QHDgLgLO7XW6VrrcK11lNY6ClgD9NVal3zWkBBCOIokdNBa5wJjgR+BHcDXWuttSqlXlVJ9HR2gEELYRRlI6DYtcKG1XgQsumLbS1c5tkvpwxJCCDsrAwldZooKIcqGCwn97bfh9GlrY3EQt1yCTgghSqxJE7jpJrPwdFYWfP+91RHZnbTQhRBlQ/XqkJAA7dvDwoWmzsu2bVZHZVfSQhdClC1LlpiZo199ZSo0rlhhdUR2Iy10IUTZEhAAs2fDs8+ahadffNHqiOxGEroQomx6/XVo1AgmTDDv998Pe/daHVWpSJeLEKJs8vWFxYvhyy9h9WqYOtVUZPzvf0Epq6O7LtJCF0KUXZGR8Le/mST+8svmYakb96lLQhdCCDArHQH8/LO1cZSCJHQhhAAIC4OePeGf/4QtW6yO5rpIQhdCiAs+/9y833kn5OdbG8t1kIQuhBAX1KxpSgPs3QtLl1odTYlJQhdCiMJGjTIjYJYssTqSEpOELoQQhZUrBzffDDNnwpkzVkdTIpLQhRDiSoMGQXIyBAfDyZNWR2MzSehCCHGlRx+FTz4xD0YvDGd0A5LQhRDiSkrBgw/C2LFmJumcOVZHZBNJ6EIIcTUTJkCLFvDcc7Bnj9XRFEsSuhBCXE1ICLzzjulHb9IE1q2zOqJrkoQuhBDX0r07bN1qZpL26QM7d1od0VVJQhdCiOLUqgXLlkFeHjRvbkrvuiBJ6EIIYYuGDSE+Hnr3hr//3SUflEpCF0IIW9WqBbNmmXVJR4409dRdiCR0IYQoCX9/+O4788C0d29Yv97qiC6ShC6EECVVqRKsXAlVq8KIES5TmVESuhBCXI8GDcyQxl27YPlyq6MBJKELIcT1698fqlWDe+8165FaTBK6EEJcr6Agsw5pUpKp/WIxSehCCFEaMTHQqRN8+CHk5loaiiR0IYQorYcegpQUWLPG0jBsSuhKqV5KqZ1KqUSl1Lgi9j+llNqulNqslFqqlKpl/1CFEMJF3XYb+PlZ3u1SbEJXSnkDHwG3AdHAcKVU9BWHJQCxWutmwDfAO/YOVAghXFZoKDzwgJk9mpRkWRi2tNBbA4la671a63PAV0C/wgdorX/RWp8t+LgGqGHfMIUQwsWNGGH60C2syGhLQo8ADhX6nFSw7WpGAz+UJighhHA7rVpBeDjMnm1ZCHZ9KKqUuhuIBd69yv4xSql4pVR8SkqKPS8thBDW8vODu+4yZQFSUy0JwZaEngzULPS5RsG2yyilegAvAH211jlFnUhrPUlrHau1jq1cufL1xCuEEK5r1Cg4dw6eecaSy9uS0NcB9ZRStZVSfsAwIK7wAUqpGOBTTDK3frqUEEJYoXlzePhhU5HRgoejxSZ0rXUuMBb4EdgBfK213qaUelUp1bfgsHeB8sBcpdRGpVTcVU4nhBCe7YknzMPR//zH6ZdWWmunXxQgNjZWx8fHW3JtIYRwqJ49TT96QoLdT62UWq+1ji1qn8wUFUIIe6te3cwcdTJJ6EIIYW9Nm0JyMuzb59TLSkIXQgh7a9zYvB896tTLSkIXQgh78/Ex73l5Tr2sJHQhhLA3SehCCOEhvL3Nu5Pro0tCF0IIe7vQQpeELoQQbk66XIQQwkNIl4sQQngI6XIRQggPERJi3idPduplJaELIYS9RUXBI4/A4sWwf7/TLisJXQghHOHZZ8HXF155xWmXlIQuhBCOEBVl1hmdNg02b3bKJSWhCyGEozz/vHn/3/+ccjlJ6EII4Sj16oG/Pxw65JTLSUIXQghH8fKCunVhxQpwwmJCktCFEMKRxo6FtWvNiBcHk4QuhBCOdM89ULkyfPSRwy8lCV0IIRwpKAgGDICFCyEx0aGXkoQuhBCONniwed++3aGXkYQuhBCOVrWqeU9OduhlJKELIYSjNWxohjB+8YVDLyMJXQghHM3bG/r0gd9/d2gFRknoQgjhDE2amLHoq1c77BKS0IUQwhmGDIHQUJg61WGXkIQuhBDOUK4ctGsH69Y57BKS0IUQwlliYuCPP+DsWYecXhK6EEI4S/Pm5qHonj0OOb0kdCGEcJYLS9NlZjrk9JLQhRDCWcqVM+9WdrkopXoppXYqpRKVUuOK2O+vlJpTsH+tUirK3oEKIYTbCwoy72fOOOT0xSZ0pZQ38BFwGxANDFdKRV9x2GggTWtdF/gn8La9AxVCCLd3IaFb2EJvDSRqrfdqrc8BXwH9rjimH3BhTus3QHellLJfmEII4QEudLlY1UIHIoDC6yclFWwr8hitdS6QDlS68kRKqTFKqXilVHxKSsr1RSyEEO4qJAQGDoTISIec3schZ70KrfUkYBJAbGys49djEkIIVxIcDN9847DT29JCTwZqFvpco2BbkccopXyAEOCEPQIUQghhG1sS+jqgnlKqtlLKDxgGxF1xTBxwb8HXg4BlWjthRVQhhBAXFdvlorXOVUqNBX4EvIEpWuttSqlXgXitdRzwOTBDKZUInMQkfSGEEE5kUx+61noRsOiKbS8V+jobGGzf0IQQQpSEzBQVQggPIQldCCE8hCR0IYTwEJLQhRDCQyirRhcqpVKAAyX8tnAg1QHhuLqyeN9yz2VHWbzv0txzLa115aJ2WJbQr4dSKl5rHWt1HM5WFu9b7rnsKIv37ah7li4XIYTwEJLQhRDCQ7hbQp9kdQAWKYv3LfdcdpTF+3bIPbtVH7oQQoirc7cWuhBCiKuQhC6EEB7CJRN6WVyU2oZ7fkoptV0ptVkptVQpVcuKOO2tuPsudNxApZRWSrn98DZb7lkpNaTg571NKTXL2THamw1/vyOVUr8opRIK/o7fbkWc9qSUmqKUOq6U2nqV/Uop9UHBn8lmpVSLUl9Ua+1SL0yJ3j1AHcAP2AREX3HMI8AnBV8PA+ZYHbcT7rkrEFTw9cPufs+23nfBcRWAFcAaINbquJ3ws64HJABhBZ9vsDpuJ9zzJODhgq+jgf1Wx22H++4EtAC2XmX/7cAPgALaAmtLe01XbKGXxUWpi71nrfUvWusLS4Wvwawc5e5s+VkDvAa8DWQ7MzgHseWe/wJ8pLVOA9BaH3dyjPZmyz1rILjg6xDgsBPjcwit9QrM+hBX0w+Yro01QKhSqlpprumKCd1ui1K7EVvuubDRmH/Z3V2x913w39CaWuuFzgzMgWz5WdcH6iulViml1iilejktOsew5Z7HA3crpZIway885pzQLFXS3/tiOXWRaFF6Sqm7gVigs9WxOJpSyguYCNxncSjO5oPpdumC+Z/YCqVUU631KUujcqzhwDSt9XtKqXaYFdCaaK3zrQ7MnbhiC70sLkptyz2jlOoBvAD01VrnOCk2RyruvisATYDlSqn9mH7GODd/MGrLzzoJiNNan9da7wN2YRK8u7LlnkcDXwNorVcDAZgCVp7Mpt/7knDFhF4WF6Uu9p6VUjHAp5hk7u59qhdc87611ula63CtdZTWOgrz7KCv1jremnDtwpa/3wswrXOUUuGYLpi9zgzSzmy554NAdwClVCNMQk9xapTOFwfcUzDapS2QrrU+UqozWv0k+BpPf3dhnoy/ULDtVcwvM5gf9lwgEfgdqGN1zE645yXAMWBjwSvO6pidcd9XHLscNx/lYuPPWmG6mrYDW4BhVsfshHuOBlZhRsBsBG6xOmY73PNs4AhwHvO/rtHAQ8BDhX7OHxX8mWyxx99tmfovhBAewhW7XIQQQlwHSehCCOEhJKELIYSHkIQuhBAeQhK6EEJ4CEnoQgjhISShCyGEh/h/Bmh5geLtWNo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2092" y="1927455"/>
            <a:ext cx="2612308" cy="174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5261" y="1927455"/>
            <a:ext cx="2352675" cy="112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p:nvPr/>
        </p:nvSpPr>
        <p:spPr>
          <a:xfrm>
            <a:off x="4572000" y="425345"/>
            <a:ext cx="1565700" cy="566399"/>
          </a:xfrm>
          <a:prstGeom prst="roundRect">
            <a:avLst>
              <a:gd name="adj" fmla="val 114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5745400" y="44670"/>
            <a:ext cx="754500" cy="754500"/>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336313" y="425345"/>
            <a:ext cx="1565700" cy="566399"/>
          </a:xfrm>
          <a:prstGeom prst="roundRect">
            <a:avLst>
              <a:gd name="adj" fmla="val 114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txBox="1"/>
          <p:nvPr/>
        </p:nvSpPr>
        <p:spPr>
          <a:xfrm>
            <a:off x="509062" y="561121"/>
            <a:ext cx="1104079" cy="280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200" b="1" dirty="0">
                <a:solidFill>
                  <a:schemeClr val="dk1"/>
                </a:solidFill>
                <a:latin typeface="Fira Sans Extra Condensed"/>
                <a:ea typeface="Fira Sans Extra Condensed"/>
                <a:cs typeface="Fira Sans Extra Condensed"/>
                <a:sym typeface="Fira Sans Extra Condensed"/>
              </a:rPr>
              <a:t>Result</a:t>
            </a:r>
            <a:endParaRPr sz="2200" b="1" dirty="0">
              <a:solidFill>
                <a:schemeClr val="dk1"/>
              </a:solidFill>
              <a:latin typeface="Fira Sans Extra Condensed"/>
              <a:ea typeface="Fira Sans Extra Condensed"/>
              <a:cs typeface="Fira Sans Extra Condensed"/>
              <a:sym typeface="Fira Sans Extra Condensed"/>
            </a:endParaRPr>
          </a:p>
        </p:txBody>
      </p:sp>
      <p:sp>
        <p:nvSpPr>
          <p:cNvPr id="107" name="Google Shape;107;p16"/>
          <p:cNvSpPr txBox="1"/>
          <p:nvPr/>
        </p:nvSpPr>
        <p:spPr>
          <a:xfrm>
            <a:off x="4572000" y="554768"/>
            <a:ext cx="1537393" cy="280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200" b="1" dirty="0">
                <a:solidFill>
                  <a:schemeClr val="dk1"/>
                </a:solidFill>
                <a:latin typeface="Fira Sans Extra Condensed"/>
                <a:ea typeface="Fira Sans Extra Condensed"/>
                <a:cs typeface="Fira Sans Extra Condensed"/>
                <a:sym typeface="Fira Sans Extra Condensed"/>
              </a:rPr>
              <a:t>Conclusion</a:t>
            </a:r>
            <a:endParaRPr sz="2200" b="1" dirty="0">
              <a:solidFill>
                <a:schemeClr val="dk1"/>
              </a:solidFill>
              <a:latin typeface="Fira Sans Extra Condensed"/>
              <a:ea typeface="Fira Sans Extra Condensed"/>
              <a:cs typeface="Fira Sans Extra Condensed"/>
              <a:sym typeface="Fira Sans Extra Condensed"/>
            </a:endParaRPr>
          </a:p>
        </p:txBody>
      </p:sp>
      <p:sp>
        <p:nvSpPr>
          <p:cNvPr id="132" name="Google Shape;132;p16"/>
          <p:cNvSpPr/>
          <p:nvPr/>
        </p:nvSpPr>
        <p:spPr>
          <a:xfrm>
            <a:off x="1510463" y="45420"/>
            <a:ext cx="753000" cy="7530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6"/>
          <p:cNvGrpSpPr/>
          <p:nvPr/>
        </p:nvGrpSpPr>
        <p:grpSpPr>
          <a:xfrm>
            <a:off x="1702869" y="238744"/>
            <a:ext cx="368186" cy="366364"/>
            <a:chOff x="-62151950" y="4111775"/>
            <a:chExt cx="318225" cy="316650"/>
          </a:xfrm>
        </p:grpSpPr>
        <p:sp>
          <p:nvSpPr>
            <p:cNvPr id="140" name="Google Shape;140;p16"/>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6"/>
          <p:cNvGrpSpPr/>
          <p:nvPr/>
        </p:nvGrpSpPr>
        <p:grpSpPr>
          <a:xfrm>
            <a:off x="5939468" y="238275"/>
            <a:ext cx="366364" cy="367290"/>
            <a:chOff x="-61784125" y="3377700"/>
            <a:chExt cx="316650" cy="317450"/>
          </a:xfrm>
        </p:grpSpPr>
        <p:sp>
          <p:nvSpPr>
            <p:cNvPr id="145" name="Google Shape;145;p16"/>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xmlns="" id="{5044948A-9FA2-0BD6-9EA1-0BB60CED9D12}"/>
              </a:ext>
            </a:extLst>
          </p:cNvPr>
          <p:cNvSpPr txBox="1"/>
          <p:nvPr/>
        </p:nvSpPr>
        <p:spPr>
          <a:xfrm>
            <a:off x="286811" y="1267261"/>
            <a:ext cx="3842976" cy="2862322"/>
          </a:xfrm>
          <a:prstGeom prst="rect">
            <a:avLst/>
          </a:prstGeom>
          <a:noFill/>
        </p:spPr>
        <p:txBody>
          <a:bodyPr wrap="square" rtlCol="0">
            <a:spAutoFit/>
          </a:bodyPr>
          <a:lstStyle/>
          <a:p>
            <a:pPr marL="285750" indent="-285750">
              <a:lnSpc>
                <a:spcPct val="150000"/>
              </a:lnSpc>
              <a:buSzPct val="70000"/>
              <a:buFont typeface="Wingdings" panose="05000000000000000000" pitchFamily="2" charset="2"/>
              <a:buChar char="v"/>
            </a:pPr>
            <a:r>
              <a:rPr lang="en-IN" sz="1200" dirty="0">
                <a:latin typeface="Calibri" panose="020F0502020204030204" pitchFamily="34" charset="0"/>
                <a:cs typeface="Calibri" panose="020F0502020204030204" pitchFamily="34" charset="0"/>
              </a:rPr>
              <a:t>Accuracy, Sensitivity and Specificity values of training and test set are close to training set</a:t>
            </a:r>
          </a:p>
          <a:p>
            <a:pPr marL="285750" indent="-285750">
              <a:lnSpc>
                <a:spcPct val="150000"/>
              </a:lnSpc>
              <a:buSzPct val="70000"/>
              <a:buFont typeface="Wingdings" panose="05000000000000000000" pitchFamily="2" charset="2"/>
              <a:buChar char="v"/>
            </a:pPr>
            <a:r>
              <a:rPr lang="en-IN" sz="1200" dirty="0">
                <a:latin typeface="Calibri" panose="020F0502020204030204" pitchFamily="34" charset="0"/>
                <a:cs typeface="Calibri" panose="020F0502020204030204" pitchFamily="34" charset="0"/>
              </a:rPr>
              <a:t>Accuracy, Sensitivity and Specificity values of training set are </a:t>
            </a:r>
            <a:r>
              <a:rPr lang="en-IN" sz="1200" dirty="0" smtClean="0">
                <a:latin typeface="Calibri" panose="020F0502020204030204" pitchFamily="34" charset="0"/>
                <a:cs typeface="Calibri" panose="020F0502020204030204" pitchFamily="34" charset="0"/>
              </a:rPr>
              <a:t>85%, </a:t>
            </a:r>
            <a:r>
              <a:rPr lang="en-IN" sz="1200" dirty="0">
                <a:latin typeface="Calibri" panose="020F0502020204030204" pitchFamily="34" charset="0"/>
                <a:cs typeface="Calibri" panose="020F0502020204030204" pitchFamily="34" charset="0"/>
              </a:rPr>
              <a:t>82%, </a:t>
            </a:r>
            <a:r>
              <a:rPr lang="en-IN" sz="1200" dirty="0" smtClean="0">
                <a:latin typeface="Calibri" panose="020F0502020204030204" pitchFamily="34" charset="0"/>
                <a:cs typeface="Calibri" panose="020F0502020204030204" pitchFamily="34" charset="0"/>
              </a:rPr>
              <a:t>88% </a:t>
            </a:r>
            <a:r>
              <a:rPr lang="en-IN" sz="1200" dirty="0">
                <a:latin typeface="Calibri" panose="020F0502020204030204" pitchFamily="34" charset="0"/>
                <a:cs typeface="Calibri" panose="020F0502020204030204" pitchFamily="34" charset="0"/>
              </a:rPr>
              <a:t>respectively</a:t>
            </a:r>
          </a:p>
          <a:p>
            <a:pPr marL="285750" indent="-285750">
              <a:lnSpc>
                <a:spcPct val="150000"/>
              </a:lnSpc>
              <a:buSzPct val="70000"/>
              <a:buFont typeface="Wingdings" panose="05000000000000000000" pitchFamily="2" charset="2"/>
              <a:buChar char="v"/>
            </a:pPr>
            <a:r>
              <a:rPr lang="en-IN" sz="1200" dirty="0">
                <a:latin typeface="Calibri" panose="020F0502020204030204" pitchFamily="34" charset="0"/>
                <a:cs typeface="Calibri" panose="020F0502020204030204" pitchFamily="34" charset="0"/>
              </a:rPr>
              <a:t>Accuracy, sensitivity&amp; Specificity values of test are </a:t>
            </a:r>
            <a:r>
              <a:rPr lang="en-IN" sz="1200" dirty="0" smtClean="0">
                <a:latin typeface="Calibri" panose="020F0502020204030204" pitchFamily="34" charset="0"/>
                <a:cs typeface="Calibri" panose="020F0502020204030204" pitchFamily="34" charset="0"/>
              </a:rPr>
              <a:t>82%, </a:t>
            </a:r>
            <a:r>
              <a:rPr lang="en-IN" sz="1200" dirty="0">
                <a:latin typeface="Calibri" panose="020F0502020204030204" pitchFamily="34" charset="0"/>
                <a:cs typeface="Calibri" panose="020F0502020204030204" pitchFamily="34" charset="0"/>
              </a:rPr>
              <a:t>81%, </a:t>
            </a:r>
            <a:r>
              <a:rPr lang="en-IN" sz="1200" dirty="0" smtClean="0">
                <a:latin typeface="Calibri" panose="020F0502020204030204" pitchFamily="34" charset="0"/>
                <a:cs typeface="Calibri" panose="020F0502020204030204" pitchFamily="34" charset="0"/>
              </a:rPr>
              <a:t>80% </a:t>
            </a:r>
            <a:r>
              <a:rPr lang="en-IN" sz="1200" dirty="0">
                <a:latin typeface="Calibri" panose="020F0502020204030204" pitchFamily="34" charset="0"/>
                <a:cs typeface="Calibri" panose="020F0502020204030204" pitchFamily="34" charset="0"/>
              </a:rPr>
              <a:t>respectively</a:t>
            </a:r>
          </a:p>
          <a:p>
            <a:pPr marL="285750" indent="-285750">
              <a:lnSpc>
                <a:spcPct val="150000"/>
              </a:lnSpc>
              <a:buSzPct val="70000"/>
              <a:buFont typeface="Wingdings" panose="05000000000000000000" pitchFamily="2" charset="2"/>
              <a:buChar char="v"/>
            </a:pPr>
            <a:r>
              <a:rPr lang="en-IN" sz="1200" dirty="0">
                <a:latin typeface="Calibri" panose="020F0502020204030204" pitchFamily="34" charset="0"/>
                <a:cs typeface="Calibri" panose="020F0502020204030204" pitchFamily="34" charset="0"/>
              </a:rPr>
              <a:t>Conversion rate for Train &amp; Test Dataset is 82.7% &amp; 80.8% respectively</a:t>
            </a:r>
          </a:p>
          <a:p>
            <a:pPr marL="285750" indent="-285750">
              <a:lnSpc>
                <a:spcPct val="150000"/>
              </a:lnSpc>
              <a:buSzPct val="70000"/>
              <a:buFont typeface="Wingdings" panose="05000000000000000000" pitchFamily="2" charset="2"/>
              <a:buChar char="v"/>
            </a:pPr>
            <a:r>
              <a:rPr lang="en-IN" sz="1200" dirty="0">
                <a:latin typeface="Calibri" panose="020F0502020204030204" pitchFamily="34" charset="0"/>
                <a:cs typeface="Calibri" panose="020F0502020204030204" pitchFamily="34" charset="0"/>
              </a:rPr>
              <a:t>We have done the prediction on the test set using cut off threshold from sensitivity &amp; Specificity metrics</a:t>
            </a:r>
          </a:p>
        </p:txBody>
      </p:sp>
      <p:sp>
        <p:nvSpPr>
          <p:cNvPr id="8" name="TextBox 7">
            <a:extLst>
              <a:ext uri="{FF2B5EF4-FFF2-40B4-BE49-F238E27FC236}">
                <a16:creationId xmlns:a16="http://schemas.microsoft.com/office/drawing/2014/main" xmlns="" id="{2FCD6F38-2F79-3EF4-C731-1639FD3852A0}"/>
              </a:ext>
            </a:extLst>
          </p:cNvPr>
          <p:cNvSpPr txBox="1"/>
          <p:nvPr/>
        </p:nvSpPr>
        <p:spPr>
          <a:xfrm>
            <a:off x="4572000" y="1262797"/>
            <a:ext cx="3842976" cy="311072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sz="1200" dirty="0">
                <a:latin typeface="Calibri" panose="020F0502020204030204" pitchFamily="34" charset="0"/>
                <a:cs typeface="Calibri" panose="020F0502020204030204" pitchFamily="34" charset="0"/>
              </a:rPr>
              <a:t>While we have checked both sensitivity-specificity as well as Precision &amp; recall metrics, we have considered the optimal cut off based on sensitivity &amp; specificity for calculating the final prediction</a:t>
            </a:r>
          </a:p>
          <a:p>
            <a:pPr marL="285750" indent="-285750">
              <a:lnSpc>
                <a:spcPct val="150000"/>
              </a:lnSpc>
              <a:buFont typeface="Wingdings" panose="05000000000000000000" pitchFamily="2" charset="2"/>
              <a:buChar char="ü"/>
            </a:pPr>
            <a:r>
              <a:rPr lang="en-IN" sz="1200" dirty="0">
                <a:latin typeface="Calibri" panose="020F0502020204030204" pitchFamily="34" charset="0"/>
                <a:cs typeface="Calibri" panose="020F0502020204030204" pitchFamily="34" charset="0"/>
              </a:rPr>
              <a:t>Accuracy, sensitivity &amp; specificity values of test set are around 78%, 81%, 76% which are approximately closer to values calculated using Trained Data set</a:t>
            </a:r>
          </a:p>
          <a:p>
            <a:pPr marL="285750" indent="-285750">
              <a:lnSpc>
                <a:spcPct val="150000"/>
              </a:lnSpc>
              <a:buFont typeface="Wingdings" panose="05000000000000000000" pitchFamily="2" charset="2"/>
              <a:buChar char="ü"/>
            </a:pPr>
            <a:r>
              <a:rPr lang="en-IN" sz="1200" dirty="0">
                <a:latin typeface="Calibri" panose="020F0502020204030204" pitchFamily="34" charset="0"/>
                <a:cs typeface="Calibri" panose="020F0502020204030204" pitchFamily="34" charset="0"/>
              </a:rPr>
              <a:t>Lead score calculated for the conversion rate final model on Train &amp; Test dataset is 82.7% &amp; 80.8% respectively</a:t>
            </a:r>
          </a:p>
          <a:p>
            <a:pPr marL="285750" indent="-285750">
              <a:lnSpc>
                <a:spcPct val="150000"/>
              </a:lnSpc>
              <a:buFont typeface="Wingdings" panose="05000000000000000000" pitchFamily="2" charset="2"/>
              <a:buChar char="ü"/>
            </a:pPr>
            <a:r>
              <a:rPr lang="en-IN" sz="1200" dirty="0">
                <a:latin typeface="Calibri" panose="020F0502020204030204" pitchFamily="34" charset="0"/>
                <a:cs typeface="Calibri" panose="020F0502020204030204" pitchFamily="34" charset="0"/>
              </a:rPr>
              <a:t>Hence, Overall model seems to be GOOD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cxnSp>
        <p:nvCxnSpPr>
          <p:cNvPr id="1539" name="Google Shape;1539;p43"/>
          <p:cNvCxnSpPr>
            <a:cxnSpLocks/>
            <a:stCxn id="1556" idx="0"/>
          </p:cNvCxnSpPr>
          <p:nvPr/>
        </p:nvCxnSpPr>
        <p:spPr>
          <a:xfrm flipV="1">
            <a:off x="1677613" y="263426"/>
            <a:ext cx="1989663" cy="2516553"/>
          </a:xfrm>
          <a:prstGeom prst="straightConnector1">
            <a:avLst/>
          </a:prstGeom>
          <a:noFill/>
          <a:ln w="28575" cap="flat" cmpd="sng">
            <a:solidFill>
              <a:schemeClr val="accent1"/>
            </a:solidFill>
            <a:prstDash val="solid"/>
            <a:round/>
            <a:headEnd type="none" w="med" len="med"/>
            <a:tailEnd type="none" w="med" len="med"/>
          </a:ln>
        </p:spPr>
      </p:cxnSp>
      <p:cxnSp>
        <p:nvCxnSpPr>
          <p:cNvPr id="1541" name="Google Shape;1541;p43"/>
          <p:cNvCxnSpPr>
            <a:cxnSpLocks/>
            <a:stCxn id="1556" idx="0"/>
          </p:cNvCxnSpPr>
          <p:nvPr/>
        </p:nvCxnSpPr>
        <p:spPr>
          <a:xfrm flipV="1">
            <a:off x="1677613" y="1881940"/>
            <a:ext cx="1989663" cy="898039"/>
          </a:xfrm>
          <a:prstGeom prst="straightConnector1">
            <a:avLst/>
          </a:prstGeom>
          <a:noFill/>
          <a:ln w="28575" cap="flat" cmpd="sng">
            <a:solidFill>
              <a:schemeClr val="accent2"/>
            </a:solidFill>
            <a:prstDash val="solid"/>
            <a:round/>
            <a:headEnd type="none" w="med" len="med"/>
            <a:tailEnd type="none" w="med" len="med"/>
          </a:ln>
        </p:spPr>
      </p:cxnSp>
      <p:cxnSp>
        <p:nvCxnSpPr>
          <p:cNvPr id="1543" name="Google Shape;1543;p43"/>
          <p:cNvCxnSpPr>
            <a:cxnSpLocks/>
            <a:stCxn id="1556" idx="0"/>
          </p:cNvCxnSpPr>
          <p:nvPr/>
        </p:nvCxnSpPr>
        <p:spPr>
          <a:xfrm>
            <a:off x="1677613" y="2779979"/>
            <a:ext cx="1989663" cy="849221"/>
          </a:xfrm>
          <a:prstGeom prst="straightConnector1">
            <a:avLst/>
          </a:prstGeom>
          <a:noFill/>
          <a:ln w="28575" cap="flat" cmpd="sng">
            <a:solidFill>
              <a:schemeClr val="accent3"/>
            </a:solidFill>
            <a:prstDash val="solid"/>
            <a:round/>
            <a:headEnd type="none" w="med" len="med"/>
            <a:tailEnd type="none" w="med" len="med"/>
          </a:ln>
        </p:spPr>
      </p:cxnSp>
      <p:cxnSp>
        <p:nvCxnSpPr>
          <p:cNvPr id="1545" name="Google Shape;1545;p43"/>
          <p:cNvCxnSpPr>
            <a:cxnSpLocks/>
            <a:stCxn id="1556" idx="0"/>
          </p:cNvCxnSpPr>
          <p:nvPr/>
        </p:nvCxnSpPr>
        <p:spPr>
          <a:xfrm>
            <a:off x="1677613" y="2779979"/>
            <a:ext cx="1989663" cy="2256164"/>
          </a:xfrm>
          <a:prstGeom prst="straightConnector1">
            <a:avLst/>
          </a:prstGeom>
          <a:noFill/>
          <a:ln w="28575" cap="flat" cmpd="sng">
            <a:solidFill>
              <a:schemeClr val="accent4"/>
            </a:solidFill>
            <a:prstDash val="solid"/>
            <a:round/>
            <a:headEnd type="none" w="med" len="med"/>
            <a:tailEnd type="none" w="med" len="med"/>
          </a:ln>
        </p:spPr>
      </p:cxnSp>
      <p:sp>
        <p:nvSpPr>
          <p:cNvPr id="1547" name="Google Shape;1547;p43"/>
          <p:cNvSpPr/>
          <p:nvPr/>
        </p:nvSpPr>
        <p:spPr>
          <a:xfrm>
            <a:off x="641088" y="1502850"/>
            <a:ext cx="2073000" cy="21378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8" name="Google Shape;1548;p43"/>
          <p:cNvGrpSpPr/>
          <p:nvPr/>
        </p:nvGrpSpPr>
        <p:grpSpPr>
          <a:xfrm>
            <a:off x="1357563" y="1992162"/>
            <a:ext cx="640090" cy="640086"/>
            <a:chOff x="-2571737" y="2403625"/>
            <a:chExt cx="292225" cy="291425"/>
          </a:xfrm>
        </p:grpSpPr>
        <p:sp>
          <p:nvSpPr>
            <p:cNvPr id="1549" name="Google Shape;1549;p43"/>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3"/>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3"/>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3"/>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3"/>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3"/>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3"/>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3"/>
          <p:cNvSpPr/>
          <p:nvPr/>
        </p:nvSpPr>
        <p:spPr>
          <a:xfrm>
            <a:off x="455263" y="2779979"/>
            <a:ext cx="2444700" cy="4815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SUMMARY</a:t>
            </a:r>
            <a:endParaRPr sz="1900" b="1" dirty="0">
              <a:solidFill>
                <a:schemeClr val="dk1"/>
              </a:solidFill>
              <a:latin typeface="Fira Sans Extra Condensed"/>
              <a:ea typeface="Fira Sans Extra Condensed"/>
              <a:cs typeface="Fira Sans Extra Condensed"/>
              <a:sym typeface="Fira Sans Extra Condensed"/>
            </a:endParaRPr>
          </a:p>
        </p:txBody>
      </p:sp>
      <p:sp>
        <p:nvSpPr>
          <p:cNvPr id="5" name="TextBox 4">
            <a:extLst>
              <a:ext uri="{FF2B5EF4-FFF2-40B4-BE49-F238E27FC236}">
                <a16:creationId xmlns:a16="http://schemas.microsoft.com/office/drawing/2014/main" xmlns="" id="{ADC4D166-357E-CC27-749F-1510A1DDA923}"/>
              </a:ext>
            </a:extLst>
          </p:cNvPr>
          <p:cNvSpPr txBox="1"/>
          <p:nvPr/>
        </p:nvSpPr>
        <p:spPr>
          <a:xfrm>
            <a:off x="3667276" y="263426"/>
            <a:ext cx="4693023" cy="4772717"/>
          </a:xfrm>
          <a:prstGeom prst="rect">
            <a:avLst/>
          </a:prstGeom>
          <a:noFill/>
          <a:ln w="25400">
            <a:solidFill>
              <a:srgbClr val="D55800"/>
            </a:solidFill>
          </a:ln>
        </p:spPr>
        <p:txBody>
          <a:bodyPr wrap="square" rtlCol="0">
            <a:spAutoFit/>
          </a:bodyPr>
          <a:lstStyle/>
          <a:p>
            <a:pPr marL="171450" indent="-171450">
              <a:lnSpc>
                <a:spcPct val="150000"/>
              </a:lnSpc>
              <a:buSzPct val="70000"/>
              <a:buFont typeface="Wingdings" panose="05000000000000000000" pitchFamily="2" charset="2"/>
              <a:buChar char="q"/>
            </a:pPr>
            <a:r>
              <a:rPr lang="en-IN" sz="1200" dirty="0">
                <a:latin typeface="Calibri" panose="020F0502020204030204" pitchFamily="34" charset="0"/>
                <a:cs typeface="Calibri" panose="020F0502020204030204" pitchFamily="34" charset="0"/>
              </a:rPr>
              <a:t>There are a lot of leads generated in the top stage but only a few of them come out as paying customers from the bottom</a:t>
            </a:r>
          </a:p>
          <a:p>
            <a:pPr marL="171450" indent="-171450">
              <a:lnSpc>
                <a:spcPct val="150000"/>
              </a:lnSpc>
              <a:buSzPct val="70000"/>
              <a:buFont typeface="Wingdings" panose="05000000000000000000" pitchFamily="2" charset="2"/>
              <a:buChar char="q"/>
            </a:pPr>
            <a:r>
              <a:rPr lang="en-IN" sz="1200" dirty="0">
                <a:latin typeface="Calibri" panose="020F0502020204030204" pitchFamily="34" charset="0"/>
                <a:cs typeface="Calibri" panose="020F0502020204030204" pitchFamily="34" charset="0"/>
              </a:rPr>
              <a:t>In the middle, we need to nurture the potential leads well in order to get a higher lead conversion</a:t>
            </a:r>
          </a:p>
          <a:p>
            <a:pPr marL="171450" indent="-171450">
              <a:lnSpc>
                <a:spcPct val="150000"/>
              </a:lnSpc>
              <a:buSzPct val="70000"/>
              <a:buFont typeface="Wingdings" panose="05000000000000000000" pitchFamily="2" charset="2"/>
              <a:buChar char="q"/>
            </a:pPr>
            <a:r>
              <a:rPr lang="en-IN" sz="1200" dirty="0">
                <a:latin typeface="Calibri" panose="020F0502020204030204" pitchFamily="34" charset="0"/>
                <a:cs typeface="Calibri" panose="020F0502020204030204" pitchFamily="34" charset="0"/>
              </a:rPr>
              <a:t>Sorting with best prospects from the leads generated. Total visits, Total time spent on Website, Page views per visit, will contribute towards probability of lead getting converted</a:t>
            </a:r>
          </a:p>
          <a:p>
            <a:pPr marL="171450" indent="-171450">
              <a:lnSpc>
                <a:spcPct val="150000"/>
              </a:lnSpc>
              <a:buSzPct val="70000"/>
              <a:buFont typeface="Wingdings" panose="05000000000000000000" pitchFamily="2" charset="2"/>
              <a:buChar char="q"/>
            </a:pPr>
            <a:r>
              <a:rPr lang="en-IN" sz="1200" dirty="0">
                <a:latin typeface="Calibri" panose="020F0502020204030204" pitchFamily="34" charset="0"/>
                <a:cs typeface="Calibri" panose="020F0502020204030204" pitchFamily="34" charset="0"/>
              </a:rPr>
              <a:t>Monitor each lead carefully and tailor the information according to the requirement.</a:t>
            </a:r>
          </a:p>
          <a:p>
            <a:pPr marL="171450" indent="-171450">
              <a:lnSpc>
                <a:spcPct val="150000"/>
              </a:lnSpc>
              <a:buSzPct val="70000"/>
              <a:buFont typeface="Wingdings" panose="05000000000000000000" pitchFamily="2" charset="2"/>
              <a:buChar char="q"/>
            </a:pPr>
            <a:r>
              <a:rPr lang="en-IN" sz="1200" dirty="0">
                <a:latin typeface="Calibri" panose="020F0502020204030204" pitchFamily="34" charset="0"/>
                <a:cs typeface="Calibri" panose="020F0502020204030204" pitchFamily="34" charset="0"/>
              </a:rPr>
              <a:t>Carefully provide job offerings, information or courses that suites best according to the interest of the leads.</a:t>
            </a:r>
          </a:p>
          <a:p>
            <a:pPr marL="171450" indent="-171450">
              <a:lnSpc>
                <a:spcPct val="150000"/>
              </a:lnSpc>
              <a:buSzPct val="70000"/>
              <a:buFont typeface="Wingdings" panose="05000000000000000000" pitchFamily="2" charset="2"/>
              <a:buChar char="q"/>
            </a:pPr>
            <a:r>
              <a:rPr lang="en-IN" sz="1200" dirty="0">
                <a:latin typeface="Calibri" panose="020F0502020204030204" pitchFamily="34" charset="0"/>
                <a:cs typeface="Calibri" panose="020F0502020204030204" pitchFamily="34" charset="0"/>
              </a:rPr>
              <a:t>A proper plan is to chart the needs of leads and approach with customized offerings.</a:t>
            </a:r>
          </a:p>
          <a:p>
            <a:pPr marL="171450" indent="-171450">
              <a:lnSpc>
                <a:spcPct val="150000"/>
              </a:lnSpc>
              <a:buSzPct val="70000"/>
              <a:buFont typeface="Wingdings" panose="05000000000000000000" pitchFamily="2" charset="2"/>
              <a:buChar char="q"/>
            </a:pPr>
            <a:r>
              <a:rPr lang="en-IN" sz="1200" dirty="0">
                <a:latin typeface="Calibri" panose="020F0502020204030204" pitchFamily="34" charset="0"/>
                <a:cs typeface="Calibri" panose="020F0502020204030204" pitchFamily="34" charset="0"/>
              </a:rPr>
              <a:t>Focus on converted leads.</a:t>
            </a:r>
          </a:p>
          <a:p>
            <a:pPr marL="171450" indent="-171450">
              <a:lnSpc>
                <a:spcPct val="150000"/>
              </a:lnSpc>
              <a:buSzPct val="70000"/>
              <a:buFont typeface="Wingdings" panose="05000000000000000000" pitchFamily="2" charset="2"/>
              <a:buChar char="q"/>
            </a:pPr>
            <a:r>
              <a:rPr lang="en-IN" sz="1200" dirty="0">
                <a:latin typeface="Calibri" panose="020F0502020204030204" pitchFamily="34" charset="0"/>
                <a:cs typeface="Calibri" panose="020F0502020204030204" pitchFamily="34" charset="0"/>
              </a:rPr>
              <a:t>Hold close connect with the leads to extract right information you need. Make further inquiries and appointments with the leads to determine their intention and to join online courses.</a:t>
            </a:r>
          </a:p>
        </p:txBody>
      </p:sp>
    </p:spTree>
    <p:extLst>
      <p:ext uri="{BB962C8B-B14F-4D97-AF65-F5344CB8AC3E}">
        <p14:creationId xmlns:p14="http://schemas.microsoft.com/office/powerpoint/2010/main" val="1997728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264222" y="1629550"/>
            <a:ext cx="4145534"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T</a:t>
            </a:r>
            <a:r>
              <a:rPr lang="en-IN" sz="2800" dirty="0"/>
              <a:t>h</a:t>
            </a:r>
            <a:r>
              <a:rPr lang="en" sz="2800" dirty="0"/>
              <a:t>ank you</a:t>
            </a:r>
            <a:endParaRPr sz="2800" dirty="0"/>
          </a:p>
        </p:txBody>
      </p:sp>
      <p:sp>
        <p:nvSpPr>
          <p:cNvPr id="58" name="Google Shape;58;p15"/>
          <p:cNvSpPr txBox="1">
            <a:spLocks noGrp="1"/>
          </p:cNvSpPr>
          <p:nvPr>
            <p:ph type="subTitle" idx="1"/>
          </p:nvPr>
        </p:nvSpPr>
        <p:spPr>
          <a:xfrm>
            <a:off x="322390" y="2970700"/>
            <a:ext cx="3607200" cy="36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Dewang Satyam &amp; Sriranjani S</a:t>
            </a:r>
          </a:p>
        </p:txBody>
      </p:sp>
    </p:spTree>
    <p:extLst>
      <p:ext uri="{BB962C8B-B14F-4D97-AF65-F5344CB8AC3E}">
        <p14:creationId xmlns:p14="http://schemas.microsoft.com/office/powerpoint/2010/main" val="3767244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1" name="Google Shape;161;p17"/>
          <p:cNvSpPr txBox="1">
            <a:spLocks noGrp="1"/>
          </p:cNvSpPr>
          <p:nvPr>
            <p:ph type="title"/>
          </p:nvPr>
        </p:nvSpPr>
        <p:spPr>
          <a:xfrm>
            <a:off x="117320" y="102966"/>
            <a:ext cx="8229600" cy="48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N" sz="2800" dirty="0">
                <a:solidFill>
                  <a:schemeClr val="dk1"/>
                </a:solidFill>
                <a:latin typeface="Fira Sans" panose="020B0503050000020004" pitchFamily="34" charset="0"/>
              </a:rPr>
              <a:t>AGENDA</a:t>
            </a:r>
            <a:endParaRPr sz="2800" dirty="0">
              <a:latin typeface="Fira Sans" panose="020B0503050000020004" pitchFamily="34" charset="0"/>
            </a:endParaRPr>
          </a:p>
        </p:txBody>
      </p:sp>
      <p:grpSp>
        <p:nvGrpSpPr>
          <p:cNvPr id="2" name="Group 1">
            <a:extLst>
              <a:ext uri="{FF2B5EF4-FFF2-40B4-BE49-F238E27FC236}">
                <a16:creationId xmlns:a16="http://schemas.microsoft.com/office/drawing/2014/main" xmlns="" id="{B26FA9B7-CB6C-B645-42FC-0499A0B78836}"/>
              </a:ext>
            </a:extLst>
          </p:cNvPr>
          <p:cNvGrpSpPr/>
          <p:nvPr/>
        </p:nvGrpSpPr>
        <p:grpSpPr>
          <a:xfrm>
            <a:off x="1398494" y="343716"/>
            <a:ext cx="5997388" cy="2374430"/>
            <a:chOff x="457200" y="1051947"/>
            <a:chExt cx="8229850" cy="3526453"/>
          </a:xfrm>
        </p:grpSpPr>
        <p:sp>
          <p:nvSpPr>
            <p:cNvPr id="159" name="Google Shape;159;p17"/>
            <p:cNvSpPr/>
            <p:nvPr/>
          </p:nvSpPr>
          <p:spPr>
            <a:xfrm rot="10800000">
              <a:off x="457200" y="2114017"/>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60" name="Google Shape;160;p17"/>
            <p:cNvSpPr/>
            <p:nvPr/>
          </p:nvSpPr>
          <p:spPr>
            <a:xfrm>
              <a:off x="4073650" y="1259075"/>
              <a:ext cx="4613400" cy="754501"/>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162" name="Google Shape;162;p17"/>
            <p:cNvSpPr/>
            <p:nvPr/>
          </p:nvSpPr>
          <p:spPr>
            <a:xfrm rot="10800000">
              <a:off x="457200" y="3823900"/>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163" name="Google Shape;163;p17"/>
            <p:cNvSpPr/>
            <p:nvPr/>
          </p:nvSpPr>
          <p:spPr>
            <a:xfrm>
              <a:off x="4073650" y="2968958"/>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64" name="Google Shape;164;p17"/>
            <p:cNvSpPr/>
            <p:nvPr/>
          </p:nvSpPr>
          <p:spPr>
            <a:xfrm>
              <a:off x="3510437" y="1051947"/>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65" name="Google Shape;165;p17"/>
            <p:cNvSpPr/>
            <p:nvPr/>
          </p:nvSpPr>
          <p:spPr>
            <a:xfrm>
              <a:off x="4474780" y="1895549"/>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68" name="Google Shape;168;p17"/>
            <p:cNvSpPr txBox="1"/>
            <p:nvPr/>
          </p:nvSpPr>
          <p:spPr>
            <a:xfrm>
              <a:off x="5485800" y="1324975"/>
              <a:ext cx="297240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50" b="1" dirty="0">
                  <a:solidFill>
                    <a:schemeClr val="accent2"/>
                  </a:solidFill>
                  <a:latin typeface="Fira Sans Extra Condensed"/>
                  <a:ea typeface="Fira Sans Extra Condensed"/>
                  <a:cs typeface="Fira Sans Extra Condensed"/>
                  <a:sym typeface="Fira Sans Extra Condensed"/>
                </a:rPr>
                <a:t>Objective &amp; Problem Statement</a:t>
              </a:r>
              <a:endParaRPr sz="1050" b="1" dirty="0">
                <a:solidFill>
                  <a:schemeClr val="accent2"/>
                </a:solidFill>
                <a:latin typeface="Fira Sans Extra Condensed"/>
                <a:ea typeface="Fira Sans Extra Condensed"/>
                <a:cs typeface="Fira Sans Extra Condensed"/>
                <a:sym typeface="Fira Sans Extra Condensed"/>
              </a:endParaRPr>
            </a:p>
          </p:txBody>
        </p:sp>
        <p:sp>
          <p:nvSpPr>
            <p:cNvPr id="170" name="Google Shape;170;p17"/>
            <p:cNvSpPr txBox="1"/>
            <p:nvPr/>
          </p:nvSpPr>
          <p:spPr>
            <a:xfrm>
              <a:off x="685800" y="2179925"/>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b="1" dirty="0">
                  <a:solidFill>
                    <a:schemeClr val="accent6"/>
                  </a:solidFill>
                  <a:latin typeface="Fira Sans Extra Condensed"/>
                  <a:ea typeface="Fira Sans Extra Condensed"/>
                  <a:cs typeface="Fira Sans Extra Condensed"/>
                  <a:sym typeface="Fira Sans Extra Condensed"/>
                </a:rPr>
                <a:t>Goals &amp; Approach</a:t>
              </a:r>
              <a:endParaRPr sz="1050" b="1" dirty="0">
                <a:solidFill>
                  <a:schemeClr val="accent6"/>
                </a:solidFill>
                <a:latin typeface="Fira Sans Extra Condensed"/>
                <a:ea typeface="Fira Sans Extra Condensed"/>
                <a:cs typeface="Fira Sans Extra Condensed"/>
                <a:sym typeface="Fira Sans Extra Condensed"/>
              </a:endParaRPr>
            </a:p>
          </p:txBody>
        </p:sp>
        <p:sp>
          <p:nvSpPr>
            <p:cNvPr id="172" name="Google Shape;172;p17"/>
            <p:cNvSpPr txBox="1"/>
            <p:nvPr/>
          </p:nvSpPr>
          <p:spPr>
            <a:xfrm>
              <a:off x="5152621" y="3003250"/>
              <a:ext cx="3305579"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50" b="1" dirty="0">
                  <a:solidFill>
                    <a:schemeClr val="accent4"/>
                  </a:solidFill>
                  <a:latin typeface="Fira Sans Extra Condensed"/>
                  <a:ea typeface="Fira Sans Extra Condensed"/>
                  <a:cs typeface="Fira Sans Extra Condensed"/>
                  <a:sym typeface="Fira Sans Extra Condensed"/>
                </a:rPr>
                <a:t>Data – Sourcing, Cleaning &amp; Preparation</a:t>
              </a:r>
              <a:endParaRPr sz="1050" b="1" dirty="0">
                <a:solidFill>
                  <a:schemeClr val="accent4"/>
                </a:solidFill>
                <a:latin typeface="Fira Sans Extra Condensed"/>
                <a:ea typeface="Fira Sans Extra Condensed"/>
                <a:cs typeface="Fira Sans Extra Condensed"/>
                <a:sym typeface="Fira Sans Extra Condensed"/>
              </a:endParaRPr>
            </a:p>
          </p:txBody>
        </p:sp>
        <p:sp>
          <p:nvSpPr>
            <p:cNvPr id="174" name="Google Shape;174;p17"/>
            <p:cNvSpPr txBox="1"/>
            <p:nvPr/>
          </p:nvSpPr>
          <p:spPr>
            <a:xfrm>
              <a:off x="685800" y="3805595"/>
              <a:ext cx="2972400" cy="2526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b="1" dirty="0">
                  <a:solidFill>
                    <a:schemeClr val="accent5"/>
                  </a:solidFill>
                  <a:latin typeface="Fira Sans Extra Condensed"/>
                  <a:ea typeface="Fira Sans Extra Condensed"/>
                  <a:cs typeface="Fira Sans Extra Condensed"/>
                  <a:sym typeface="Fira Sans Extra Condensed"/>
                </a:rPr>
                <a:t>Data Analysis</a:t>
              </a:r>
              <a:endParaRPr sz="1050" b="1" dirty="0">
                <a:solidFill>
                  <a:schemeClr val="accent5"/>
                </a:solidFill>
                <a:latin typeface="Fira Sans Extra Condensed"/>
                <a:ea typeface="Fira Sans Extra Condensed"/>
                <a:cs typeface="Fira Sans Extra Condensed"/>
                <a:sym typeface="Fira Sans Extra Condensed"/>
              </a:endParaRPr>
            </a:p>
          </p:txBody>
        </p:sp>
        <p:sp>
          <p:nvSpPr>
            <p:cNvPr id="175" name="Google Shape;175;p17"/>
            <p:cNvSpPr txBox="1"/>
            <p:nvPr/>
          </p:nvSpPr>
          <p:spPr>
            <a:xfrm>
              <a:off x="673955" y="4066465"/>
              <a:ext cx="3291034" cy="4368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Tx/>
                <a:buChar char="-"/>
              </a:pPr>
              <a:r>
                <a:rPr lang="en" sz="800" dirty="0">
                  <a:solidFill>
                    <a:srgbClr val="000000"/>
                  </a:solidFill>
                  <a:latin typeface="Roboto"/>
                  <a:ea typeface="Roboto"/>
                  <a:cs typeface="Roboto"/>
                  <a:sym typeface="Roboto"/>
                </a:rPr>
                <a:t>Outliers</a:t>
              </a:r>
            </a:p>
            <a:p>
              <a:pPr marL="171450" lvl="0" indent="-171450" algn="l" rtl="0">
                <a:spcBef>
                  <a:spcPts val="0"/>
                </a:spcBef>
                <a:spcAft>
                  <a:spcPts val="0"/>
                </a:spcAft>
                <a:buFontTx/>
                <a:buChar char="-"/>
              </a:pPr>
              <a:r>
                <a:rPr lang="en" sz="800" dirty="0">
                  <a:latin typeface="Roboto"/>
                  <a:ea typeface="Roboto"/>
                  <a:cs typeface="Roboto"/>
                  <a:sym typeface="Roboto"/>
                </a:rPr>
                <a:t>P</a:t>
              </a:r>
              <a:r>
                <a:rPr lang="en-IN" sz="800" dirty="0">
                  <a:latin typeface="Roboto"/>
                  <a:ea typeface="Roboto"/>
                  <a:cs typeface="Roboto"/>
                  <a:sym typeface="Roboto"/>
                </a:rPr>
                <a:t>r</a:t>
              </a:r>
              <a:r>
                <a:rPr lang="en" sz="800" dirty="0">
                  <a:latin typeface="Roboto"/>
                  <a:ea typeface="Roboto"/>
                  <a:cs typeface="Roboto"/>
                  <a:sym typeface="Roboto"/>
                </a:rPr>
                <a:t>eparation</a:t>
              </a:r>
            </a:p>
            <a:p>
              <a:pPr marL="171450" lvl="0" indent="-171450" algn="l" rtl="0">
                <a:spcBef>
                  <a:spcPts val="0"/>
                </a:spcBef>
                <a:spcAft>
                  <a:spcPts val="0"/>
                </a:spcAft>
                <a:buFontTx/>
                <a:buChar char="-"/>
              </a:pPr>
              <a:r>
                <a:rPr lang="en" sz="800" dirty="0">
                  <a:solidFill>
                    <a:srgbClr val="000000"/>
                  </a:solidFill>
                  <a:latin typeface="Roboto"/>
                  <a:ea typeface="Roboto"/>
                  <a:cs typeface="Roboto"/>
                  <a:sym typeface="Roboto"/>
                </a:rPr>
                <a:t>Future Scaling / Splitting Train &amp; Test Sets</a:t>
              </a:r>
            </a:p>
          </p:txBody>
        </p:sp>
      </p:grpSp>
      <p:grpSp>
        <p:nvGrpSpPr>
          <p:cNvPr id="3" name="Group 2">
            <a:extLst>
              <a:ext uri="{FF2B5EF4-FFF2-40B4-BE49-F238E27FC236}">
                <a16:creationId xmlns:a16="http://schemas.microsoft.com/office/drawing/2014/main" xmlns="" id="{7C62E3C7-FBBC-B00E-D323-E0695DFB000D}"/>
              </a:ext>
            </a:extLst>
          </p:cNvPr>
          <p:cNvGrpSpPr/>
          <p:nvPr/>
        </p:nvGrpSpPr>
        <p:grpSpPr>
          <a:xfrm>
            <a:off x="1398494" y="2683905"/>
            <a:ext cx="5997388" cy="2477906"/>
            <a:chOff x="457200" y="1051947"/>
            <a:chExt cx="8229850" cy="3680134"/>
          </a:xfrm>
        </p:grpSpPr>
        <p:sp>
          <p:nvSpPr>
            <p:cNvPr id="4" name="Google Shape;159;p17">
              <a:extLst>
                <a:ext uri="{FF2B5EF4-FFF2-40B4-BE49-F238E27FC236}">
                  <a16:creationId xmlns:a16="http://schemas.microsoft.com/office/drawing/2014/main" xmlns="" id="{F6F781E1-6EE0-1DC9-1BFA-810D556B3BC5}"/>
                </a:ext>
              </a:extLst>
            </p:cNvPr>
            <p:cNvSpPr/>
            <p:nvPr/>
          </p:nvSpPr>
          <p:spPr>
            <a:xfrm rot="10800000">
              <a:off x="457200" y="2114017"/>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 name="Google Shape;160;p17">
              <a:extLst>
                <a:ext uri="{FF2B5EF4-FFF2-40B4-BE49-F238E27FC236}">
                  <a16:creationId xmlns:a16="http://schemas.microsoft.com/office/drawing/2014/main" xmlns="" id="{C7C3B087-1D57-288F-E606-C92A4EF37F6A}"/>
                </a:ext>
              </a:extLst>
            </p:cNvPr>
            <p:cNvSpPr/>
            <p:nvPr/>
          </p:nvSpPr>
          <p:spPr>
            <a:xfrm>
              <a:off x="4073650" y="1259075"/>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 name="Google Shape;162;p17">
              <a:extLst>
                <a:ext uri="{FF2B5EF4-FFF2-40B4-BE49-F238E27FC236}">
                  <a16:creationId xmlns:a16="http://schemas.microsoft.com/office/drawing/2014/main" xmlns="" id="{9543BEC9-0E7A-927D-4E87-1E2C56738B6D}"/>
                </a:ext>
              </a:extLst>
            </p:cNvPr>
            <p:cNvSpPr/>
            <p:nvPr/>
          </p:nvSpPr>
          <p:spPr>
            <a:xfrm rot="10800000">
              <a:off x="457200" y="3823900"/>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7" name="Google Shape;163;p17">
              <a:extLst>
                <a:ext uri="{FF2B5EF4-FFF2-40B4-BE49-F238E27FC236}">
                  <a16:creationId xmlns:a16="http://schemas.microsoft.com/office/drawing/2014/main" xmlns="" id="{34DBB289-66CC-6DAB-E1AA-9938C7506E2B}"/>
                </a:ext>
              </a:extLst>
            </p:cNvPr>
            <p:cNvSpPr/>
            <p:nvPr/>
          </p:nvSpPr>
          <p:spPr>
            <a:xfrm>
              <a:off x="4073650" y="2968958"/>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 name="Google Shape;164;p17">
              <a:extLst>
                <a:ext uri="{FF2B5EF4-FFF2-40B4-BE49-F238E27FC236}">
                  <a16:creationId xmlns:a16="http://schemas.microsoft.com/office/drawing/2014/main" xmlns="" id="{8F567265-6EE5-631B-9726-A8D27A7704E3}"/>
                </a:ext>
              </a:extLst>
            </p:cNvPr>
            <p:cNvSpPr/>
            <p:nvPr/>
          </p:nvSpPr>
          <p:spPr>
            <a:xfrm>
              <a:off x="3510437" y="1051947"/>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 name="Google Shape;165;p17">
              <a:extLst>
                <a:ext uri="{FF2B5EF4-FFF2-40B4-BE49-F238E27FC236}">
                  <a16:creationId xmlns:a16="http://schemas.microsoft.com/office/drawing/2014/main" xmlns="" id="{D980AAD3-EBDD-7B85-FCE7-A63B8264ABFA}"/>
                </a:ext>
              </a:extLst>
            </p:cNvPr>
            <p:cNvSpPr/>
            <p:nvPr/>
          </p:nvSpPr>
          <p:spPr>
            <a:xfrm>
              <a:off x="4474780" y="1895549"/>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 name="Google Shape;166;p17">
              <a:extLst>
                <a:ext uri="{FF2B5EF4-FFF2-40B4-BE49-F238E27FC236}">
                  <a16:creationId xmlns:a16="http://schemas.microsoft.com/office/drawing/2014/main" xmlns="" id="{280783E5-2AF8-F76B-D122-0C8B976F9C1A}"/>
                </a:ext>
              </a:extLst>
            </p:cNvPr>
            <p:cNvSpPr/>
            <p:nvPr/>
          </p:nvSpPr>
          <p:spPr>
            <a:xfrm>
              <a:off x="3510437" y="2739152"/>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1" name="Google Shape;167;p17">
              <a:extLst>
                <a:ext uri="{FF2B5EF4-FFF2-40B4-BE49-F238E27FC236}">
                  <a16:creationId xmlns:a16="http://schemas.microsoft.com/office/drawing/2014/main" xmlns="" id="{E23C1778-32B9-236C-6CF5-D3835732F820}"/>
                </a:ext>
              </a:extLst>
            </p:cNvPr>
            <p:cNvSpPr/>
            <p:nvPr/>
          </p:nvSpPr>
          <p:spPr>
            <a:xfrm>
              <a:off x="4474780" y="3582754"/>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2" name="Google Shape;168;p17">
              <a:extLst>
                <a:ext uri="{FF2B5EF4-FFF2-40B4-BE49-F238E27FC236}">
                  <a16:creationId xmlns:a16="http://schemas.microsoft.com/office/drawing/2014/main" xmlns="" id="{44F4BFC5-20D7-0F53-85D9-27D533FC8DFC}"/>
                </a:ext>
              </a:extLst>
            </p:cNvPr>
            <p:cNvSpPr txBox="1"/>
            <p:nvPr/>
          </p:nvSpPr>
          <p:spPr>
            <a:xfrm>
              <a:off x="5485800" y="1324975"/>
              <a:ext cx="297240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50" b="1" dirty="0">
                  <a:solidFill>
                    <a:schemeClr val="accent2"/>
                  </a:solidFill>
                  <a:latin typeface="Fira Sans Extra Condensed"/>
                  <a:ea typeface="Fira Sans Extra Condensed"/>
                  <a:cs typeface="Fira Sans Extra Condensed"/>
                  <a:sym typeface="Fira Sans Extra Condensed"/>
                </a:rPr>
                <a:t>Model Building</a:t>
              </a:r>
              <a:endParaRPr sz="1050" b="1" dirty="0">
                <a:solidFill>
                  <a:schemeClr val="accent2"/>
                </a:solidFill>
                <a:latin typeface="Fira Sans Extra Condensed"/>
                <a:ea typeface="Fira Sans Extra Condensed"/>
                <a:cs typeface="Fira Sans Extra Condensed"/>
                <a:sym typeface="Fira Sans Extra Condensed"/>
              </a:endParaRPr>
            </a:p>
          </p:txBody>
        </p:sp>
        <p:sp>
          <p:nvSpPr>
            <p:cNvPr id="14" name="Google Shape;170;p17">
              <a:extLst>
                <a:ext uri="{FF2B5EF4-FFF2-40B4-BE49-F238E27FC236}">
                  <a16:creationId xmlns:a16="http://schemas.microsoft.com/office/drawing/2014/main" xmlns="" id="{B393B568-7412-F417-F1F4-3A97EFB8C305}"/>
                </a:ext>
              </a:extLst>
            </p:cNvPr>
            <p:cNvSpPr txBox="1"/>
            <p:nvPr/>
          </p:nvSpPr>
          <p:spPr>
            <a:xfrm>
              <a:off x="705655" y="2117857"/>
              <a:ext cx="2972400" cy="2526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b="1" dirty="0">
                  <a:solidFill>
                    <a:schemeClr val="accent6"/>
                  </a:solidFill>
                  <a:latin typeface="Fira Sans Extra Condensed"/>
                  <a:ea typeface="Fira Sans Extra Condensed"/>
                  <a:cs typeface="Fira Sans Extra Condensed"/>
                  <a:sym typeface="Fira Sans Extra Condensed"/>
                </a:rPr>
                <a:t>Model Evaluation</a:t>
              </a:r>
              <a:endParaRPr sz="1050" b="1" dirty="0">
                <a:solidFill>
                  <a:schemeClr val="accent6"/>
                </a:solidFill>
                <a:latin typeface="Fira Sans Extra Condensed"/>
                <a:ea typeface="Fira Sans Extra Condensed"/>
                <a:cs typeface="Fira Sans Extra Condensed"/>
                <a:sym typeface="Fira Sans Extra Condensed"/>
              </a:endParaRPr>
            </a:p>
          </p:txBody>
        </p:sp>
        <p:sp>
          <p:nvSpPr>
            <p:cNvPr id="15" name="Google Shape;171;p17">
              <a:extLst>
                <a:ext uri="{FF2B5EF4-FFF2-40B4-BE49-F238E27FC236}">
                  <a16:creationId xmlns:a16="http://schemas.microsoft.com/office/drawing/2014/main" xmlns="" id="{35044FEB-4542-E655-7419-482B967B1435}"/>
                </a:ext>
              </a:extLst>
            </p:cNvPr>
            <p:cNvSpPr txBox="1"/>
            <p:nvPr/>
          </p:nvSpPr>
          <p:spPr>
            <a:xfrm>
              <a:off x="705655" y="2511872"/>
              <a:ext cx="2992255"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171450" indent="-171450">
                <a:buFontTx/>
                <a:buChar char="-"/>
                <a:defRPr sz="800">
                  <a:latin typeface="Roboto"/>
                  <a:ea typeface="Roboto"/>
                  <a:cs typeface="Roboto"/>
                </a:defRPr>
              </a:lvl1pPr>
            </a:lstStyle>
            <a:p>
              <a:r>
                <a:rPr lang="en" dirty="0">
                  <a:sym typeface="Roboto"/>
                </a:rPr>
                <a:t>Sensitivity &amp; Specificity (Train Set)</a:t>
              </a:r>
            </a:p>
            <a:p>
              <a:r>
                <a:rPr lang="en" dirty="0">
                  <a:sym typeface="Roboto"/>
                </a:rPr>
                <a:t>P</a:t>
              </a:r>
              <a:r>
                <a:rPr lang="en-IN" dirty="0">
                  <a:sym typeface="Roboto"/>
                </a:rPr>
                <a:t>r</a:t>
              </a:r>
              <a:r>
                <a:rPr lang="en" dirty="0">
                  <a:sym typeface="Roboto"/>
                </a:rPr>
                <a:t>ecision &amp; Recall (Test Set)</a:t>
              </a:r>
            </a:p>
            <a:p>
              <a:r>
                <a:rPr lang="en" dirty="0">
                  <a:sym typeface="Roboto"/>
                </a:rPr>
                <a:t>Sensitivity &amp; Specificity (Test Set)</a:t>
              </a:r>
            </a:p>
            <a:p>
              <a:endParaRPr lang="en" dirty="0">
                <a:sym typeface="Roboto"/>
              </a:endParaRPr>
            </a:p>
          </p:txBody>
        </p:sp>
        <p:sp>
          <p:nvSpPr>
            <p:cNvPr id="16" name="Google Shape;172;p17">
              <a:extLst>
                <a:ext uri="{FF2B5EF4-FFF2-40B4-BE49-F238E27FC236}">
                  <a16:creationId xmlns:a16="http://schemas.microsoft.com/office/drawing/2014/main" xmlns="" id="{2242F3A4-CC35-DAD3-7CF4-4CE44F543C8C}"/>
                </a:ext>
              </a:extLst>
            </p:cNvPr>
            <p:cNvSpPr txBox="1"/>
            <p:nvPr/>
          </p:nvSpPr>
          <p:spPr>
            <a:xfrm>
              <a:off x="5152621" y="3003250"/>
              <a:ext cx="3305579"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50" b="1" dirty="0">
                  <a:solidFill>
                    <a:schemeClr val="accent4"/>
                  </a:solidFill>
                  <a:latin typeface="Fira Sans Extra Condensed"/>
                  <a:ea typeface="Fira Sans Extra Condensed"/>
                  <a:cs typeface="Fira Sans Extra Condensed"/>
                  <a:sym typeface="Fira Sans Extra Condensed"/>
                </a:rPr>
                <a:t>Result &amp; Conclusion</a:t>
              </a:r>
              <a:endParaRPr sz="1050" b="1" dirty="0">
                <a:solidFill>
                  <a:schemeClr val="accent4"/>
                </a:solidFill>
                <a:latin typeface="Fira Sans Extra Condensed"/>
                <a:ea typeface="Fira Sans Extra Condensed"/>
                <a:cs typeface="Fira Sans Extra Condensed"/>
                <a:sym typeface="Fira Sans Extra Condensed"/>
              </a:endParaRPr>
            </a:p>
          </p:txBody>
        </p:sp>
        <p:sp>
          <p:nvSpPr>
            <p:cNvPr id="18" name="Google Shape;174;p17">
              <a:extLst>
                <a:ext uri="{FF2B5EF4-FFF2-40B4-BE49-F238E27FC236}">
                  <a16:creationId xmlns:a16="http://schemas.microsoft.com/office/drawing/2014/main" xmlns="" id="{57D7415D-5CFA-6345-B2E6-ED36C6EFB25D}"/>
                </a:ext>
              </a:extLst>
            </p:cNvPr>
            <p:cNvSpPr txBox="1"/>
            <p:nvPr/>
          </p:nvSpPr>
          <p:spPr>
            <a:xfrm>
              <a:off x="685800" y="3856450"/>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b="1" dirty="0">
                  <a:solidFill>
                    <a:schemeClr val="accent5"/>
                  </a:solidFill>
                  <a:latin typeface="Fira Sans Extra Condensed"/>
                  <a:ea typeface="Fira Sans Extra Condensed"/>
                  <a:cs typeface="Fira Sans Extra Condensed"/>
                  <a:sym typeface="Fira Sans Extra Condensed"/>
                </a:rPr>
                <a:t>Summary</a:t>
              </a:r>
              <a:endParaRPr sz="1050" b="1" dirty="0">
                <a:solidFill>
                  <a:schemeClr val="accent5"/>
                </a:solidFill>
                <a:latin typeface="Fira Sans Extra Condensed"/>
                <a:ea typeface="Fira Sans Extra Condensed"/>
                <a:cs typeface="Fira Sans Extra Condensed"/>
                <a:sym typeface="Fira Sans Extra Condensed"/>
              </a:endParaRPr>
            </a:p>
          </p:txBody>
        </p:sp>
        <p:grpSp>
          <p:nvGrpSpPr>
            <p:cNvPr id="22" name="Google Shape;183;p17">
              <a:extLst>
                <a:ext uri="{FF2B5EF4-FFF2-40B4-BE49-F238E27FC236}">
                  <a16:creationId xmlns:a16="http://schemas.microsoft.com/office/drawing/2014/main" xmlns="" id="{46989838-D8B4-92D4-F645-50E3CDF79DDB}"/>
                </a:ext>
              </a:extLst>
            </p:cNvPr>
            <p:cNvGrpSpPr/>
            <p:nvPr/>
          </p:nvGrpSpPr>
          <p:grpSpPr>
            <a:xfrm>
              <a:off x="5024197" y="4208248"/>
              <a:ext cx="60164" cy="30111"/>
              <a:chOff x="-62751325" y="3950300"/>
              <a:chExt cx="52000" cy="26025"/>
            </a:xfrm>
          </p:grpSpPr>
          <p:sp>
            <p:nvSpPr>
              <p:cNvPr id="31" name="Google Shape;187;p17">
                <a:extLst>
                  <a:ext uri="{FF2B5EF4-FFF2-40B4-BE49-F238E27FC236}">
                    <a16:creationId xmlns:a16="http://schemas.microsoft.com/office/drawing/2014/main" xmlns="" id="{AFEAF6E8-5F44-D303-493B-E54262D223E4}"/>
                  </a:ext>
                </a:extLst>
              </p:cNvPr>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32" name="Google Shape;188;p17">
                <a:extLst>
                  <a:ext uri="{FF2B5EF4-FFF2-40B4-BE49-F238E27FC236}">
                    <a16:creationId xmlns:a16="http://schemas.microsoft.com/office/drawing/2014/main" xmlns="" id="{570B5CF1-8E0B-49C7-2F78-2FB44C8690E5}"/>
                  </a:ext>
                </a:extLst>
              </p:cNvPr>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grpSp>
      <p:pic>
        <p:nvPicPr>
          <p:cNvPr id="47" name="Picture 46">
            <a:extLst>
              <a:ext uri="{FF2B5EF4-FFF2-40B4-BE49-F238E27FC236}">
                <a16:creationId xmlns:a16="http://schemas.microsoft.com/office/drawing/2014/main" xmlns="" id="{542EFA5B-A46C-1B87-898A-FE08F4E5DE80}"/>
              </a:ext>
            </a:extLst>
          </p:cNvPr>
          <p:cNvPicPr>
            <a:picLocks noChangeAspect="1"/>
          </p:cNvPicPr>
          <p:nvPr/>
        </p:nvPicPr>
        <p:blipFill rotWithShape="1">
          <a:blip r:embed="rId3"/>
          <a:srcRect l="5341" t="3986" r="6403" b="3551"/>
          <a:stretch/>
        </p:blipFill>
        <p:spPr>
          <a:xfrm>
            <a:off x="4567037" y="1129954"/>
            <a:ext cx="362872" cy="348663"/>
          </a:xfrm>
          <a:prstGeom prst="rect">
            <a:avLst/>
          </a:prstGeom>
        </p:spPr>
      </p:pic>
      <p:pic>
        <p:nvPicPr>
          <p:cNvPr id="49" name="Picture 48">
            <a:extLst>
              <a:ext uri="{FF2B5EF4-FFF2-40B4-BE49-F238E27FC236}">
                <a16:creationId xmlns:a16="http://schemas.microsoft.com/office/drawing/2014/main" xmlns="" id="{26651B31-AA3B-1A45-FF7A-C6D7067BB873}"/>
              </a:ext>
            </a:extLst>
          </p:cNvPr>
          <p:cNvPicPr>
            <a:picLocks noChangeAspect="1"/>
          </p:cNvPicPr>
          <p:nvPr/>
        </p:nvPicPr>
        <p:blipFill>
          <a:blip r:embed="rId4">
            <a:extLst>
              <a:ext uri="{BEBA8EAE-BF5A-486C-A8C5-ECC9F3942E4B}">
                <a14:imgProps xmlns:a14="http://schemas.microsoft.com/office/drawing/2010/main">
                  <a14:imgLayer r:embed="rId5">
                    <a14:imgEffect>
                      <a14:artisticLineDrawing/>
                    </a14:imgEffect>
                  </a14:imgLayer>
                </a14:imgProps>
              </a:ext>
            </a:extLst>
          </a:blip>
          <a:stretch>
            <a:fillRect/>
          </a:stretch>
        </p:blipFill>
        <p:spPr>
          <a:xfrm>
            <a:off x="3894043" y="546517"/>
            <a:ext cx="309998" cy="354823"/>
          </a:xfrm>
          <a:prstGeom prst="rect">
            <a:avLst/>
          </a:prstGeom>
        </p:spPr>
      </p:pic>
      <p:grpSp>
        <p:nvGrpSpPr>
          <p:cNvPr id="52" name="Group 51">
            <a:extLst>
              <a:ext uri="{FF2B5EF4-FFF2-40B4-BE49-F238E27FC236}">
                <a16:creationId xmlns:a16="http://schemas.microsoft.com/office/drawing/2014/main" xmlns="" id="{13A79B8B-4017-85E4-C4DE-5EEA4552FA32}"/>
              </a:ext>
            </a:extLst>
          </p:cNvPr>
          <p:cNvGrpSpPr/>
          <p:nvPr/>
        </p:nvGrpSpPr>
        <p:grpSpPr>
          <a:xfrm>
            <a:off x="3605557" y="1520593"/>
            <a:ext cx="844448" cy="773864"/>
            <a:chOff x="6078850" y="3598238"/>
            <a:chExt cx="844448" cy="773864"/>
          </a:xfrm>
        </p:grpSpPr>
        <p:sp>
          <p:nvSpPr>
            <p:cNvPr id="53" name="Google Shape;167;p17">
              <a:extLst>
                <a:ext uri="{FF2B5EF4-FFF2-40B4-BE49-F238E27FC236}">
                  <a16:creationId xmlns:a16="http://schemas.microsoft.com/office/drawing/2014/main" xmlns="" id="{FDBFE5EC-4A82-1E3D-273E-8A7928415348}"/>
                </a:ext>
              </a:extLst>
            </p:cNvPr>
            <p:cNvSpPr/>
            <p:nvPr/>
          </p:nvSpPr>
          <p:spPr>
            <a:xfrm>
              <a:off x="6078850" y="3598238"/>
              <a:ext cx="844448" cy="773864"/>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rgbClr val="32A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nvGrpSpPr>
            <p:cNvPr id="54" name="Google Shape;183;p17">
              <a:extLst>
                <a:ext uri="{FF2B5EF4-FFF2-40B4-BE49-F238E27FC236}">
                  <a16:creationId xmlns:a16="http://schemas.microsoft.com/office/drawing/2014/main" xmlns="" id="{26C40F84-DECE-8CBF-FB60-3DCA3BD1CECC}"/>
                </a:ext>
              </a:extLst>
            </p:cNvPr>
            <p:cNvGrpSpPr/>
            <p:nvPr/>
          </p:nvGrpSpPr>
          <p:grpSpPr>
            <a:xfrm>
              <a:off x="6361609" y="3861339"/>
              <a:ext cx="278935" cy="247654"/>
              <a:chOff x="-62890750" y="3747425"/>
              <a:chExt cx="330825" cy="317900"/>
            </a:xfrm>
            <a:solidFill>
              <a:srgbClr val="32AAD9"/>
            </a:solidFill>
          </p:grpSpPr>
          <p:sp>
            <p:nvSpPr>
              <p:cNvPr id="55" name="Google Shape;184;p17">
                <a:extLst>
                  <a:ext uri="{FF2B5EF4-FFF2-40B4-BE49-F238E27FC236}">
                    <a16:creationId xmlns:a16="http://schemas.microsoft.com/office/drawing/2014/main" xmlns="" id="{3D1BCB6F-EB72-3190-3826-52AC4BB092A2}"/>
                  </a:ext>
                </a:extLst>
              </p:cNvPr>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6" name="Google Shape;185;p17">
                <a:extLst>
                  <a:ext uri="{FF2B5EF4-FFF2-40B4-BE49-F238E27FC236}">
                    <a16:creationId xmlns:a16="http://schemas.microsoft.com/office/drawing/2014/main" xmlns="" id="{0892DC48-0BBF-E4B8-0EF8-5CBD07194658}"/>
                  </a:ext>
                </a:extLst>
              </p:cNvPr>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7" name="Google Shape;186;p17">
                <a:extLst>
                  <a:ext uri="{FF2B5EF4-FFF2-40B4-BE49-F238E27FC236}">
                    <a16:creationId xmlns:a16="http://schemas.microsoft.com/office/drawing/2014/main" xmlns="" id="{7E77E98F-F9E5-10F2-2828-4EC11F9EB59A}"/>
                  </a:ext>
                </a:extLst>
              </p:cNvPr>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8" name="Google Shape;187;p17">
                <a:extLst>
                  <a:ext uri="{FF2B5EF4-FFF2-40B4-BE49-F238E27FC236}">
                    <a16:creationId xmlns:a16="http://schemas.microsoft.com/office/drawing/2014/main" xmlns="" id="{656E1214-5AC2-6727-123C-C2F3ED174822}"/>
                  </a:ext>
                </a:extLst>
              </p:cNvPr>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9" name="Google Shape;188;p17">
                <a:extLst>
                  <a:ext uri="{FF2B5EF4-FFF2-40B4-BE49-F238E27FC236}">
                    <a16:creationId xmlns:a16="http://schemas.microsoft.com/office/drawing/2014/main" xmlns="" id="{04212245-C691-9059-A577-134E4136FD0F}"/>
                  </a:ext>
                </a:extLst>
              </p:cNvPr>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0" name="Google Shape;189;p17">
                <a:extLst>
                  <a:ext uri="{FF2B5EF4-FFF2-40B4-BE49-F238E27FC236}">
                    <a16:creationId xmlns:a16="http://schemas.microsoft.com/office/drawing/2014/main" xmlns="" id="{5C5DBC1F-E395-E790-6917-C964E07D9CE6}"/>
                  </a:ext>
                </a:extLst>
              </p:cNvPr>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1" name="Google Shape;190;p17">
                <a:extLst>
                  <a:ext uri="{FF2B5EF4-FFF2-40B4-BE49-F238E27FC236}">
                    <a16:creationId xmlns:a16="http://schemas.microsoft.com/office/drawing/2014/main" xmlns="" id="{6CD901FC-2D79-0D76-0516-DCF8A915CCA8}"/>
                  </a:ext>
                </a:extLst>
              </p:cNvPr>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2" name="Google Shape;191;p17">
                <a:extLst>
                  <a:ext uri="{FF2B5EF4-FFF2-40B4-BE49-F238E27FC236}">
                    <a16:creationId xmlns:a16="http://schemas.microsoft.com/office/drawing/2014/main" xmlns="" id="{76541245-AAF3-0D07-CD6F-1B79B459E269}"/>
                  </a:ext>
                </a:extLst>
              </p:cNvPr>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3" name="Google Shape;192;p17">
                <a:extLst>
                  <a:ext uri="{FF2B5EF4-FFF2-40B4-BE49-F238E27FC236}">
                    <a16:creationId xmlns:a16="http://schemas.microsoft.com/office/drawing/2014/main" xmlns="" id="{86C4C311-0FFB-CB8C-4714-6E1C2402B795}"/>
                  </a:ext>
                </a:extLst>
              </p:cNvPr>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28" name="Google Shape;193;p17">
                <a:extLst>
                  <a:ext uri="{FF2B5EF4-FFF2-40B4-BE49-F238E27FC236}">
                    <a16:creationId xmlns:a16="http://schemas.microsoft.com/office/drawing/2014/main" xmlns="" id="{331B1E28-EDB6-FA66-7659-DB9B6656DE8F}"/>
                  </a:ext>
                </a:extLst>
              </p:cNvPr>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29" name="Google Shape;194;p17">
                <a:extLst>
                  <a:ext uri="{FF2B5EF4-FFF2-40B4-BE49-F238E27FC236}">
                    <a16:creationId xmlns:a16="http://schemas.microsoft.com/office/drawing/2014/main" xmlns="" id="{E6FCF354-B56A-C1B4-185D-FCB9CB8CB0A6}"/>
                  </a:ext>
                </a:extLst>
              </p:cNvPr>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30" name="Google Shape;195;p17">
                <a:extLst>
                  <a:ext uri="{FF2B5EF4-FFF2-40B4-BE49-F238E27FC236}">
                    <a16:creationId xmlns:a16="http://schemas.microsoft.com/office/drawing/2014/main" xmlns="" id="{874A9CE1-6949-1A15-5492-CBBE35C9AEEC}"/>
                  </a:ext>
                </a:extLst>
              </p:cNvPr>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31" name="Google Shape;196;p17">
                <a:extLst>
                  <a:ext uri="{FF2B5EF4-FFF2-40B4-BE49-F238E27FC236}">
                    <a16:creationId xmlns:a16="http://schemas.microsoft.com/office/drawing/2014/main" xmlns="" id="{20A6003D-304E-91E3-89E9-8277B690606A}"/>
                  </a:ext>
                </a:extLst>
              </p:cNvPr>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32" name="Google Shape;197;p17">
                <a:extLst>
                  <a:ext uri="{FF2B5EF4-FFF2-40B4-BE49-F238E27FC236}">
                    <a16:creationId xmlns:a16="http://schemas.microsoft.com/office/drawing/2014/main" xmlns="" id="{F132FA50-8D5D-6A9C-8A26-AAB3A64371EB}"/>
                  </a:ext>
                </a:extLst>
              </p:cNvPr>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grpSp>
      <p:grpSp>
        <p:nvGrpSpPr>
          <p:cNvPr id="133" name="Group 132">
            <a:extLst>
              <a:ext uri="{FF2B5EF4-FFF2-40B4-BE49-F238E27FC236}">
                <a16:creationId xmlns:a16="http://schemas.microsoft.com/office/drawing/2014/main" xmlns="" id="{62BEFFF3-B6C8-5A11-38C7-4EC2FCF83ECA}"/>
              </a:ext>
            </a:extLst>
          </p:cNvPr>
          <p:cNvGrpSpPr/>
          <p:nvPr/>
        </p:nvGrpSpPr>
        <p:grpSpPr>
          <a:xfrm>
            <a:off x="4348184" y="2106656"/>
            <a:ext cx="844448" cy="773864"/>
            <a:chOff x="3512662" y="3240029"/>
            <a:chExt cx="844448" cy="773864"/>
          </a:xfrm>
          <a:solidFill>
            <a:srgbClr val="1A569C"/>
          </a:solidFill>
        </p:grpSpPr>
        <p:sp>
          <p:nvSpPr>
            <p:cNvPr id="134" name="Google Shape;166;p17">
              <a:extLst>
                <a:ext uri="{FF2B5EF4-FFF2-40B4-BE49-F238E27FC236}">
                  <a16:creationId xmlns:a16="http://schemas.microsoft.com/office/drawing/2014/main" xmlns="" id="{A9046C5B-EB68-695E-D897-E0FD6ADAC8CC}"/>
                </a:ext>
              </a:extLst>
            </p:cNvPr>
            <p:cNvSpPr/>
            <p:nvPr/>
          </p:nvSpPr>
          <p:spPr>
            <a:xfrm>
              <a:off x="3512662" y="3240029"/>
              <a:ext cx="844448" cy="773864"/>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nvGrpSpPr>
            <p:cNvPr id="135" name="Google Shape;198;p17">
              <a:extLst>
                <a:ext uri="{FF2B5EF4-FFF2-40B4-BE49-F238E27FC236}">
                  <a16:creationId xmlns:a16="http://schemas.microsoft.com/office/drawing/2014/main" xmlns="" id="{EF16B4DF-7555-AF59-975B-0D83E8669EA5}"/>
                </a:ext>
              </a:extLst>
            </p:cNvPr>
            <p:cNvGrpSpPr/>
            <p:nvPr/>
          </p:nvGrpSpPr>
          <p:grpSpPr>
            <a:xfrm>
              <a:off x="3800731" y="3503617"/>
              <a:ext cx="268310" cy="246680"/>
              <a:chOff x="-63679950" y="3360375"/>
              <a:chExt cx="318225" cy="316650"/>
            </a:xfrm>
            <a:grpFill/>
          </p:grpSpPr>
          <p:sp>
            <p:nvSpPr>
              <p:cNvPr id="136" name="Google Shape;199;p17">
                <a:extLst>
                  <a:ext uri="{FF2B5EF4-FFF2-40B4-BE49-F238E27FC236}">
                    <a16:creationId xmlns:a16="http://schemas.microsoft.com/office/drawing/2014/main" xmlns="" id="{B7438D6E-E3EB-0B68-AA5B-38402E02B303}"/>
                  </a:ext>
                </a:extLst>
              </p:cNvPr>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37" name="Google Shape;200;p17">
                <a:extLst>
                  <a:ext uri="{FF2B5EF4-FFF2-40B4-BE49-F238E27FC236}">
                    <a16:creationId xmlns:a16="http://schemas.microsoft.com/office/drawing/2014/main" xmlns="" id="{8FAFB261-FB1F-9200-B9DE-CC768EB2BD8A}"/>
                  </a:ext>
                </a:extLst>
              </p:cNvPr>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38" name="Google Shape;201;p17">
                <a:extLst>
                  <a:ext uri="{FF2B5EF4-FFF2-40B4-BE49-F238E27FC236}">
                    <a16:creationId xmlns:a16="http://schemas.microsoft.com/office/drawing/2014/main" xmlns="" id="{20E85024-3F83-2FBC-97EA-C127A8508A63}"/>
                  </a:ext>
                </a:extLst>
              </p:cNvPr>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39" name="Google Shape;202;p17">
                <a:extLst>
                  <a:ext uri="{FF2B5EF4-FFF2-40B4-BE49-F238E27FC236}">
                    <a16:creationId xmlns:a16="http://schemas.microsoft.com/office/drawing/2014/main" xmlns="" id="{81A02FAB-8E72-EBFF-3902-9738AE514DE7}"/>
                  </a:ext>
                </a:extLst>
              </p:cNvPr>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grpSp>
      <p:pic>
        <p:nvPicPr>
          <p:cNvPr id="140" name="Picture 2" descr="Caliper icon simple vernier calliper Royalty Free Vector">
            <a:extLst>
              <a:ext uri="{FF2B5EF4-FFF2-40B4-BE49-F238E27FC236}">
                <a16:creationId xmlns:a16="http://schemas.microsoft.com/office/drawing/2014/main" xmlns="" id="{7F0AAC42-713B-E150-1130-40A1E722983E}"/>
              </a:ext>
            </a:extLst>
          </p:cNvPr>
          <p:cNvPicPr>
            <a:picLocks noChangeAspect="1" noChangeArrowheads="1"/>
          </p:cNvPicPr>
          <p:nvPr/>
        </p:nvPicPr>
        <p:blipFill rotWithShape="1">
          <a:blip r:embed="rId6">
            <a:duotone>
              <a:schemeClr val="accent2">
                <a:shade val="45000"/>
                <a:satMod val="135000"/>
              </a:schemeClr>
              <a:prstClr val="white"/>
            </a:duotone>
            <a:extLst>
              <a:ext uri="{28A0092B-C50C-407E-A947-70E740481C1C}">
                <a14:useLocalDpi xmlns:a14="http://schemas.microsoft.com/office/drawing/2010/main" val="0"/>
              </a:ext>
            </a:extLst>
          </a:blip>
          <a:srcRect t="24005" b="31579"/>
          <a:stretch/>
        </p:blipFill>
        <p:spPr bwMode="auto">
          <a:xfrm>
            <a:off x="3849203" y="2974080"/>
            <a:ext cx="412956" cy="198092"/>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4" descr="Gauge Svg Png Icon Free Download (#522047) - OnlineWebFonts.COM">
            <a:extLst>
              <a:ext uri="{FF2B5EF4-FFF2-40B4-BE49-F238E27FC236}">
                <a16:creationId xmlns:a16="http://schemas.microsoft.com/office/drawing/2014/main" xmlns="" id="{F9BB6CA0-FA71-5766-6188-07F8074D6BD4}"/>
              </a:ext>
            </a:extLst>
          </p:cNvPr>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11488" y="3423652"/>
            <a:ext cx="461649" cy="437048"/>
          </a:xfrm>
          <a:prstGeom prst="rect">
            <a:avLst/>
          </a:prstGeom>
          <a:noFill/>
          <a:extLst>
            <a:ext uri="{909E8E84-426E-40DD-AFC4-6F175D3DCCD1}">
              <a14:hiddenFill xmlns:a14="http://schemas.microsoft.com/office/drawing/2010/main">
                <a:solidFill>
                  <a:srgbClr val="FFFFFF"/>
                </a:solidFill>
              </a14:hiddenFill>
            </a:ext>
          </a:extLst>
        </p:spPr>
      </p:pic>
      <p:grpSp>
        <p:nvGrpSpPr>
          <p:cNvPr id="154" name="Google Shape;176;p17">
            <a:extLst>
              <a:ext uri="{FF2B5EF4-FFF2-40B4-BE49-F238E27FC236}">
                <a16:creationId xmlns:a16="http://schemas.microsoft.com/office/drawing/2014/main" xmlns="" id="{5710B6C4-F80E-0256-C401-5C0FBBC55FEC}"/>
              </a:ext>
            </a:extLst>
          </p:cNvPr>
          <p:cNvGrpSpPr/>
          <p:nvPr/>
        </p:nvGrpSpPr>
        <p:grpSpPr>
          <a:xfrm>
            <a:off x="3976485" y="4120701"/>
            <a:ext cx="159845" cy="153046"/>
            <a:chOff x="3357325" y="2093500"/>
            <a:chExt cx="311525" cy="322825"/>
          </a:xfrm>
          <a:solidFill>
            <a:srgbClr val="32AAD9"/>
          </a:solidFill>
        </p:grpSpPr>
        <p:sp>
          <p:nvSpPr>
            <p:cNvPr id="155" name="Google Shape;177;p17">
              <a:extLst>
                <a:ext uri="{FF2B5EF4-FFF2-40B4-BE49-F238E27FC236}">
                  <a16:creationId xmlns:a16="http://schemas.microsoft.com/office/drawing/2014/main" xmlns="" id="{9AB53B58-9164-CB78-C860-961474353CFF}"/>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435D74"/>
                </a:solidFill>
              </a:endParaRPr>
            </a:p>
          </p:txBody>
        </p:sp>
        <p:sp>
          <p:nvSpPr>
            <p:cNvPr id="156" name="Google Shape;178;p17">
              <a:extLst>
                <a:ext uri="{FF2B5EF4-FFF2-40B4-BE49-F238E27FC236}">
                  <a16:creationId xmlns:a16="http://schemas.microsoft.com/office/drawing/2014/main" xmlns="" id="{B2E65D6C-6594-B73C-21B2-0B29F4948AD2}"/>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435D74"/>
                </a:solidFill>
              </a:endParaRPr>
            </a:p>
          </p:txBody>
        </p:sp>
        <p:sp>
          <p:nvSpPr>
            <p:cNvPr id="157" name="Google Shape;179;p17">
              <a:extLst>
                <a:ext uri="{FF2B5EF4-FFF2-40B4-BE49-F238E27FC236}">
                  <a16:creationId xmlns:a16="http://schemas.microsoft.com/office/drawing/2014/main" xmlns="" id="{C097FD72-4539-65F1-B593-BF0E8DCE93B9}"/>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435D74"/>
                </a:solidFill>
              </a:endParaRPr>
            </a:p>
          </p:txBody>
        </p:sp>
      </p:grpSp>
      <p:pic>
        <p:nvPicPr>
          <p:cNvPr id="2050" name="Picture 2" descr="Summary Icon Stock Illustrations – 6,473 Summary Icon Stock Illustrations,  Vectors &amp; Clipart - Dreamstime">
            <a:extLst>
              <a:ext uri="{FF2B5EF4-FFF2-40B4-BE49-F238E27FC236}">
                <a16:creationId xmlns:a16="http://schemas.microsoft.com/office/drawing/2014/main" xmlns="" id="{02CC0040-A804-8D29-EF66-DEA0CC6FB08F}"/>
              </a:ext>
            </a:extLst>
          </p:cNvPr>
          <p:cNvPicPr>
            <a:picLocks noChangeAspect="1" noChangeArrowheads="1"/>
          </p:cNvPicPr>
          <p:nvPr/>
        </p:nvPicPr>
        <p:blipFill rotWithShape="1">
          <a:blip r:embed="rId8">
            <a:duotone>
              <a:schemeClr val="accent5">
                <a:shade val="45000"/>
                <a:satMod val="135000"/>
              </a:schemeClr>
              <a:prstClr val="white"/>
            </a:duotone>
            <a:extLst>
              <a:ext uri="{28A0092B-C50C-407E-A947-70E740481C1C}">
                <a14:useLocalDpi xmlns:a14="http://schemas.microsoft.com/office/drawing/2010/main" val="0"/>
              </a:ext>
            </a:extLst>
          </a:blip>
          <a:srcRect l="19140" t="4265" r="18995" b="3713"/>
          <a:stretch/>
        </p:blipFill>
        <p:spPr bwMode="auto">
          <a:xfrm>
            <a:off x="4627820" y="4572232"/>
            <a:ext cx="258704" cy="3848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82" name="Google Shape;582;p27"/>
          <p:cNvSpPr/>
          <p:nvPr/>
        </p:nvSpPr>
        <p:spPr>
          <a:xfrm>
            <a:off x="325508" y="590628"/>
            <a:ext cx="8506765" cy="810470"/>
          </a:xfrm>
          <a:prstGeom prst="roundRect">
            <a:avLst>
              <a:gd name="adj" fmla="val 7339"/>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318618" y="1950866"/>
            <a:ext cx="8506764" cy="3036644"/>
          </a:xfrm>
          <a:prstGeom prst="roundRect">
            <a:avLst>
              <a:gd name="adj" fmla="val 7339"/>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27"/>
          <p:cNvSpPr/>
          <p:nvPr/>
        </p:nvSpPr>
        <p:spPr>
          <a:xfrm>
            <a:off x="720518" y="1516229"/>
            <a:ext cx="3113100" cy="590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txBox="1"/>
          <p:nvPr/>
        </p:nvSpPr>
        <p:spPr>
          <a:xfrm>
            <a:off x="1141693" y="1647479"/>
            <a:ext cx="22707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PROBLEM STATEMENT</a:t>
            </a:r>
            <a:endParaRPr sz="1600" b="1" dirty="0">
              <a:latin typeface="Fira Sans Extra Condensed"/>
              <a:ea typeface="Fira Sans Extra Condensed"/>
              <a:cs typeface="Fira Sans Extra Condensed"/>
              <a:sym typeface="Fira Sans Extra Condensed"/>
            </a:endParaRPr>
          </a:p>
        </p:txBody>
      </p:sp>
      <p:sp>
        <p:nvSpPr>
          <p:cNvPr id="592" name="Google Shape;592;p27"/>
          <p:cNvSpPr/>
          <p:nvPr/>
        </p:nvSpPr>
        <p:spPr>
          <a:xfrm>
            <a:off x="727409" y="229115"/>
            <a:ext cx="3113100" cy="59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txBox="1"/>
          <p:nvPr/>
        </p:nvSpPr>
        <p:spPr>
          <a:xfrm>
            <a:off x="1148609" y="360365"/>
            <a:ext cx="22707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OBJECTIVE</a:t>
            </a:r>
            <a:endParaRPr sz="1600" b="1" dirty="0">
              <a:latin typeface="Fira Sans Extra Condensed"/>
              <a:ea typeface="Fira Sans Extra Condensed"/>
              <a:cs typeface="Fira Sans Extra Condensed"/>
              <a:sym typeface="Fira Sans Extra Condensed"/>
            </a:endParaRPr>
          </a:p>
        </p:txBody>
      </p:sp>
      <p:sp>
        <p:nvSpPr>
          <p:cNvPr id="4" name="TextBox 3">
            <a:extLst>
              <a:ext uri="{FF2B5EF4-FFF2-40B4-BE49-F238E27FC236}">
                <a16:creationId xmlns:a16="http://schemas.microsoft.com/office/drawing/2014/main" xmlns="" id="{5FDDAF50-529A-A91E-ED4F-C41C9BD22CA5}"/>
              </a:ext>
            </a:extLst>
          </p:cNvPr>
          <p:cNvSpPr txBox="1"/>
          <p:nvPr/>
        </p:nvSpPr>
        <p:spPr>
          <a:xfrm>
            <a:off x="436121" y="849513"/>
            <a:ext cx="8492984" cy="461665"/>
          </a:xfrm>
          <a:prstGeom prst="rect">
            <a:avLst/>
          </a:prstGeom>
          <a:noFill/>
        </p:spPr>
        <p:txBody>
          <a:bodyPr wrap="square" rtlCol="0">
            <a:spAutoFit/>
          </a:bodyPr>
          <a:lstStyle/>
          <a:p>
            <a:r>
              <a:rPr lang="en-IN" sz="1200" dirty="0">
                <a:latin typeface="Calibri" panose="020F0502020204030204" pitchFamily="34" charset="0"/>
                <a:cs typeface="Calibri" panose="020F0502020204030204" pitchFamily="34" charset="0"/>
              </a:rPr>
              <a:t>The purpose is to optimize the Lead scoring mechanism based on their fit, demographics, behaviours, buying tendency etc., by implementing explicit and implicit lead scoring modelling with lead point system</a:t>
            </a:r>
          </a:p>
        </p:txBody>
      </p:sp>
      <p:sp>
        <p:nvSpPr>
          <p:cNvPr id="5" name="TextBox 4">
            <a:extLst>
              <a:ext uri="{FF2B5EF4-FFF2-40B4-BE49-F238E27FC236}">
                <a16:creationId xmlns:a16="http://schemas.microsoft.com/office/drawing/2014/main" xmlns="" id="{1737E997-A6AF-3B4D-7D66-F4FF87B3CB24}"/>
              </a:ext>
            </a:extLst>
          </p:cNvPr>
          <p:cNvSpPr txBox="1"/>
          <p:nvPr/>
        </p:nvSpPr>
        <p:spPr>
          <a:xfrm>
            <a:off x="353069" y="2335147"/>
            <a:ext cx="8492984" cy="2492990"/>
          </a:xfrm>
          <a:prstGeom prst="rect">
            <a:avLst/>
          </a:prstGeom>
          <a:noFill/>
        </p:spPr>
        <p:txBody>
          <a:bodyPr wrap="square" rtlCol="0">
            <a:spAutoFit/>
          </a:bodyPr>
          <a:lstStyle/>
          <a:p>
            <a:r>
              <a:rPr lang="en-US" sz="1200" dirty="0">
                <a:latin typeface="Calibri" panose="020F0502020204030204" pitchFamily="34" charset="0"/>
                <a:ea typeface="Cambria" panose="02040503050406030204" pitchFamily="18" charset="0"/>
                <a:cs typeface="Calibri" panose="020F0502020204030204" pitchFamily="34" charset="0"/>
              </a:rPr>
              <a:t>An education company named X Education sells online courses to industry professionals. On any given day, many professionals who are interested in the courses land on their website and browse for courses. </a:t>
            </a:r>
          </a:p>
          <a:p>
            <a:endParaRPr lang="en-US" sz="1200" dirty="0">
              <a:latin typeface="Calibri" panose="020F0502020204030204" pitchFamily="34" charset="0"/>
              <a:ea typeface="Cambria" panose="02040503050406030204" pitchFamily="18" charset="0"/>
              <a:cs typeface="Calibri" panose="020F0502020204030204" pitchFamily="34" charset="0"/>
            </a:endParaRPr>
          </a:p>
          <a:p>
            <a:r>
              <a:rPr lang="en-US" sz="1200" dirty="0">
                <a:latin typeface="Calibri" panose="020F0502020204030204" pitchFamily="34" charset="0"/>
                <a:ea typeface="Cambria" panose="02040503050406030204" pitchFamily="18" charset="0"/>
                <a:cs typeface="Calibri" panose="020F0502020204030204" pitchFamily="34" charset="0"/>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endParaRPr lang="en-US" sz="1200" dirty="0">
              <a:latin typeface="Calibri" panose="020F0502020204030204" pitchFamily="34" charset="0"/>
              <a:ea typeface="Cambria" panose="02040503050406030204" pitchFamily="18" charset="0"/>
              <a:cs typeface="Calibri" panose="020F0502020204030204" pitchFamily="34" charset="0"/>
            </a:endParaRPr>
          </a:p>
          <a:p>
            <a:r>
              <a:rPr lang="en-US" sz="1200" dirty="0">
                <a:latin typeface="Calibri" panose="020F0502020204030204" pitchFamily="34" charset="0"/>
                <a:ea typeface="Cambria" panose="02040503050406030204" pitchFamily="18" charset="0"/>
                <a:cs typeface="Calibri" panose="020F0502020204030204" pitchFamily="34" charset="0"/>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t>
            </a:r>
            <a:endParaRPr lang="en-IN" sz="1200" dirty="0">
              <a:latin typeface="Calibri" panose="020F0502020204030204" pitchFamily="34"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985974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pSp>
        <p:nvGrpSpPr>
          <p:cNvPr id="5" name="Group 4">
            <a:extLst>
              <a:ext uri="{FF2B5EF4-FFF2-40B4-BE49-F238E27FC236}">
                <a16:creationId xmlns:a16="http://schemas.microsoft.com/office/drawing/2014/main" xmlns="" id="{DE8909DC-5325-E3BD-6D3A-74BA61779509}"/>
              </a:ext>
            </a:extLst>
          </p:cNvPr>
          <p:cNvGrpSpPr/>
          <p:nvPr/>
        </p:nvGrpSpPr>
        <p:grpSpPr>
          <a:xfrm>
            <a:off x="299440" y="1067206"/>
            <a:ext cx="2923083" cy="2811603"/>
            <a:chOff x="2791918" y="1111450"/>
            <a:chExt cx="3551139" cy="3551400"/>
          </a:xfrm>
        </p:grpSpPr>
        <p:sp>
          <p:nvSpPr>
            <p:cNvPr id="326" name="Google Shape;326;p20"/>
            <p:cNvSpPr/>
            <p:nvPr/>
          </p:nvSpPr>
          <p:spPr>
            <a:xfrm>
              <a:off x="2791918" y="1111450"/>
              <a:ext cx="3551139" cy="3551215"/>
            </a:xfrm>
            <a:custGeom>
              <a:avLst/>
              <a:gdLst/>
              <a:ahLst/>
              <a:cxnLst/>
              <a:rect l="l" t="t" r="r" b="b"/>
              <a:pathLst>
                <a:path w="15127" h="15127" extrusionOk="0">
                  <a:moveTo>
                    <a:pt x="7564" y="899"/>
                  </a:moveTo>
                  <a:cubicBezTo>
                    <a:pt x="11239" y="899"/>
                    <a:pt x="14228" y="3890"/>
                    <a:pt x="14227" y="7563"/>
                  </a:cubicBezTo>
                  <a:cubicBezTo>
                    <a:pt x="14227" y="11237"/>
                    <a:pt x="11239" y="14226"/>
                    <a:pt x="7564" y="14226"/>
                  </a:cubicBezTo>
                  <a:cubicBezTo>
                    <a:pt x="3889" y="14226"/>
                    <a:pt x="900" y="11237"/>
                    <a:pt x="900" y="7563"/>
                  </a:cubicBezTo>
                  <a:cubicBezTo>
                    <a:pt x="900" y="3888"/>
                    <a:pt x="3889" y="899"/>
                    <a:pt x="7564" y="899"/>
                  </a:cubicBezTo>
                  <a:close/>
                  <a:moveTo>
                    <a:pt x="7564" y="1"/>
                  </a:moveTo>
                  <a:cubicBezTo>
                    <a:pt x="3393" y="1"/>
                    <a:pt x="1" y="3395"/>
                    <a:pt x="1" y="7564"/>
                  </a:cubicBezTo>
                  <a:cubicBezTo>
                    <a:pt x="1" y="11735"/>
                    <a:pt x="3395" y="15127"/>
                    <a:pt x="7564" y="15127"/>
                  </a:cubicBezTo>
                  <a:cubicBezTo>
                    <a:pt x="11734" y="15127"/>
                    <a:pt x="15127" y="11734"/>
                    <a:pt x="15127" y="7564"/>
                  </a:cubicBezTo>
                  <a:cubicBezTo>
                    <a:pt x="15127" y="3393"/>
                    <a:pt x="11734" y="1"/>
                    <a:pt x="756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3215424" y="1534967"/>
              <a:ext cx="2704143" cy="2704435"/>
            </a:xfrm>
            <a:custGeom>
              <a:avLst/>
              <a:gdLst/>
              <a:ahLst/>
              <a:cxnLst/>
              <a:rect l="l" t="t" r="r" b="b"/>
              <a:pathLst>
                <a:path w="11519" h="11520" extrusionOk="0">
                  <a:moveTo>
                    <a:pt x="5760" y="899"/>
                  </a:moveTo>
                  <a:cubicBezTo>
                    <a:pt x="8441" y="899"/>
                    <a:pt x="10621" y="3079"/>
                    <a:pt x="10621" y="5760"/>
                  </a:cubicBezTo>
                  <a:cubicBezTo>
                    <a:pt x="10621" y="8441"/>
                    <a:pt x="8441" y="10621"/>
                    <a:pt x="5760" y="10621"/>
                  </a:cubicBezTo>
                  <a:cubicBezTo>
                    <a:pt x="3080" y="10621"/>
                    <a:pt x="898" y="8441"/>
                    <a:pt x="898" y="5760"/>
                  </a:cubicBezTo>
                  <a:cubicBezTo>
                    <a:pt x="898" y="3079"/>
                    <a:pt x="3080" y="899"/>
                    <a:pt x="5760" y="899"/>
                  </a:cubicBezTo>
                  <a:close/>
                  <a:moveTo>
                    <a:pt x="5760" y="1"/>
                  </a:moveTo>
                  <a:cubicBezTo>
                    <a:pt x="2584" y="1"/>
                    <a:pt x="1" y="2584"/>
                    <a:pt x="1" y="5760"/>
                  </a:cubicBezTo>
                  <a:cubicBezTo>
                    <a:pt x="1" y="8936"/>
                    <a:pt x="2584" y="11520"/>
                    <a:pt x="5760" y="11520"/>
                  </a:cubicBezTo>
                  <a:cubicBezTo>
                    <a:pt x="8935" y="11520"/>
                    <a:pt x="11519" y="8936"/>
                    <a:pt x="11519" y="5760"/>
                  </a:cubicBezTo>
                  <a:cubicBezTo>
                    <a:pt x="11519" y="2584"/>
                    <a:pt x="8935" y="1"/>
                    <a:pt x="576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a:off x="3638694" y="1958483"/>
              <a:ext cx="1857616" cy="1857421"/>
            </a:xfrm>
            <a:custGeom>
              <a:avLst/>
              <a:gdLst/>
              <a:ahLst/>
              <a:cxnLst/>
              <a:rect l="l" t="t" r="r" b="b"/>
              <a:pathLst>
                <a:path w="7913" h="7912" extrusionOk="0">
                  <a:moveTo>
                    <a:pt x="3957" y="898"/>
                  </a:moveTo>
                  <a:cubicBezTo>
                    <a:pt x="5643" y="898"/>
                    <a:pt x="7015" y="2270"/>
                    <a:pt x="7015" y="3956"/>
                  </a:cubicBezTo>
                  <a:cubicBezTo>
                    <a:pt x="7015" y="5641"/>
                    <a:pt x="5643" y="7015"/>
                    <a:pt x="3957" y="7015"/>
                  </a:cubicBezTo>
                  <a:cubicBezTo>
                    <a:pt x="2270" y="7015"/>
                    <a:pt x="899" y="5641"/>
                    <a:pt x="899" y="3956"/>
                  </a:cubicBezTo>
                  <a:cubicBezTo>
                    <a:pt x="899" y="2269"/>
                    <a:pt x="2271" y="898"/>
                    <a:pt x="3957" y="898"/>
                  </a:cubicBezTo>
                  <a:close/>
                  <a:moveTo>
                    <a:pt x="3957" y="1"/>
                  </a:moveTo>
                  <a:cubicBezTo>
                    <a:pt x="1775" y="1"/>
                    <a:pt x="1" y="1776"/>
                    <a:pt x="1" y="3956"/>
                  </a:cubicBezTo>
                  <a:cubicBezTo>
                    <a:pt x="1" y="6138"/>
                    <a:pt x="1776" y="7912"/>
                    <a:pt x="3957" y="7912"/>
                  </a:cubicBezTo>
                  <a:cubicBezTo>
                    <a:pt x="6138" y="7912"/>
                    <a:pt x="7913" y="6137"/>
                    <a:pt x="7913" y="3956"/>
                  </a:cubicBezTo>
                  <a:cubicBezTo>
                    <a:pt x="7913" y="1774"/>
                    <a:pt x="6138" y="1"/>
                    <a:pt x="39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txBox="1"/>
            <p:nvPr/>
          </p:nvSpPr>
          <p:spPr>
            <a:xfrm>
              <a:off x="3531537" y="2525607"/>
              <a:ext cx="661450" cy="27329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dirty="0">
                  <a:solidFill>
                    <a:schemeClr val="accent1"/>
                  </a:solidFill>
                  <a:latin typeface="Fira Sans"/>
                  <a:ea typeface="Fira Sans"/>
                  <a:cs typeface="Fira Sans"/>
                  <a:sym typeface="Fira Sans"/>
                </a:rPr>
                <a:t>75%</a:t>
              </a:r>
              <a:endParaRPr sz="1200" b="1" dirty="0">
                <a:solidFill>
                  <a:schemeClr val="accent1"/>
                </a:solidFill>
                <a:latin typeface="Fira Sans"/>
                <a:ea typeface="Fira Sans"/>
                <a:cs typeface="Fira Sans"/>
                <a:sym typeface="Fira Sans"/>
              </a:endParaRPr>
            </a:p>
          </p:txBody>
        </p:sp>
        <p:sp>
          <p:nvSpPr>
            <p:cNvPr id="332" name="Google Shape;332;p20"/>
            <p:cNvSpPr txBox="1"/>
            <p:nvPr/>
          </p:nvSpPr>
          <p:spPr>
            <a:xfrm>
              <a:off x="3423853" y="3534312"/>
              <a:ext cx="690947" cy="27329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dirty="0">
                  <a:solidFill>
                    <a:schemeClr val="accent2"/>
                  </a:solidFill>
                  <a:latin typeface="Fira Sans"/>
                  <a:ea typeface="Fira Sans"/>
                  <a:cs typeface="Fira Sans"/>
                  <a:sym typeface="Fira Sans"/>
                </a:rPr>
                <a:t>60%</a:t>
              </a:r>
              <a:endParaRPr sz="1200" b="1" dirty="0">
                <a:solidFill>
                  <a:schemeClr val="accent2"/>
                </a:solidFill>
                <a:latin typeface="Fira Sans"/>
                <a:ea typeface="Fira Sans"/>
                <a:cs typeface="Fira Sans"/>
                <a:sym typeface="Fira Sans"/>
              </a:endParaRPr>
            </a:p>
          </p:txBody>
        </p:sp>
        <p:sp>
          <p:nvSpPr>
            <p:cNvPr id="336" name="Google Shape;336;p20"/>
            <p:cNvSpPr txBox="1"/>
            <p:nvPr/>
          </p:nvSpPr>
          <p:spPr>
            <a:xfrm>
              <a:off x="4013815" y="4279579"/>
              <a:ext cx="616230" cy="292061"/>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b="1" dirty="0">
                  <a:solidFill>
                    <a:schemeClr val="accent3"/>
                  </a:solidFill>
                  <a:latin typeface="Fira Sans"/>
                  <a:ea typeface="Fira Sans"/>
                  <a:cs typeface="Fira Sans"/>
                  <a:sym typeface="Fira Sans"/>
                </a:rPr>
                <a:t>50%</a:t>
              </a:r>
              <a:endParaRPr sz="1200" b="1" dirty="0">
                <a:solidFill>
                  <a:schemeClr val="accent3"/>
                </a:solidFill>
                <a:latin typeface="Fira Sans"/>
                <a:ea typeface="Fira Sans"/>
                <a:cs typeface="Fira Sans"/>
                <a:sym typeface="Fira Sans"/>
              </a:endParaRPr>
            </a:p>
          </p:txBody>
        </p:sp>
        <p:sp>
          <p:nvSpPr>
            <p:cNvPr id="338" name="Google Shape;338;p20"/>
            <p:cNvSpPr/>
            <p:nvPr/>
          </p:nvSpPr>
          <p:spPr>
            <a:xfrm>
              <a:off x="2791925" y="1111750"/>
              <a:ext cx="3551100" cy="3551100"/>
            </a:xfrm>
            <a:prstGeom prst="blockArc">
              <a:avLst>
                <a:gd name="adj1" fmla="val 16209007"/>
                <a:gd name="adj2" fmla="val 5390035"/>
                <a:gd name="adj3" fmla="val 603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3215422" y="1534987"/>
              <a:ext cx="2704200" cy="2704200"/>
            </a:xfrm>
            <a:prstGeom prst="blockArc">
              <a:avLst>
                <a:gd name="adj1" fmla="val 16209007"/>
                <a:gd name="adj2" fmla="val 7358695"/>
                <a:gd name="adj3" fmla="val 773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3638653" y="1958250"/>
              <a:ext cx="1857600" cy="1857600"/>
            </a:xfrm>
            <a:prstGeom prst="blockArc">
              <a:avLst>
                <a:gd name="adj1" fmla="val 16209007"/>
                <a:gd name="adj2" fmla="val 10783666"/>
                <a:gd name="adj3" fmla="val 111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61;p17">
            <a:extLst>
              <a:ext uri="{FF2B5EF4-FFF2-40B4-BE49-F238E27FC236}">
                <a16:creationId xmlns:a16="http://schemas.microsoft.com/office/drawing/2014/main" xmlns="" id="{9CA6ADBF-199B-D8A4-57E7-48E586F84C78}"/>
              </a:ext>
            </a:extLst>
          </p:cNvPr>
          <p:cNvSpPr txBox="1">
            <a:spLocks/>
          </p:cNvSpPr>
          <p:nvPr/>
        </p:nvSpPr>
        <p:spPr>
          <a:xfrm>
            <a:off x="117320" y="102966"/>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pPr algn="l">
              <a:buClr>
                <a:schemeClr val="dk1"/>
              </a:buClr>
              <a:buSzPts val="1100"/>
              <a:buFont typeface="Arial"/>
              <a:buNone/>
            </a:pPr>
            <a:r>
              <a:rPr lang="en-IN" sz="2800" dirty="0">
                <a:solidFill>
                  <a:schemeClr val="dk1"/>
                </a:solidFill>
                <a:latin typeface="Fira Sans" panose="020B0503050000020004" pitchFamily="34" charset="0"/>
              </a:rPr>
              <a:t>GOALS &amp; APPROACH</a:t>
            </a:r>
            <a:endParaRPr lang="en-IN" sz="2800" dirty="0">
              <a:latin typeface="Fira Sans" panose="020B0503050000020004" pitchFamily="34" charset="0"/>
            </a:endParaRPr>
          </a:p>
        </p:txBody>
      </p:sp>
      <p:sp>
        <p:nvSpPr>
          <p:cNvPr id="9" name="Google Shape;582;p27">
            <a:extLst>
              <a:ext uri="{FF2B5EF4-FFF2-40B4-BE49-F238E27FC236}">
                <a16:creationId xmlns:a16="http://schemas.microsoft.com/office/drawing/2014/main" xmlns="" id="{E9051679-2ABA-D92B-6CA9-FE1ED9A5C651}"/>
              </a:ext>
            </a:extLst>
          </p:cNvPr>
          <p:cNvSpPr/>
          <p:nvPr/>
        </p:nvSpPr>
        <p:spPr>
          <a:xfrm>
            <a:off x="3576117" y="273077"/>
            <a:ext cx="5349571" cy="1781367"/>
          </a:xfrm>
          <a:prstGeom prst="roundRect">
            <a:avLst>
              <a:gd name="adj" fmla="val 7339"/>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93;p27">
            <a:extLst>
              <a:ext uri="{FF2B5EF4-FFF2-40B4-BE49-F238E27FC236}">
                <a16:creationId xmlns:a16="http://schemas.microsoft.com/office/drawing/2014/main" xmlns="" id="{79BBC231-656C-7C87-124A-3A38A5780EFF}"/>
              </a:ext>
            </a:extLst>
          </p:cNvPr>
          <p:cNvSpPr txBox="1"/>
          <p:nvPr/>
        </p:nvSpPr>
        <p:spPr>
          <a:xfrm>
            <a:off x="4377821" y="102966"/>
            <a:ext cx="1098755" cy="327900"/>
          </a:xfrm>
          <a:prstGeom prst="roundRect">
            <a:avLst/>
          </a:prstGeom>
          <a:solidFill>
            <a:schemeClr val="bg1"/>
          </a:solidFill>
          <a:ln w="19050">
            <a:solidFill>
              <a:srgbClr val="FFC000"/>
            </a:solid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GOAL</a:t>
            </a:r>
            <a:endParaRPr sz="1600" b="1" dirty="0">
              <a:latin typeface="Fira Sans Extra Condensed"/>
              <a:ea typeface="Fira Sans Extra Condensed"/>
              <a:cs typeface="Fira Sans Extra Condensed"/>
              <a:sym typeface="Fira Sans Extra Condensed"/>
            </a:endParaRPr>
          </a:p>
        </p:txBody>
      </p:sp>
      <p:sp>
        <p:nvSpPr>
          <p:cNvPr id="12" name="TextBox 11">
            <a:extLst>
              <a:ext uri="{FF2B5EF4-FFF2-40B4-BE49-F238E27FC236}">
                <a16:creationId xmlns:a16="http://schemas.microsoft.com/office/drawing/2014/main" xmlns="" id="{8FBD2B00-C738-BF38-9B4C-D59F2DFC1573}"/>
              </a:ext>
            </a:extLst>
          </p:cNvPr>
          <p:cNvSpPr txBox="1"/>
          <p:nvPr/>
        </p:nvSpPr>
        <p:spPr>
          <a:xfrm>
            <a:off x="3625570" y="459730"/>
            <a:ext cx="5250664" cy="1569660"/>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Build a logistic regression model to assign a lead score between 0 and 100 to each of the leads which can be used by the company to target potential leads.</a:t>
            </a:r>
          </a:p>
          <a:p>
            <a:r>
              <a:rPr lang="en-US" sz="1200" dirty="0">
                <a:latin typeface="Calibri" panose="020F0502020204030204" pitchFamily="34" charset="0"/>
                <a:cs typeface="Calibri" panose="020F0502020204030204" pitchFamily="34" charset="0"/>
              </a:rPr>
              <a:t>A higher score would mean the lead is potential and conversion probability is high whereas a lower score would mean that it is not a potential one and conversion probability is low. </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The model should be prepared in a way to adjust based on company’s requirement in future. </a:t>
            </a:r>
          </a:p>
        </p:txBody>
      </p:sp>
      <p:sp>
        <p:nvSpPr>
          <p:cNvPr id="16" name="Google Shape;582;p27">
            <a:extLst>
              <a:ext uri="{FF2B5EF4-FFF2-40B4-BE49-F238E27FC236}">
                <a16:creationId xmlns:a16="http://schemas.microsoft.com/office/drawing/2014/main" xmlns="" id="{85744BDF-4D77-6A6C-A41E-73CF2E0A955F}"/>
              </a:ext>
            </a:extLst>
          </p:cNvPr>
          <p:cNvSpPr/>
          <p:nvPr/>
        </p:nvSpPr>
        <p:spPr>
          <a:xfrm>
            <a:off x="3576117" y="2241097"/>
            <a:ext cx="5349571" cy="2803800"/>
          </a:xfrm>
          <a:prstGeom prst="roundRect">
            <a:avLst>
              <a:gd name="adj" fmla="val 7339"/>
            </a:avLst>
          </a:prstGeom>
          <a:solidFill>
            <a:schemeClr val="lt1"/>
          </a:solidFill>
          <a:ln w="19050" cap="flat" cmpd="sng">
            <a:solidFill>
              <a:srgbClr val="5FD0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93;p27">
            <a:extLst>
              <a:ext uri="{FF2B5EF4-FFF2-40B4-BE49-F238E27FC236}">
                <a16:creationId xmlns:a16="http://schemas.microsoft.com/office/drawing/2014/main" xmlns="" id="{C3FC922F-7B61-CD55-9089-4ADD8F616C9D}"/>
              </a:ext>
            </a:extLst>
          </p:cNvPr>
          <p:cNvSpPr txBox="1"/>
          <p:nvPr/>
        </p:nvSpPr>
        <p:spPr>
          <a:xfrm>
            <a:off x="6820959" y="2104262"/>
            <a:ext cx="1251334" cy="327900"/>
          </a:xfrm>
          <a:prstGeom prst="roundRect">
            <a:avLst/>
          </a:prstGeom>
          <a:solidFill>
            <a:schemeClr val="bg1"/>
          </a:solidFill>
          <a:ln w="19050">
            <a:solidFill>
              <a:srgbClr val="5FD0DB"/>
            </a:solid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APPROACH</a:t>
            </a:r>
            <a:endParaRPr sz="1600" b="1" dirty="0">
              <a:latin typeface="Fira Sans Extra Condensed"/>
              <a:ea typeface="Fira Sans Extra Condensed"/>
              <a:cs typeface="Fira Sans Extra Condensed"/>
              <a:sym typeface="Fira Sans Extra Condensed"/>
            </a:endParaRPr>
          </a:p>
        </p:txBody>
      </p:sp>
      <p:sp>
        <p:nvSpPr>
          <p:cNvPr id="18" name="TextBox 17">
            <a:extLst>
              <a:ext uri="{FF2B5EF4-FFF2-40B4-BE49-F238E27FC236}">
                <a16:creationId xmlns:a16="http://schemas.microsoft.com/office/drawing/2014/main" xmlns="" id="{11CC51E7-29E2-30D1-CD0D-B56ABD3BA1A6}"/>
              </a:ext>
            </a:extLst>
          </p:cNvPr>
          <p:cNvSpPr txBox="1"/>
          <p:nvPr/>
        </p:nvSpPr>
        <p:spPr>
          <a:xfrm>
            <a:off x="3570873" y="2211173"/>
            <a:ext cx="5250664" cy="2833724"/>
          </a:xfrm>
          <a:prstGeom prst="rect">
            <a:avLst/>
          </a:prstGeom>
          <a:noFill/>
        </p:spPr>
        <p:txBody>
          <a:bodyPr wrap="square" rtlCol="0">
            <a:spAutoFit/>
          </a:bodyPr>
          <a:lstStyle/>
          <a:p>
            <a:pPr marL="171450" lvl="2" indent="-171450">
              <a:lnSpc>
                <a:spcPct val="150000"/>
              </a:lnSpc>
              <a:buClr>
                <a:srgbClr val="32AAD9"/>
              </a:buClr>
              <a:buSzPct val="70000"/>
              <a:buFont typeface="Wingdings" panose="05000000000000000000" pitchFamily="2" charset="2"/>
              <a:buChar char="v"/>
            </a:pPr>
            <a:r>
              <a:rPr lang="en-US" sz="1200" dirty="0">
                <a:latin typeface="Calibri" panose="020F0502020204030204" pitchFamily="34" charset="0"/>
                <a:cs typeface="Calibri" panose="020F0502020204030204" pitchFamily="34" charset="0"/>
              </a:rPr>
              <a:t>Data Sourcing</a:t>
            </a:r>
          </a:p>
          <a:p>
            <a:pPr marL="171450" lvl="8" indent="-171450">
              <a:lnSpc>
                <a:spcPct val="150000"/>
              </a:lnSpc>
              <a:buClr>
                <a:srgbClr val="32AAD9"/>
              </a:buClr>
              <a:buSzPct val="70000"/>
              <a:buFont typeface="Wingdings" panose="05000000000000000000" pitchFamily="2" charset="2"/>
              <a:buChar char="v"/>
            </a:pPr>
            <a:r>
              <a:rPr lang="en-US" sz="1200" dirty="0">
                <a:latin typeface="Calibri" panose="020F0502020204030204" pitchFamily="34" charset="0"/>
                <a:cs typeface="Calibri" panose="020F0502020204030204" pitchFamily="34" charset="0"/>
              </a:rPr>
              <a:t>Data understanding</a:t>
            </a:r>
          </a:p>
          <a:p>
            <a:pPr marL="171450" indent="-171450">
              <a:lnSpc>
                <a:spcPct val="150000"/>
              </a:lnSpc>
              <a:buClr>
                <a:srgbClr val="32AAD9"/>
              </a:buClr>
              <a:buSzPct val="70000"/>
              <a:buFont typeface="Wingdings" panose="05000000000000000000" pitchFamily="2" charset="2"/>
              <a:buChar char="v"/>
            </a:pPr>
            <a:r>
              <a:rPr lang="en-US" sz="1200" dirty="0">
                <a:latin typeface="Calibri" panose="020F0502020204030204" pitchFamily="34" charset="0"/>
                <a:cs typeface="Calibri" panose="020F0502020204030204" pitchFamily="34" charset="0"/>
              </a:rPr>
              <a:t>Data Cleaning</a:t>
            </a:r>
          </a:p>
          <a:p>
            <a:pPr marL="171450" indent="-171450">
              <a:lnSpc>
                <a:spcPct val="150000"/>
              </a:lnSpc>
              <a:buClr>
                <a:srgbClr val="32AAD9"/>
              </a:buClr>
              <a:buSzPct val="70000"/>
              <a:buFont typeface="Wingdings" panose="05000000000000000000" pitchFamily="2" charset="2"/>
              <a:buChar char="v"/>
            </a:pPr>
            <a:r>
              <a:rPr lang="en-US" sz="1200" dirty="0">
                <a:latin typeface="Calibri" panose="020F0502020204030204" pitchFamily="34" charset="0"/>
                <a:cs typeface="Calibri" panose="020F0502020204030204" pitchFamily="34" charset="0"/>
              </a:rPr>
              <a:t>EDA</a:t>
            </a:r>
          </a:p>
          <a:p>
            <a:pPr marL="171450" indent="-171450">
              <a:lnSpc>
                <a:spcPct val="150000"/>
              </a:lnSpc>
              <a:buClr>
                <a:srgbClr val="32AAD9"/>
              </a:buClr>
              <a:buSzPct val="70000"/>
              <a:buFont typeface="Wingdings" panose="05000000000000000000" pitchFamily="2" charset="2"/>
              <a:buChar char="v"/>
            </a:pPr>
            <a:r>
              <a:rPr lang="en-US" sz="1200" dirty="0">
                <a:latin typeface="Calibri" panose="020F0502020204030204" pitchFamily="34" charset="0"/>
                <a:cs typeface="Calibri" panose="020F0502020204030204" pitchFamily="34" charset="0"/>
              </a:rPr>
              <a:t>Feature Scaling</a:t>
            </a:r>
          </a:p>
          <a:p>
            <a:pPr marL="171450" indent="-171450">
              <a:lnSpc>
                <a:spcPct val="150000"/>
              </a:lnSpc>
              <a:buClr>
                <a:srgbClr val="32AAD9"/>
              </a:buClr>
              <a:buSzPct val="70000"/>
              <a:buFont typeface="Wingdings" panose="05000000000000000000" pitchFamily="2" charset="2"/>
              <a:buChar char="v"/>
            </a:pPr>
            <a:r>
              <a:rPr lang="en-US" sz="1200" dirty="0">
                <a:latin typeface="Calibri" panose="020F0502020204030204" pitchFamily="34" charset="0"/>
                <a:cs typeface="Calibri" panose="020F0502020204030204" pitchFamily="34" charset="0"/>
              </a:rPr>
              <a:t>Data Splitting – Train &amp; Test Dataset</a:t>
            </a:r>
          </a:p>
          <a:p>
            <a:pPr marL="171450" indent="-171450">
              <a:lnSpc>
                <a:spcPct val="150000"/>
              </a:lnSpc>
              <a:buClr>
                <a:srgbClr val="32AAD9"/>
              </a:buClr>
              <a:buSzPct val="70000"/>
              <a:buFont typeface="Wingdings" panose="05000000000000000000" pitchFamily="2" charset="2"/>
              <a:buChar char="v"/>
            </a:pPr>
            <a:r>
              <a:rPr lang="en-US" sz="1200" dirty="0">
                <a:latin typeface="Calibri" panose="020F0502020204030204" pitchFamily="34" charset="0"/>
                <a:cs typeface="Calibri" panose="020F0502020204030204" pitchFamily="34" charset="0"/>
              </a:rPr>
              <a:t>Data preparation</a:t>
            </a:r>
          </a:p>
          <a:p>
            <a:pPr marL="171450" indent="-171450">
              <a:lnSpc>
                <a:spcPct val="150000"/>
              </a:lnSpc>
              <a:buClr>
                <a:srgbClr val="32AAD9"/>
              </a:buClr>
              <a:buSzPct val="70000"/>
              <a:buFont typeface="Wingdings" panose="05000000000000000000" pitchFamily="2" charset="2"/>
              <a:buChar char="v"/>
            </a:pPr>
            <a:r>
              <a:rPr lang="en-US" sz="1200" dirty="0">
                <a:latin typeface="Calibri" panose="020F0502020204030204" pitchFamily="34" charset="0"/>
                <a:cs typeface="Calibri" panose="020F0502020204030204" pitchFamily="34" charset="0"/>
              </a:rPr>
              <a:t>Model building</a:t>
            </a:r>
          </a:p>
          <a:p>
            <a:pPr marL="171450" indent="-171450">
              <a:lnSpc>
                <a:spcPct val="150000"/>
              </a:lnSpc>
              <a:buClr>
                <a:srgbClr val="32AAD9"/>
              </a:buClr>
              <a:buSzPct val="70000"/>
              <a:buFont typeface="Wingdings" panose="05000000000000000000" pitchFamily="2" charset="2"/>
              <a:buChar char="v"/>
            </a:pPr>
            <a:r>
              <a:rPr lang="en-US" sz="1200" dirty="0">
                <a:latin typeface="Calibri" panose="020F0502020204030204" pitchFamily="34" charset="0"/>
                <a:cs typeface="Calibri" panose="020F0502020204030204" pitchFamily="34" charset="0"/>
              </a:rPr>
              <a:t>Model evaluation – Specificity &amp; Sensitivity / Precision recall</a:t>
            </a:r>
          </a:p>
          <a:p>
            <a:pPr marL="171450" indent="-171450">
              <a:lnSpc>
                <a:spcPct val="150000"/>
              </a:lnSpc>
              <a:buClr>
                <a:srgbClr val="32AAD9"/>
              </a:buClr>
              <a:buSzPct val="70000"/>
              <a:buFont typeface="Wingdings" panose="05000000000000000000" pitchFamily="2" charset="2"/>
              <a:buChar char="v"/>
            </a:pPr>
            <a:r>
              <a:rPr lang="en-US" sz="1200" dirty="0">
                <a:latin typeface="Calibri" panose="020F0502020204030204" pitchFamily="34" charset="0"/>
                <a:cs typeface="Calibri" panose="020F0502020204030204" pitchFamily="34" charset="0"/>
              </a:rPr>
              <a:t>Prediction based on outcome</a:t>
            </a:r>
          </a:p>
        </p:txBody>
      </p:sp>
      <p:sp>
        <p:nvSpPr>
          <p:cNvPr id="3" name="Google Shape;340;p20">
            <a:extLst>
              <a:ext uri="{FF2B5EF4-FFF2-40B4-BE49-F238E27FC236}">
                <a16:creationId xmlns:a16="http://schemas.microsoft.com/office/drawing/2014/main" xmlns="" id="{A79E857E-7E57-2609-CA27-7E3B1EA6BCC7}"/>
              </a:ext>
            </a:extLst>
          </p:cNvPr>
          <p:cNvSpPr/>
          <p:nvPr/>
        </p:nvSpPr>
        <p:spPr>
          <a:xfrm>
            <a:off x="1305232" y="2054444"/>
            <a:ext cx="871989" cy="865726"/>
          </a:xfrm>
          <a:prstGeom prst="blockArc">
            <a:avLst>
              <a:gd name="adj1" fmla="val 16209007"/>
              <a:gd name="adj2" fmla="val 16079382"/>
              <a:gd name="adj3" fmla="val 18686"/>
            </a:avLst>
          </a:prstGeom>
          <a:solidFill>
            <a:srgbClr val="1A5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0;p20">
            <a:extLst>
              <a:ext uri="{FF2B5EF4-FFF2-40B4-BE49-F238E27FC236}">
                <a16:creationId xmlns:a16="http://schemas.microsoft.com/office/drawing/2014/main" xmlns="" id="{0F5CC373-EBE3-E3A9-AC26-1CF44FF9E391}"/>
              </a:ext>
            </a:extLst>
          </p:cNvPr>
          <p:cNvSpPr txBox="1"/>
          <p:nvPr/>
        </p:nvSpPr>
        <p:spPr>
          <a:xfrm>
            <a:off x="1476872" y="2300592"/>
            <a:ext cx="648388" cy="28796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dirty="0">
                <a:solidFill>
                  <a:srgbClr val="4A7AB1"/>
                </a:solidFill>
                <a:latin typeface="Fira Sans"/>
                <a:ea typeface="Fira Sans"/>
                <a:cs typeface="Fira Sans"/>
                <a:sym typeface="Fira Sans"/>
              </a:rPr>
              <a:t>100%</a:t>
            </a:r>
            <a:endParaRPr sz="1200" b="1" dirty="0">
              <a:solidFill>
                <a:srgbClr val="4A7AB1"/>
              </a:solidFill>
              <a:latin typeface="Fira Sans"/>
              <a:ea typeface="Fira Sans"/>
              <a:cs typeface="Fira Sans"/>
              <a:sym typeface="Fira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grpSp>
        <p:nvGrpSpPr>
          <p:cNvPr id="6" name="Group 5">
            <a:extLst>
              <a:ext uri="{FF2B5EF4-FFF2-40B4-BE49-F238E27FC236}">
                <a16:creationId xmlns:a16="http://schemas.microsoft.com/office/drawing/2014/main" xmlns="" id="{267C5484-C4C0-6903-57A1-F91BFE46AF8F}"/>
              </a:ext>
            </a:extLst>
          </p:cNvPr>
          <p:cNvGrpSpPr/>
          <p:nvPr/>
        </p:nvGrpSpPr>
        <p:grpSpPr>
          <a:xfrm>
            <a:off x="3936357" y="1746159"/>
            <a:ext cx="4929774" cy="2182563"/>
            <a:chOff x="1320327" y="1836438"/>
            <a:chExt cx="6487123" cy="2895612"/>
          </a:xfrm>
        </p:grpSpPr>
        <p:sp>
          <p:nvSpPr>
            <p:cNvPr id="7" name="Google Shape;283;p19">
              <a:extLst>
                <a:ext uri="{FF2B5EF4-FFF2-40B4-BE49-F238E27FC236}">
                  <a16:creationId xmlns:a16="http://schemas.microsoft.com/office/drawing/2014/main" xmlns="" id="{8FA281A3-6476-E7BA-E161-5726AB4C0430}"/>
                </a:ext>
              </a:extLst>
            </p:cNvPr>
            <p:cNvSpPr/>
            <p:nvPr/>
          </p:nvSpPr>
          <p:spPr>
            <a:xfrm>
              <a:off x="6347852" y="1836438"/>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8" name="Google Shape;284;p19">
              <a:extLst>
                <a:ext uri="{FF2B5EF4-FFF2-40B4-BE49-F238E27FC236}">
                  <a16:creationId xmlns:a16="http://schemas.microsoft.com/office/drawing/2014/main" xmlns="" id="{1818CD33-7C35-28AE-A922-E2A2E6D3EED0}"/>
                </a:ext>
              </a:extLst>
            </p:cNvPr>
            <p:cNvSpPr/>
            <p:nvPr/>
          </p:nvSpPr>
          <p:spPr>
            <a:xfrm>
              <a:off x="4690202" y="183643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9" name="Google Shape;285;p19">
              <a:extLst>
                <a:ext uri="{FF2B5EF4-FFF2-40B4-BE49-F238E27FC236}">
                  <a16:creationId xmlns:a16="http://schemas.microsoft.com/office/drawing/2014/main" xmlns="" id="{78C4A26D-726B-4966-C731-0A73DB2021E0}"/>
                </a:ext>
              </a:extLst>
            </p:cNvPr>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10" name="Google Shape;286;p19">
              <a:extLst>
                <a:ext uri="{FF2B5EF4-FFF2-40B4-BE49-F238E27FC236}">
                  <a16:creationId xmlns:a16="http://schemas.microsoft.com/office/drawing/2014/main" xmlns="" id="{2B9345BE-CDC0-F251-07EE-E9A43BBCD7ED}"/>
                </a:ext>
              </a:extLst>
            </p:cNvPr>
            <p:cNvSpPr/>
            <p:nvPr/>
          </p:nvSpPr>
          <p:spPr>
            <a:xfrm>
              <a:off x="5825344" y="217167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11" name="Google Shape;287;p19">
              <a:extLst>
                <a:ext uri="{FF2B5EF4-FFF2-40B4-BE49-F238E27FC236}">
                  <a16:creationId xmlns:a16="http://schemas.microsoft.com/office/drawing/2014/main" xmlns="" id="{213E9356-617C-8FE1-D1C8-AC91E84F2A34}"/>
                </a:ext>
              </a:extLst>
            </p:cNvPr>
            <p:cNvSpPr/>
            <p:nvPr/>
          </p:nvSpPr>
          <p:spPr>
            <a:xfrm>
              <a:off x="2998352" y="183643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12" name="Google Shape;288;p19">
              <a:extLst>
                <a:ext uri="{FF2B5EF4-FFF2-40B4-BE49-F238E27FC236}">
                  <a16:creationId xmlns:a16="http://schemas.microsoft.com/office/drawing/2014/main" xmlns="" id="{074DCC2D-978B-03DF-5BDF-50A5DEC950F8}"/>
                </a:ext>
              </a:extLst>
            </p:cNvPr>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13" name="Google Shape;289;p19">
              <a:extLst>
                <a:ext uri="{FF2B5EF4-FFF2-40B4-BE49-F238E27FC236}">
                  <a16:creationId xmlns:a16="http://schemas.microsoft.com/office/drawing/2014/main" xmlns="" id="{32E365A6-A174-8DC2-3B33-2611B7B276DE}"/>
                </a:ext>
              </a:extLst>
            </p:cNvPr>
            <p:cNvSpPr/>
            <p:nvPr/>
          </p:nvSpPr>
          <p:spPr>
            <a:xfrm>
              <a:off x="4133494" y="217167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15" name="Google Shape;292;p19">
              <a:extLst>
                <a:ext uri="{FF2B5EF4-FFF2-40B4-BE49-F238E27FC236}">
                  <a16:creationId xmlns:a16="http://schemas.microsoft.com/office/drawing/2014/main" xmlns="" id="{DC44B6D4-9F01-4A50-8405-F62C592581E1}"/>
                </a:ext>
              </a:extLst>
            </p:cNvPr>
            <p:cNvSpPr/>
            <p:nvPr/>
          </p:nvSpPr>
          <p:spPr>
            <a:xfrm>
              <a:off x="1320327" y="183643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dirty="0">
                <a:latin typeface="Calibri" panose="020F0502020204030204" pitchFamily="34" charset="0"/>
                <a:cs typeface="Calibri" panose="020F0502020204030204" pitchFamily="34" charset="0"/>
              </a:endParaRPr>
            </a:p>
          </p:txBody>
        </p:sp>
        <p:sp>
          <p:nvSpPr>
            <p:cNvPr id="16" name="Google Shape;293;p19">
              <a:extLst>
                <a:ext uri="{FF2B5EF4-FFF2-40B4-BE49-F238E27FC236}">
                  <a16:creationId xmlns:a16="http://schemas.microsoft.com/office/drawing/2014/main" xmlns="" id="{38DADE9A-0857-9222-5A4A-C51E93CB12FE}"/>
                </a:ext>
              </a:extLst>
            </p:cNvPr>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17" name="Google Shape;294;p19">
              <a:extLst>
                <a:ext uri="{FF2B5EF4-FFF2-40B4-BE49-F238E27FC236}">
                  <a16:creationId xmlns:a16="http://schemas.microsoft.com/office/drawing/2014/main" xmlns="" id="{BFB1F4F7-58EA-5DA9-0521-E3F6050CD1FD}"/>
                </a:ext>
              </a:extLst>
            </p:cNvPr>
            <p:cNvSpPr/>
            <p:nvPr/>
          </p:nvSpPr>
          <p:spPr>
            <a:xfrm>
              <a:off x="2455469" y="217167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18" name="Google Shape;295;p19">
              <a:extLst>
                <a:ext uri="{FF2B5EF4-FFF2-40B4-BE49-F238E27FC236}">
                  <a16:creationId xmlns:a16="http://schemas.microsoft.com/office/drawing/2014/main" xmlns="" id="{3250BAED-FA35-CB79-2620-EFB7A9D53173}"/>
                </a:ext>
              </a:extLst>
            </p:cNvPr>
            <p:cNvSpPr txBox="1"/>
            <p:nvPr/>
          </p:nvSpPr>
          <p:spPr>
            <a:xfrm>
              <a:off x="1320425" y="3562350"/>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b="1" dirty="0">
                  <a:solidFill>
                    <a:schemeClr val="dk1"/>
                  </a:solidFill>
                  <a:latin typeface="Calibri" panose="020F0502020204030204" pitchFamily="34" charset="0"/>
                  <a:ea typeface="Roboto"/>
                  <a:cs typeface="Calibri" panose="020F0502020204030204" pitchFamily="34" charset="0"/>
                  <a:sym typeface="Roboto"/>
                </a:rPr>
                <a:t>Removing unwanted columns in data</a:t>
              </a:r>
              <a:endParaRPr sz="1000" b="1" dirty="0">
                <a:latin typeface="Calibri" panose="020F0502020204030204" pitchFamily="34" charset="0"/>
                <a:ea typeface="Roboto"/>
                <a:cs typeface="Calibri" panose="020F0502020204030204" pitchFamily="34" charset="0"/>
                <a:sym typeface="Roboto"/>
              </a:endParaRPr>
            </a:p>
          </p:txBody>
        </p:sp>
        <p:sp>
          <p:nvSpPr>
            <p:cNvPr id="20" name="Google Shape;297;p19">
              <a:extLst>
                <a:ext uri="{FF2B5EF4-FFF2-40B4-BE49-F238E27FC236}">
                  <a16:creationId xmlns:a16="http://schemas.microsoft.com/office/drawing/2014/main" xmlns="" id="{C91E3DA7-585E-AE99-D144-9B5CA0643D43}"/>
                </a:ext>
              </a:extLst>
            </p:cNvPr>
            <p:cNvSpPr txBox="1"/>
            <p:nvPr/>
          </p:nvSpPr>
          <p:spPr>
            <a:xfrm>
              <a:off x="2998450" y="3562350"/>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b="1" dirty="0">
                  <a:solidFill>
                    <a:schemeClr val="dk1"/>
                  </a:solidFill>
                  <a:latin typeface="Calibri" panose="020F0502020204030204" pitchFamily="34" charset="0"/>
                  <a:ea typeface="Roboto"/>
                  <a:cs typeface="Calibri" panose="020F0502020204030204" pitchFamily="34" charset="0"/>
                  <a:sym typeface="Roboto"/>
                </a:rPr>
                <a:t>Imputing null values</a:t>
              </a:r>
              <a:endParaRPr sz="1000" b="1" dirty="0">
                <a:solidFill>
                  <a:schemeClr val="dk1"/>
                </a:solidFill>
                <a:latin typeface="Calibri" panose="020F0502020204030204" pitchFamily="34" charset="0"/>
                <a:ea typeface="Roboto"/>
                <a:cs typeface="Calibri" panose="020F0502020204030204" pitchFamily="34" charset="0"/>
                <a:sym typeface="Roboto"/>
              </a:endParaRPr>
            </a:p>
          </p:txBody>
        </p:sp>
        <p:sp>
          <p:nvSpPr>
            <p:cNvPr id="22" name="Google Shape;299;p19">
              <a:extLst>
                <a:ext uri="{FF2B5EF4-FFF2-40B4-BE49-F238E27FC236}">
                  <a16:creationId xmlns:a16="http://schemas.microsoft.com/office/drawing/2014/main" xmlns="" id="{87480699-6844-CFE6-0CE5-E04D3CAA6A0A}"/>
                </a:ext>
              </a:extLst>
            </p:cNvPr>
            <p:cNvSpPr txBox="1"/>
            <p:nvPr/>
          </p:nvSpPr>
          <p:spPr>
            <a:xfrm>
              <a:off x="4690300" y="3562350"/>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IN" sz="1000" b="1" dirty="0">
                  <a:solidFill>
                    <a:schemeClr val="dk1"/>
                  </a:solidFill>
                  <a:latin typeface="Calibri" panose="020F0502020204030204" pitchFamily="34" charset="0"/>
                  <a:ea typeface="Roboto"/>
                  <a:cs typeface="Calibri" panose="020F0502020204030204" pitchFamily="34" charset="0"/>
                  <a:sym typeface="Roboto"/>
                </a:rPr>
                <a:t>Exploratory data analysis – Conversion ~ 38%</a:t>
              </a:r>
              <a:endParaRPr sz="1000" b="1" dirty="0">
                <a:solidFill>
                  <a:schemeClr val="dk1"/>
                </a:solidFill>
                <a:latin typeface="Calibri" panose="020F0502020204030204" pitchFamily="34" charset="0"/>
                <a:ea typeface="Roboto"/>
                <a:cs typeface="Calibri" panose="020F0502020204030204" pitchFamily="34" charset="0"/>
                <a:sym typeface="Roboto"/>
              </a:endParaRPr>
            </a:p>
          </p:txBody>
        </p:sp>
        <p:sp>
          <p:nvSpPr>
            <p:cNvPr id="24" name="Google Shape;301;p19">
              <a:extLst>
                <a:ext uri="{FF2B5EF4-FFF2-40B4-BE49-F238E27FC236}">
                  <a16:creationId xmlns:a16="http://schemas.microsoft.com/office/drawing/2014/main" xmlns="" id="{5CAB25B1-EC93-3105-75C7-D017983D21D8}"/>
                </a:ext>
              </a:extLst>
            </p:cNvPr>
            <p:cNvSpPr txBox="1"/>
            <p:nvPr/>
          </p:nvSpPr>
          <p:spPr>
            <a:xfrm>
              <a:off x="6347950" y="3562350"/>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b="1" dirty="0">
                  <a:solidFill>
                    <a:schemeClr val="dk1"/>
                  </a:solidFill>
                  <a:latin typeface="Calibri" panose="020F0502020204030204" pitchFamily="34" charset="0"/>
                  <a:ea typeface="Roboto"/>
                  <a:cs typeface="Calibri" panose="020F0502020204030204" pitchFamily="34" charset="0"/>
                  <a:sym typeface="Roboto"/>
                </a:rPr>
                <a:t>Feature Standardization</a:t>
              </a:r>
              <a:endParaRPr sz="1000" b="1" dirty="0">
                <a:solidFill>
                  <a:schemeClr val="dk1"/>
                </a:solidFill>
                <a:latin typeface="Calibri" panose="020F0502020204030204" pitchFamily="34" charset="0"/>
                <a:ea typeface="Roboto"/>
                <a:cs typeface="Calibri" panose="020F0502020204030204" pitchFamily="34" charset="0"/>
                <a:sym typeface="Roboto"/>
              </a:endParaRPr>
            </a:p>
          </p:txBody>
        </p:sp>
        <p:grpSp>
          <p:nvGrpSpPr>
            <p:cNvPr id="25" name="Google Shape;302;p19">
              <a:extLst>
                <a:ext uri="{FF2B5EF4-FFF2-40B4-BE49-F238E27FC236}">
                  <a16:creationId xmlns:a16="http://schemas.microsoft.com/office/drawing/2014/main" xmlns="" id="{3C1311E7-F2D3-FA82-5831-7AE7C31C7BFA}"/>
                </a:ext>
              </a:extLst>
            </p:cNvPr>
            <p:cNvGrpSpPr/>
            <p:nvPr/>
          </p:nvGrpSpPr>
          <p:grpSpPr>
            <a:xfrm>
              <a:off x="6857616" y="2357827"/>
              <a:ext cx="457204" cy="457204"/>
              <a:chOff x="1492675" y="4992125"/>
              <a:chExt cx="481825" cy="481825"/>
            </a:xfrm>
          </p:grpSpPr>
          <p:sp>
            <p:nvSpPr>
              <p:cNvPr id="42" name="Google Shape;303;p19">
                <a:extLst>
                  <a:ext uri="{FF2B5EF4-FFF2-40B4-BE49-F238E27FC236}">
                    <a16:creationId xmlns:a16="http://schemas.microsoft.com/office/drawing/2014/main" xmlns="" id="{6FFF8C3C-AC5C-223F-DCB5-E68B8AA58707}"/>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rgbClr val="435D74"/>
                  </a:solidFill>
                  <a:latin typeface="Calibri" panose="020F0502020204030204" pitchFamily="34" charset="0"/>
                  <a:cs typeface="Calibri" panose="020F0502020204030204" pitchFamily="34" charset="0"/>
                </a:endParaRPr>
              </a:p>
            </p:txBody>
          </p:sp>
          <p:sp>
            <p:nvSpPr>
              <p:cNvPr id="43" name="Google Shape;304;p19">
                <a:extLst>
                  <a:ext uri="{FF2B5EF4-FFF2-40B4-BE49-F238E27FC236}">
                    <a16:creationId xmlns:a16="http://schemas.microsoft.com/office/drawing/2014/main" xmlns="" id="{34B978DD-5A94-4C0C-498E-58D1899935AC}"/>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rgbClr val="435D74"/>
                  </a:solidFill>
                  <a:latin typeface="Calibri" panose="020F0502020204030204" pitchFamily="34" charset="0"/>
                  <a:cs typeface="Calibri" panose="020F0502020204030204" pitchFamily="34" charset="0"/>
                </a:endParaRPr>
              </a:p>
            </p:txBody>
          </p:sp>
        </p:grpSp>
      </p:grpSp>
      <p:grpSp>
        <p:nvGrpSpPr>
          <p:cNvPr id="5" name="Group 4">
            <a:extLst>
              <a:ext uri="{FF2B5EF4-FFF2-40B4-BE49-F238E27FC236}">
                <a16:creationId xmlns:a16="http://schemas.microsoft.com/office/drawing/2014/main" xmlns="" id="{82A2DC69-E32D-5FF7-71A3-4ACAAFCC443D}"/>
              </a:ext>
            </a:extLst>
          </p:cNvPr>
          <p:cNvGrpSpPr/>
          <p:nvPr/>
        </p:nvGrpSpPr>
        <p:grpSpPr>
          <a:xfrm>
            <a:off x="117340" y="1746159"/>
            <a:ext cx="3971926" cy="2182563"/>
            <a:chOff x="1320327" y="1836438"/>
            <a:chExt cx="5226685" cy="2895612"/>
          </a:xfrm>
        </p:grpSpPr>
        <p:sp>
          <p:nvSpPr>
            <p:cNvPr id="284" name="Google Shape;284;p19"/>
            <p:cNvSpPr/>
            <p:nvPr/>
          </p:nvSpPr>
          <p:spPr>
            <a:xfrm>
              <a:off x="4690202" y="183643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dirty="0">
                <a:latin typeface="Calibri" panose="020F0502020204030204" pitchFamily="34" charset="0"/>
                <a:cs typeface="Calibri" panose="020F0502020204030204" pitchFamily="34" charset="0"/>
              </a:endParaRPr>
            </a:p>
          </p:txBody>
        </p:sp>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286" name="Google Shape;286;p19"/>
            <p:cNvSpPr/>
            <p:nvPr/>
          </p:nvSpPr>
          <p:spPr>
            <a:xfrm>
              <a:off x="5825344" y="217167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287" name="Google Shape;287;p19"/>
            <p:cNvSpPr/>
            <p:nvPr/>
          </p:nvSpPr>
          <p:spPr>
            <a:xfrm>
              <a:off x="2998352" y="183643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289" name="Google Shape;289;p19"/>
            <p:cNvSpPr/>
            <p:nvPr/>
          </p:nvSpPr>
          <p:spPr>
            <a:xfrm>
              <a:off x="4133494" y="217167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292" name="Google Shape;292;p19"/>
            <p:cNvSpPr/>
            <p:nvPr/>
          </p:nvSpPr>
          <p:spPr>
            <a:xfrm>
              <a:off x="1320327" y="183643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294" name="Google Shape;294;p19"/>
            <p:cNvSpPr/>
            <p:nvPr/>
          </p:nvSpPr>
          <p:spPr>
            <a:xfrm>
              <a:off x="2455469" y="217167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295" name="Google Shape;295;p19"/>
            <p:cNvSpPr txBox="1"/>
            <p:nvPr/>
          </p:nvSpPr>
          <p:spPr>
            <a:xfrm>
              <a:off x="1320425" y="3562350"/>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b="1" dirty="0">
                  <a:solidFill>
                    <a:schemeClr val="dk1"/>
                  </a:solidFill>
                  <a:latin typeface="Calibri" panose="020F0502020204030204" pitchFamily="34" charset="0"/>
                  <a:ea typeface="Roboto"/>
                  <a:cs typeface="Calibri" panose="020F0502020204030204" pitchFamily="34" charset="0"/>
                  <a:sym typeface="Roboto"/>
                </a:rPr>
                <a:t>Read the data from CSV File</a:t>
              </a:r>
              <a:endParaRPr sz="1000" b="1" dirty="0">
                <a:latin typeface="Calibri" panose="020F0502020204030204" pitchFamily="34" charset="0"/>
                <a:ea typeface="Roboto"/>
                <a:cs typeface="Calibri" panose="020F0502020204030204" pitchFamily="34" charset="0"/>
                <a:sym typeface="Roboto"/>
              </a:endParaRPr>
            </a:p>
          </p:txBody>
        </p:sp>
        <p:sp>
          <p:nvSpPr>
            <p:cNvPr id="297" name="Google Shape;297;p19"/>
            <p:cNvSpPr txBox="1"/>
            <p:nvPr/>
          </p:nvSpPr>
          <p:spPr>
            <a:xfrm>
              <a:off x="2998450" y="3562350"/>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b="1" dirty="0">
                  <a:solidFill>
                    <a:schemeClr val="dk1"/>
                  </a:solidFill>
                  <a:latin typeface="Calibri" panose="020F0502020204030204" pitchFamily="34" charset="0"/>
                  <a:ea typeface="Roboto"/>
                  <a:cs typeface="Calibri" panose="020F0502020204030204" pitchFamily="34" charset="0"/>
                  <a:sym typeface="Roboto"/>
                </a:rPr>
                <a:t>Outlier treatment</a:t>
              </a:r>
              <a:endParaRPr sz="1000" b="1" dirty="0">
                <a:solidFill>
                  <a:schemeClr val="dk1"/>
                </a:solidFill>
                <a:latin typeface="Calibri" panose="020F0502020204030204" pitchFamily="34" charset="0"/>
                <a:ea typeface="Roboto"/>
                <a:cs typeface="Calibri" panose="020F0502020204030204" pitchFamily="34" charset="0"/>
                <a:sym typeface="Roboto"/>
              </a:endParaRPr>
            </a:p>
          </p:txBody>
        </p:sp>
        <p:sp>
          <p:nvSpPr>
            <p:cNvPr id="299" name="Google Shape;299;p19"/>
            <p:cNvSpPr txBox="1"/>
            <p:nvPr/>
          </p:nvSpPr>
          <p:spPr>
            <a:xfrm>
              <a:off x="4690300" y="3562349"/>
              <a:ext cx="1856712" cy="116970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IN" sz="1000" b="1" dirty="0">
                  <a:solidFill>
                    <a:schemeClr val="dk1"/>
                  </a:solidFill>
                  <a:latin typeface="Calibri" panose="020F0502020204030204" pitchFamily="34" charset="0"/>
                  <a:ea typeface="Roboto"/>
                  <a:cs typeface="Calibri" panose="020F0502020204030204" pitchFamily="34" charset="0"/>
                  <a:sym typeface="Roboto"/>
                </a:rPr>
                <a:t>Data cleaning</a:t>
              </a:r>
            </a:p>
            <a:p>
              <a:pPr marL="171450" lvl="0" indent="-171450" algn="ctr" rtl="0">
                <a:lnSpc>
                  <a:spcPct val="115000"/>
                </a:lnSpc>
                <a:spcBef>
                  <a:spcPts val="0"/>
                </a:spcBef>
                <a:spcAft>
                  <a:spcPts val="0"/>
                </a:spcAft>
                <a:buClr>
                  <a:schemeClr val="dk1"/>
                </a:buClr>
                <a:buSzPts val="1100"/>
                <a:buFontTx/>
                <a:buChar char="-"/>
              </a:pPr>
              <a:r>
                <a:rPr lang="en-IN" sz="1000" dirty="0">
                  <a:solidFill>
                    <a:schemeClr val="dk1"/>
                  </a:solidFill>
                  <a:latin typeface="Calibri" panose="020F0502020204030204" pitchFamily="34" charset="0"/>
                  <a:ea typeface="Roboto"/>
                  <a:cs typeface="Calibri" panose="020F0502020204030204" pitchFamily="34" charset="0"/>
                  <a:sym typeface="Roboto"/>
                </a:rPr>
                <a:t>Handling null values</a:t>
              </a:r>
            </a:p>
            <a:p>
              <a:pPr marL="171450" lvl="0" indent="-171450" algn="ctr" rtl="0">
                <a:lnSpc>
                  <a:spcPct val="115000"/>
                </a:lnSpc>
                <a:spcBef>
                  <a:spcPts val="0"/>
                </a:spcBef>
                <a:spcAft>
                  <a:spcPts val="0"/>
                </a:spcAft>
                <a:buClr>
                  <a:schemeClr val="dk1"/>
                </a:buClr>
                <a:buSzPts val="1100"/>
                <a:buFontTx/>
                <a:buChar char="-"/>
              </a:pPr>
              <a:r>
                <a:rPr lang="en-IN" sz="1000" dirty="0">
                  <a:solidFill>
                    <a:schemeClr val="dk1"/>
                  </a:solidFill>
                  <a:latin typeface="Calibri" panose="020F0502020204030204" pitchFamily="34" charset="0"/>
                  <a:ea typeface="Roboto"/>
                  <a:cs typeface="Calibri" panose="020F0502020204030204" pitchFamily="34" charset="0"/>
                  <a:sym typeface="Roboto"/>
                </a:rPr>
                <a:t>Removing null value data</a:t>
              </a:r>
              <a:endParaRPr sz="1000" dirty="0">
                <a:solidFill>
                  <a:schemeClr val="dk1"/>
                </a:solidFill>
                <a:latin typeface="Calibri" panose="020F0502020204030204" pitchFamily="34" charset="0"/>
                <a:ea typeface="Roboto"/>
                <a:cs typeface="Calibri" panose="020F0502020204030204" pitchFamily="34" charset="0"/>
                <a:sym typeface="Roboto"/>
              </a:endParaRPr>
            </a:p>
          </p:txBody>
        </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Calibri" panose="020F0502020204030204" pitchFamily="34" charset="0"/>
                  <a:cs typeface="Calibri" panose="020F0502020204030204" pitchFamily="34" charset="0"/>
                </a:endParaRPr>
              </a:p>
            </p:txBody>
          </p:sp>
        </p:grpSp>
      </p:grpSp>
      <p:sp>
        <p:nvSpPr>
          <p:cNvPr id="4" name="Google Shape;161;p17">
            <a:extLst>
              <a:ext uri="{FF2B5EF4-FFF2-40B4-BE49-F238E27FC236}">
                <a16:creationId xmlns:a16="http://schemas.microsoft.com/office/drawing/2014/main" xmlns="" id="{8DFA5D02-8467-CF94-D6EC-752809616AF4}"/>
              </a:ext>
            </a:extLst>
          </p:cNvPr>
          <p:cNvSpPr txBox="1">
            <a:spLocks/>
          </p:cNvSpPr>
          <p:nvPr/>
        </p:nvSpPr>
        <p:spPr>
          <a:xfrm>
            <a:off x="117320" y="102966"/>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pPr algn="l">
              <a:buClr>
                <a:schemeClr val="dk1"/>
              </a:buClr>
              <a:buSzPts val="1100"/>
              <a:buFont typeface="Arial"/>
              <a:buNone/>
            </a:pPr>
            <a:r>
              <a:rPr lang="en-IN" sz="2800" dirty="0">
                <a:solidFill>
                  <a:schemeClr val="dk1"/>
                </a:solidFill>
                <a:latin typeface="Fira Sans" panose="020B0503050000020004" pitchFamily="34" charset="0"/>
              </a:rPr>
              <a:t>Data – Sourcing, Cleaning &amp; Preparation</a:t>
            </a:r>
          </a:p>
        </p:txBody>
      </p:sp>
      <p:pic>
        <p:nvPicPr>
          <p:cNvPr id="3074" name="Picture 2" descr="Database cleaning glyph icon data and analytics Vector Image">
            <a:extLst>
              <a:ext uri="{FF2B5EF4-FFF2-40B4-BE49-F238E27FC236}">
                <a16:creationId xmlns:a16="http://schemas.microsoft.com/office/drawing/2014/main" xmlns="" id="{84B47BE5-9AA0-1484-3394-DF61D27FA238}"/>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4936" t="7169" r="6096" b="12482"/>
          <a:stretch/>
        </p:blipFill>
        <p:spPr bwMode="auto">
          <a:xfrm>
            <a:off x="2942045" y="2020729"/>
            <a:ext cx="559463" cy="54569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lumn delete icon Royalty Free Vector Image - VectorStock">
            <a:extLst>
              <a:ext uri="{FF2B5EF4-FFF2-40B4-BE49-F238E27FC236}">
                <a16:creationId xmlns:a16="http://schemas.microsoft.com/office/drawing/2014/main" xmlns="" id="{D58BA826-F9BD-AC5B-AA0A-AC7796200F0A}"/>
              </a:ext>
            </a:extLst>
          </p:cNvPr>
          <p:cNvPicPr>
            <a:picLocks noChangeAspect="1" noChangeArrowheads="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8444" t="15192" r="18458" b="23617"/>
          <a:stretch/>
        </p:blipFill>
        <p:spPr bwMode="auto">
          <a:xfrm>
            <a:off x="4248470" y="2051262"/>
            <a:ext cx="484894" cy="51953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a:extLst>
              <a:ext uri="{FF2B5EF4-FFF2-40B4-BE49-F238E27FC236}">
                <a16:creationId xmlns:a16="http://schemas.microsoft.com/office/drawing/2014/main" xmlns="" id="{E5355B36-95E4-68B0-3E12-8DE7F8CD0B90}"/>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0"/>
                    </a14:imgEffect>
                    <a14:imgEffect>
                      <a14:brightnessContrast bright="100000" contrast="100000"/>
                    </a14:imgEffect>
                  </a14:imgLayer>
                </a14:imgProps>
              </a:ext>
            </a:extLst>
          </a:blip>
          <a:stretch>
            <a:fillRect/>
          </a:stretch>
        </p:blipFill>
        <p:spPr>
          <a:xfrm>
            <a:off x="5569206" y="1998412"/>
            <a:ext cx="422852" cy="625235"/>
          </a:xfrm>
          <a:prstGeom prst="rect">
            <a:avLst/>
          </a:prstGeom>
        </p:spPr>
      </p:pic>
      <p:pic>
        <p:nvPicPr>
          <p:cNvPr id="3078" name="Picture 6" descr="Data analysis free icon">
            <a:extLst>
              <a:ext uri="{FF2B5EF4-FFF2-40B4-BE49-F238E27FC236}">
                <a16:creationId xmlns:a16="http://schemas.microsoft.com/office/drawing/2014/main" xmlns="" id="{E6FB58A9-21A6-2140-7E05-1F2C8296CAEA}"/>
              </a:ext>
            </a:extLst>
          </p:cNvPr>
          <p:cNvPicPr>
            <a:picLocks noChangeAspect="1" noChangeArrowheads="1"/>
          </p:cNvPicPr>
          <p:nvPr/>
        </p:nvPicPr>
        <p:blipFill>
          <a:blip r:embed="rId7">
            <a:duotone>
              <a:schemeClr val="accent3">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818083" y="2067043"/>
            <a:ext cx="479706" cy="4797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2" name="Google Shape;161;p17">
            <a:extLst>
              <a:ext uri="{FF2B5EF4-FFF2-40B4-BE49-F238E27FC236}">
                <a16:creationId xmlns:a16="http://schemas.microsoft.com/office/drawing/2014/main" xmlns="" id="{3D01CD83-05C9-FB39-D92D-8AF0682E8ACC}"/>
              </a:ext>
            </a:extLst>
          </p:cNvPr>
          <p:cNvSpPr txBox="1">
            <a:spLocks/>
          </p:cNvSpPr>
          <p:nvPr/>
        </p:nvSpPr>
        <p:spPr>
          <a:xfrm>
            <a:off x="117320" y="102966"/>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pPr algn="l">
              <a:buClr>
                <a:schemeClr val="dk1"/>
              </a:buClr>
              <a:buSzPts val="1100"/>
              <a:buFont typeface="Arial"/>
              <a:buNone/>
            </a:pPr>
            <a:r>
              <a:rPr lang="en-IN" sz="2800" dirty="0">
                <a:solidFill>
                  <a:schemeClr val="dk1"/>
                </a:solidFill>
                <a:latin typeface="Fira Sans" panose="020B0503050000020004" pitchFamily="34" charset="0"/>
              </a:rPr>
              <a:t>Data Analysis</a:t>
            </a:r>
          </a:p>
        </p:txBody>
      </p:sp>
      <p:sp>
        <p:nvSpPr>
          <p:cNvPr id="3" name="Google Shape;582;p27">
            <a:extLst>
              <a:ext uri="{FF2B5EF4-FFF2-40B4-BE49-F238E27FC236}">
                <a16:creationId xmlns:a16="http://schemas.microsoft.com/office/drawing/2014/main" xmlns="" id="{9AFAE3EF-AFBE-8278-519E-1DF911E432F3}"/>
              </a:ext>
            </a:extLst>
          </p:cNvPr>
          <p:cNvSpPr/>
          <p:nvPr/>
        </p:nvSpPr>
        <p:spPr>
          <a:xfrm>
            <a:off x="225516" y="591803"/>
            <a:ext cx="8643515" cy="3346016"/>
          </a:xfrm>
          <a:prstGeom prst="roundRect">
            <a:avLst>
              <a:gd name="adj" fmla="val 7339"/>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numCol="2" anchor="ctr" anchorCtr="0">
            <a:noAutofit/>
          </a:bodyPr>
          <a:lstStyle/>
          <a:p>
            <a:pPr marL="0" lvl="0" indent="0" algn="l" rtl="0">
              <a:spcBef>
                <a:spcPts val="0"/>
              </a:spcBef>
              <a:spcAft>
                <a:spcPts val="0"/>
              </a:spcAft>
              <a:buNone/>
            </a:pPr>
            <a:endParaRPr dirty="0"/>
          </a:p>
        </p:txBody>
      </p:sp>
      <p:sp>
        <p:nvSpPr>
          <p:cNvPr id="6" name="Google Shape;593;p27">
            <a:extLst>
              <a:ext uri="{FF2B5EF4-FFF2-40B4-BE49-F238E27FC236}">
                <a16:creationId xmlns:a16="http://schemas.microsoft.com/office/drawing/2014/main" xmlns="" id="{CC537578-0797-9363-A666-EDF27E868E43}"/>
              </a:ext>
            </a:extLst>
          </p:cNvPr>
          <p:cNvSpPr txBox="1"/>
          <p:nvPr/>
        </p:nvSpPr>
        <p:spPr>
          <a:xfrm>
            <a:off x="2757953" y="418947"/>
            <a:ext cx="1420008" cy="327900"/>
          </a:xfrm>
          <a:prstGeom prst="roundRect">
            <a:avLst/>
          </a:prstGeom>
          <a:solidFill>
            <a:schemeClr val="bg1"/>
          </a:solidFill>
          <a:ln w="19050">
            <a:solidFill>
              <a:srgbClr val="FFC000"/>
            </a:solid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Outliers</a:t>
            </a:r>
            <a:endParaRPr sz="1600" b="1" dirty="0">
              <a:latin typeface="Fira Sans Extra Condensed"/>
              <a:ea typeface="Fira Sans Extra Condensed"/>
              <a:cs typeface="Fira Sans Extra Condensed"/>
              <a:sym typeface="Fira Sans Extra Condensed"/>
            </a:endParaRPr>
          </a:p>
        </p:txBody>
      </p:sp>
      <p:sp>
        <p:nvSpPr>
          <p:cNvPr id="7" name="TextBox 6">
            <a:extLst>
              <a:ext uri="{FF2B5EF4-FFF2-40B4-BE49-F238E27FC236}">
                <a16:creationId xmlns:a16="http://schemas.microsoft.com/office/drawing/2014/main" xmlns="" id="{55138823-B920-063C-4810-3076ED24FE8E}"/>
              </a:ext>
            </a:extLst>
          </p:cNvPr>
          <p:cNvSpPr txBox="1"/>
          <p:nvPr/>
        </p:nvSpPr>
        <p:spPr>
          <a:xfrm>
            <a:off x="274969" y="778456"/>
            <a:ext cx="4297031"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Parameters like Total Visits, Total time spent on website, page views per visit have outliers</a:t>
            </a:r>
          </a:p>
        </p:txBody>
      </p:sp>
      <p:sp>
        <p:nvSpPr>
          <p:cNvPr id="8" name="Google Shape;582;p27">
            <a:extLst>
              <a:ext uri="{FF2B5EF4-FFF2-40B4-BE49-F238E27FC236}">
                <a16:creationId xmlns:a16="http://schemas.microsoft.com/office/drawing/2014/main" xmlns="" id="{84E198BE-307C-51DA-798B-AF2FD10CAC6B}"/>
              </a:ext>
            </a:extLst>
          </p:cNvPr>
          <p:cNvSpPr/>
          <p:nvPr/>
        </p:nvSpPr>
        <p:spPr>
          <a:xfrm>
            <a:off x="225517" y="4173793"/>
            <a:ext cx="8700172" cy="871103"/>
          </a:xfrm>
          <a:prstGeom prst="roundRect">
            <a:avLst>
              <a:gd name="adj" fmla="val 7339"/>
            </a:avLst>
          </a:prstGeom>
          <a:solidFill>
            <a:schemeClr val="lt1"/>
          </a:solidFill>
          <a:ln w="19050" cap="flat" cmpd="sng">
            <a:solidFill>
              <a:srgbClr val="5FD0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93;p27">
            <a:extLst>
              <a:ext uri="{FF2B5EF4-FFF2-40B4-BE49-F238E27FC236}">
                <a16:creationId xmlns:a16="http://schemas.microsoft.com/office/drawing/2014/main" xmlns="" id="{56B032AB-467E-F3EC-1DED-476A6A994F27}"/>
              </a:ext>
            </a:extLst>
          </p:cNvPr>
          <p:cNvSpPr txBox="1"/>
          <p:nvPr/>
        </p:nvSpPr>
        <p:spPr>
          <a:xfrm>
            <a:off x="5729749" y="4009841"/>
            <a:ext cx="1494512" cy="327900"/>
          </a:xfrm>
          <a:prstGeom prst="roundRect">
            <a:avLst/>
          </a:prstGeom>
          <a:solidFill>
            <a:schemeClr val="bg1"/>
          </a:solidFill>
          <a:ln w="19050">
            <a:solidFill>
              <a:srgbClr val="5FD0DB"/>
            </a:solid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PREPARATION</a:t>
            </a:r>
            <a:endParaRPr sz="1600" b="1" dirty="0">
              <a:latin typeface="Fira Sans Extra Condensed"/>
              <a:ea typeface="Fira Sans Extra Condensed"/>
              <a:cs typeface="Fira Sans Extra Condensed"/>
              <a:sym typeface="Fira Sans Extra Condensed"/>
            </a:endParaRPr>
          </a:p>
        </p:txBody>
      </p:sp>
      <p:sp>
        <p:nvSpPr>
          <p:cNvPr id="10" name="TextBox 9">
            <a:extLst>
              <a:ext uri="{FF2B5EF4-FFF2-40B4-BE49-F238E27FC236}">
                <a16:creationId xmlns:a16="http://schemas.microsoft.com/office/drawing/2014/main" xmlns="" id="{0798B4C8-0B42-2C95-EE30-9E0ED401ECFC}"/>
              </a:ext>
            </a:extLst>
          </p:cNvPr>
          <p:cNvSpPr txBox="1"/>
          <p:nvPr/>
        </p:nvSpPr>
        <p:spPr>
          <a:xfrm>
            <a:off x="322463" y="4300477"/>
            <a:ext cx="8499074" cy="617733"/>
          </a:xfrm>
          <a:prstGeom prst="rect">
            <a:avLst/>
          </a:prstGeom>
          <a:noFill/>
        </p:spPr>
        <p:txBody>
          <a:bodyPr wrap="square" rtlCol="0">
            <a:spAutoFit/>
          </a:bodyPr>
          <a:lstStyle/>
          <a:p>
            <a:pPr marL="171450" lvl="2" indent="-171450">
              <a:lnSpc>
                <a:spcPct val="150000"/>
              </a:lnSpc>
              <a:buClr>
                <a:srgbClr val="32AAD9"/>
              </a:buClr>
              <a:buSzPct val="70000"/>
              <a:buFont typeface="Wingdings" panose="05000000000000000000" pitchFamily="2" charset="2"/>
              <a:buChar char="v"/>
            </a:pPr>
            <a:r>
              <a:rPr lang="en-US" sz="1200" dirty="0">
                <a:latin typeface="Calibri" panose="020F0502020204030204" pitchFamily="34" charset="0"/>
                <a:cs typeface="Calibri" panose="020F0502020204030204" pitchFamily="34" charset="0"/>
              </a:rPr>
              <a:t>Convert variables to 0&amp;1</a:t>
            </a:r>
          </a:p>
          <a:p>
            <a:pPr marL="171450" lvl="2" indent="-171450">
              <a:lnSpc>
                <a:spcPct val="150000"/>
              </a:lnSpc>
              <a:buClr>
                <a:srgbClr val="32AAD9"/>
              </a:buClr>
              <a:buSzPct val="70000"/>
              <a:buFont typeface="Wingdings" panose="05000000000000000000" pitchFamily="2" charset="2"/>
              <a:buChar char="v"/>
            </a:pPr>
            <a:r>
              <a:rPr lang="en-US" sz="1200" dirty="0">
                <a:latin typeface="Calibri" panose="020F0502020204030204" pitchFamily="34" charset="0"/>
                <a:cs typeface="Calibri" panose="020F0502020204030204" pitchFamily="34" charset="0"/>
              </a:rPr>
              <a:t>Create dummy variables for categorical variables</a:t>
            </a:r>
          </a:p>
        </p:txBody>
      </p:sp>
      <p:sp>
        <p:nvSpPr>
          <p:cNvPr id="15" name="Google Shape;593;p27">
            <a:extLst>
              <a:ext uri="{FF2B5EF4-FFF2-40B4-BE49-F238E27FC236}">
                <a16:creationId xmlns:a16="http://schemas.microsoft.com/office/drawing/2014/main" xmlns="" id="{8C53005F-9F8E-4984-C884-8C50CF9AB411}"/>
              </a:ext>
            </a:extLst>
          </p:cNvPr>
          <p:cNvSpPr txBox="1"/>
          <p:nvPr/>
        </p:nvSpPr>
        <p:spPr>
          <a:xfrm>
            <a:off x="4966042" y="427853"/>
            <a:ext cx="1420009" cy="327900"/>
          </a:xfrm>
          <a:prstGeom prst="roundRect">
            <a:avLst/>
          </a:prstGeom>
          <a:solidFill>
            <a:schemeClr val="bg1"/>
          </a:solidFill>
          <a:ln w="19050">
            <a:solidFill>
              <a:srgbClr val="FFC000"/>
            </a:solid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Non-Outliers</a:t>
            </a:r>
            <a:endParaRPr sz="1600" b="1" dirty="0">
              <a:latin typeface="Fira Sans Extra Condensed"/>
              <a:ea typeface="Fira Sans Extra Condensed"/>
              <a:cs typeface="Fira Sans Extra Condensed"/>
              <a:sym typeface="Fira Sans Extra Condensed"/>
            </a:endParaRPr>
          </a:p>
        </p:txBody>
      </p:sp>
      <p:cxnSp>
        <p:nvCxnSpPr>
          <p:cNvPr id="17" name="Straight Connector 16">
            <a:extLst>
              <a:ext uri="{FF2B5EF4-FFF2-40B4-BE49-F238E27FC236}">
                <a16:creationId xmlns:a16="http://schemas.microsoft.com/office/drawing/2014/main" xmlns="" id="{3E262742-9BE1-361D-5EE2-9F72DC69DA1A}"/>
              </a:ext>
            </a:extLst>
          </p:cNvPr>
          <p:cNvCxnSpPr>
            <a:stCxn id="3" idx="0"/>
            <a:endCxn id="3" idx="2"/>
          </p:cNvCxnSpPr>
          <p:nvPr/>
        </p:nvCxnSpPr>
        <p:spPr>
          <a:xfrm>
            <a:off x="4547274" y="591803"/>
            <a:ext cx="0" cy="3346016"/>
          </a:xfrm>
          <a:prstGeom prst="line">
            <a:avLst/>
          </a:prstGeom>
        </p:spPr>
        <p:style>
          <a:lnRef idx="2">
            <a:schemeClr val="accent1"/>
          </a:lnRef>
          <a:fillRef idx="0">
            <a:schemeClr val="accent1"/>
          </a:fillRef>
          <a:effectRef idx="1">
            <a:schemeClr val="accent1"/>
          </a:effectRef>
          <a:fontRef idx="minor">
            <a:schemeClr val="tx1"/>
          </a:fontRef>
        </p:style>
      </p:cxnSp>
      <p:sp>
        <p:nvSpPr>
          <p:cNvPr id="11" name="AutoShape 2" descr="data:image/png;base64,iVBORw0KGgoAAAANSUhEUgAAAWAAAAEGCAYAAABbzE8LAAAABHNCSVQICAgIfAhkiAAAAAlwSFlzAAALEgAACxIB0t1+/AAAADh0RVh0U29mdHdhcmUAbWF0cGxvdGxpYiB2ZXJzaW9uMy4yLjIsIGh0dHA6Ly9tYXRwbG90bGliLm9yZy+WH4yJAAANx0lEQVR4nO3db2xddR3H8c93vRsMHMF1yzLqYoGSEIwMZ2OIQf5E0G1gwCeDJ24aDcZANx7wAAIRZvZgGCVhjcFgRDunQPxPgC4CGZpgRDtY6bCwXaBEr/wZxQyUjq3d1wf3dJ5e2tveted87+59v5Jmt+eec3/nx7m8d3ru7Z25uwAA+ZsXvQMA0KwIMAAEIcAAEIQAA0AQAgwAQQq1rLxkyRJvb2/PaFcAoDHt3r37bXdfWrm8pgC3t7err69v7vYKAJqAmb022XIuQQBAEAIMAEEIMAAEIcAAEIQAA0AQAgwAQQgwAAQhwAAQhAADQBACDABBCDAABCHAABCEAANAEAIMAEEIMAAEIcAAEIQAA0AQAgwAQQgwAASp6d+Em43u7m4Vi0VJUqlUkiS1tbWpo6NDXV1dee0GANSN3AJcLBa1Z++gxk5ZrJb3D0qSDvz73byGB4C6k+sliLFTFmvk3LUaO6U1+Vqc5/AAUFe4BgwAQQgwAAQhwAAQhAADQBACDABBCDAABCHAABCEAANAEAIMAEEIMAAEIcAAEIQAA0AQAgwAQQgwAAQhwAAQhAADQBACDABBCDAABCHAABCEAANAEAIMAEEIMAAEIcAAEIQAA0AQAgwAQQgwAAQhwAAQhAADQBACDABBCDAABCHAABCEAANAEAIMAEEIMAAEIcAAEIQAA0AQAgwAQQgwAAQhwAAQhAADQBACDABBcglwd3e3SqVSzdt0d3dntEcAEK+QxyDFYlEjIyPSvEU1bQMAjYxLEAAQhAADQBACDABBCDAABCHAABCEAANAEAIMAEEIMAAEIcAAEIQAA0AQAgwAQQgwAAQhwAAQhAADQBACDABBCDAABCHAABCEAANAEAIMAEEIMAAEIcAAEIQAA0AQAgwAQQgwAAQhwAAQhAADQBACDABBCDAABCHAABCEAANAEAIMAEEIMAAEIcAAEIQAA0AQAgwAQQgwAAQhwAAQhAADQJBC9A5U09/fr0svvbSmba666io98sgjE5YtWLBA69at044dO1QoFFQoFLRixQpt3bpVkrR582bdcccdam1trfrYw8PDuv322zU2NqaWlhZt2bJl2m3S227evFkbN27Utm3bZjRercbHyOKx8xI9h+jxUX+yfE403BlwZXwl6fDhw9qxY4ckaXR0VIcOHdL+/fu1fft29fT0aGBgQNu3b5/2sXt6ejQ4OKh9+/ZpcHBwRtuktx0YGNCWLVtmPF6taplLvYqeQ/T4qD9ZPifqNsD9/f2Zj/Hoo49q586dcnft3LlTw8PDU647PDys3t7eCct6e3urbpPednycoaGhGY1Xq/QYc/3YeYmeQ/T4qD9ZPydyCXCpVNLIyIjmHXp34uCH3lWxWNSmTZs+9JWH0dFRHTlyRJI0NjZW9W+4np4ejY6OTlh25MiRGZ85Hz16dMKy6carVXqMuX7svETPIXp81J+snxPTBtjMrjezPjPrO3DgwJwOXg/cXVI5xo8//viU6z3xxBPH1k1vW22b9LaV8Z5uvFqlx5jrx85L9Byix0f9yfo5MW2A3f0+d+90986lS5ce1yBtbW1auHChjp582oTlR08+TR0dHbrnnns+9JUXM5MkFQoFXXHFFVOud/nllx9bN71ttW3S2xYKE1/vnG68WqXHmOvHzkv0HKLHR/3J+jlRt9eA81AoFDR//nxJUktLi9avXz/luhs2bPhQROfPn191m/S28+ZN/E893Xi1So8x14+dl+g5RI+P+pP1c6JuA7xy5crMx7jyyiu1evVqmZlWr15d9S0mra2tWrNmzYRla9asmdHbUlpbW4+N097ePqPxapUeY64fOy/Rc4geH/Un6+dEXb8P+HjU8j7g8b/NhoaGZnwmu3///mPvA67lb8MNGzZoaGjo2PuAszi7Gh/jRD5zi55D9PioP1k+J6zyhaVqOjs7va+vr+ZBNm3apGKxqIPzFmnk3LVa+OJjx+779FnLJr3mO/5OiDyvBwNAFsxst7t3Vi6v20sQANDoCDAABCHAABCEAANAEAIMAEEIMAAEIcAAEIQAA0AQAgwAQQgwAAQhwAAQhAADQBACDABBCDAABCHAABCEAANAEAIMAEEIMAAEIcAAEIQAA0AQAgwAQQgwAAQhwAAQhAADQBACDABBCDAABCHAABCEAANAEAIMAEEIMAAEIcAAEIQAA0AQAgwAQQgwAAQhwAAQhAADQBACDABBCDAABCnkMUhHR4dKpZIOflDbNgDQyHIJcFdXl4rFot545c2atgGARsYlCAAIQoABIAgBBoAgBBgAghBgAAhCgAEgCAEGgCAEGACCEGAACEKAASAIAQaAIAQYAIIQYAAIQoABIAgBBoAgBBgAghBgAAhCgAEgCAEGgCAEGACCEGAACEKAASAIAQaAIAQYAIIQYAAIQoABIAgBBoAgBBgAghBgAAhCgAEgCAEGgCAEGACCEGAACEKAASAIAQaAIAQYAIIQYAAIQoABIAgBBoAgBBgAghTyHKzl/Xe08MXH1PL+cLLEJC3LcxcAoG7kFuCOjo5jt0ulUUlSW1vbhOUA0ExyC3BXV1deQwHACYFrwAAQhAADQBACDABBCDAABCHAABCEAANAEAIMAEEIMAAEIcAAEIQAA0AQAgwAQQgwAAQhwAAQhAADQBACDABBCDAABCHAABCEAANAEAIMAEEIMAAEMXef+cpmByS9dpxjLZH09nFue6Jqtjk323yl5ptzs81Xmps5f9zdl1YurCnAs2Fmfe7emctgdaLZ5txs85Wab87NNl8p2zlzCQIAghBgAAiSZ4Dvy3GsetFsc262+UrNN+dmm6+U4ZxzuwYMAJiISxAAEIQAA0CQzANsZqvN7CUzK5rZLVmPF8XMhsxswMz2mFlfsmyxmT1uZvuTPz8avZ+zYWb3m9lbZrY3tWzSOVrZtuS4P29mq+L2/PhMMd87zayUHOc9ZrY2dd+tyXxfMrMvxuz17JjZCjPbZWZ/N7MXzGxTsrwhj3OV+eZznN09sy9JLZJelnSWpAWS+iWdl+WYUV+ShiQtqVj2XUm3JLdvkXRX9H7Oco4XS1olae90c5S0VlKvJJN0oaRnovd/juZ7p6SbJ1n3vOT5fZKkM5PnfUv0HI5jzsslrUpuL5K0L5lbQx7nKvPN5ThnfQb8GUlFd3/F3Q9LelDS1RmPWU+ultST3O6RdE3gvsyau/9J0jsVi6ea49WStnvZXySdbmbL89nTuTHFfKdytaQH3f0Dd39VUlHl5/8Jxd1fd/dnk9vvSRqU1KYGPc5V5juVOT3OWQe4TdI/Ut//U9UndyJzSX8ws91mdn2ybJm7v57cfkPSsphdy9RUc2zkY39j8uP2/anLSg03XzNrl/QpSc+oCY5zxXylHI4zL8LNnYvcfZWkNZJuMLOL03d6+eeXhn7PXzPMUdK9ks6WdIGk1yV9P3Z3smFmH5H0a0k3ufu76fsa8ThPMt9cjnPWAS5JWpH6/mPJsobj7qXkz7ck/VblH0veHP9xLPnzrbg9zMxUc2zIY+/ub7r7mLsflfQj/f/Hz4aZr5nNVzlGP3f33ySLG/Y4TzbfvI5z1gH+m6RzzOxMM1sg6TpJD2c8Zu7M7FQzWzR+W9IXJO1Vea4bktU2SPp9zB5maqo5PixpffIq+YWSDqZ+hD1hVVzf/LLKx1kqz/c6MzvJzM6UdI6kv+a9f7NlZibpx5IG3f3u1F0NeZynmm9uxzmHVxnXqvzK4suSbot+1TOjOZ6l8iuj/ZJeGJ+npFZJT0raL+kJSYuj93WW83xA5R/Hjqh87evrU81R5VfFf5Ac9wFJndH7P0fz/Vkyn+eT/xmXp9a/LZnvS5LWRO//cc75IpUvLzwvaU/ytbZRj3OV+eZynPlVZAAIwotwABCEAANAEAIMAEEIMAAEIcAAEIQAI3Nm1pr6VKk3Kj5lakHFujeZ2SkzeMynzKzTzH5iZt+suO8aM+tN7t9W5THOMLNfJbcvSH/iFZAH3oaGXJnZnZL+4+7fm+L+IZXfS1r1nwE3s6ck3SxpsaRb3f2y1H0PSnrM3bfXsF9fTca9cabbALPFGTBCmNnnzew5K3+G8v3JbxZtlHSGpF1mtitZ714z60s+q3XzJA/1pKRzU78me6qkyyX9zswuNbNHkuWXpM66nzOzRWbWbmZ7k7Pw70i6Nrn/2snWz+O/C5oLAUaEkyX9VNK17v5JSQVJ33L3bZL+Jemy1Bntbe7eKel8SZeY2fnpB3L3MZV/j39dsuhLkp7yig+QUfls+QZ3v0DS5ySNpB7jsKRvS3rI3S9w94eqrQ/MFQKMCC2SXnX3fcn3PSp/+Plk1pnZs5Kek/QJlT8Qu9IDKn/OiJI/H5hknacl3Z2cZZ/u7qPT7GOt6wM1I8CoW8mHndws6fPufr6kR1U+e670Z0nLzWylpM8m603g7lslfUPSQklPm9m51caudX3geBBgRBiT1G5mHcn3X5H0x+T2eyr/0zCSdJqk/0o6aGbLVP6s5Q/x8ivJD6l8Jt3r7ocq1zGzs919wN3vUvlT+iqDmh53JusDs0aAEeGQpK9J+qWZDUg6KumHyX33SdppZrvcvV/lSw8vSvqFypcFpvKApJWa/PKDJN2UvOD2vMqfbtZbcf8uSeeNvwg3g/WBWeNtaAAQhDNgAAhCgAEgCAEGgCAEGACCEGAACEKAASAIAQaAIP8DjP1mqCgvlg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968" y="1240121"/>
            <a:ext cx="1975173" cy="1470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9979" y="1240121"/>
            <a:ext cx="2187294" cy="1470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238" y="2678919"/>
            <a:ext cx="2290388" cy="12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5676" y="844270"/>
            <a:ext cx="3237006" cy="3237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908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2" name="Google Shape;161;p17">
            <a:extLst>
              <a:ext uri="{FF2B5EF4-FFF2-40B4-BE49-F238E27FC236}">
                <a16:creationId xmlns:a16="http://schemas.microsoft.com/office/drawing/2014/main" xmlns="" id="{3D01CD83-05C9-FB39-D92D-8AF0682E8ACC}"/>
              </a:ext>
            </a:extLst>
          </p:cNvPr>
          <p:cNvSpPr txBox="1">
            <a:spLocks/>
          </p:cNvSpPr>
          <p:nvPr/>
        </p:nvSpPr>
        <p:spPr>
          <a:xfrm>
            <a:off x="117320" y="102966"/>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pPr algn="l">
              <a:buClr>
                <a:schemeClr val="dk1"/>
              </a:buClr>
              <a:buSzPts val="1100"/>
              <a:buFont typeface="Arial"/>
              <a:buNone/>
            </a:pPr>
            <a:endParaRPr lang="en-IN" sz="2800" dirty="0">
              <a:solidFill>
                <a:schemeClr val="dk1"/>
              </a:solidFill>
              <a:latin typeface="Fira Sans" panose="020B0503050000020004" pitchFamily="34" charset="0"/>
            </a:endParaRPr>
          </a:p>
        </p:txBody>
      </p:sp>
      <p:sp>
        <p:nvSpPr>
          <p:cNvPr id="3" name="Google Shape;582;p27">
            <a:extLst>
              <a:ext uri="{FF2B5EF4-FFF2-40B4-BE49-F238E27FC236}">
                <a16:creationId xmlns:a16="http://schemas.microsoft.com/office/drawing/2014/main" xmlns="" id="{9AFAE3EF-AFBE-8278-519E-1DF911E432F3}"/>
              </a:ext>
            </a:extLst>
          </p:cNvPr>
          <p:cNvSpPr/>
          <p:nvPr/>
        </p:nvSpPr>
        <p:spPr>
          <a:xfrm>
            <a:off x="202727" y="526592"/>
            <a:ext cx="8643515" cy="4348907"/>
          </a:xfrm>
          <a:prstGeom prst="roundRect">
            <a:avLst>
              <a:gd name="adj" fmla="val 7339"/>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93;p27">
            <a:extLst>
              <a:ext uri="{FF2B5EF4-FFF2-40B4-BE49-F238E27FC236}">
                <a16:creationId xmlns:a16="http://schemas.microsoft.com/office/drawing/2014/main" xmlns="" id="{CC537578-0797-9363-A666-EDF27E868E43}"/>
              </a:ext>
            </a:extLst>
          </p:cNvPr>
          <p:cNvSpPr txBox="1"/>
          <p:nvPr/>
        </p:nvSpPr>
        <p:spPr>
          <a:xfrm>
            <a:off x="2472118" y="427853"/>
            <a:ext cx="4090914" cy="327900"/>
          </a:xfrm>
          <a:prstGeom prst="roundRect">
            <a:avLst/>
          </a:prstGeom>
          <a:solidFill>
            <a:schemeClr val="bg1"/>
          </a:solidFill>
          <a:ln w="19050">
            <a:solidFill>
              <a:srgbClr val="FFC000"/>
            </a:solidFill>
          </a:ln>
        </p:spPr>
        <p:txBody>
          <a:bodyPr spcFirstLastPara="1" wrap="square" lIns="182875" tIns="0" rIns="182875" bIns="0" anchor="ctr" anchorCtr="0">
            <a:noAutofit/>
          </a:bodyPr>
          <a:lstStyle/>
          <a:p>
            <a:pPr marL="0" lvl="0" indent="0" algn="ctr" rtl="0">
              <a:spcBef>
                <a:spcPts val="0"/>
              </a:spcBef>
              <a:spcAft>
                <a:spcPts val="0"/>
              </a:spcAft>
              <a:buNone/>
            </a:pPr>
            <a:r>
              <a:rPr lang="en-US" sz="1600" b="1" dirty="0" smtClean="0">
                <a:latin typeface="Fira Sans Extra Condensed"/>
                <a:ea typeface="Fira Sans Extra Condensed"/>
                <a:cs typeface="Fira Sans Extra Condensed"/>
                <a:sym typeface="Fira Sans Extra Condensed"/>
              </a:rPr>
              <a:t>Feature </a:t>
            </a:r>
            <a:r>
              <a:rPr lang="en-US" sz="1600" b="1" dirty="0">
                <a:latin typeface="Fira Sans Extra Condensed"/>
                <a:ea typeface="Fira Sans Extra Condensed"/>
                <a:cs typeface="Fira Sans Extra Condensed"/>
                <a:sym typeface="Fira Sans Extra Condensed"/>
              </a:rPr>
              <a:t>Scaling / Splitting Train &amp; Test Sets</a:t>
            </a:r>
          </a:p>
        </p:txBody>
      </p:sp>
      <p:sp>
        <p:nvSpPr>
          <p:cNvPr id="7" name="TextBox 6">
            <a:extLst>
              <a:ext uri="{FF2B5EF4-FFF2-40B4-BE49-F238E27FC236}">
                <a16:creationId xmlns:a16="http://schemas.microsoft.com/office/drawing/2014/main" xmlns="" id="{55138823-B920-063C-4810-3076ED24FE8E}"/>
              </a:ext>
            </a:extLst>
          </p:cNvPr>
          <p:cNvSpPr txBox="1"/>
          <p:nvPr/>
        </p:nvSpPr>
        <p:spPr>
          <a:xfrm>
            <a:off x="274969" y="755753"/>
            <a:ext cx="8546568"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Feature Scaling of Numeric Data</a:t>
            </a:r>
          </a:p>
          <a:p>
            <a:r>
              <a:rPr lang="en-US" sz="1200" dirty="0">
                <a:latin typeface="Calibri" panose="020F0502020204030204" pitchFamily="34" charset="0"/>
                <a:cs typeface="Calibri" panose="020F0502020204030204" pitchFamily="34" charset="0"/>
              </a:rPr>
              <a:t>Splitting data into Train &amp; Test Set</a:t>
            </a:r>
          </a:p>
        </p:txBody>
      </p:sp>
      <p:sp>
        <p:nvSpPr>
          <p:cNvPr id="5" name="AutoShape 2" descr="data:image/png;base64,iVBORw0KGgoAAAANSUhEUgAAAZQAAAEGCAYAAABCa2PoAAAABHNCSVQICAgIfAhkiAAAAAlwSFlzAAALEgAACxIB0t1+/AAAADh0RVh0U29mdHdhcmUAbWF0cGxvdGxpYiB2ZXJzaW9uMy4yLjIsIGh0dHA6Ly9tYXRwbG90bGliLm9yZy+WH4yJAAAgAElEQVR4nO3de3xdVZ3//9c7J9dekjZteksvCb1QWqBFQhFERBAoiFRncCgoosP3i36Fn854+Vlm5ssoI48RxxnG+Q76FQVFFAoiQoZBKwqKKLRNoS29UAltaZPe0jZNk7a5f75/7JVyOJw0aXtOTi6f5+NxHmfvtddee62c9nzO3mvvtWRmOOeccycrK9MVcM45Nzh4QHHOOZcSHlCcc86lhAcU55xzKeEBxTnnXEpkZ7oCmTR27FgrKyvLdDWcc25AWbVq1V4zK0lMH9IBpaysjKqqqkxXwznnBhRJbyZL90tezjnnUsIDinPOuZTwgOKccy4lPKA455xLCQ8ozjnnUsIDinPOuZRIa0CRtFDSJknVkpYk2Z4n6ZGwfbmksrhtt4X0TZIuT9gvJukVSU/FpZWHMqpDmbnpbJtzzrm3S1tAkRQD7gGuAOYA10mak5DtJqDezGYAdwN3hX3nAIuBucBC4DuhvC6fBzYmlHUXcHcoqz6U7Zxzro+k8wxlAVBtZpvNrBVYCixKyLMIeCAsPwZcIkkhfamZtZjZFqA6lIekycAHgR90FRL2uTiUQSjzw2lplXPOuaTS+aR8KbA9br0GOLe7PGbWLqkBGBPSX0rYtzQs/zvw/wMj47aPAQ6YWXuS/G8j6WbgZoCpU6ceX4sy7KHl23rMc/25A6tNzrnBY0B1yku6CthjZqtOtAwzu9fMKsysoqTkHUPROOecO0HpDCi1wJS49ckhLWkeSdlAEbDvGPu+B7ha0laiS2gXS/pJ2GdUKKO7YznnnEujdAaUlcDMcPdVLlEne2VCnkrgxrB8DfCsRZPcVwKLw11g5cBMYIWZ3WZmk82sLJT3rJl9POzzXCiDUOaTaWybc865BGkLKKE/41ZgGdEdWY+a2XpJd0i6OmS7DxgjqRr4ArAk7LseeBTYAPwKuMXMOno45FeAL4SyxoSynXPO9RFFP+6HpoqKChtIw9d7p7xzrj+QtMrMKhLTB1SnvHPOuf7LA4pzzrmU8IDinHMuJTygOOecSwkPKM4551LCA4pzzrmU8IDinHMuJTygOOecSwkPKM4551LCA4pzzrmU8IDinHMuJTygOOecSwkPKM4551LCA4pzzrmU8IDinHMuJTygOOecSwkPKM4551IirQFF0kJJmyRVS1qSZHuepEfC9uWSyuK23RbSN0m6PKTlS1ohaY2k9ZK+Fpf/R5K2SFodXvPT2TbnnHNvl52ugiXFgHuAS4EaYKWkSjPbEJftJqDezGZIWgzcBVwraQ6wGJgLTAJ+I2kW0AJcbGZNknKAFyT90sxeCuV92cweS1ebnHPOdS+dZygLgGoz22xmrcBSYFFCnkXAA2H5MeASSQrpS82sxcy2ANXAAos0hfw54WVpbINzzrleSmdAKQW2x63XhLSkecysHWgAxhxrX0kxSauBPcAzZrY8Lt+dktZKultSXrJKSbpZUpWkqrq6uhNvnXPOubcZcJ3yZtZhZvOBycACSaeHTbcBs4FzgGLgK93sf6+ZVZhZRUlJSZ/U2TnnhoJ0BpRaYErc+uSQljSPpGygCNjXm33N7ADwHLAwrO8Ml8RagB8SXXJzzjnXR9IZUFYCMyWVS8ol6mSvTMhTCdwYlq8BnjUzC+mLw11g5cBMYIWkEkmjACQVEHX4vxbWJ4Z3AR8G1qWxbc455xKk7S4vM2uXdCuwDIgB95vZekl3AFVmVgncBzwoqRrYTxR0CPkeBTYA7cAtZtYRgsYD4Q6yLOBRM3sqHPKnkkoAAauBz6Srbc45595J0QnB0FRRUWFVVVWZrkavPbR8W495rj93ah/UxDk3lElaZWYViekDrlPeOedc/+QBxTnnXEp4QHHOOZcSHlCcc86lhAcU55xzKeEBxTnnXEp4QHHOOZcSHlCcc86lhAcU55xzKeEBxTnnXEp4QHHOOZcSHlCcc86lhAcU55xzKeEBxTnnXEp4QHHOOZcSHlCcc86lhAcU55xzKZHWgCJpoaRNkqolLUmyPU/SI2H7ckllcdtuC+mbJF0e0vIlrZC0RtJ6SV+Ly18eyqgOZeams23OOefeLm0BJcz7fg9wBTAHuE7SnIRsNwH1ZjYDuBu4K+w7h2h++bnAQuA7obwW4GIzmwfMBxZKenco6y7g7lBWfSjbOedcH0nnGcoCoNrMNptZK7AUWJSQZxHwQFh+DLhEkkL6UjNrMbMtQDWwwCJNIX9OeFnY5+JQBqHMD6erYc45594pnQGlFNget14T0pLmMbN2oAEYc6x9JcUkrQb2AM+Y2fKwz4FQRnfHIux/s6QqSVV1dXUn0TznnHPxBlynvJl1mNl8YDKwQNLpx7n/vWZWYWYVJSUl6amkc84NQekMKLXAlLj1ySEtaR5J2UARsK83+5rZAeA5oj6WfcCoUEZ3x3LOOZdG6QwoK4GZ4e6rXKJO9sqEPJXAjWH5GuBZM7OQvjjcBVYOzARWSCqRNApAUgFwKfBa2Oe5UAahzCfT2DbnnHMJsnvOcmLMrF3SrcAyIAbcb2brJd0BVJlZJXAf8KCkamA/UdAh5HsU2AC0A7eYWYekicAD4Y6vLOBRM3sqHPIrwFJJXwdeCWU755zrI4p+3A9NFRUVVlVVlelq9NpDy7f1mOf6c6f2QU2cc0OZpFVmVpGYPuA65Z1zzvVPHlCcc86lhAcU55xzKeEBxTnnXEp4QHHOOZcSHlCcc86lhAcU55xzKeEBxTnnXEp4QHHOOZcSHlCcc86lhAcU55xzKeEBxTnnXEp4QHHOOZcSHlCcc86lhAcU55xzKeEBxTnnXEp4QHHOOZcSaQ0okhZK2iSpWtKSJNvzJD0Sti+XVBa37baQvknS5SFtiqTnJG2QtF7S5+Pyf1VSraTV4XVlOtvmnHPu7dI2p3yY9/0e4FKgBlgpqdLMNsRluwmoN7MZkhYDdwHXSppDNL/8XGAS8BtJs4jml/+imb0saSSwStIzcWXebWbfSlebnHPOdS+dZygLgGoz22xmrcBSYFFCnkXAA2H5MeASSQrpS82sxcy2ANXAAjPbaWYvA5hZI7ARKE1jG5xzzvVSOgNKKbA9br2Gd375H81jZu1AAzCmN/uGy2NnAcvjkm+VtFbS/ZJGJ6uUpJslVUmqqqurO942Oeec68aA7JSXNAL4OfA3ZnYwJH8XmA7MB3YC/5psXzO718wqzKyipKSkT+rrnHNDQToDSi0wJW59ckhLmkdSNlAE7DvWvpJyiILJT83s8a4MZrbbzDrMrBP4PtElN+ecc30knQFlJTBTUrmkXKJO9sqEPJXAjWH5GuBZM7OQvjjcBVYOzARWhP6V+4CNZvZv8QVJmhi3+hFgXcpb5Jxzrlu9ustL0uNEX+S/DGcAPTKzdkm3AsuAGHC/ma2XdAdQZWaVocwHJVUD+4mCDiHfo8AGoju7bjGzDkkXADcAr0paHQ71d2b2NPBNSfMBA7YCn+5NPZ1zzqWGohOCHjJJHwA+Bbwb+BnwQzPblOa6pV1FRYVVVVVluhq99tDybT3muf7cqX1QE+fcUCZplZlVJKb36pKXmf3GzD4GvIvo1/9vJP1J0qdCn4Zzzrkhrtd9KJLGAJ8E/gfwCvBtogDzTFpq5pxzbkDpbR/KL4BTgQeBD5nZzrDpEUkD55qRc865tOnt0CvfDx3fR0nKC0+yv+M6mnPOuaGnt5e8vp4k7cVUVsQ559zAdswzFEkTiIY8KZB0FqCwqRAYlua6OeecG0B6uuR1OVFH/GQg/kHCRuDv0lQn55xzA9AxA4qZPQA8IOkvzeznfVQn55xzA1BPl7w+bmY/AcokfSFxe+LwJ84554auni55DQ/vI9JdEeeccwNbT5e8vhfev9Y31XHOOTdQ9eq2YUnflFQoKUfSbyXVSfp4uivnnHNu4OjtcyiXhYmsriIay2sG8OV0Vco559zA09uA0nVp7IPAz8ysIU31cc45N0D1duiVpyS9BhwB/pekEqA5fdVyzjk30PR2+PolwPlAhZm1AYeARemsmHPOuYHleKYAng1cK+kTRNP1XtbTDpIWStokqVrSkiTb8yQ9ErYvl1QWt+22kL5J0uUhbYqk5yRtkLRe0ufj8hdLekbS6+F99HG0zTnn3Enq7V1eDwLfAi4AzgmvY44yLCkG3ANcAcwBrpM0JyHbTUC9mc0A7gbuCvvOIZoOeC6wEPhOKK8d+KKZzSGaPfKWuDKXAL81s5nAb8O6c865PtLbPpQKYI71Zr7gtywAqs1sM4CkpUSXyTbE5VkEfDUsPwb8pySF9KVm1gJsCXPOLzCzF4GdAGbWKGkj0eCVG8I+F4WyHgB+B3zlOOrrnHPuJPT2ktc6YMJxll0KbI9brwlpSfOYWTvQAIzpzb7h8thZwPKQND5u4q9dwPjjrK9zzrmT0NszlLHABkkrgJauRDO7Oi216oGkEcDPgb8Jz8e8jZmZpKRnU5JuBm4GmDp1alrr6ZxzQ0lvA8pXT6DsWmBK3PrkkJYsT42kbKAI2HesfSXlEAWTn5rZ43F5dkuaaGY7JU0E9iSrlJndC9wLUFFRcTyX8Jxzzh1Db28b/j3RE/I5YXkl8HIPu60EZkoql5RL1MlemZCnErgxLF8DPBv6aSqBxeEusHJgJrAi9K/cB2xMMtJxfFk3Ak/2pm3OOedSo7d3ef1Pok7z74WkUuCJY+0T+kRuBZYBG4FHzWy9pDskdV0quw8YEzrdv0C4M8vM1gOPEnW2/wq4xcw6gPcANwAXS1odXleGsr4BXCrpdeADYd0551wf6e0lr1uI7tpaDmBmr0sa19NOZvY08HRC2u1xy83AR7vZ907gzoS0F3hrGuLE/PuAS3qqk3POufTo7V1eLWbW2rUS+ju8/8E559xRvQ0ov5f0d0CBpEuBnwH/lb5qOeecG2h6G1CWAHXAq8CniS5j/UO6KuWcc27g6VUfipl1SnoCeMLM6tJcJ+eccwPQMc9QFPmqpL3AJmBTmK3x9mPt55xzbujp6ZLX3xLdqnuOmRWbWTFwLvAeSX+b9to555wbMHoKKDcA15nZlq6EMNjjx4FPpLNizjnnBpaeAkqOme1NTAz9KDnpqZLrSXtHJ3WNLXQe1+DPzjmXXj11yree4DaXJm/UNfHEK7XsO9TKyPxsFs6dwFlTfS4x51zm9RRQ5kl6x2i+RE+r56ehPu4Ydh9s5od/3MLoYbl88IyJrK05wGOraijIiTF7YmGmq+ecG+KOecnLzGJmVpjkNdLM/JJXH+rsNJ5YXUtedozPvG8675kxlr++oJxJowp4eOU26g/5CaNzLrOOZ055l0G/eKWWN/cd5orTJzA8LzqxzMuO8bFzp2IGyzbsynANnXNDnQeUAeKBF7cyoTCfd017e3/JqGG5vHfmWNbWNLBt/+HMVM455/CAMiBs3HmQtTUNVJSNJkvvHGz5wlkljMjL5jcbd2egds45F/GAMgA8snI7ubEs5k8elXR7XnaM86ePoXpPE5t2NfZx7ZxzLuIBpZ9rbe/kidW1XDp3PMPyur8pb0FZMTkxcf8LW7rN45xz6eQBpZ+r2rqfA4fbuHrepGPmG5aXzVlTR/OL1bXsa2rpo9o559xb0hpQJC2UtElStaQlSbbnSXokbF8uqSxu220hfZOky+PS75e0R9K6hLK+Kqk2ydTAA9rv/lxHTkxcMGNsj3nPO2UMre2d/Pzlmj6omXPOvV3aAoqkGHAPcAUwB7hO0pyEbDcB9WY2A7gbuCvsOwdYDMwFFgLfCeUB/CikJXO3mc0Pr6e7yTOgPPfaHhaUFx+9VfhYxhfmUzFtNEtXbMd8WBbnXB9L5xnKAqDazDaH6YOXAosS8iwCHgjLjwGXSFJIX2pmLWFgyupQHmb2PLA/jfXuN2rqD/P6nibef+q4Xu9z3YKpbN57iOVbhsSfyDnXj6QzoJQC2+PWa0Ja0jxm1g40AGN6uW8yt0paGy6LJR3gStLNkqokVdXV9e+5wn63KarfRaeW9HqfK8+YyMj8bB5esS1d1XLOuaQGU6f8d4HpwHxgJ/CvyTKZ2b1mVmFmFSUlvf+izoQ/vbGXSUX5TC8Z0et9CnJj/MVZpfzy1V0+HItzrk+lM6DUAlPi1ieHtKR5JGUDRcC+Xu77Nma228w6zKwT+D7hEtlAZWas2FLPgvJilORhxmO57typtHZ08vgrx/yTOedcSqUzoKwEZkoql5RL1MlemZCnErgxLF8DPGtRb3IlsDjcBVYOzARWHOtgkibGrX4EWNdd3oHgzX2H2dvUwjnlxce97+wJhcyfMoqHV2zzznnnXJ9JW0AJfSK3AsuAjcCjZrZe0h2Srg7Z7gPGSKoGvgAsCfuuBx4FNgC/Am4xsw4ASQ8DLwKnSqqRdFMo65uSXpW0Fng/0fTFA9aKrVGn+oKy4w8oANcvmEr1niZWvVmfymo551y3er4X9SSEW3efTki7PW65GfhoN/veCdyZJP26bvLfcFKV7WdWbtnPqGE5x9V/Eu+qeRO546kNPLRiGxUnGJScc+54DKZO+UGl6s16KqYVk5V1fP0nXYblZrNo/iT+e+1OGg63pbh2zjn3Th5Q+qG6xha27D3EOWUnN7XvdQum0hLGAnPOuXTzgNIPrdl+AOAdc58cr9NLizijtMg7551zfcIDSj+0tuYAsSwxd9LJzxN/3YKpvLarkdUhSDnnXLp4QOmHVtc0MHPcCIblnvw9E1fPn8Sw3BhLV2zvObNzzp0EDyj9jJmxtuYA86ckn0zreI3Iy+bqeZOoXLODxmbvnHfOpY8HlH5m2/7DHDjcxrwUBRSAxQumcqStgydX70hZmc45l8gDSj/T1dcxr5vpfk/EvMlFnDaxkKUrfcBI51z6eEDpZ9ZsbyA/J4tZ40/sgcZkJHHdgimsqz3IqzUNKSvXOefieUDpZ9bVNjBnYiHZsdR+NIvml5Kfk8VDPqy9cy5NPKD0I52dxvodDZxRWpTysosKclg0r5THX66hrtHnnHfOpZ4HlH5k675DHGrtYG4aAgrAZy6aTltHJz/4w+a0lO+cG9o8oPQj63YcBOD0SekJKOVjh3P1vEk8+NKb7PfJt5xzKeYBpR9ZX9tAbiyLmSnskE9068UzaG7r4D+frU7bMZxzQ5MHlH5k3Y4GZk8cSU6KO+TjzRg3kr+qmMKDL21l695DaTuOc27o8YDST5gZ62oPMjdNl7vifeHSWeTEsvjnX25M+7Gcc0OHB5R+oqb+CA1H2ji99OQHhOzJuMJ8PnvRdJat381vN+5O+/Gcc0NDWmdslLQQ+DYQA35gZt9I2J4H/Bg4G9gHXGtmW8O224CbgA7gc2a2LKTfD1wF7DGz0+PKKgYeAcqArcBfmdmAmf92/Y7ogcOT7ZB/aHnPz5lcf+5Ubr5wOk+u3sH/fmId554yhhF5af2n4JwbAtJ2hiIpBtwDXAHMAa6TNCch201AvZnNAO4G7gr7zgEWA3OBhcB3QnkAPwppiZYAvzWzmcBvw/qAsa72ILEsceqEkX1yvNzsLL7xl2ew82AzX39qQ58c0zk3uKXzktcCoNrMNptZK7AUWJSQZxHwQFh+DLhEkkL6UjNrMbMtQHUoDzN7Htif5HjxZT0AfDiVjUm3dTuiIevzc2I9Z06Rs6cV85n3TWfpyu08/erOPjuuc25wSmdAKQXiJ+GoCWlJ85hZO9AAjOnlvonGm1nXt+IuYHyyTJJullQlqaqurq437Ui7qEO+gdPT9EDjsXzh0lnMmzKKrzy2ltd3N/b58Z1zg8eg7JS3aL7bpHPemtm9ZlZhZhUlJSV9XLPk9jS2sLepldNTMEPj8cqJZfGdj72LvJwYf/3ASvY1+bAszrkTk86e2FpgStz65JCWLE+NpGygiKhzvjf7JtotaaKZ7ZQ0EdhzMpXvS+tqQ4d8H52hJOu4/+jZk/n+Hzbzke/8iZsuKOfG88v6pC7OucEjnWcoK4GZksol5RJ1slcm5KkEbgzL1wDPhrOLSmCxpDxJ5cBMYEUPx4sv60bgyRS0oU+sqz2IBKdN7PszlC5Tiofx0YopbNt/mMdfrqGzM+kJnnPOdSttASX0idwKLAM2Ao+a2XpJd0i6OmS7DxgjqRr4AuHOLDNbDzwKbAB+BdxiZh0Akh4GXgROlVQj6aZQ1jeASyW9DnwgrA8I63Y0UD52OMMzfOvuGaVFXDZnPGtqGvjfT64jiu3OOdc7af0GM7OngacT0m6PW24GPtrNvncCdyZJv66b/PuAS06mvpmytuYA550yJtPVAOB9s0pobuvkp8u3kZudxe1XzSG68c45547Nn2bLsN0Hm9l9sIUzUzjl78mQxOVzxzN93HB++Met5GZnsWThbA8qzrkeeUDJsLVhSt4zJ/f9LcPdkcTtV82hraOT7/1+M/nZMf720lmZrpZzrp/zgJJhr9YcIJalPhkU8nhI4o6rT6e1vZNv//Z18nKy+OxFMzJdLedcP+YBJcPW1ERPyBfk9t0T8r2VlSX++S/OpLW9k2/+ahMFOTE+9Z7yTFfLOddPeUDJIDPj1doGPnDauExX5R3in1U5e1oxf97dxNf+awOv1jRQUVYMRINMOudcl0H5pPxAUVN/hP2HWvtNh3x3Ylli8TlTmDV+BL94pZY12w9kukrOuX7IA0oG9ccO+e5kx7K4fsE0ysYO52ertrMhDLfvnHNdPKBk0NraA+TGsvpsyPqTlZudxSfePY3SUQU8vHI7f3pjb6ar5JzrRzygZNDa7dEc8nnZ/a9Dvjt5OTE+eX45Y4bn8ukfr+K1XQczXSXnXD/hASVDOjujIesHwuWuRAW5MT55fhnD8mJ88v6V7DhwJNNVcs71Ax5QMmTLvkM0trRzZmn/7pDvzqhhufzoUws41NLOJ3+4goYjbZmuknMuwzygZMirXR3yUwbeGUqX0yYW8r0bzmbL3kPc/OMqWto7Ml0l51wGeUDJkDU1B8jPyWJGyYhMV+WknD9jLN/66DyWb9nPFx9d48PeOzeE+YONGbJm+wFOn1REdmzgxvT4hx8Xzp3AU2t3cvBIOwtPn/C2fP4ApHNDw8D9NhvAmts6eLW2gbPLRme6Kinz3pljWVBezPOv17F8y75MV8c5lwF+hpIBa7YfoK3DOGdacaarkjKS+NCZk2g43Ebl6h0U5ecwO4MzUDrn+p6foWRA1Zv1AJw9bfCcoUAYomXBFCaOyufhlduorffbiZ0bStIaUCQtlLRJUrWkJUm250l6JGxfLqksbtttIX2TpMt7KlPSjyRtkbQ6vOans20nY+XW/cwcN4LRw3MzXZWUy8uOceN5ZQzPy+bHL26l/lBrpqvknOsjaQsokmLAPcAVwBzgOklzErLdBNSb2QzgbuCusO8cYDEwF1gIfEdSrBdlftnM5ofX6nS17WR0dBqrttZzTvngudyVaGR+DjeeV0ZbZyc/enErDYf9GRXnhoJ0nqEsAKrNbLOZtQJLgUUJeRYBD4Tlx4BLFM01uwhYamYtZrYFqA7l9abMfm3TrkYaW9o5ZxB1yCczvjCfj587jf1NrXz6J/6MinNDQToDSimwPW69JqQlzWNm7UADMOYY+/ZU5p2S1kq6W1JeskpJullSlaSqurq642/VSeoaUHFB+Zg+P3ZfO6VkBH95dikvbd7PVx5bi5k/o+LcYDaYOuVvA2YD5wDFwFeSZTKze82swswqSkpK+rJ+ALxQvZdTxg6ndFRBnx87E+ZPGc2XLpvFE6t3cOd/b/Sg4twgls7bhmuBKXHrk0Nasjw1krKBImBfD/smTTeznSGtRdIPgS+loA0p1dreyfLN+/loxeRMV6VP3fL+GdQ1tvCDF7YwLDfGFy47NdNVcs6lQTrPUFYCMyWVS8ol6mSvTMhTCdwYlq8BnrXoJ2wlsDjcBVYOzARWHKtMSRPDu4APA+vS2LYT8vK2eo60dXDBjLGZrkqfksQ/fmgui8+Zwn88W809z1VnukrOuTRI2xmKmbVLuhVYBsSA+81svaQ7gCozqwTuAx6UVA3sJwoQhHyPAhuAduAWM+sASFZmOORPJZUAAlYDn0lX207UC6/vJZYl3j198PefJMrKEnd+5Aya2zr4l2WbkOCzF83IdLWccymU1iflzexp4OmEtNvjlpuBj3az753Anb0pM6RffLL1Tbc/vF7H/CmjKMzPyXRVMiKWJb710Xl0GnzzV5toONzGkitmE51UOucGOh96pY/sbDjCmpoGvnz50Os/iB9EEmBBeTF7Gpv53vObqXqzng/PL+WG86ZlqHbOuVTxgNJHfr1+NwCXz53QQ87BLyuM+zUsN5tnX9vDwSNtXHXmxEE5ckBvtXd00tzeSUtbBy3tneHVQWt7Jx2dhgFmhhl0WrTcaSBBTiyLvOwscmJZLFu/i7zsLIblZhPLSn7m56M/u3TxgNJHlq3fxYxxI5gxbmDPf5IqkvjAaeMpKsihcs0Orvo/L/C9G87m9NKBO+FYMs1tHWzbf5ja+iPUHDjCjvDa29TCgcNt4dXKodbUP/gZBZYYw/OyGTUsl+JhOYwensvk0QWUh1vXs7oJOs6dCA8ofWD/oVaWb9nPZ953Sqar0u+cU1bMxKJ8nnillr/47p/4+ytP44Z3TxtwX3RmRu2BI6zefoDXdjby592NVO9pYuu+Q8TPORaTKBqWw4i8bIblxhhfmEfZmGEU5MbIiWWRHcsiJ0vEskR2LIvsLJEljvYzSSBEfLdTR6fR0Wm0dxrtHdHZzaHWdg63dnCktYOmlnZ2HjjCxh0H6TDjydU7ABieG2PWhJHMnjCSU8eP5NQJhZw2cSSjhg3dM0V3cjyg9IFl63fR0Wl+uasbk0cP46nPvZe/fWQ1/1i5nidX1/LPf3Emp04Ymemqdau5rYN/+/Wf2V5/mG37o1djczsAWYLi4XmML8zjfbPGMW5kHqOH5TBqWC4j8rPJytBNCJ1mHDzSxmj/iSgAABFUSURBVNnTRvNG3SE27TrIa7sa+eW6XTy84q0BKKYUF3Bm6SjOmFzEmaVFzC0toqhgaN5I4o6PB5Q+8MjK7cwcN4IzBtnlnFQqHp7Ljz51Dk+sruWfntrIB//jD3zivDI+875TGFeYn9G6mRk19Ud4eVs9r2w7wCvb6tmw8yBtHXa07tNLRjBldAFTi4czvjCvX87EmSUxalgub9QdAuDUCYWcOqEQM6OxuZ1dB5vZ2dBM7YEj/OmNvfz3qzuP7jtmeC6lowsoHVXA5NHDmDy6gJxYlvfHuLfxgJJmm3Y1snr7Af7hg6f57bE9kMRHzprM+2aN465fvsYDL27lJ8vf5NqKKdx0QTllY4f3ST0ONrfxak0Da2oOsGb7AV7edoC6xhYACnJinDm5iP/x3lNoam5n8ugCRg7w28AlUViQQ2FBDrPGv3VWeLilndoDR46+tu07zNqaBiC6dFc6uoDt9YdZUFbM2WWjh+zt8O4tGspjK1VUVFhVVVVaj3HHf23gwZe2svzvPkDxSd7FlHj77WCS7Jfutn2H+e7vq3lsVQ1tHca8KaO4et4kLpsznsmjC046QJsZdU0tVO9pYtOuRtaGILI5/IKH6Jf5lOJhTA2v8YX53d49NRQ0tbRTs/8wW/cdYsveQ+xsaKa905DgtAmFvHfWWN43s4Szy0aTlx3LdHVdmkhaZWYV70j3gJK+gNLY3MYFdz3HBTPGcs/H3nXS5Q3mgHIsDUfaWLP9ANv2H2bDzoMAjBuZx9nTRjNnYuHRSzFjRuSRn5NFfk6MLInmtg6OtHXQFC7n7DnYzO6DLew62MyWvYeo3tNEw5G35mopGZnHvMmjmD+liH1NrZSOLmBYrp/EH0treyfb6w+zde8hNu89xLZ9h+kwIzeWxSklw5k5fiRfvHRWn51dur7RXUDx/y1p9OBLb9JwpI1P+91dJ6WoIIcLZ5Vw/blTqd7TxItv7GXVm/VUvVnPL9ftOq6yYllieG6M4uF5nDp+JOMK8ygZmce4kfkU5mcfPespHp509gOXIDc7i+klI5heMoJLgJa2DjbvPcSfd0d3ur22q5H/WrOD8rHDuejUEi6ePY4F5cV+9jJIeUBJk8Ot7fzgD1t436wSzpw8KtPVGTS6nuW54bwyILrbqvbAEWrrj7D/UCvP/7mO9k6jM/xKzg4P/RXm51BYkM3wvMzdZTUU5OXEOG1iIadNjDr79x1qpTA/m+c21fHT5dv44R+3Miw3xntmjOX9p47j/bNLmFg0NKZyGAo8oKTJ95/fwv5DrXzuEh8AMVV6c8mvomzwTq080Ehi7IjoTO/yuRN4/6nj2FzXxKbdjazcsp9nNkSjR0wozOcj7yrl4tnjOGvKqH55h5zrHQ8oafBGXRP3PFfNh+ZN4uxp/gXnHESXx2ZPLGR2OHvZ09jCpl2NbNrdyPef38x3f/cGI/OzOaesmHPLi1lQXszppUXkeIAZMDygpFhbRydLfr6W/Jwsbr9qTqar41y/JInxhfmML8znwlklXDVvIi+8vpc/vF7H8i37efa1PQAMy41x9rTRLCgrZt6UUZxRWjSkx3zr7zygpJCZ8Y+V61m5tZ5/v3Y+JSO9Y9e53nhqTfQQ5RmlozijdBSNzW1s3XeYLXubeH13E394fe/RvPFP8p9RWsTsCSMZM8L/r/UHHlBSpLPT+NavN/HQ8m38r4um8+GzSjNdJecGrJH5OZxRWnR0dIkjrR3saDhydJDNxCf5R+RlMyGc7cyeMJJZE0Yya/wIv+27j/lfOwX2NbVw+5Pr+e9Xd3Ldgil82edMdy6lCnJjR29P7tL1JP/ug83sOtjC7oPNPLTiTZrbOoFoIM3JowsoGzOcU8YOp2zscMrDq3RUgXf+p0FaA4qkhcC3iabr/YGZfSNhex7wY+BsYB9wrZltDdtuA24COoDPmdmyY5UZ5p5fCowBVgE3mFlrOttX19jCo1Xbuff5zRxqaWfJFbP59IWn+BArzvWBYXnZzBw/kplxw8Vce84Utu0/HHX272rk9T2NbN13iJ+/fICmlvaj+WJZYvzIPCaOKmBCUT6TivKZWFTAxKJ8iofnMnp4LqOH5TJ6WI4HnuOQtoAiKQbcA1wK1AArJVWa2Ya4bDcB9WY2Q9Ji4C7gWklziOaXnwtMAn4jaVbYp7sy7wLuNrOlkv5vKPu76Wjbo1XbeXjFNtZsP0CnwYWzSviHD572tnGQnHN975GVb42aXDIyemj1/OljMTOaWtrZ29TKvqYW9h9qpeFIG/WHWtm69xANR9po70w+akhhfjajh+cyIi+b4bnZDMuLRe9hrpnheTEKcmLkhknOcrOzyE14z4l775oMLZYVDdgZy9LR9/jlLEFWlojpnen99UdrOs9QFgDVZrYZQNJSYBEQH1AWAV8Ny48B/6noL7UIWGpmLcAWSdWhPJKVKWkjcDFwfcjzQCg3LQFlV0MzZnDrxTO5et4knzTLuX5OEiPzcxiZn0N5kmFgzIzDrR0cbG7jUEsHh8N8Moda2zncEr23tneyt6mF1oZozpnWuFk1u4lFaZOlKBh1xRVxdOGorsXEPF3r37vhbN47sySl9UpnQCkFtset1wDndpfHzNolNRBdsioFXkrYt6uXO1mZY4ADZtaeJP/bSLoZuDmsNknadBxtepsngS+e6M4nZiywt8dcA89gbRcM3rZ5uwaet7Xtwn86qbKmJUsccp3yZnYvcG+m63EiJFUlG5BtoBus7YLB2zZv18DTF21LZ29TLTAlbn1ySEuaR1I2UETUOd/dvt2l7wNGhTK6O5Zzzrk0SmdAWQnMlFQuKZeok70yIU8lcGNYvgZ41qLx9CuBxZLywt1bM4EV3ZUZ9nkulEEo88k0ts0551yCtF3yCn0itwLLiG7xvd/M1ku6A6gys0rgPuDB0Om+nyhAEPI9StSB3w7cYmYdAMnKDIf8CrBU0teBV0LZg82AvFTXC4O1XTB42+btGnjS3rYhPcGWc8651PEndpxzzqWEBxTnnHMp4QFlAJC0UNImSdWSlmS6PidC0lZJr0paLakqpBVLekbS6+F9dEiXpP8I7V0r6V2Zrf1bJN0vaY+kdXFpx90OSTeG/K9LujHZsfpSN+36qqTa8JmtlnRl3LbbQrs2Sbo8Lr1f/VuVNEXSc5I2SFov6fMhfTB8Zt21LXOfm5n5qx+/iG4+eAM4BcgF1gBzMl2vE2jHVmBsQto3gSVheQlwV1i+Evgl0cO+7waWZ7r+cXW+EHgXsO5E2wEUA5vD++iwPLoftuurwJeS5J0T/h3mAeXh32esP/5bBSYC7wrLI4E/h/oPhs+su7Zl7HPzM5T+7+gQNhYNdtk1hM1gsIhomBzC+4fj0n9skZeInjGamIkKJjKz54nuSIx3vO24HHjGzPabWT3wDLAw/bXvXjft6s7RoZHMbAvQNTRSv/u3amY7zezlsNwIbCQaRWMwfGbdta07af/cPKD0f8mGsBmIk60Y8GtJq8LwNwDjzaxrUotdwPiwPNDafLztGEjtuzVc+rm/67IQA7RdksqAs4DlDLLPLKFtkKHPzQOK6ysXmNm7gCuAWyRdGL/RonPyAX8P+2BpR/BdYDowH9gJ/Gtmq3PiJI0Afg78jZkdjN820D+zJG3L2OfmAaX/680QNv2emdWG9z3AL4hOs3d3XcoK73tC9oHW5uNtx4Bon5ntNrMOM+sEvs9bI34PqHZJyiH6wv2pmT0ekgfFZ5asbZn83Dyg9H+9GcKmX5M0XNLIrmXgMmAdbx96J364nErgE+GOm3cDDXGXJ/qj423HMuAySaPD5YjLQlq/ktBv9RGizwyOc2ikvqxzIkkiGjVjo5n9W9ymAf+Zdde2jH5umbxLwV+9vpvjSqI7ON4A/j7T9TmB+p9CdOfIGmB9VxuIph34LfA68BugOKSLaCK1N4BXgYpMtyGuLQ8TXUZoI7rWfNOJtAP4a6JO0WrgU/20XQ+Geq8NXzAT4/L/fWjXJuCK/vpvFbiA6HLWWmB1eF05SD6z7tqWsc/Nh15xzjmXEn7JyznnXEp4QHHOOZcSHlCcc86lhAcU55xzKeEBxTnnXEp4QHEZJWlM3KiouxJGSc1NyPs3kob1oszfSapISPtFKLNaUkPcMc6X9Kc0tGuYpJ8qGmF5naQXwhPNqTzG/PiRZFNY7iJJT8St36ZoVtWu9Q9J6vY5hTDa7ZeO43hPSxoVXp898Zq7TEvbFMDO9YaZ7SMaIgJJXwWazOxb3WT/G+AnwOETOM5HwjEuIhqJ9aq4zecfb3m98Hlgt5mdEY57KtEzHqk0H6gAnk5xuX8Cvhe3fh5wUNI4i0Y6OD/kSQkzuxKOjkf1WeA7qSrb9S0/Q3H9jqRLJL0Sft3fH57s/RwwCXhO0nMh33clVSmaC+JrJ3G8pvB+kaTfS3pS0mZJ35D0MUkrQl2mh3wlkn4uaWV4vSdJsROJG77CzDaZWYukMkmvhbOXjZIe6zrrknR2OP4qScvihgb5naS7Qj3+LOm94eztDuDacKZ1bUKb8iX9MNT7FUnvD+mflPS4pF8pmtfjm4kVN7M6ogAyIySVEg3v0RV4zwf+2MPfYZ6kF8Mx/mc49kRJz4f6rpP03pC+VdJY4BvA9LD9X8K2L4ey157MZ+z6SKaf9vSXv7peRPM4/APRyKezQtqPiQa9g4Q5VXjr6eYY8DvgzLD+O7p5uh64CHgqIa0pbtsBomCQRxQQvha2fR7497D8ENFglwBTiYa+SDzOfKLxoV4Evg7MDOllRE83vyes3w98Ccgh+tVfEtKvBe6Pa8+/huUrgd+E5U8C/9lNO78Yt/9sYBuQH/bZDBSF9TeBKUn2/yHwCeBUouHMLyGaQyQ7/I3yu/s7hM9xDVAAjA2f56RQp65REmLAyPjPNfxt4udjuQy4l+jp9SzgKeDCTP879Vf3L7/k5fqbGLDFzP4c1h8AbgH+PUnev1I0FH42URCYQzTcxMlYaWHcMElvAL8O6a8C7w/LHwDmSOrap1DSCDNr6kows9WSTiH6UvwAsFLSecARYLuZ/TFk/QnwOeBXwOnAM6HcGNFQKF26BjVcRfTF25MLgP8T6vKapDeBWWHbb82sIbRxAzCNtw9fDlFwOz/U40WiMZ9uJxoi/TUza5aU9O8Qlp80syPAkXBGuYBozKj7FQ1o+ISZre6hDZeF1ythfQTR+FPP96L9LgM8oLgBSdHgdl8CzjGzekk/IvrVfLJa4pY749Y7eev/SxbwbjNrPlZBIcA8DjwuqZPo7OLnvHOodCP6Fb7ezM7roV4dnPz/2/g2dlfeH4H/jyigfN/MGiXlE53FdfWfJP07hADzjjaa2fOKpi34IPAjSf9mZj8+Rj0F/LOZfe8YeVw/4n0orr/pAMrirt/fAPw+LDcSTXUKUAgcAhokjSeaZ6Wv/JroyxaI7rZKzCDpPXprnvJcorOnN8PmqeFsBeB64AWiwfpKutIl5Uia20M94v8eif4AfCyUNYvoktSmnpt21Eaiy1QX8NYZwmrgM0TBBo79d1gU+nHGEAWhlZKmEd2o8H3gB0RTDh+rPcuAv+4665FUKmnccbTB9TEPKK6/aQY+BfxM0qtEZwb/N2y7F/iVpOfMbA3RF91rRNfy/5issDT5HFAROoo3EH3JJpoO/D604RWgiujsBKIv9lskbSSan/y7Fk29eg1wl6Q1RF/ePd199hzRJad3dMoT3SmVFY7/CPBJM2t5RwndMDMjmv1vn5l13Z32ItHI0V1nKMf6O6wN9XsJ+Ccz20EUWNZIeoWoj+jbCcfcR9TZv07Sv5jZr4k+2xdDOx6j+wDq+gEfbdi5PqTo1tinzOz0DFfFuZTzMxTnnHMp4WcozjnnUsLPUJxzzqWEBxTnnHMp4QHFOedcSnhAcc45lxIeUJxzzqXE/wMTjz5o42gxP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251829"/>
            <a:ext cx="3472528" cy="349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utoShape 5" descr="data:image/png;base64,iVBORw0KGgoAAAANSUhEUgAAAYgAAAEGCAYAAAB/+QKOAAAABHNCSVQICAgIfAhkiAAAAAlwSFlzAAALEgAACxIB0t1+/AAAADh0RVh0U29mdHdhcmUAbWF0cGxvdGxpYiB2ZXJzaW9uMy4yLjIsIGh0dHA6Ly9tYXRwbG90bGliLm9yZy+WH4yJAAAgAElEQVR4nO3dfZRkdX3n8fenqh9m6OFphhZkBnZGAc24IsF2NFHxaTVgImNOIIAawcMubuKcrMm6u2PcQwjJOZG40Y1HNstEiIBBIETd2TiG+GzWKJkREBhwsB0IzKjQPA9CP1TVd/+4t7rv1Nzqrunp2zVT9/M6p09X3Yeq3+2aU5/5PV5FBGZmZq0q3S6AmZkdnBwQZmaWywFhZma5HBBmZpbLAWFmZrn6ul2AhXLMMcfE6tWru10MM7NDyve///3HImI4b1/PBMTq1avZtm1bt4thZnZIkfSv7fa5icnMzHI5IMzMLJcDwszMcjkgzMwslwPCzMxyOSDMzCyXA8LMzHI5IMzMLJcDwszMcvXMTOqFcsNtD+Vuf9erT1zkkpiZdVehNQhJZ0raIWlU0sac/WdIul1STdI5LftOlPSPku6TdK+k1UWW1czM9lZYQEiqAlcCZwFrgQskrW057CHgIuCGnJe4DvhYRPwCsA54tKiympnZvopsYloHjEbETgBJNwLrgXubB0TEg+m+RvbENEj6IuIr6XHPFlhOMzPLUWQT00rg4czzXem2TpwCPCXp85LukPSxtEayF0mXSNomadvY2NgCFNnMzJoO1lFMfcDrgQ8BrwJeRNIUtZeI2BQRIxExMjycu5y5mZnNU5EBsRs4IfN8VbqtE7uAOyNiZ0TUgC8Cpy9w+czMbBZFBsRW4GRJayQNAOcDm/fj3KMkNasFbybTd2FmZsUrLCDS//lvAG4F7gNujojtki6XdDaApFdJ2gWcC1wlaXt6bp2keelrku4GBPxVUWU1M7N9FTpRLiK2AFtatl2aebyVpOkp79yvAKcWWT4zM2vvYO2kNjOzLnNAmJlZLgeEmZnlckCYmVkuB4SZmeVyQJiZWS4HhJmZ5XJAzGLP+BRT9cbcB5qZ9SAHxCw+9fVRvjP6WLeLYWbWFQ6INmqNBnsmajwzXut2UczMusIB0cbkVNK0VHMTk5mVlAOijfFaEgyTDggzKykHRBsTtToAU/XocknMzLrDAdHGuJuYzKzkHBBtNGsQbmIys7JyQLQxkfZBeB6EmZVVoQEh6UxJOySNStqYs/8MSbdLqkk6J2f/EZJ2SfpUkeXMM5E2MU3V3AdhZuVUWEBIqgJXAmcBa4ELJK1tOewh4CLghjYv88fAt4sq42ymO6kbrkGYWTkVWYNYB4xGxM6ImARuBNZnD4iIByPiLmCfb2FJrwSOBf6xwDK2NT5dg3BAmFk5FRkQK4GHM893pdvmJKkC/DnwoQLK1REPczWzsjtYO6l/B9gSEbtmO0jSJZK2Sdo2Nja2IG88PlWnETHTB1FvEOGQMLPy6SvwtXcDJ2Ser0q3deKXgNdL+h1gGTAg6dmI2KujOyI2AZsARkZGDvhbvFZv8LFbd/C2lx3LeFqDCKDecECYWfkUGRBbgZMlrSEJhvOBd3VyYkS8u/lY0kXASGs4FGGqHjw/VeeRZyamh7k2t5uZlU1hTUwRUQM2ALcC9wE3R8R2SZdLOhtA0qsk7QLOBa6StL2o8nSinjYl7RmfYmKqPr3dk+XMrIyKrEEQEVuALS3bLs083krS9DTba3wG+EwBxdtHPa0pPPP81PRifeDlNsysnA7WTuqumKlB1JiYqrOkP/nzuAZhZmXkgMiopZPi9ozXGK81WDbYD7gPwszKyQGR0Zw0XY9gstbg8CVJC5zXYzKzMnJAZNRaltVYNuiAMLPyckBktC67tGy6BuEmJjMrHwdERmsN4vBmDcLrMZlZCTkgMhotS2o0+yA8isnMysgBkVFrWVKj2QfheRBmVkYOiIzWNZeWLUmGuU66D8LMSsgBkdEaEIcNVKnIo5jMrJwcEBnNgGg2LS3pq9JfrbiJycxKyQGR0eykXj40QFVioK9Cf7XiJiYzK6VCF+s71NTSIHjtScewbLCPakX0V+UmJjMrJdcgMpqL9Q0NVllzzBAA/dWKA8LMSskBkdHsg6ig6W0DfQ4IMysnB0TGdEDM5AN9lYqX2jCzUnJAZEwHRCVbg3AfhJmVU6EBIelMSTskjUra557Sks6QdLukmqRzMttPk/RdSdsl3SXpvCLL2dQMCGkmIPqrFSa9FpOZlVBhASGpClwJnAWsBS6QtLblsIeAi4AbWrY/B7w3Il4GnAn8T0lHFVXWprwmpv5qZZ8lOMzMyqDIYa7rgNGI2Akg6UZgPXBv84CIeDDdt9d/0SPi/szjn0h6FBgGniqwvNOjmCp71SDk1VzNrJSKbGJaCTyceb4r3bZfJK0DBoAf5+y7RNI2SdvGxsbmXdCmmRpESxOT+yDMrIQO6k5qSS8ErgfeFxH7fEtHxKaIGImIkeHh4QN+v7ZNTB7FZGYlVGRA7AZOyDxflW7riKQjgC8BH4mI7y1w2XLVcmsQoh7hkUxmVjpFBsRW4GRJayQNAOcDmzs5MT3+C8B1EXFLgWXcS2N6FNPMtv5q8ican6ovVjHMzA4KhQVERNSADcCtwH3AzRGxXdLlks4GkPQqSbuAc4GrJG1PT/9N4AzgIkl3pj+nFVXWpulO6kwbU18aEBPuqDazkil0sb6I2AJsadl2aebxVpKmp9bzPgt8tsiy5cnrpO5Lw8JzIcysbA7qTurFlr/URvLENQgzKxsHREZuDSJtYnINwszKxgGRUc/ppHYTk5mVlQMiI2+Y60wTk0cxmVm5OCAyGjkBUa26BmFm5eSAyKjlNjGlw1w9Uc7MSsYBkdGIQLRpYppyQJhZuTggMmqN2CscINNJ7RqEmZWMAyKj0Qha8mFmJrWX2jCzknFAZNQasdcyG+AahJmVlwMio94IKq01CM+DMLOSckBkNCKnD8KL9ZlZSTkgMmqNQC0BUXUNwsxKygGR0WgE1ZYmpmpFCAeEmZWPAyIjrwYB0FeVl9ows9JxQGQ0cjqpIZlN7RqEmZVNoQEh6UxJOySNStqYs/8MSbdLqkk6p2XfhZJ+lP5cWGQ5m/ImykEyksnDXM2sbAoLCElV4ErgLGAtcIGktS2HPQRcBNzQcu5y4A+BVwPrgD+UdHRRZW2qxyxNTF5qw8xKpsgaxDpgNCJ2RsQkcCOwPntARDwYEXcBrd++vwJ8JSKeiIgnga8AZxZYVgDq9fwmpmql4sX6zKx0igyIlcDDmee70m0Ldq6kSyRtk7RtbGxs3gVtqufMg4C0icl9EGZWMod0J3VEbIqIkYgYGR4ePuDXqzeCSs5fJBnF5IAws3LpKCAkfV7Sr0ran0DZDZyQeb4q3Vb0ufNWn62T2sNczaxkOv3C/1/Au4AfSfqopJd0cM5W4GRJayQNAOcDmzt8v1uBt0k6Ou2cflu6rVDtA8LDXM2sfDoKiIj4akS8GzgdeBD4qqR/lvQ+Sf1tzqkBG0i+2O8Dbo6I7ZIul3Q2gKRXSdoFnAtcJWl7eu4TwB+ThMxW4PJ0W6HqOct9g5uYzKyc+jo9UNIK4D3AbwF3AH8DvA64EHhj3jkRsQXY0rLt0szjrSTNR3nnXgNc02n5FkK7TuqqO6nNrIQ6CghJXwBeAlwPvCMifpruuknStqIKt9jylvuGpA/iWQ9zNbOS6bQG8VdpbWCapMGImIiIkQLK1RVt+yCqFU+UM7PS6bST+k9ytn13IQtyMJh1FJNrEGZWMrPWICQdRzJBbamkXwSa355HAIcVXLZFN1sTk/sgzKxs5mpi+hWStZJWAR/PbN8D/EFBZeqaeiOmbxCU1VeteLlvMyudWQMiIq4FrpX0GxHxd4tUpq6pR9DfZhTTVD2S5cDzqhhmZj1oriam90TEZ4HVkn6/dX9EfDzntENWvU0A9DVvO1pvsKRSXeximZl1xVxNTEPp72VFF+RgMNsoJoCJWoMl/Q4IMyuHuZqYrkp//9HiFKe7ZuukBt+X2szKpdPF+v5M0hGS+iV9TdKYpPcUXbjFVm93T+pME5OZWVl0Og/ibRHxDPBrJGsxnQT8l6IK1S1tbzlaTbZNTHkkk5mVR6cB0WyK+lXgbyPi6YLK01WNaH9HOXANwszKpdOlNv5e0g+B54HfljQMjBdXrO6o1RttZ1KD+yDMrFw6Xe57I/DLwEhETAE/p+X+0r2gEeR3UjebmBwQZlYiHS/3DbyUZD5E9pzrFrg8XTXbDYPANQgzK5dOl/u+HngxcCfQ7KkNejAgZh3F5IAwsxLptAYxAqyNiNifF5d0JvAXQBX4dER8tGX/IEnIvBJ4HDgvIh5M71L3aZI72PUB10XEn+7Pe89HPYJKTqPbTBOTRzGZWXl0OorpHuC4/XlhSVXgSuAsYC1wgaS1LYddDDwZEScBnwCuSLefCwxGxMtJwuP9klbvz/vvr4ho28TUXMDPfRBmViad1iCOAe6V9C/ARHNjRJw9yznrgNGI2Akg6UaSju17M8esBy5LH98CfEpJG08AQ2l/x1JgEnimw7LOSyOtG+V1UvdXZpbaMDMri04D4rJ5vPZK4OHM813Aq9sdExE1SU8DK0jCYj3wU5L7TvxeRDzR+gaSLgEuATjxxBPnUcQZtUby5Z9bg6i6D8LMyqfTYa7fIplB3Z8+3grcXmC51pF0hh8PrAH+s6QX5ZRrU0SMRMTI8PDwAb1hmg/upDYzS3W6FtN/IPlf/VXpppXAF+c4bTdwQub5qnRb7jFpc9KRJJ3V7wL+ISKmIuJR4DskHeWFmalB7Luvz01MZlZCnXZSfwB4LWk/QET8CHjBHOdsBU6WtEbSAHA+sLnlmM3Ahenjc4CvpyOlHgLeDCBpCHgN8MMOyzovzRrEbGsxuQZhZmXSaUBMRMRk80n6v/1Zh7xGRA3YANwK3AfcHBHbJV0uqdm5fTWwQtIo8PvAxnT7lcAySdtJguavI+KuTi9qPmarQVQkqhUxWfcwVzMrj047qb8l6Q+ApZLeCvwO8H/nOikitgBbWrZdmnk8TjKktfW8Z/O2F6meTvHI64MAGOyrMDHlGoSZlUenNYiNwBhwN/B+ki/9/15Uobqhno5zrbYJiIG+ildzNbNS6agGERENSV8EvhgRYwWXqSuaAdEmHxjsqzDu+0GYWYnMWoNQ4jJJjwE7gB3p3eQune28Q9F0J3VeJwSwtL/KuJuYzKxE5mpi+j2S0UuviojlEbGcZLLbayX9XuGlW0SzdVIDLOmvugZhZqUyV0D8FnBBRDzQ3JAunfEe4L1FFmyxNdJO6rxhrpAExPMOCDMrkbkCoj8iHmvdmPZD9BdTpO6oNWYfxbSk36OYzKxc5gqIyXnuO+TMjGLK37/UNQgzK5m5RjG9QlLeKqoClhRQnq6pz1mDcB+EmZXLrAEREdXFKki3NQOiXSe1axBmVjadTpTreTMB0WYmtYe5mlnJOCBSczUxLXUTk5mVjAMiNV2DaPMXWdLvmdRmVi4OiFRzsb4K7WsQtUYw5fWYzKwkHBCp2nQNov0oJsC1CDMrDQdEqjHHKKYl/cmfyiOZzKwsHBCpuUYxNWsQnk1tZmXhgEjNtdx3MyBcgzCzsig0ICSdKWmHpFFJG3P2D0q6Kd1/m6TVmX2nSvqupO2S7pZU6Mzt+hyL9S11H4SZlUxhASGpSnJv6bOAtcAFkta2HHYx8GREnAR8ArgiPbcP+CzwHyPiZcAbgamiygqdNzF5spyZlUWRNYh1wGhE7IyISeBGYH3LMeuBa9PHtwBvUTJT7W3AXRHxA4CIeDwiCv2v+5xLbQy4k9rMyqXIgFgJPJx5vivdlntMRNSAp4EVwClASLpV0u2S/mveG0i6RNI2SdvGxg7sTqi1uZba6HMTk5mVy8HaSd0HvA54d/r71yW9pfWgiNgUESMRMTI8PHxAb9iYYx7E0gEHhJmVS5EBsRs4IfN8Vbot95i03+FI4HGS2sa3I+KxiHgO2AKcXmBZMzcMyt/viXJmVjZFBsRW4GRJayQNAOcDm1uO2QxcmD4+B/h6RARwK/BySYelwfEG4N4CyzrnLUebo5ien3RAmFk5zHXDoHmLiJqkDSRf9lXgmojYLulyYFtEbAauBq6XNAo8QRIiRMSTkj5OEjIBbImILxVVVoBavbOZ1OM1j2Iys3IoLCAAImILSfNQdtulmcfjwLltzv0syVDXRTFXDWJJn2sQZlYuB2sn9aKbaxRTpSIG+iqM1xwQZlYODojUXEttQHrTINcgzKwkHBCpxhw1CGjeNMh9EGZWDg6IVG2OmdSQ1CA8k9rMysIBkWpEUFH7e1JDMhfC8yDMrCwcEKlaI6jOVn0gCQjXIMysLBwQqUZHAVHxDYPMrDQcEKlaI6jONoQJ90GYWbk4IFJT9QYDfbP/OdwHYWZl4oBITdYa9Fdn/3O4BmFmZeKASE3W5w6Iwf6q50GYWWk4IFKTtQaDczYxVdzEZGal4YBITXVQg1jqPggzKxEHRGqy1lknda0RTNXdzGRmvc8BkZqqB/3VuYe5gu8qZ2bl4IBIdVaDSPZ7JJOZlUGhASHpTEk7JI1K2pizf1DSTen+2yStbtl/oqRnJX2oyHJCZ6OYlg4k91d6bsIBYWa9r7CAkFQFrgTOAtYCF0ha23LYxcCTEXES8Angipb9Hwe+XFQZs6bqc49iOvqwfgCeen5qMYpkZtZVRdYg1gGjEbEzIiaBG4H1LcesB65NH98CvEXpcqqS3gk8AGwvsIzTOpkod9RhAwA8+dzkYhTJzKyrigyIlcDDmee70m25x0REDXgaWCFpGfDfgD+a7Q0kXSJpm6RtY2NjB1TYTpbamK5BOCDMrAQO1k7qy4BPRMSzsx0UEZsiYiQiRoaHhw/oDTupQSwfSmoQT/zcTUxm1vv6Cnzt3cAJmeer0m15x+yS1AccCTwOvBo4R9KfAUcBDUnjEfGpogo7WY85axBHLOmnItcgzKwcigyIrcDJktaQBMH5wLtajtkMXAh8FzgH+HpEBPD65gGSLgOeLTIcACZrdQbmqEFUKuLIpf3ugzCzUigsICKiJmkDcCtQBa6JiO2SLge2RcRm4GrgekmjwBMkIdIVUx3UIACOPmyAJ93EZGYlUGQNgojYAmxp2XZp5vE4cO4cr3FZIYVrkcyDmH0mNcDRQwOuQZhZKRysndSLqt4I6o1goFqd89ijD+vnyedcgzCz3ueAgOnF9/r75q5BHHXYgDupzawUHBAkzUvAnJ3UkNQgnvi5A8LMep8DgmQOBNBZJ/XQABO1Bs9Pej0mM+ttDggyTUwd1SC83IaZlYMDgkwNosMmJnBAmFnvc0CQ7aTejxqE50KYWY9zQAAT+1ODGHITk5mVgwOCZBY1wEBHw1y9oquZlUOhM6kPFTN9EO0nyt1w20MA1BrJsd+6f4xqpcK7Xn1i8QU0M+sC1yDIjmKauwbRV6kw2Ffh5x7mamY9zgHB/s2DABga7OO5iVqRRTIz6zoHBDMzqTuZBwFw5NJ+nvJ6TGbW4xwQzDQxDXZYg1g+NODlNsys5zkgmGli6rQGsXxogD0TtenzzMx6kQOCmRpEp30Q0/em9lBXM+thhQaEpDMl7ZA0Kmljzv5BSTel+2+TtDrd/lZJ35d0d/r7zUWWc79rENOzqR0QZta7CgsISVXgSuAsYC1wgaS1LYddDDwZEScBnwCuSLc/BrwjIl5Ocs/q64sqJ8Dk9ES5zv4cK5o1CAeEmfWwImsQ64DRiNgZEZPAjcD6lmPWA9emj28B3iJJEXFHRPwk3b4dWCppsKiC7s9ifQBLB6oM9lV43AFhZj2syIBYCTyceb4r3ZZ7TETUgKeBFS3H/AZwe0RMtL6BpEskbZO0bWxsbN4F3d8+CEksHxpwE5OZ9bSDupNa0stImp3en7c/IjZFxEhEjAwPD8/7fSZrDSqCamXumdRNy4cGXIMws55WZEDsBk7IPF+Vbss9RlIfcCTwePp8FfAF4L0R8eMCy8lUvdFx7aFp+dAATz43SaMRBZXKzKy7igyIrcDJktZIGgDOBza3HLOZpBMa4Bzg6xERko4CvgRsjIjvFFhGIFnuu9MRTE3LhwaoN4KfPTNeUKnMzLqrsIBI+xQ2ALcC9wE3R8R2SZdLOjs97GpghaRR4PeB5lDYDcBJwKWS7kx/XlBUWafqjY5nUTcNL0v6zO9/ZE8RRTIz67pCl/uOiC3AlpZtl2YejwPn5pz3J8CfFFm2rMl51CCOP2opAPfsfpo3vqSw7DIz65qDupN6sUzV9z8glvRXWTE0wN27ny6oVGZm3eWAIFnNdX87qQFWHr2Ue3Y/U0CJzMy6zwEBTNZiv2sQACuPWsrup573jGoz60kOCA6gBpH2Q7iZycx6kQMCmKo1GOjgdqOtsh3VZma9xgHB/GsQS/qrrDlmiB88/FQBpTIz6y4HBPMbxdS0bvVyvrfzcWp13zzIzHqLA4JkHkSnK7m2ev0px/DMeI273MxkZj3GAUHSxNQ/jyYmgNe++Bgk+Kf7H1vgUpmZdZcDgnSpjXnWII4eGuDUlUfyTz+a/3LjZmYHIwcE81tqI+v1Jw9zx8NP8cz41AKWysysuxwQwFQ95jWKqenNv/AC6o3g6n96YAFLZWbWXQ4IDrwGcfqJR/PO047nym+Mcu9PvPSGmfUGBwTznwcBcMNtD3HDbQ/xb48/kiX9Vd73mX/hM995cGELaGbWBaUPiIhIh7nu/0zqrMMG+zjnlat49JkJvnjnbiJ8pzkzO7SVPiBq6S1DD6QPoumUYw/nzb/wAu58+Cn+9Ms/9O1IzeyQVugNgw4Fk7VkBvSB9EFkveklL+DZ8Rqbvr2T7T95ml879Xje+JJhXnjk0gV5fTOzxVJoQEg6E/gLoAp8OiI+2rJ/ELgOeCXwOHBeRDyY7vswcDFQB343Im4tooxT6RIZC1GDAKhInP2K43nr2mO5+v89wIc/fzcALz3ucN7wkmHeeMoLGFl99IIFkplZUQoLCElV4ErgrcAuYKukzRFxb+awi4EnI+IkSecDVwDnSVoLnA+8DDge+KqkUyKivtDljEi+vFek95heCJI4bKCPDW86iUf2THD/z/Zw/yN7+PS3H+Cqb+1k2WAfv/TiFSwb7GOy1uCwgSpDg30cvqSPocE+lg8NcNwRSzjuyCUcubSfwb4KS/qr9FcrVJS8fvvrCSZqDSbrDSJgaX+V/qpmPSd77vhUg1qjQV+lQrUiqhXN+Z5m1puKrEGsA0YjYieApBuB9UA2INYDl6WPbwE+peSbaD1wY0RMAA9IGk1f77sLXcijhwb4hw+esdAvCyRfqscdsYTjjljCGacMMzFV58djP+f+R/Zw+78+SSOCvkqFyXqD8ak6k7UGnfRa9FVEpSKqEkHQiOTLvRFQz+n3qFbEQLVCpK8ewcz7BNPb643kNWZ7z76KcFSYHVxOXXUUn7vkNQv+ukUGxErg4czzXcCr2x0TETVJTwMr0u3fazl3ZesbSLoEuCR9+qykHQtQ7mOAMi2sVKbrLdO1gq+3l+11rfcCN75/3q/1b9rtOKQ7qSNiE7BpIV9T0raIGFnI1zyYlel6y3St4OvtZYt1rUX2lO4GTsg8X5Vuyz1GUh9wJElndSfnmplZgYoMiK3AyZLWSBog6XTe3HLMZuDC9PE5wNcjmWG2GThf0qCkNcDJwL8UWFYzM2tRWBNT2qewAbiVZJjrNRGxXdLlwLaI2AxcDVyfdkI/QRIipMfdTNK0VgM+UMQIpjYWtMnqEFCm6y3TtYKvt5ctyrXKS0KYmVkez9YyM7NcDggzM8vlgMiQdKakHZJGJW3sdnkWmqQHJd0t6U5J29JtyyV9RdKP0t9Hd7uc8yXpGkmPSronsy33+pT4ZPpZ3yXp9O6VfH7aXO9lknann/Gdkt6e2ffh9Hp3SPqV7pR6fiSdIOkbku6VtF3Sf0q399znO8u1Lv5nGxH+SfphqsCPgRcBA8APgLXdLtcCX+ODwDEt2/4M2Jg+3ghc0e1yHsD1nQGcDtwz1/UBbwe+DAh4DXBbt8u/QNd7GfChnGPXpv+mB4E16b/1arevYT+u9YXA6enjw4H702vquc93lmtd9M/WNYgZ00uDRMQk0FwapNetB65NH18LvLOLZTkgEfFtktFwWe2ubz1wXSS+Bxwl6YWLU9KF0eZ625leviYiHgCay9ccEiLipxFxe/p4D3AfyeoKPff5znKt7RT22TogZuQtDTLbh3IoCuAfJX0/XaYE4NiI+Gn6+GfAsd0pWmHaXV8vf94b0maVazJNhj1zvZJWA78I3EaPf74t1wqL/Nk6IMrldRFxOnAW8AFJe61SGEl9tWfHPff69aX+EngxcBrwU+DPu1uchSVpGfB3wAcjYq8bwPfa55tzrYv+2TogZvT88h4RsTv9/SjwBZJq6CPNqnf6+9HulbAQ7a6vJz/viHgkIuoR0QD+ipmmhkP+eiX1k3xh/k1EfD7d3JOfb961duOzdUDM6GRpkEOWpCFJhzcfA28D7mHv5U4uBP5Pd0pYmHbXtxl4bzra5TXA05mmikNWSzv7r5N8xnCIL18jSSQrL9wXER/P7Oq5z7fdtXbls+12j/3B9EMy8uF+klEAH+l2eRb42l5EMtLhB8D25vWRLK/+NeBHwFeB5d0u6wFc4+dIqt5TJO2wF7e7PpLRLVemn/XdwEi3y79A13t9ej13pV8cL8wc/5H0encAZ3W7/Pt5ra8jaT66C7gz/Xl7L36+s1zron+2XmrDzMxyuYnJzMxyOSDMzCyXA8LMzHI5IMzMLJcDwszMcjkgrPQkrciskPmzlhUzB1qO/aCkwzp4zW9KGpH015Le37LvnZK+nO7/5CyvcbykW9LHp2VX7zRbDB7mapYh6TLg2Yj4H232P0gypv6xOV7nm8CHgOXAhyPiTZl9NwJbIuK6/SjXRen7buj0HLMD5RqEWQ5Jb5F0h5L7Z1yTzlL9XeB44BuSvpEe95eStqXr9v9Rzkt9DXhpZjmIIeDfAV+U9EZJf59uf0Om1nKHpMMlrZZ0T1qLuQfWl5wAAAGNSURBVBw4L91/Xt7xi/F3sXJxQJjtawnwGeC8iHg50Af8dkR8EvgJ8KZMjeAjETECnAq8QdKp2ReKiDrJmjq/mW56B/DNaFlojqS28YGIOA14PfB85jUmgUuBmyLitIi4abbjzRaKA8JsX1XggYi4P31+LcnNefL8pqTbgTuAl5HcvKXV50jW9iL9/bmcY74DfDytpRwVEbU5yri/x5vtNweE2TylC6N9CHhLRJwKfImk9tHqn4EXSnoF8MvpcXuJiI8C/x5YCnxH0ktne+/9Pd5sPhwQZvuqA6slnZQ+/y3gW+njPSS3gQQ4Avg58LSkY0nus7GPSEaC3ERSE/lyRIy3HiPpxRFxd0RcQbKycOsXfvZ9Ozne7IA5IMz2NQ68D/hbSXcDDeB/p/s2Af8g6RsR8QOSpqUfAjeQNPu08zngFeQ3LwF8MO2QvotkddYvt+z/BrC22UndwfFmB8zDXM3MLJdrEGZmlssBYWZmuRwQZmaWywFhZma5HBBmZpbLAWFmZrkcEGZmluv/AztuI223A3W1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7575" y="2861186"/>
            <a:ext cx="4397825" cy="201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815" y="755752"/>
            <a:ext cx="4559427" cy="2046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525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70" name="Google Shape;1470;p41"/>
          <p:cNvGrpSpPr/>
          <p:nvPr/>
        </p:nvGrpSpPr>
        <p:grpSpPr>
          <a:xfrm>
            <a:off x="417833" y="1114761"/>
            <a:ext cx="3267454" cy="3064820"/>
            <a:chOff x="710281" y="1300471"/>
            <a:chExt cx="3267454" cy="3064820"/>
          </a:xfrm>
        </p:grpSpPr>
        <p:sp>
          <p:nvSpPr>
            <p:cNvPr id="1471" name="Google Shape;1471;p41"/>
            <p:cNvSpPr/>
            <p:nvPr/>
          </p:nvSpPr>
          <p:spPr>
            <a:xfrm>
              <a:off x="2017063" y="1837786"/>
              <a:ext cx="653979" cy="122344"/>
            </a:xfrm>
            <a:custGeom>
              <a:avLst/>
              <a:gdLst/>
              <a:ahLst/>
              <a:cxnLst/>
              <a:rect l="l" t="t" r="r" b="b"/>
              <a:pathLst>
                <a:path w="26230" h="4907" extrusionOk="0">
                  <a:moveTo>
                    <a:pt x="14240" y="1"/>
                  </a:moveTo>
                  <a:lnTo>
                    <a:pt x="0" y="3454"/>
                  </a:lnTo>
                  <a:lnTo>
                    <a:pt x="17657" y="4906"/>
                  </a:lnTo>
                  <a:lnTo>
                    <a:pt x="26230" y="1144"/>
                  </a:lnTo>
                  <a:lnTo>
                    <a:pt x="14240" y="1"/>
                  </a:lnTo>
                  <a:close/>
                </a:path>
              </a:pathLst>
            </a:custGeom>
            <a:solidFill>
              <a:srgbClr val="EF9121">
                <a:alpha val="428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2" name="Google Shape;1472;p41"/>
            <p:cNvSpPr/>
            <p:nvPr/>
          </p:nvSpPr>
          <p:spPr>
            <a:xfrm>
              <a:off x="1690361" y="2446062"/>
              <a:ext cx="1307361" cy="124413"/>
            </a:xfrm>
            <a:custGeom>
              <a:avLst/>
              <a:gdLst/>
              <a:ahLst/>
              <a:cxnLst/>
              <a:rect l="l" t="t" r="r" b="b"/>
              <a:pathLst>
                <a:path w="52436" h="4990" extrusionOk="0">
                  <a:moveTo>
                    <a:pt x="24837" y="1"/>
                  </a:moveTo>
                  <a:lnTo>
                    <a:pt x="0" y="3930"/>
                  </a:lnTo>
                  <a:lnTo>
                    <a:pt x="40744" y="4989"/>
                  </a:lnTo>
                  <a:lnTo>
                    <a:pt x="52436" y="1751"/>
                  </a:lnTo>
                  <a:lnTo>
                    <a:pt x="24837" y="1"/>
                  </a:lnTo>
                  <a:close/>
                </a:path>
              </a:pathLst>
            </a:custGeom>
            <a:solidFill>
              <a:srgbClr val="FB8569">
                <a:alpha val="5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3" name="Google Shape;1473;p41"/>
            <p:cNvSpPr/>
            <p:nvPr/>
          </p:nvSpPr>
          <p:spPr>
            <a:xfrm>
              <a:off x="1363660" y="3040674"/>
              <a:ext cx="1960742" cy="189113"/>
            </a:xfrm>
            <a:custGeom>
              <a:avLst/>
              <a:gdLst/>
              <a:ahLst/>
              <a:cxnLst/>
              <a:rect l="l" t="t" r="r" b="b"/>
              <a:pathLst>
                <a:path w="78642" h="7585" extrusionOk="0">
                  <a:moveTo>
                    <a:pt x="34160" y="1"/>
                  </a:moveTo>
                  <a:lnTo>
                    <a:pt x="1" y="5251"/>
                  </a:lnTo>
                  <a:lnTo>
                    <a:pt x="62270" y="7585"/>
                  </a:lnTo>
                  <a:lnTo>
                    <a:pt x="78641" y="2775"/>
                  </a:lnTo>
                  <a:lnTo>
                    <a:pt x="34160" y="1"/>
                  </a:lnTo>
                  <a:close/>
                </a:path>
              </a:pathLst>
            </a:custGeom>
            <a:solidFill>
              <a:srgbClr val="AC4D5B">
                <a:alpha val="437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4" name="Google Shape;1474;p41"/>
            <p:cNvSpPr/>
            <p:nvPr/>
          </p:nvSpPr>
          <p:spPr>
            <a:xfrm>
              <a:off x="1036958" y="3716345"/>
              <a:ext cx="2614123" cy="117582"/>
            </a:xfrm>
            <a:custGeom>
              <a:avLst/>
              <a:gdLst/>
              <a:ahLst/>
              <a:cxnLst/>
              <a:rect l="l" t="t" r="r" b="b"/>
              <a:pathLst>
                <a:path w="104848" h="4716" extrusionOk="0">
                  <a:moveTo>
                    <a:pt x="34672" y="0"/>
                  </a:moveTo>
                  <a:lnTo>
                    <a:pt x="1" y="3334"/>
                  </a:lnTo>
                  <a:lnTo>
                    <a:pt x="83964" y="4715"/>
                  </a:lnTo>
                  <a:lnTo>
                    <a:pt x="104847" y="846"/>
                  </a:lnTo>
                  <a:lnTo>
                    <a:pt x="34672" y="0"/>
                  </a:lnTo>
                  <a:close/>
                </a:path>
              </a:pathLst>
            </a:custGeom>
            <a:solidFill>
              <a:srgbClr val="A11686">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2017063" y="1300471"/>
              <a:ext cx="653979" cy="565818"/>
            </a:xfrm>
            <a:custGeom>
              <a:avLst/>
              <a:gdLst/>
              <a:ahLst/>
              <a:cxnLst/>
              <a:rect l="l" t="t" r="r" b="b"/>
              <a:pathLst>
                <a:path w="26230" h="22694" extrusionOk="0">
                  <a:moveTo>
                    <a:pt x="13109" y="0"/>
                  </a:moveTo>
                  <a:lnTo>
                    <a:pt x="0" y="22694"/>
                  </a:lnTo>
                  <a:lnTo>
                    <a:pt x="26230" y="22694"/>
                  </a:lnTo>
                  <a:lnTo>
                    <a:pt x="1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690361" y="1923881"/>
              <a:ext cx="1307361" cy="565818"/>
            </a:xfrm>
            <a:custGeom>
              <a:avLst/>
              <a:gdLst/>
              <a:ahLst/>
              <a:cxnLst/>
              <a:rect l="l" t="t" r="r" b="b"/>
              <a:pathLst>
                <a:path w="52436" h="22694" extrusionOk="0">
                  <a:moveTo>
                    <a:pt x="13097" y="1"/>
                  </a:moveTo>
                  <a:lnTo>
                    <a:pt x="0" y="22694"/>
                  </a:lnTo>
                  <a:lnTo>
                    <a:pt x="52436" y="22694"/>
                  </a:lnTo>
                  <a:lnTo>
                    <a:pt x="393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363660" y="2544025"/>
              <a:ext cx="1960742" cy="565818"/>
            </a:xfrm>
            <a:custGeom>
              <a:avLst/>
              <a:gdLst/>
              <a:ahLst/>
              <a:cxnLst/>
              <a:rect l="l" t="t" r="r" b="b"/>
              <a:pathLst>
                <a:path w="78642" h="22694" extrusionOk="0">
                  <a:moveTo>
                    <a:pt x="13109" y="1"/>
                  </a:moveTo>
                  <a:lnTo>
                    <a:pt x="1" y="22694"/>
                  </a:lnTo>
                  <a:lnTo>
                    <a:pt x="78641" y="22694"/>
                  </a:lnTo>
                  <a:lnTo>
                    <a:pt x="65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036958" y="3171599"/>
              <a:ext cx="2614123" cy="565818"/>
            </a:xfrm>
            <a:custGeom>
              <a:avLst/>
              <a:gdLst/>
              <a:ahLst/>
              <a:cxnLst/>
              <a:rect l="l" t="t" r="r" b="b"/>
              <a:pathLst>
                <a:path w="104848" h="22694" extrusionOk="0">
                  <a:moveTo>
                    <a:pt x="13098" y="0"/>
                  </a:moveTo>
                  <a:lnTo>
                    <a:pt x="1" y="22694"/>
                  </a:lnTo>
                  <a:lnTo>
                    <a:pt x="104847" y="22694"/>
                  </a:lnTo>
                  <a:lnTo>
                    <a:pt x="91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710281" y="3799473"/>
              <a:ext cx="3267454" cy="565818"/>
            </a:xfrm>
            <a:custGeom>
              <a:avLst/>
              <a:gdLst/>
              <a:ahLst/>
              <a:cxnLst/>
              <a:rect l="l" t="t" r="r" b="b"/>
              <a:pathLst>
                <a:path w="131052" h="22694" extrusionOk="0">
                  <a:moveTo>
                    <a:pt x="13109" y="0"/>
                  </a:moveTo>
                  <a:lnTo>
                    <a:pt x="0" y="22693"/>
                  </a:lnTo>
                  <a:lnTo>
                    <a:pt x="131052" y="22693"/>
                  </a:lnTo>
                  <a:lnTo>
                    <a:pt x="117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61;p17">
            <a:extLst>
              <a:ext uri="{FF2B5EF4-FFF2-40B4-BE49-F238E27FC236}">
                <a16:creationId xmlns:a16="http://schemas.microsoft.com/office/drawing/2014/main" xmlns="" id="{8EC95CEA-CBB4-F4A9-BBEB-CAB4C328AD38}"/>
              </a:ext>
            </a:extLst>
          </p:cNvPr>
          <p:cNvSpPr txBox="1">
            <a:spLocks/>
          </p:cNvSpPr>
          <p:nvPr/>
        </p:nvSpPr>
        <p:spPr>
          <a:xfrm>
            <a:off x="117320" y="102966"/>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pPr algn="l">
              <a:buClr>
                <a:schemeClr val="dk1"/>
              </a:buClr>
              <a:buSzPts val="1100"/>
              <a:buFont typeface="Arial"/>
              <a:buNone/>
            </a:pPr>
            <a:r>
              <a:rPr lang="en-IN" sz="2800" dirty="0">
                <a:solidFill>
                  <a:schemeClr val="dk1"/>
                </a:solidFill>
                <a:latin typeface="Fira Sans" panose="020B0503050000020004" pitchFamily="34" charset="0"/>
              </a:rPr>
              <a:t>Model Building</a:t>
            </a:r>
          </a:p>
        </p:txBody>
      </p:sp>
      <p:sp>
        <p:nvSpPr>
          <p:cNvPr id="5" name="TextBox 4">
            <a:extLst>
              <a:ext uri="{FF2B5EF4-FFF2-40B4-BE49-F238E27FC236}">
                <a16:creationId xmlns:a16="http://schemas.microsoft.com/office/drawing/2014/main" xmlns="" id="{0D9DB0AC-C484-3CD6-9CD6-826817E67AF1}"/>
              </a:ext>
            </a:extLst>
          </p:cNvPr>
          <p:cNvSpPr txBox="1"/>
          <p:nvPr/>
        </p:nvSpPr>
        <p:spPr>
          <a:xfrm>
            <a:off x="3819831" y="755753"/>
            <a:ext cx="5001705" cy="830997"/>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Feature selection using RFE</a:t>
            </a:r>
          </a:p>
          <a:p>
            <a:r>
              <a:rPr lang="en-US" sz="1200" dirty="0">
                <a:latin typeface="Calibri" panose="020F0502020204030204" pitchFamily="34" charset="0"/>
                <a:cs typeface="Calibri" panose="020F0502020204030204" pitchFamily="34" charset="0"/>
              </a:rPr>
              <a:t>Determined Optimal model using logistic regression</a:t>
            </a:r>
          </a:p>
          <a:p>
            <a:r>
              <a:rPr lang="en-US" sz="1200" dirty="0">
                <a:latin typeface="Calibri" panose="020F0502020204030204" pitchFamily="34" charset="0"/>
                <a:cs typeface="Calibri" panose="020F0502020204030204" pitchFamily="34" charset="0"/>
              </a:rPr>
              <a:t>Calculated accuracy, sensitivity, specificity, prevision &amp; Recall &amp; evaluate model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142" y="1444760"/>
            <a:ext cx="45720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31" name="Google Shape;631;p28"/>
          <p:cNvSpPr/>
          <p:nvPr/>
        </p:nvSpPr>
        <p:spPr>
          <a:xfrm>
            <a:off x="3759767" y="1031540"/>
            <a:ext cx="497584" cy="341121"/>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a:solidFill>
                  <a:schemeClr val="bg1"/>
                </a:solidFill>
              </a:rPr>
              <a:t>1</a:t>
            </a:r>
            <a:endParaRPr sz="2000" b="1" dirty="0">
              <a:solidFill>
                <a:schemeClr val="bg1"/>
              </a:solidFill>
            </a:endParaRPr>
          </a:p>
        </p:txBody>
      </p:sp>
      <p:sp>
        <p:nvSpPr>
          <p:cNvPr id="633" name="Google Shape;633;p28"/>
          <p:cNvSpPr txBox="1"/>
          <p:nvPr/>
        </p:nvSpPr>
        <p:spPr>
          <a:xfrm>
            <a:off x="4263475" y="1007124"/>
            <a:ext cx="2476500" cy="371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dirty="0">
                <a:solidFill>
                  <a:srgbClr val="000000"/>
                </a:solidFill>
                <a:latin typeface="Roboto"/>
                <a:ea typeface="Roboto"/>
                <a:cs typeface="Roboto"/>
                <a:sym typeface="Roboto"/>
              </a:rPr>
              <a:t>Total visits</a:t>
            </a:r>
            <a:endParaRPr sz="1200" dirty="0">
              <a:solidFill>
                <a:srgbClr val="000000"/>
              </a:solidFill>
              <a:latin typeface="Roboto"/>
              <a:ea typeface="Roboto"/>
              <a:cs typeface="Roboto"/>
              <a:sym typeface="Roboto"/>
            </a:endParaRPr>
          </a:p>
        </p:txBody>
      </p:sp>
      <p:sp>
        <p:nvSpPr>
          <p:cNvPr id="4" name="Google Shape;161;p17">
            <a:extLst>
              <a:ext uri="{FF2B5EF4-FFF2-40B4-BE49-F238E27FC236}">
                <a16:creationId xmlns:a16="http://schemas.microsoft.com/office/drawing/2014/main" xmlns="" id="{FF4E0959-1A03-604B-B1FD-DE7518AA7E81}"/>
              </a:ext>
            </a:extLst>
          </p:cNvPr>
          <p:cNvSpPr txBox="1">
            <a:spLocks/>
          </p:cNvSpPr>
          <p:nvPr/>
        </p:nvSpPr>
        <p:spPr>
          <a:xfrm>
            <a:off x="117320" y="102966"/>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pPr algn="l">
              <a:buClr>
                <a:schemeClr val="dk1"/>
              </a:buClr>
              <a:buSzPts val="1100"/>
              <a:buFont typeface="Arial"/>
              <a:buNone/>
            </a:pPr>
            <a:r>
              <a:rPr lang="en-IN" sz="2800" dirty="0">
                <a:solidFill>
                  <a:schemeClr val="dk1"/>
                </a:solidFill>
                <a:latin typeface="Fira Sans" panose="020B0503050000020004" pitchFamily="34" charset="0"/>
              </a:rPr>
              <a:t>Model Building – </a:t>
            </a:r>
            <a:r>
              <a:rPr lang="en-IN" sz="2000" dirty="0">
                <a:solidFill>
                  <a:schemeClr val="dk1"/>
                </a:solidFill>
                <a:latin typeface="Fira Sans" panose="020B0503050000020004" pitchFamily="34" charset="0"/>
              </a:rPr>
              <a:t>Variables impacting conversion rates</a:t>
            </a:r>
            <a:endParaRPr lang="en-IN" sz="2800" dirty="0">
              <a:solidFill>
                <a:schemeClr val="dk1"/>
              </a:solidFill>
              <a:latin typeface="Fira Sans" panose="020B0503050000020004" pitchFamily="34" charset="0"/>
            </a:endParaRPr>
          </a:p>
        </p:txBody>
      </p:sp>
      <p:sp>
        <p:nvSpPr>
          <p:cNvPr id="7" name="Google Shape;631;p28">
            <a:extLst>
              <a:ext uri="{FF2B5EF4-FFF2-40B4-BE49-F238E27FC236}">
                <a16:creationId xmlns:a16="http://schemas.microsoft.com/office/drawing/2014/main" xmlns="" id="{C5BA4EFF-5C7E-9BA2-99C0-07DD815E2C12}"/>
              </a:ext>
            </a:extLst>
          </p:cNvPr>
          <p:cNvSpPr/>
          <p:nvPr/>
        </p:nvSpPr>
        <p:spPr>
          <a:xfrm>
            <a:off x="4186696" y="1627159"/>
            <a:ext cx="497584" cy="341121"/>
          </a:xfrm>
          <a:prstGeom prst="ellipse">
            <a:avLst/>
          </a:prstGeom>
          <a:solidFill>
            <a:srgbClr val="FF800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a:solidFill>
                  <a:schemeClr val="bg1"/>
                </a:solidFill>
              </a:rPr>
              <a:t>2</a:t>
            </a:r>
            <a:endParaRPr sz="2000" b="1" dirty="0">
              <a:solidFill>
                <a:schemeClr val="bg1"/>
              </a:solidFill>
            </a:endParaRPr>
          </a:p>
        </p:txBody>
      </p:sp>
      <p:sp>
        <p:nvSpPr>
          <p:cNvPr id="8" name="Google Shape;633;p28">
            <a:extLst>
              <a:ext uri="{FF2B5EF4-FFF2-40B4-BE49-F238E27FC236}">
                <a16:creationId xmlns:a16="http://schemas.microsoft.com/office/drawing/2014/main" xmlns="" id="{470D8F1E-B325-849F-DCC9-56AC1426AF79}"/>
              </a:ext>
            </a:extLst>
          </p:cNvPr>
          <p:cNvSpPr txBox="1"/>
          <p:nvPr/>
        </p:nvSpPr>
        <p:spPr>
          <a:xfrm>
            <a:off x="4690404" y="1602743"/>
            <a:ext cx="2476500" cy="371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dirty="0">
                <a:solidFill>
                  <a:srgbClr val="000000"/>
                </a:solidFill>
                <a:latin typeface="Roboto"/>
                <a:ea typeface="Roboto"/>
                <a:cs typeface="Roboto"/>
                <a:sym typeface="Roboto"/>
              </a:rPr>
              <a:t>Total time spent on website</a:t>
            </a:r>
            <a:endParaRPr sz="1200" dirty="0">
              <a:solidFill>
                <a:srgbClr val="000000"/>
              </a:solidFill>
              <a:latin typeface="Roboto"/>
              <a:ea typeface="Roboto"/>
              <a:cs typeface="Roboto"/>
              <a:sym typeface="Roboto"/>
            </a:endParaRPr>
          </a:p>
        </p:txBody>
      </p:sp>
      <p:sp>
        <p:nvSpPr>
          <p:cNvPr id="9" name="Google Shape;631;p28">
            <a:extLst>
              <a:ext uri="{FF2B5EF4-FFF2-40B4-BE49-F238E27FC236}">
                <a16:creationId xmlns:a16="http://schemas.microsoft.com/office/drawing/2014/main" xmlns="" id="{16D6E354-A55D-E8A5-571C-6C32F74588C9}"/>
              </a:ext>
            </a:extLst>
          </p:cNvPr>
          <p:cNvSpPr/>
          <p:nvPr/>
        </p:nvSpPr>
        <p:spPr>
          <a:xfrm>
            <a:off x="4580586" y="2201652"/>
            <a:ext cx="497584" cy="341121"/>
          </a:xfrm>
          <a:prstGeom prst="ellipse">
            <a:avLst/>
          </a:prstGeom>
          <a:solidFill>
            <a:srgbClr val="5FD0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a:solidFill>
                  <a:schemeClr val="bg1"/>
                </a:solidFill>
              </a:rPr>
              <a:t>3</a:t>
            </a:r>
            <a:endParaRPr sz="2000" b="1" dirty="0">
              <a:solidFill>
                <a:schemeClr val="bg1"/>
              </a:solidFill>
            </a:endParaRPr>
          </a:p>
        </p:txBody>
      </p:sp>
      <p:sp>
        <p:nvSpPr>
          <p:cNvPr id="10" name="Google Shape;633;p28">
            <a:extLst>
              <a:ext uri="{FF2B5EF4-FFF2-40B4-BE49-F238E27FC236}">
                <a16:creationId xmlns:a16="http://schemas.microsoft.com/office/drawing/2014/main" xmlns="" id="{E8DD15FC-C30F-FBDE-5F02-DF2AF3D44BBF}"/>
              </a:ext>
            </a:extLst>
          </p:cNvPr>
          <p:cNvSpPr txBox="1"/>
          <p:nvPr/>
        </p:nvSpPr>
        <p:spPr>
          <a:xfrm>
            <a:off x="5084294" y="2177236"/>
            <a:ext cx="2476500" cy="371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dirty="0">
                <a:solidFill>
                  <a:srgbClr val="000000"/>
                </a:solidFill>
                <a:latin typeface="Roboto"/>
                <a:ea typeface="Roboto"/>
                <a:cs typeface="Roboto"/>
                <a:sym typeface="Roboto"/>
              </a:rPr>
              <a:t>Lead Source_Olark chat</a:t>
            </a:r>
            <a:endParaRPr sz="1200" dirty="0">
              <a:solidFill>
                <a:srgbClr val="000000"/>
              </a:solidFill>
              <a:latin typeface="Roboto"/>
              <a:ea typeface="Roboto"/>
              <a:cs typeface="Roboto"/>
              <a:sym typeface="Roboto"/>
            </a:endParaRPr>
          </a:p>
        </p:txBody>
      </p:sp>
      <p:sp>
        <p:nvSpPr>
          <p:cNvPr id="11" name="Google Shape;631;p28">
            <a:extLst>
              <a:ext uri="{FF2B5EF4-FFF2-40B4-BE49-F238E27FC236}">
                <a16:creationId xmlns:a16="http://schemas.microsoft.com/office/drawing/2014/main" xmlns="" id="{F85591F4-A95A-B686-6D7E-AC2033794641}"/>
              </a:ext>
            </a:extLst>
          </p:cNvPr>
          <p:cNvSpPr/>
          <p:nvPr/>
        </p:nvSpPr>
        <p:spPr>
          <a:xfrm>
            <a:off x="4998017" y="2758889"/>
            <a:ext cx="497584" cy="341121"/>
          </a:xfrm>
          <a:prstGeom prst="ellipse">
            <a:avLst/>
          </a:prstGeom>
          <a:solidFill>
            <a:srgbClr val="32AA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a:solidFill>
                  <a:schemeClr val="bg1"/>
                </a:solidFill>
              </a:rPr>
              <a:t>4</a:t>
            </a:r>
            <a:endParaRPr sz="2000" b="1" dirty="0">
              <a:solidFill>
                <a:schemeClr val="bg1"/>
              </a:solidFill>
            </a:endParaRPr>
          </a:p>
        </p:txBody>
      </p:sp>
      <p:sp>
        <p:nvSpPr>
          <p:cNvPr id="12" name="Google Shape;633;p28">
            <a:extLst>
              <a:ext uri="{FF2B5EF4-FFF2-40B4-BE49-F238E27FC236}">
                <a16:creationId xmlns:a16="http://schemas.microsoft.com/office/drawing/2014/main" xmlns="" id="{D664AAEF-D16F-4D10-5943-B94CBFA9D517}"/>
              </a:ext>
            </a:extLst>
          </p:cNvPr>
          <p:cNvSpPr txBox="1"/>
          <p:nvPr/>
        </p:nvSpPr>
        <p:spPr>
          <a:xfrm>
            <a:off x="5501725" y="2734473"/>
            <a:ext cx="2476500" cy="371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dirty="0">
                <a:solidFill>
                  <a:srgbClr val="000000"/>
                </a:solidFill>
                <a:latin typeface="Roboto"/>
                <a:ea typeface="Roboto"/>
                <a:cs typeface="Roboto"/>
                <a:sym typeface="Roboto"/>
              </a:rPr>
              <a:t>Lead origin_Lead Add Form</a:t>
            </a:r>
            <a:endParaRPr sz="1200" dirty="0">
              <a:solidFill>
                <a:srgbClr val="000000"/>
              </a:solidFill>
              <a:latin typeface="Roboto"/>
              <a:ea typeface="Roboto"/>
              <a:cs typeface="Roboto"/>
              <a:sym typeface="Roboto"/>
            </a:endParaRPr>
          </a:p>
        </p:txBody>
      </p:sp>
      <p:sp>
        <p:nvSpPr>
          <p:cNvPr id="13" name="Google Shape;631;p28">
            <a:extLst>
              <a:ext uri="{FF2B5EF4-FFF2-40B4-BE49-F238E27FC236}">
                <a16:creationId xmlns:a16="http://schemas.microsoft.com/office/drawing/2014/main" xmlns="" id="{2C8E38D5-4260-3540-8721-5EE7DEC8AAE6}"/>
              </a:ext>
            </a:extLst>
          </p:cNvPr>
          <p:cNvSpPr/>
          <p:nvPr/>
        </p:nvSpPr>
        <p:spPr>
          <a:xfrm>
            <a:off x="5366712" y="3322474"/>
            <a:ext cx="497584" cy="341121"/>
          </a:xfrm>
          <a:prstGeom prst="ellipse">
            <a:avLst/>
          </a:prstGeom>
          <a:solidFill>
            <a:srgbClr val="5FD0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a:solidFill>
                  <a:schemeClr val="bg1"/>
                </a:solidFill>
              </a:rPr>
              <a:t>5</a:t>
            </a:r>
            <a:endParaRPr sz="2000" b="1" dirty="0">
              <a:solidFill>
                <a:schemeClr val="bg1"/>
              </a:solidFill>
            </a:endParaRPr>
          </a:p>
        </p:txBody>
      </p:sp>
      <p:sp>
        <p:nvSpPr>
          <p:cNvPr id="14" name="Google Shape;633;p28">
            <a:extLst>
              <a:ext uri="{FF2B5EF4-FFF2-40B4-BE49-F238E27FC236}">
                <a16:creationId xmlns:a16="http://schemas.microsoft.com/office/drawing/2014/main" xmlns="" id="{23BA0050-3C4C-152B-8435-FD05D3EC33F1}"/>
              </a:ext>
            </a:extLst>
          </p:cNvPr>
          <p:cNvSpPr txBox="1"/>
          <p:nvPr/>
        </p:nvSpPr>
        <p:spPr>
          <a:xfrm>
            <a:off x="5870420" y="3298058"/>
            <a:ext cx="2476500" cy="371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sz="1200" dirty="0">
                <a:solidFill>
                  <a:srgbClr val="000000"/>
                </a:solidFill>
                <a:latin typeface="Roboto"/>
                <a:ea typeface="Roboto"/>
                <a:cs typeface="Roboto"/>
                <a:sym typeface="Roboto"/>
              </a:rPr>
              <a:t>Lead </a:t>
            </a:r>
            <a:r>
              <a:rPr lang="en-IN" sz="1200" dirty="0" err="1">
                <a:solidFill>
                  <a:srgbClr val="000000"/>
                </a:solidFill>
                <a:latin typeface="Roboto"/>
                <a:ea typeface="Roboto"/>
                <a:cs typeface="Roboto"/>
                <a:sym typeface="Roboto"/>
              </a:rPr>
              <a:t>Source_Welingak</a:t>
            </a:r>
            <a:r>
              <a:rPr lang="en-IN" sz="1200" dirty="0">
                <a:solidFill>
                  <a:srgbClr val="000000"/>
                </a:solidFill>
                <a:latin typeface="Roboto"/>
                <a:ea typeface="Roboto"/>
                <a:cs typeface="Roboto"/>
                <a:sym typeface="Roboto"/>
              </a:rPr>
              <a:t> website</a:t>
            </a:r>
          </a:p>
        </p:txBody>
      </p:sp>
      <p:sp>
        <p:nvSpPr>
          <p:cNvPr id="15" name="Google Shape;631;p28">
            <a:extLst>
              <a:ext uri="{FF2B5EF4-FFF2-40B4-BE49-F238E27FC236}">
                <a16:creationId xmlns:a16="http://schemas.microsoft.com/office/drawing/2014/main" xmlns="" id="{6538055D-4E27-5F34-5BF6-10B1412AA32F}"/>
              </a:ext>
            </a:extLst>
          </p:cNvPr>
          <p:cNvSpPr/>
          <p:nvPr/>
        </p:nvSpPr>
        <p:spPr>
          <a:xfrm>
            <a:off x="6242391" y="4400672"/>
            <a:ext cx="497584" cy="341121"/>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a:solidFill>
                  <a:schemeClr val="bg1"/>
                </a:solidFill>
              </a:rPr>
              <a:t>7</a:t>
            </a:r>
            <a:endParaRPr sz="2000" b="1" dirty="0">
              <a:solidFill>
                <a:schemeClr val="bg1"/>
              </a:solidFill>
            </a:endParaRPr>
          </a:p>
        </p:txBody>
      </p:sp>
      <p:sp>
        <p:nvSpPr>
          <p:cNvPr id="16" name="Google Shape;633;p28">
            <a:extLst>
              <a:ext uri="{FF2B5EF4-FFF2-40B4-BE49-F238E27FC236}">
                <a16:creationId xmlns:a16="http://schemas.microsoft.com/office/drawing/2014/main" xmlns="" id="{DAFB2229-F9DF-6B7D-D442-01C1A96F00B5}"/>
              </a:ext>
            </a:extLst>
          </p:cNvPr>
          <p:cNvSpPr txBox="1"/>
          <p:nvPr/>
        </p:nvSpPr>
        <p:spPr>
          <a:xfrm>
            <a:off x="6746099" y="4376256"/>
            <a:ext cx="2476500" cy="371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sz="1200" dirty="0">
                <a:solidFill>
                  <a:srgbClr val="000000"/>
                </a:solidFill>
                <a:latin typeface="Roboto"/>
                <a:ea typeface="Roboto"/>
                <a:cs typeface="Roboto"/>
                <a:sym typeface="Roboto"/>
              </a:rPr>
              <a:t>Lead </a:t>
            </a:r>
            <a:r>
              <a:rPr lang="en-IN" sz="1200" dirty="0" err="1">
                <a:solidFill>
                  <a:srgbClr val="000000"/>
                </a:solidFill>
                <a:latin typeface="Roboto"/>
                <a:ea typeface="Roboto"/>
                <a:cs typeface="Roboto"/>
                <a:sym typeface="Roboto"/>
              </a:rPr>
              <a:t>Source_Referral</a:t>
            </a:r>
            <a:r>
              <a:rPr lang="en-IN" sz="1200" dirty="0">
                <a:solidFill>
                  <a:srgbClr val="000000"/>
                </a:solidFill>
                <a:latin typeface="Roboto"/>
                <a:ea typeface="Roboto"/>
                <a:cs typeface="Roboto"/>
                <a:sym typeface="Roboto"/>
              </a:rPr>
              <a:t> Sites.. etc.,</a:t>
            </a:r>
          </a:p>
        </p:txBody>
      </p:sp>
      <p:sp>
        <p:nvSpPr>
          <p:cNvPr id="17" name="Google Shape;631;p28">
            <a:extLst>
              <a:ext uri="{FF2B5EF4-FFF2-40B4-BE49-F238E27FC236}">
                <a16:creationId xmlns:a16="http://schemas.microsoft.com/office/drawing/2014/main" xmlns="" id="{72238B3E-3B67-DE94-3F83-6334429070E8}"/>
              </a:ext>
            </a:extLst>
          </p:cNvPr>
          <p:cNvSpPr/>
          <p:nvPr/>
        </p:nvSpPr>
        <p:spPr>
          <a:xfrm>
            <a:off x="5824960" y="3867366"/>
            <a:ext cx="497584" cy="341121"/>
          </a:xfrm>
          <a:prstGeom prst="ellipse">
            <a:avLst/>
          </a:prstGeom>
          <a:solidFill>
            <a:srgbClr val="FF800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a:solidFill>
                  <a:schemeClr val="bg1"/>
                </a:solidFill>
              </a:rPr>
              <a:t>6</a:t>
            </a:r>
            <a:endParaRPr sz="2000" b="1" dirty="0">
              <a:solidFill>
                <a:schemeClr val="bg1"/>
              </a:solidFill>
            </a:endParaRPr>
          </a:p>
        </p:txBody>
      </p:sp>
      <p:sp>
        <p:nvSpPr>
          <p:cNvPr id="18" name="Google Shape;633;p28">
            <a:extLst>
              <a:ext uri="{FF2B5EF4-FFF2-40B4-BE49-F238E27FC236}">
                <a16:creationId xmlns:a16="http://schemas.microsoft.com/office/drawing/2014/main" xmlns="" id="{91264C15-3D86-C2C8-B411-B7829E003606}"/>
              </a:ext>
            </a:extLst>
          </p:cNvPr>
          <p:cNvSpPr txBox="1"/>
          <p:nvPr/>
        </p:nvSpPr>
        <p:spPr>
          <a:xfrm>
            <a:off x="6328668" y="3842950"/>
            <a:ext cx="2476500" cy="371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sz="1200" dirty="0">
                <a:solidFill>
                  <a:srgbClr val="000000"/>
                </a:solidFill>
                <a:latin typeface="Roboto"/>
                <a:ea typeface="Roboto"/>
                <a:cs typeface="Roboto"/>
                <a:sym typeface="Roboto"/>
              </a:rPr>
              <a:t>Do not email</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50" y="2177237"/>
            <a:ext cx="4435936" cy="2715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809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TotalTime>
  <Words>1020</Words>
  <Application>Microsoft Office PowerPoint</Application>
  <PresentationFormat>On-screen Show (16:9)</PresentationFormat>
  <Paragraphs>112</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Fira Sans Extra Condensed SemiBold</vt:lpstr>
      <vt:lpstr>Wingdings</vt:lpstr>
      <vt:lpstr>Roboto</vt:lpstr>
      <vt:lpstr>Fira Sans Extra Condensed</vt:lpstr>
      <vt:lpstr>Calibri</vt:lpstr>
      <vt:lpstr>Fira Sans</vt:lpstr>
      <vt:lpstr>Cambria</vt:lpstr>
      <vt:lpstr>Big Data Infographics by Slidesgo</vt:lpstr>
      <vt:lpstr>LEAD SCORING Case Study – Assignment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 – Assignment</dc:title>
  <dc:creator>Sriranjani Karthick</dc:creator>
  <cp:lastModifiedBy>Dewang Satyam</cp:lastModifiedBy>
  <cp:revision>6</cp:revision>
  <dcterms:modified xsi:type="dcterms:W3CDTF">2022-10-18T13:05:49Z</dcterms:modified>
</cp:coreProperties>
</file>