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78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E54B-66BA-4438-9E45-D4A1752C0052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8B07-3D14-40FD-865C-9F4EC8B70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E54B-66BA-4438-9E45-D4A1752C0052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8B07-3D14-40FD-865C-9F4EC8B70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E54B-66BA-4438-9E45-D4A1752C0052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8B07-3D14-40FD-865C-9F4EC8B70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E54B-66BA-4438-9E45-D4A1752C0052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8B07-3D14-40FD-865C-9F4EC8B70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E54B-66BA-4438-9E45-D4A1752C0052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8B07-3D14-40FD-865C-9F4EC8B70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E54B-66BA-4438-9E45-D4A1752C0052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8B07-3D14-40FD-865C-9F4EC8B70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E54B-66BA-4438-9E45-D4A1752C0052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8B07-3D14-40FD-865C-9F4EC8B70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E54B-66BA-4438-9E45-D4A1752C0052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8B07-3D14-40FD-865C-9F4EC8B70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E54B-66BA-4438-9E45-D4A1752C0052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8B07-3D14-40FD-865C-9F4EC8B70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E54B-66BA-4438-9E45-D4A1752C0052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8B07-3D14-40FD-865C-9F4EC8B70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E54B-66BA-4438-9E45-D4A1752C0052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8B07-3D14-40FD-865C-9F4EC8B70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9E54B-66BA-4438-9E45-D4A1752C0052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38B07-3D14-40FD-865C-9F4EC8B70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3 cursors of java: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using </a:t>
            </a:r>
            <a:r>
              <a:rPr lang="en-US" dirty="0" err="1" smtClean="0"/>
              <a:t>listIterator</a:t>
            </a:r>
            <a:r>
              <a:rPr lang="en-US" dirty="0" smtClean="0"/>
              <a:t> method we can create </a:t>
            </a:r>
            <a:r>
              <a:rPr lang="en-US" dirty="0" err="1" smtClean="0"/>
              <a:t>listIterator</a:t>
            </a:r>
            <a:r>
              <a:rPr lang="en-US" dirty="0" smtClean="0"/>
              <a:t> object. </a:t>
            </a:r>
            <a:r>
              <a:rPr lang="en-US" dirty="0" err="1" smtClean="0"/>
              <a:t>ListIterator</a:t>
            </a:r>
            <a:r>
              <a:rPr lang="en-US" dirty="0" smtClean="0"/>
              <a:t> </a:t>
            </a:r>
            <a:r>
              <a:rPr lang="en-US" dirty="0" err="1" smtClean="0"/>
              <a:t>itr</a:t>
            </a:r>
            <a:r>
              <a:rPr lang="en-US" dirty="0" smtClean="0"/>
              <a:t>=</a:t>
            </a:r>
            <a:r>
              <a:rPr lang="en-US" dirty="0" err="1" smtClean="0"/>
              <a:t>l.listiterator</a:t>
            </a:r>
            <a:r>
              <a:rPr lang="en-US" dirty="0" smtClean="0"/>
              <a:t>();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ListIterator</a:t>
            </a:r>
            <a:r>
              <a:rPr lang="en-US" dirty="0" smtClean="0"/>
              <a:t> interface defines the following 9 methods.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199" y="1630470"/>
            <a:ext cx="7340349" cy="438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most powerful cursor is </a:t>
            </a:r>
            <a:r>
              <a:rPr lang="en-US" dirty="0" err="1" smtClean="0"/>
              <a:t>listIterator</a:t>
            </a:r>
            <a:r>
              <a:rPr lang="en-US" dirty="0" smtClean="0"/>
              <a:t> but its limitation is it is applicable only for “List objects”.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09800"/>
            <a:ext cx="8291260" cy="2590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199" y="2057400"/>
            <a:ext cx="8586209" cy="2971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interface: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1) It is the child interface of Collection. </a:t>
            </a:r>
          </a:p>
          <a:p>
            <a:pPr>
              <a:buNone/>
            </a:pPr>
            <a:r>
              <a:rPr lang="en-US" dirty="0" smtClean="0"/>
              <a:t>2) If we want to represent a group of individual objects where duplicates are not allow and insertion order is not preserved then we should go for Set interface.</a:t>
            </a:r>
          </a:p>
          <a:p>
            <a:pPr>
              <a:buNone/>
            </a:pPr>
            <a:r>
              <a:rPr lang="en-US" dirty="0" smtClean="0"/>
              <a:t>3) Set interface does not contain any new method we have to use only Collection interface methods.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81150" y="2134394"/>
            <a:ext cx="598170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HashSet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 smtClean="0"/>
              <a:t>The underlying data structure is </a:t>
            </a:r>
            <a:r>
              <a:rPr lang="en-US" dirty="0" err="1" smtClean="0"/>
              <a:t>Hashtable</a:t>
            </a:r>
            <a:r>
              <a:rPr lang="en-US" dirty="0" smtClean="0"/>
              <a:t>. </a:t>
            </a:r>
          </a:p>
          <a:p>
            <a:pPr marL="514350" indent="-514350">
              <a:buAutoNum type="arabicParenR"/>
            </a:pPr>
            <a:r>
              <a:rPr lang="en-US" dirty="0" smtClean="0"/>
              <a:t>Insertion order is not preserved and it is based on hash code of the objects. </a:t>
            </a:r>
          </a:p>
          <a:p>
            <a:pPr>
              <a:buNone/>
            </a:pPr>
            <a:r>
              <a:rPr lang="en-US" dirty="0" smtClean="0"/>
              <a:t>3) Duplicate objects are not allowed.</a:t>
            </a:r>
          </a:p>
          <a:p>
            <a:pPr>
              <a:buNone/>
            </a:pPr>
            <a:r>
              <a:rPr lang="en-US" dirty="0" smtClean="0"/>
              <a:t>4) If we are trying to insert duplicate objects we won’t get compile time error and runtime error add() method simply returns false.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5) Heterogeneous objects are allowed. </a:t>
            </a:r>
          </a:p>
          <a:p>
            <a:pPr>
              <a:buNone/>
            </a:pPr>
            <a:r>
              <a:rPr lang="en-US" dirty="0" smtClean="0"/>
              <a:t>6) Null insertion is possible.</a:t>
            </a:r>
          </a:p>
          <a:p>
            <a:pPr>
              <a:buNone/>
            </a:pPr>
            <a:r>
              <a:rPr lang="en-US" dirty="0" smtClean="0"/>
              <a:t>7) Implements </a:t>
            </a:r>
            <a:r>
              <a:rPr lang="en-US" dirty="0" err="1" smtClean="0"/>
              <a:t>Serializable</a:t>
            </a:r>
            <a:r>
              <a:rPr lang="en-US" dirty="0" smtClean="0"/>
              <a:t> and </a:t>
            </a:r>
            <a:r>
              <a:rPr lang="en-US" dirty="0" err="1" smtClean="0"/>
              <a:t>Cloneable</a:t>
            </a:r>
            <a:r>
              <a:rPr lang="en-US" dirty="0" smtClean="0"/>
              <a:t> interfaces but not </a:t>
            </a:r>
            <a:r>
              <a:rPr lang="en-US" dirty="0" err="1" smtClean="0"/>
              <a:t>RandomAccess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1) </a:t>
            </a:r>
            <a:r>
              <a:rPr lang="en-US" dirty="0" err="1" smtClean="0"/>
              <a:t>HashSet</a:t>
            </a:r>
            <a:r>
              <a:rPr lang="en-US" dirty="0" smtClean="0"/>
              <a:t> h=new </a:t>
            </a:r>
            <a:r>
              <a:rPr lang="en-US" dirty="0" err="1" smtClean="0"/>
              <a:t>HashSet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• Creates an empty </a:t>
            </a:r>
            <a:r>
              <a:rPr lang="en-US" dirty="0" err="1" smtClean="0"/>
              <a:t>HashSet</a:t>
            </a:r>
            <a:r>
              <a:rPr lang="en-US" dirty="0" smtClean="0"/>
              <a:t> object with default initial capacity 16 and default fill ratio 0.75(fill ratio is also known as load factor).</a:t>
            </a:r>
          </a:p>
          <a:p>
            <a:pPr>
              <a:buNone/>
            </a:pPr>
            <a:r>
              <a:rPr lang="en-US" dirty="0" smtClean="0"/>
              <a:t>2) </a:t>
            </a:r>
            <a:r>
              <a:rPr lang="en-US" dirty="0" err="1" smtClean="0"/>
              <a:t>HashSet</a:t>
            </a:r>
            <a:r>
              <a:rPr lang="en-US" dirty="0" smtClean="0"/>
              <a:t> h=new </a:t>
            </a:r>
            <a:r>
              <a:rPr lang="en-US" dirty="0" err="1" smtClean="0"/>
              <a:t>HashSet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initialcapacity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dirty="0" smtClean="0"/>
              <a:t>• Creates an empty </a:t>
            </a:r>
            <a:r>
              <a:rPr lang="en-US" dirty="0" err="1" smtClean="0"/>
              <a:t>HashSet</a:t>
            </a:r>
            <a:r>
              <a:rPr lang="en-US" dirty="0" smtClean="0"/>
              <a:t> object with the specified initial capacity and default fill ratio 0.75.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Cursor OF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want to get objects one by one from the collection then we should go for cursor. There are 3 types of cursors available in java. They are:</a:t>
            </a:r>
          </a:p>
          <a:p>
            <a:pPr>
              <a:buNone/>
            </a:pPr>
            <a:r>
              <a:rPr lang="en-US" dirty="0" smtClean="0"/>
              <a:t> 1) Enumeration </a:t>
            </a:r>
          </a:p>
          <a:p>
            <a:pPr>
              <a:buNone/>
            </a:pPr>
            <a:r>
              <a:rPr lang="en-US" dirty="0" smtClean="0"/>
              <a:t>2) </a:t>
            </a:r>
            <a:r>
              <a:rPr lang="en-US" dirty="0" err="1" smtClean="0"/>
              <a:t>Iterator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3) </a:t>
            </a:r>
            <a:r>
              <a:rPr lang="en-US" dirty="0" err="1" smtClean="0"/>
              <a:t>ListIterator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3) </a:t>
            </a:r>
            <a:r>
              <a:rPr lang="en-US" dirty="0" err="1" smtClean="0"/>
              <a:t>HashSet</a:t>
            </a:r>
            <a:r>
              <a:rPr lang="en-US" dirty="0" smtClean="0"/>
              <a:t> h=new </a:t>
            </a:r>
            <a:r>
              <a:rPr lang="en-US" dirty="0" err="1" smtClean="0"/>
              <a:t>HashSet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initialcapacity,float</a:t>
            </a:r>
            <a:r>
              <a:rPr lang="en-US" dirty="0" smtClean="0"/>
              <a:t> </a:t>
            </a:r>
            <a:r>
              <a:rPr lang="en-US" dirty="0" err="1" smtClean="0"/>
              <a:t>fillratio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dirty="0" smtClean="0"/>
              <a:t>4) </a:t>
            </a:r>
            <a:r>
              <a:rPr lang="en-US" dirty="0" err="1" smtClean="0"/>
              <a:t>HashSet</a:t>
            </a:r>
            <a:r>
              <a:rPr lang="en-US" dirty="0" smtClean="0"/>
              <a:t> h=new </a:t>
            </a:r>
            <a:r>
              <a:rPr lang="en-US" dirty="0" err="1" smtClean="0"/>
              <a:t>HashSet</a:t>
            </a:r>
            <a:r>
              <a:rPr lang="en-US" dirty="0" smtClean="0"/>
              <a:t>(Collection c);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LinkedHashSet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 smtClean="0"/>
              <a:t>It is the child class of </a:t>
            </a:r>
            <a:r>
              <a:rPr lang="en-US" dirty="0" err="1" smtClean="0"/>
              <a:t>HashSet</a:t>
            </a:r>
            <a:r>
              <a:rPr lang="en-US" dirty="0" smtClean="0"/>
              <a:t>. </a:t>
            </a:r>
          </a:p>
          <a:p>
            <a:pPr marL="514350" indent="-514350">
              <a:buAutoNum type="arabicParenR"/>
            </a:pPr>
            <a:r>
              <a:rPr lang="en-US" dirty="0" smtClean="0"/>
              <a:t>2) </a:t>
            </a:r>
            <a:r>
              <a:rPr lang="en-US" dirty="0" err="1" smtClean="0"/>
              <a:t>LinkedHashSet</a:t>
            </a:r>
            <a:r>
              <a:rPr lang="en-US" dirty="0" smtClean="0"/>
              <a:t> is exactly same as </a:t>
            </a:r>
            <a:r>
              <a:rPr lang="en-US" dirty="0" err="1" smtClean="0"/>
              <a:t>HashSet</a:t>
            </a:r>
            <a:r>
              <a:rPr lang="en-US" dirty="0" smtClean="0"/>
              <a:t> except the following differences.</a:t>
            </a:r>
          </a:p>
          <a:p>
            <a:pPr marL="514350" indent="-514350">
              <a:buAutoNum type="arabicParenR"/>
            </a:pPr>
            <a:r>
              <a:rPr lang="en-US" dirty="0" err="1" smtClean="0"/>
              <a:t>LinkedHashSet</a:t>
            </a:r>
            <a:r>
              <a:rPr lang="en-US" dirty="0" smtClean="0"/>
              <a:t> and </a:t>
            </a:r>
            <a:r>
              <a:rPr lang="en-US" dirty="0" err="1" smtClean="0"/>
              <a:t>LinkedHashMap</a:t>
            </a:r>
            <a:r>
              <a:rPr lang="en-US" dirty="0" smtClean="0"/>
              <a:t> commonly used for implementing “cache applications” where insertion order must be preserved and duplicates are not allowed.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HashSet</a:t>
            </a:r>
            <a:r>
              <a:rPr lang="en-US" dirty="0" smtClean="0"/>
              <a:t> and  </a:t>
            </a:r>
            <a:r>
              <a:rPr lang="en-US" dirty="0" err="1" smtClean="0"/>
              <a:t>LinkedHashet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86000"/>
            <a:ext cx="8229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SortedSet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1) It is child interface of Set.</a:t>
            </a:r>
          </a:p>
          <a:p>
            <a:pPr>
              <a:buNone/>
            </a:pPr>
            <a:r>
              <a:rPr lang="en-US" dirty="0" smtClean="0"/>
              <a:t>2) If we want to represent a group of “unique objects” according to some sorting order then we should go for </a:t>
            </a:r>
            <a:r>
              <a:rPr lang="en-US" dirty="0" err="1" smtClean="0"/>
              <a:t>SortedSet</a:t>
            </a:r>
            <a:r>
              <a:rPr lang="en-US" dirty="0" smtClean="0"/>
              <a:t> interface. </a:t>
            </a:r>
          </a:p>
          <a:p>
            <a:pPr>
              <a:buNone/>
            </a:pPr>
            <a:r>
              <a:rPr lang="en-US" dirty="0" smtClean="0"/>
              <a:t>3) That sorting order can be either default natural sorting (or) customized sorting order.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SortedSet</a:t>
            </a:r>
            <a:r>
              <a:rPr lang="en-US" dirty="0" smtClean="0"/>
              <a:t> 6 specific methods.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dirty="0" smtClean="0"/>
              <a:t>1)Object first(); </a:t>
            </a:r>
          </a:p>
          <a:p>
            <a:pPr marL="514350" indent="-514350">
              <a:buNone/>
            </a:pPr>
            <a:r>
              <a:rPr lang="en-US" dirty="0" smtClean="0"/>
              <a:t>2) Object last(); </a:t>
            </a:r>
          </a:p>
          <a:p>
            <a:pPr marL="514350" indent="-514350">
              <a:buNone/>
            </a:pPr>
            <a:r>
              <a:rPr lang="en-US" dirty="0" smtClean="0"/>
              <a:t>3) </a:t>
            </a:r>
            <a:r>
              <a:rPr lang="en-US" dirty="0" err="1" smtClean="0"/>
              <a:t>SortedSet</a:t>
            </a:r>
            <a:r>
              <a:rPr lang="en-US" dirty="0" smtClean="0"/>
              <a:t> </a:t>
            </a:r>
            <a:r>
              <a:rPr lang="en-US" dirty="0" err="1" smtClean="0"/>
              <a:t>headSet</a:t>
            </a:r>
            <a:r>
              <a:rPr lang="en-US" dirty="0" smtClean="0"/>
              <a:t>(Object o); </a:t>
            </a:r>
          </a:p>
          <a:p>
            <a:pPr marL="514350" indent="-514350">
              <a:buNone/>
            </a:pPr>
            <a:r>
              <a:rPr lang="en-US" dirty="0" smtClean="0"/>
              <a:t>• Returns the </a:t>
            </a:r>
            <a:r>
              <a:rPr lang="en-US" dirty="0" err="1" smtClean="0"/>
              <a:t>SortedSet</a:t>
            </a:r>
            <a:r>
              <a:rPr lang="en-US" dirty="0" smtClean="0"/>
              <a:t> whose elements are </a:t>
            </a:r>
            <a:r>
              <a:rPr lang="en-US" dirty="0" smtClean="0"/>
              <a:t>&lt;o</a:t>
            </a:r>
            <a:r>
              <a:rPr lang="en-US" dirty="0" smtClean="0"/>
              <a:t>.</a:t>
            </a:r>
          </a:p>
          <a:p>
            <a:pPr marL="514350" indent="-514350">
              <a:buNone/>
            </a:pPr>
            <a:r>
              <a:rPr lang="en-US" dirty="0" smtClean="0"/>
              <a:t> 4) </a:t>
            </a:r>
            <a:r>
              <a:rPr lang="en-US" dirty="0" err="1" smtClean="0"/>
              <a:t>SortedSet</a:t>
            </a:r>
            <a:r>
              <a:rPr lang="en-US" dirty="0" smtClean="0"/>
              <a:t> </a:t>
            </a:r>
            <a:r>
              <a:rPr lang="en-US" dirty="0" err="1" smtClean="0"/>
              <a:t>tailSet</a:t>
            </a:r>
            <a:r>
              <a:rPr lang="en-US" dirty="0" smtClean="0"/>
              <a:t>(Object o);</a:t>
            </a:r>
          </a:p>
          <a:p>
            <a:pPr marL="514350" indent="-514350">
              <a:buNone/>
            </a:pPr>
            <a:r>
              <a:rPr lang="en-US" dirty="0" smtClean="0"/>
              <a:t>It returns the </a:t>
            </a:r>
            <a:r>
              <a:rPr lang="en-US" dirty="0" err="1" smtClean="0"/>
              <a:t>SortedSet</a:t>
            </a:r>
            <a:r>
              <a:rPr lang="en-US" dirty="0" smtClean="0"/>
              <a:t> whose elements are &gt;=o.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SortedSet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5) </a:t>
            </a:r>
            <a:r>
              <a:rPr lang="en-US" dirty="0" err="1" smtClean="0"/>
              <a:t>SortedSet</a:t>
            </a:r>
            <a:r>
              <a:rPr lang="en-US" dirty="0" smtClean="0"/>
              <a:t> subset(Object o1,Object o2); </a:t>
            </a:r>
          </a:p>
          <a:p>
            <a:pPr>
              <a:buNone/>
            </a:pPr>
            <a:r>
              <a:rPr lang="en-US" dirty="0" smtClean="0"/>
              <a:t>Returns the </a:t>
            </a:r>
            <a:r>
              <a:rPr lang="en-US" dirty="0" err="1" smtClean="0"/>
              <a:t>SortedSet</a:t>
            </a:r>
            <a:r>
              <a:rPr lang="en-US" dirty="0" smtClean="0"/>
              <a:t> whose elements are &gt;=o1but &lt;o2.</a:t>
            </a:r>
          </a:p>
          <a:p>
            <a:pPr>
              <a:buNone/>
            </a:pPr>
            <a:r>
              <a:rPr lang="en-US" dirty="0" smtClean="0"/>
              <a:t>6) Comparator </a:t>
            </a:r>
            <a:r>
              <a:rPr lang="en-US" dirty="0" err="1" smtClean="0"/>
              <a:t>comparator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• Returns the Comparator object that describes underlying sorting technique. </a:t>
            </a:r>
          </a:p>
          <a:p>
            <a:pPr>
              <a:buNone/>
            </a:pPr>
            <a:r>
              <a:rPr lang="en-US" dirty="0" smtClean="0"/>
              <a:t>• If we are following default natural sorting order then this method returns null.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SortedSet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812" y="1939131"/>
            <a:ext cx="7572375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TreeSet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 smtClean="0"/>
              <a:t>The underlying data structure is balanced tree. </a:t>
            </a:r>
          </a:p>
          <a:p>
            <a:pPr marL="514350" indent="-514350">
              <a:buAutoNum type="arabicParenR"/>
            </a:pPr>
            <a:r>
              <a:rPr lang="en-US" dirty="0" smtClean="0"/>
              <a:t> Duplicate objects are not allowed.</a:t>
            </a:r>
          </a:p>
          <a:p>
            <a:pPr marL="514350" indent="-514350">
              <a:buAutoNum type="arabicParenR"/>
            </a:pPr>
            <a:r>
              <a:rPr lang="en-US" dirty="0" smtClean="0"/>
              <a:t>  Insertion order is not preserved and it is based on some sorting order of objects</a:t>
            </a:r>
          </a:p>
          <a:p>
            <a:pPr marL="514350" indent="-514350">
              <a:buAutoNum type="arabicParenR"/>
            </a:pPr>
            <a:r>
              <a:rPr lang="en-US" dirty="0" smtClean="0"/>
              <a:t>Heterogeneous objects are not allowed if we are trying to insert heterogeneous objects then we will get </a:t>
            </a:r>
            <a:r>
              <a:rPr lang="en-US" dirty="0" err="1" smtClean="0"/>
              <a:t>ClassCastException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1) </a:t>
            </a:r>
            <a:r>
              <a:rPr lang="en-US" dirty="0" err="1" smtClean="0"/>
              <a:t>TreeSet</a:t>
            </a:r>
            <a:r>
              <a:rPr lang="en-US" dirty="0" smtClean="0"/>
              <a:t> t=new </a:t>
            </a:r>
            <a:r>
              <a:rPr lang="en-US" dirty="0" err="1" smtClean="0"/>
              <a:t>TreeSet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• Creates an empty </a:t>
            </a:r>
            <a:r>
              <a:rPr lang="en-US" dirty="0" err="1" smtClean="0"/>
              <a:t>TreeSet</a:t>
            </a:r>
            <a:r>
              <a:rPr lang="en-US" dirty="0" smtClean="0"/>
              <a:t> object where all elements will be inserted according to default natural sorting order.</a:t>
            </a:r>
          </a:p>
          <a:p>
            <a:pPr>
              <a:buNone/>
            </a:pPr>
            <a:r>
              <a:rPr lang="en-US" dirty="0" smtClean="0"/>
              <a:t>2) </a:t>
            </a:r>
            <a:r>
              <a:rPr lang="en-US" dirty="0" err="1" smtClean="0"/>
              <a:t>TreeSet</a:t>
            </a:r>
            <a:r>
              <a:rPr lang="en-US" dirty="0" smtClean="0"/>
              <a:t> t=new </a:t>
            </a:r>
            <a:r>
              <a:rPr lang="en-US" dirty="0" err="1" smtClean="0"/>
              <a:t>TreeSet</a:t>
            </a:r>
            <a:r>
              <a:rPr lang="en-US" dirty="0" smtClean="0"/>
              <a:t>(Comparator c); </a:t>
            </a:r>
          </a:p>
          <a:p>
            <a:pPr>
              <a:buNone/>
            </a:pPr>
            <a:r>
              <a:rPr lang="en-US" dirty="0" smtClean="0"/>
              <a:t>• Creates an empty </a:t>
            </a:r>
            <a:r>
              <a:rPr lang="en-US" dirty="0" err="1" smtClean="0"/>
              <a:t>TreeSet</a:t>
            </a:r>
            <a:r>
              <a:rPr lang="en-US" dirty="0" smtClean="0"/>
              <a:t> object where all objects will be inserted according to customized sorting order specified by Comparator object.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3) </a:t>
            </a:r>
            <a:r>
              <a:rPr lang="en-US" dirty="0" err="1" smtClean="0"/>
              <a:t>TreeSet</a:t>
            </a:r>
            <a:r>
              <a:rPr lang="en-US" dirty="0" smtClean="0"/>
              <a:t> t=new </a:t>
            </a:r>
            <a:r>
              <a:rPr lang="en-US" dirty="0" err="1" smtClean="0"/>
              <a:t>TreeSet</a:t>
            </a:r>
            <a:r>
              <a:rPr lang="en-US" dirty="0" smtClean="0"/>
              <a:t>(</a:t>
            </a:r>
            <a:r>
              <a:rPr lang="en-US" dirty="0" err="1" smtClean="0"/>
              <a:t>SortedSet</a:t>
            </a:r>
            <a:r>
              <a:rPr lang="en-US" dirty="0" smtClean="0"/>
              <a:t> s); </a:t>
            </a:r>
          </a:p>
          <a:p>
            <a:pPr>
              <a:buNone/>
            </a:pPr>
            <a:r>
              <a:rPr lang="en-US" dirty="0" smtClean="0"/>
              <a:t>4) </a:t>
            </a:r>
            <a:r>
              <a:rPr lang="en-US" dirty="0" err="1" smtClean="0"/>
              <a:t>TreeSet</a:t>
            </a:r>
            <a:r>
              <a:rPr lang="en-US" dirty="0" smtClean="0"/>
              <a:t> t=new </a:t>
            </a:r>
            <a:r>
              <a:rPr lang="en-US" dirty="0" err="1" smtClean="0"/>
              <a:t>TreeSet</a:t>
            </a:r>
            <a:r>
              <a:rPr lang="en-US" dirty="0" smtClean="0"/>
              <a:t>(Collection c);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1) We can use Enumeration to get objects one by one from the legacy collection objects.</a:t>
            </a:r>
          </a:p>
          <a:p>
            <a:pPr>
              <a:buNone/>
            </a:pPr>
            <a:r>
              <a:rPr lang="en-US" dirty="0" smtClean="0"/>
              <a:t> 2) We can create Enumeration object by using elements() method.</a:t>
            </a:r>
          </a:p>
          <a:p>
            <a:pPr>
              <a:buNone/>
            </a:pPr>
            <a:r>
              <a:rPr lang="en-US" dirty="0" smtClean="0"/>
              <a:t>Enumeration e=</a:t>
            </a:r>
            <a:r>
              <a:rPr lang="en-US" dirty="0" err="1" smtClean="0"/>
              <a:t>v.elements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// v  Vector Object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TreeSet</a:t>
            </a:r>
            <a:r>
              <a:rPr lang="en-US" dirty="0" smtClean="0"/>
              <a:t> t=new </a:t>
            </a:r>
            <a:r>
              <a:rPr lang="en-US" dirty="0" err="1" smtClean="0"/>
              <a:t>TreeSet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err="1" smtClean="0"/>
              <a:t>t.add</a:t>
            </a:r>
            <a:r>
              <a:rPr lang="en-US" dirty="0" smtClean="0"/>
              <a:t>(new </a:t>
            </a:r>
            <a:r>
              <a:rPr lang="en-US" dirty="0" err="1" smtClean="0"/>
              <a:t>StringBuffer</a:t>
            </a:r>
            <a:r>
              <a:rPr lang="en-US" dirty="0" smtClean="0"/>
              <a:t>("A")); </a:t>
            </a:r>
          </a:p>
          <a:p>
            <a:pPr>
              <a:buNone/>
            </a:pPr>
            <a:r>
              <a:rPr lang="en-US" dirty="0" err="1" smtClean="0"/>
              <a:t>t.add</a:t>
            </a:r>
            <a:r>
              <a:rPr lang="en-US" dirty="0" smtClean="0"/>
              <a:t>(new </a:t>
            </a:r>
            <a:r>
              <a:rPr lang="en-US" dirty="0" err="1" smtClean="0"/>
              <a:t>StringBuffer</a:t>
            </a:r>
            <a:r>
              <a:rPr lang="en-US" dirty="0" smtClean="0"/>
              <a:t>("Z")); </a:t>
            </a:r>
          </a:p>
          <a:p>
            <a:pPr>
              <a:buNone/>
            </a:pPr>
            <a:r>
              <a:rPr lang="en-US" dirty="0" err="1" smtClean="0"/>
              <a:t>t.add</a:t>
            </a:r>
            <a:r>
              <a:rPr lang="en-US" dirty="0" smtClean="0"/>
              <a:t>(new </a:t>
            </a:r>
            <a:r>
              <a:rPr lang="en-US" dirty="0" err="1" smtClean="0"/>
              <a:t>StringBuffer</a:t>
            </a:r>
            <a:r>
              <a:rPr lang="en-US" dirty="0" smtClean="0"/>
              <a:t>("L"));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t.add</a:t>
            </a:r>
            <a:r>
              <a:rPr lang="en-US" dirty="0" smtClean="0"/>
              <a:t>(new </a:t>
            </a:r>
            <a:r>
              <a:rPr lang="en-US" dirty="0" err="1" smtClean="0"/>
              <a:t>StringBuffer</a:t>
            </a:r>
            <a:r>
              <a:rPr lang="en-US" dirty="0" smtClean="0"/>
              <a:t>("B"));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(t); 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Runtime Exception. </a:t>
            </a:r>
          </a:p>
          <a:p>
            <a:pPr>
              <a:buNone/>
            </a:pPr>
            <a:r>
              <a:rPr lang="en-US" dirty="0" smtClean="0"/>
              <a:t>• Exception in thread "main" </a:t>
            </a:r>
            <a:r>
              <a:rPr lang="en-US" dirty="0" err="1" smtClean="0"/>
              <a:t>java.lang.ClassCastException</a:t>
            </a:r>
            <a:r>
              <a:rPr lang="en-US" dirty="0" smtClean="0"/>
              <a:t>: </a:t>
            </a:r>
            <a:r>
              <a:rPr lang="en-US" dirty="0" err="1" smtClean="0"/>
              <a:t>java.lang.StringBuffer</a:t>
            </a:r>
            <a:r>
              <a:rPr lang="en-US" dirty="0" smtClean="0"/>
              <a:t> cannot be cast to </a:t>
            </a:r>
            <a:r>
              <a:rPr lang="en-US" dirty="0" err="1" smtClean="0"/>
              <a:t>java.lang.Comparable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• If we are depending on default natural sorting order compulsory the objects should be homogeneous and Comparable otherwise we will get </a:t>
            </a:r>
            <a:r>
              <a:rPr lang="en-US" dirty="0" err="1" smtClean="0"/>
              <a:t>ClassCastException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• An object is said to be Comparable if and only if the corresponding class implements Comparable interface. </a:t>
            </a:r>
          </a:p>
          <a:p>
            <a:pPr>
              <a:buNone/>
            </a:pPr>
            <a:r>
              <a:rPr lang="en-US" dirty="0" smtClean="0"/>
              <a:t>• String class and all wrapper classes implements Comparable interface but </a:t>
            </a:r>
            <a:r>
              <a:rPr lang="en-US" dirty="0" err="1" smtClean="0"/>
              <a:t>StringBuffer</a:t>
            </a:r>
            <a:r>
              <a:rPr lang="en-US" dirty="0" smtClean="0"/>
              <a:t> class doesn’t implement Comparable interface hence in the above program we are getting </a:t>
            </a:r>
            <a:r>
              <a:rPr lang="en-US" dirty="0" err="1" smtClean="0"/>
              <a:t>ClassCastException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Enumeration interface defines the following two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1) public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hasMoreElements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2) public Object </a:t>
            </a:r>
            <a:r>
              <a:rPr lang="en-US" dirty="0" err="1" smtClean="0"/>
              <a:t>nextElement</a:t>
            </a:r>
            <a:r>
              <a:rPr lang="en-US" dirty="0" smtClean="0"/>
              <a:t>();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Enumeration: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 smtClean="0"/>
              <a:t>We can apply Enumeration concept only for legacy classes and it is not a universal cursor.</a:t>
            </a:r>
          </a:p>
          <a:p>
            <a:pPr marL="514350" indent="-514350">
              <a:buAutoNum type="arabicParenR"/>
            </a:pPr>
            <a:r>
              <a:rPr lang="en-US" dirty="0" smtClean="0"/>
              <a:t>By using Enumeration we can get only read access and we can’t perform remove operations. </a:t>
            </a:r>
          </a:p>
          <a:p>
            <a:pPr marL="514350" indent="-514350">
              <a:buAutoNum type="arabicParenR"/>
            </a:pPr>
            <a:r>
              <a:rPr lang="en-US" dirty="0" smtClean="0"/>
              <a:t>To overcome these limitations sun people introduced </a:t>
            </a:r>
            <a:r>
              <a:rPr lang="en-US" dirty="0" err="1" smtClean="0"/>
              <a:t>Iterator</a:t>
            </a:r>
            <a:r>
              <a:rPr lang="en-US" dirty="0" smtClean="0"/>
              <a:t> concept in 1.2v.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Iterator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1) We can use </a:t>
            </a:r>
            <a:r>
              <a:rPr lang="en-US" dirty="0" err="1" smtClean="0"/>
              <a:t>Iterator</a:t>
            </a:r>
            <a:r>
              <a:rPr lang="en-US" dirty="0" smtClean="0"/>
              <a:t> to get objects one by one from any collection object.</a:t>
            </a:r>
          </a:p>
          <a:p>
            <a:pPr>
              <a:buNone/>
            </a:pPr>
            <a:r>
              <a:rPr lang="en-US" dirty="0" smtClean="0"/>
              <a:t> 2) We can apply </a:t>
            </a:r>
            <a:r>
              <a:rPr lang="en-US" dirty="0" err="1" smtClean="0"/>
              <a:t>Iterator</a:t>
            </a:r>
            <a:r>
              <a:rPr lang="en-US" dirty="0" smtClean="0"/>
              <a:t> concept for any collection object and it is a universal cursor.</a:t>
            </a:r>
          </a:p>
          <a:p>
            <a:pPr>
              <a:buNone/>
            </a:pPr>
            <a:r>
              <a:rPr lang="en-US" dirty="0" smtClean="0"/>
              <a:t> 3) While iterating the objects by </a:t>
            </a:r>
            <a:r>
              <a:rPr lang="en-US" dirty="0" err="1" smtClean="0"/>
              <a:t>Iterator</a:t>
            </a:r>
            <a:r>
              <a:rPr lang="en-US" dirty="0" smtClean="0"/>
              <a:t> we can perform both read and remove operations.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get </a:t>
            </a:r>
            <a:r>
              <a:rPr lang="en-US" dirty="0" err="1" smtClean="0"/>
              <a:t>Iterator</a:t>
            </a:r>
            <a:r>
              <a:rPr lang="en-US" dirty="0" smtClean="0"/>
              <a:t> object by using </a:t>
            </a:r>
            <a:r>
              <a:rPr lang="en-US" dirty="0" err="1" smtClean="0"/>
              <a:t>iterator</a:t>
            </a:r>
            <a:r>
              <a:rPr lang="en-US" dirty="0" smtClean="0"/>
              <a:t>() method of Collection interface. </a:t>
            </a:r>
            <a:r>
              <a:rPr lang="en-US" dirty="0" err="1" smtClean="0"/>
              <a:t>Iterator</a:t>
            </a:r>
            <a:r>
              <a:rPr lang="en-US" dirty="0" smtClean="0"/>
              <a:t> </a:t>
            </a:r>
            <a:r>
              <a:rPr lang="en-US" dirty="0" err="1" smtClean="0"/>
              <a:t>itr</a:t>
            </a:r>
            <a:r>
              <a:rPr lang="en-US" dirty="0" smtClean="0"/>
              <a:t>=</a:t>
            </a:r>
            <a:r>
              <a:rPr lang="en-US" dirty="0" err="1" smtClean="0"/>
              <a:t>c.iterator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Iterator</a:t>
            </a:r>
            <a:r>
              <a:rPr lang="en-US" dirty="0" smtClean="0"/>
              <a:t> interface defines the following 3 methods</a:t>
            </a:r>
          </a:p>
          <a:p>
            <a:pPr>
              <a:buNone/>
            </a:pPr>
            <a:r>
              <a:rPr lang="en-US" dirty="0" smtClean="0"/>
              <a:t>1)public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hasNext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2)public object next(); </a:t>
            </a:r>
          </a:p>
          <a:p>
            <a:pPr>
              <a:buNone/>
            </a:pPr>
            <a:r>
              <a:rPr lang="en-US" dirty="0" smtClean="0"/>
              <a:t>3)public void remove();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</a:t>
            </a:r>
            <a:r>
              <a:rPr lang="en-US" dirty="0" err="1" smtClean="0"/>
              <a:t>Iterator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arenR"/>
            </a:pPr>
            <a:r>
              <a:rPr lang="en-US" dirty="0" smtClean="0"/>
              <a:t>Both enumeration and </a:t>
            </a:r>
            <a:r>
              <a:rPr lang="en-US" dirty="0" err="1" smtClean="0"/>
              <a:t>Iterator</a:t>
            </a:r>
            <a:r>
              <a:rPr lang="en-US" dirty="0" smtClean="0"/>
              <a:t> are single direction cursors only. That is we can always move only forward direction and we can’t move to the backward direction.</a:t>
            </a:r>
          </a:p>
          <a:p>
            <a:pPr>
              <a:buNone/>
            </a:pPr>
            <a:r>
              <a:rPr lang="en-US" dirty="0" smtClean="0"/>
              <a:t>2) While iterating by </a:t>
            </a:r>
            <a:r>
              <a:rPr lang="en-US" dirty="0" err="1" smtClean="0"/>
              <a:t>Iterator</a:t>
            </a:r>
            <a:r>
              <a:rPr lang="en-US" dirty="0" smtClean="0"/>
              <a:t> we can perform only read and remove operations and we can’t perform replacement and addition of new objects.</a:t>
            </a:r>
          </a:p>
          <a:p>
            <a:pPr>
              <a:buNone/>
            </a:pPr>
            <a:r>
              <a:rPr lang="en-US" dirty="0" smtClean="0"/>
              <a:t>Note-To overcome these limitations sun people introduced </a:t>
            </a:r>
            <a:r>
              <a:rPr lang="en-US" dirty="0" err="1" smtClean="0"/>
              <a:t>listIterator</a:t>
            </a:r>
            <a:r>
              <a:rPr lang="en-US" dirty="0" smtClean="0"/>
              <a:t> concept.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ListIterator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 err="1" smtClean="0"/>
              <a:t>ListIterator</a:t>
            </a:r>
            <a:r>
              <a:rPr lang="en-US" dirty="0" smtClean="0"/>
              <a:t> is the child interface of </a:t>
            </a:r>
            <a:r>
              <a:rPr lang="en-US" dirty="0" err="1" smtClean="0"/>
              <a:t>Iterator</a:t>
            </a:r>
            <a:r>
              <a:rPr lang="en-US" dirty="0" smtClean="0"/>
              <a:t>. </a:t>
            </a:r>
          </a:p>
          <a:p>
            <a:pPr marL="514350" indent="-514350">
              <a:buAutoNum type="arabicParenR"/>
            </a:pPr>
            <a:r>
              <a:rPr lang="en-US" dirty="0" smtClean="0"/>
              <a:t>By using </a:t>
            </a:r>
            <a:r>
              <a:rPr lang="en-US" dirty="0" err="1" smtClean="0"/>
              <a:t>listIterator</a:t>
            </a:r>
            <a:r>
              <a:rPr lang="en-US" dirty="0" smtClean="0"/>
              <a:t> we can move either to the forward direction (or) to the backward direction that is it is a bi-directional cursor.</a:t>
            </a:r>
          </a:p>
          <a:p>
            <a:pPr marL="514350" indent="-514350">
              <a:buAutoNum type="arabicParenR"/>
            </a:pPr>
            <a:r>
              <a:rPr lang="en-US" dirty="0" smtClean="0"/>
              <a:t> While iterating by </a:t>
            </a:r>
            <a:r>
              <a:rPr lang="en-US" dirty="0" err="1" smtClean="0"/>
              <a:t>listIterator</a:t>
            </a:r>
            <a:r>
              <a:rPr lang="en-US" dirty="0" smtClean="0"/>
              <a:t> we can perform replacement and addition of new objects in addition to read and remove operations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1083</Words>
  <Application>Microsoft Office PowerPoint</Application>
  <PresentationFormat>On-screen Show (4:3)</PresentationFormat>
  <Paragraphs>111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The 3 cursors of java:</vt:lpstr>
      <vt:lpstr>Cursor OF Java</vt:lpstr>
      <vt:lpstr>Enumeration:</vt:lpstr>
      <vt:lpstr>Enumeration interface defines the following two methods</vt:lpstr>
      <vt:lpstr>Limitations of Enumeration:</vt:lpstr>
      <vt:lpstr>Iterator:</vt:lpstr>
      <vt:lpstr>Iterator</vt:lpstr>
      <vt:lpstr>Limitations of Iterator:</vt:lpstr>
      <vt:lpstr>ListIterator:</vt:lpstr>
      <vt:lpstr>ListIterator</vt:lpstr>
      <vt:lpstr>ListIterator interface defines the following 9 methods.</vt:lpstr>
      <vt:lpstr>Conclusion</vt:lpstr>
      <vt:lpstr>Slide 13</vt:lpstr>
      <vt:lpstr>Slide 14</vt:lpstr>
      <vt:lpstr>Set interface:</vt:lpstr>
      <vt:lpstr>Set</vt:lpstr>
      <vt:lpstr>HashSet:</vt:lpstr>
      <vt:lpstr>HashSet</vt:lpstr>
      <vt:lpstr>Constructors:</vt:lpstr>
      <vt:lpstr>Constructor</vt:lpstr>
      <vt:lpstr>LinkedHashSet:</vt:lpstr>
      <vt:lpstr>HashSet and  LinkedHashet</vt:lpstr>
      <vt:lpstr>SortedSet:</vt:lpstr>
      <vt:lpstr>SortedSet 6 specific methods.</vt:lpstr>
      <vt:lpstr>SortedSet</vt:lpstr>
      <vt:lpstr>SortedSet</vt:lpstr>
      <vt:lpstr>TreeSet:</vt:lpstr>
      <vt:lpstr>Constructors:</vt:lpstr>
      <vt:lpstr>Constructor</vt:lpstr>
      <vt:lpstr>Example</vt:lpstr>
      <vt:lpstr>Slide 31</vt:lpstr>
      <vt:lpstr>Slide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34</cp:revision>
  <dcterms:created xsi:type="dcterms:W3CDTF">2019-08-07T09:42:19Z</dcterms:created>
  <dcterms:modified xsi:type="dcterms:W3CDTF">2019-08-20T12:26:14Z</dcterms:modified>
</cp:coreProperties>
</file>