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1233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0322" y="583345"/>
            <a:ext cx="5370268" cy="4164820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GB" sz="6000" dirty="0" err="1">
                <a:solidFill>
                  <a:srgbClr val="FFFFFF"/>
                </a:solidFill>
              </a:rPr>
              <a:t>CampusConnect</a:t>
            </a:r>
            <a:r>
              <a:rPr lang="en-GB" sz="6000" dirty="0">
                <a:solidFill>
                  <a:srgbClr val="FFFFFF"/>
                </a:solidFill>
              </a:rPr>
              <a:t> - Campus Event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6171" y="5972174"/>
            <a:ext cx="6434024" cy="5048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sz="1300" dirty="0">
                <a:solidFill>
                  <a:srgbClr val="FFFFFF"/>
                </a:solidFill>
              </a:rPr>
              <a:t>All-in-One Event Hub for Students &amp; Organizers</a:t>
            </a:r>
          </a:p>
          <a:p>
            <a:pPr algn="l">
              <a:lnSpc>
                <a:spcPct val="90000"/>
              </a:lnSpc>
            </a:pPr>
            <a:r>
              <a:rPr lang="en-GB" sz="1300" dirty="0">
                <a:solidFill>
                  <a:srgbClr val="FFFFFF"/>
                </a:solidFill>
              </a:rPr>
              <a:t>Presented by: Group 17</a:t>
            </a:r>
          </a:p>
        </p:txBody>
      </p:sp>
      <p:sp>
        <p:nvSpPr>
          <p:cNvPr id="6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769" y="583345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74854" y="812640"/>
            <a:ext cx="68353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4114" y="1037066"/>
            <a:ext cx="95785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085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7318" y="5636680"/>
            <a:ext cx="113652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3881" y="6096759"/>
            <a:ext cx="81469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5716" y="6238029"/>
            <a:ext cx="7181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FC06A2C-9236-7E32-D860-9221AB80D5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974192" y="5173708"/>
            <a:ext cx="752548" cy="6847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anchor="ctr">
            <a:normAutofit/>
          </a:bodyPr>
          <a:lstStyle/>
          <a:p>
            <a:r>
              <a:rPr lang="en-IN" sz="7000">
                <a:solidFill>
                  <a:srgbClr val="FFFFFF"/>
                </a:solidFill>
              </a:rPr>
              <a:t>Vision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28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To become the go-to digital solution for campus event planning, enabling collaboration, engagement, and seamless experiences for students across universities.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85E21D0-B85C-7ADE-0553-4786B4155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337266" y="250877"/>
            <a:ext cx="736229" cy="6698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9CFCDAF-46CE-4056-866C-5EE9122FD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!!Rectangle">
            <a:extLst>
              <a:ext uri="{FF2B5EF4-FFF2-40B4-BE49-F238E27FC236}">
                <a16:creationId xmlns:a16="http://schemas.microsoft.com/office/drawing/2014/main" id="{9F587EB1-1674-4B8B-88AD-2A81FFFB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4" name="Picture 23" descr="Sparklers on glass jar">
            <a:extLst>
              <a:ext uri="{FF2B5EF4-FFF2-40B4-BE49-F238E27FC236}">
                <a16:creationId xmlns:a16="http://schemas.microsoft.com/office/drawing/2014/main" id="{7D507DFE-5E42-3212-13D3-33557C9D3D1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4700" r="6299" b="-1"/>
          <a:stretch/>
        </p:blipFill>
        <p:spPr>
          <a:xfrm>
            <a:off x="20" y="10"/>
            <a:ext cx="9143980" cy="6857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81934"/>
            <a:ext cx="3943351" cy="51815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7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16" y="373056"/>
            <a:ext cx="0" cy="6476066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2110" y="740316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1195" y="969611"/>
            <a:ext cx="68354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0455" y="1484755"/>
            <a:ext cx="95786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1781" y="698643"/>
            <a:ext cx="3093569" cy="53014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Let’s bring events to life, one click at a time.</a:t>
            </a:r>
            <a:endParaRPr lang="en-US" sz="17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anchor="ctr">
            <a:normAutofit/>
          </a:bodyPr>
          <a:lstStyle/>
          <a:p>
            <a:r>
              <a:rPr lang="en-IN" sz="4900">
                <a:solidFill>
                  <a:srgbClr val="FFFFFF"/>
                </a:solidFill>
              </a:rPr>
              <a:t>Problem Statement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28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- Fragmented event management in colleges</a:t>
            </a:r>
          </a:p>
          <a:p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- Lack of centralized platforms</a:t>
            </a:r>
          </a:p>
          <a:p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- Difficulties in registration, notifications, and volunteer coordination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7F6F0706-409C-3123-7B3B-FCDBD6D50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337266" y="250877"/>
            <a:ext cx="736229" cy="6698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anchor="ctr">
            <a:normAutofit/>
          </a:bodyPr>
          <a:lstStyle/>
          <a:p>
            <a:r>
              <a:rPr lang="en-IN" sz="6500">
                <a:solidFill>
                  <a:srgbClr val="FFFFFF"/>
                </a:solidFill>
              </a:rPr>
              <a:t>Our Solution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28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GB" sz="1700" dirty="0" err="1">
                <a:solidFill>
                  <a:schemeClr val="tx1">
                    <a:alpha val="80000"/>
                  </a:schemeClr>
                </a:solidFill>
              </a:rPr>
              <a:t>CampusConnect</a:t>
            </a:r>
            <a:r>
              <a:rPr lang="en-GB" sz="1700" dirty="0">
                <a:solidFill>
                  <a:schemeClr val="tx1">
                    <a:alpha val="80000"/>
                  </a:schemeClr>
                </a:solidFill>
              </a:rPr>
              <a:t> - A seamless web platform for:</a:t>
            </a:r>
          </a:p>
          <a:p>
            <a:r>
              <a:rPr lang="en-GB" sz="1700" dirty="0">
                <a:solidFill>
                  <a:schemeClr val="tx1">
                    <a:alpha val="80000"/>
                  </a:schemeClr>
                </a:solidFill>
              </a:rPr>
              <a:t>- Creating and managing events</a:t>
            </a:r>
          </a:p>
          <a:p>
            <a:r>
              <a:rPr lang="en-GB" sz="1700" dirty="0">
                <a:solidFill>
                  <a:schemeClr val="tx1">
                    <a:alpha val="80000"/>
                  </a:schemeClr>
                </a:solidFill>
              </a:rPr>
              <a:t>- Real-time notifications &amp; email confirmations</a:t>
            </a:r>
          </a:p>
          <a:p>
            <a:r>
              <a:rPr lang="en-GB" sz="1700" dirty="0">
                <a:solidFill>
                  <a:schemeClr val="tx1">
                    <a:alpha val="80000"/>
                  </a:schemeClr>
                </a:solidFill>
              </a:rPr>
              <a:t>- Volunteer hiring &amp; management</a:t>
            </a:r>
          </a:p>
          <a:p>
            <a:r>
              <a:rPr lang="en-GB" sz="1700" dirty="0">
                <a:solidFill>
                  <a:schemeClr val="tx1">
                    <a:alpha val="80000"/>
                  </a:schemeClr>
                </a:solidFill>
              </a:rPr>
              <a:t>- QR-based registration system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6102352-FCDA-05F4-78D5-63E336031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337266" y="250877"/>
            <a:ext cx="736229" cy="6698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anchor="ctr">
            <a:normAutofit/>
          </a:bodyPr>
          <a:lstStyle/>
          <a:p>
            <a:r>
              <a:rPr lang="en-IN" sz="6000">
                <a:solidFill>
                  <a:srgbClr val="FFFFFF"/>
                </a:solidFill>
              </a:rPr>
              <a:t>Key Features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28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- Easy Sign Up / Sign In system (disappears post-login)</a:t>
            </a:r>
          </a:p>
          <a:p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- Event creation with detailed forms (custom 'Other' field prompt)</a:t>
            </a:r>
          </a:p>
          <a:p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- Sections: Recent, New, and Upcoming Events</a:t>
            </a:r>
          </a:p>
          <a:p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- Volunteer hiring integrated with each event</a:t>
            </a:r>
          </a:p>
          <a:p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- Email + QR Code notifications upon registration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B3ECC72-4479-ACF6-CF0A-59B87A939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337266" y="250877"/>
            <a:ext cx="736229" cy="6698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anchor="ctr">
            <a:normAutofit/>
          </a:bodyPr>
          <a:lstStyle/>
          <a:p>
            <a:r>
              <a:rPr lang="en-IN" sz="5400">
                <a:solidFill>
                  <a:srgbClr val="FFFFFF"/>
                </a:solidFill>
              </a:rPr>
              <a:t>Database &amp; Backend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28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IN" sz="1700">
                <a:solidFill>
                  <a:schemeClr val="tx1">
                    <a:alpha val="80000"/>
                  </a:schemeClr>
                </a:solidFill>
              </a:rPr>
              <a:t>- </a:t>
            </a:r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Database: Supabase (hosted &amp; scalable)</a:t>
            </a:r>
          </a:p>
          <a:p>
            <a:r>
              <a:rPr lang="en-IN" sz="1700">
                <a:solidFill>
                  <a:schemeClr val="tx1">
                    <a:alpha val="80000"/>
                  </a:schemeClr>
                </a:solidFill>
              </a:rPr>
              <a:t>- </a:t>
            </a:r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Realtime syncing of events</a:t>
            </a:r>
          </a:p>
          <a:p>
            <a:r>
              <a:rPr lang="en-IN" sz="1700">
                <a:solidFill>
                  <a:schemeClr val="tx1">
                    <a:alpha val="80000"/>
                  </a:schemeClr>
                </a:solidFill>
              </a:rPr>
              <a:t>- </a:t>
            </a:r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Secure user authentication</a:t>
            </a:r>
          </a:p>
          <a:p>
            <a:r>
              <a:rPr lang="en-IN" sz="1700">
                <a:solidFill>
                  <a:schemeClr val="tx1">
                    <a:alpha val="80000"/>
                  </a:schemeClr>
                </a:solidFill>
              </a:rPr>
              <a:t>- </a:t>
            </a:r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Dynamic event loading on homepage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15D28DF-6263-BC4A-CFF6-E9E4A691B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337266" y="245907"/>
            <a:ext cx="736229" cy="6698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anchor="ctr">
            <a:normAutofit/>
          </a:bodyPr>
          <a:lstStyle/>
          <a:p>
            <a:r>
              <a:rPr lang="en-IN" sz="4900">
                <a:solidFill>
                  <a:srgbClr val="FFFFFF"/>
                </a:solidFill>
              </a:rPr>
              <a:t>Email Integration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28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- Free SMTP services supported (SendGrid, Gmail)</a:t>
            </a:r>
          </a:p>
          <a:p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- App Password + TLS support</a:t>
            </a:r>
          </a:p>
          <a:p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- Users receive registration confirmation + QR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14E33259-A141-A323-1147-04479BFC2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337267" y="232161"/>
            <a:ext cx="707773" cy="6439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E109552-560C-C77E-6EF7-1FB7F75EC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337266" y="250877"/>
            <a:ext cx="736229" cy="6698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anchor="ctr">
            <a:normAutofit/>
          </a:bodyPr>
          <a:lstStyle/>
          <a:p>
            <a:r>
              <a:rPr lang="en-IN" sz="7000">
                <a:solidFill>
                  <a:srgbClr val="FFFFFF"/>
                </a:solidFill>
              </a:rPr>
              <a:t>User Flow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28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1. User signs up/logs in</a:t>
            </a:r>
          </a:p>
          <a:p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2. Explores dashboard (events categorized)</a:t>
            </a:r>
          </a:p>
          <a:p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3. Creates event or registers</a:t>
            </a:r>
          </a:p>
          <a:p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4. Confirmation email &amp; QR sent</a:t>
            </a:r>
          </a:p>
          <a:p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5. Organizers manage volunteers directly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824BDD4-E207-C456-F853-2BC9D942C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337266" y="250877"/>
            <a:ext cx="736229" cy="6698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anchor="ctr">
            <a:normAutofit/>
          </a:bodyPr>
          <a:lstStyle/>
          <a:p>
            <a:r>
              <a:rPr lang="en-IN" sz="7000">
                <a:solidFill>
                  <a:srgbClr val="FFFFFF"/>
                </a:solidFill>
              </a:rPr>
              <a:t>Tech Stack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28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Frontend</a:t>
            </a:r>
            <a:r>
              <a:rPr lang="en-IN" sz="1600" dirty="0"/>
              <a:t>: React.js + Tailwind 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Backend</a:t>
            </a:r>
            <a:r>
              <a:rPr lang="en-IN" sz="1600" dirty="0"/>
              <a:t>: Node.js + Express.js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Database</a:t>
            </a:r>
            <a:r>
              <a:rPr lang="en-IN" sz="1600" dirty="0"/>
              <a:t>: </a:t>
            </a:r>
            <a:r>
              <a:rPr lang="en-IN" sz="1600" dirty="0" err="1"/>
              <a:t>Supabase</a:t>
            </a:r>
            <a:r>
              <a:rPr lang="en-IN" sz="1600" dirty="0"/>
              <a:t> (PostgreSQL)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Authentication</a:t>
            </a:r>
            <a:r>
              <a:rPr lang="en-IN" sz="1600" dirty="0"/>
              <a:t>: </a:t>
            </a:r>
            <a:r>
              <a:rPr lang="en-IN" sz="1600" dirty="0" err="1"/>
              <a:t>Supabase</a:t>
            </a:r>
            <a:r>
              <a:rPr lang="en-IN" sz="1600" dirty="0"/>
              <a:t> Auth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Email Services</a:t>
            </a:r>
            <a:r>
              <a:rPr lang="en-IN" sz="1600" dirty="0"/>
              <a:t>: </a:t>
            </a:r>
            <a:r>
              <a:rPr lang="en-IN" sz="1600" dirty="0" err="1"/>
              <a:t>Nodemailer</a:t>
            </a:r>
            <a:r>
              <a:rPr lang="en-IN" sz="1600" dirty="0"/>
              <a:t> / SendGrid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Deployment</a:t>
            </a:r>
            <a:r>
              <a:rPr lang="en-IN" sz="1600" dirty="0"/>
              <a:t>: </a:t>
            </a:r>
            <a:r>
              <a:rPr lang="en-IN" sz="1600" dirty="0" err="1"/>
              <a:t>Vercel</a:t>
            </a:r>
            <a:endParaRPr lang="en-IN" sz="16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1DF037D-AB37-AC63-B9A7-D9B89227A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337266" y="250877"/>
            <a:ext cx="736229" cy="6698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anchor="ctr">
            <a:normAutofit/>
          </a:bodyPr>
          <a:lstStyle/>
          <a:p>
            <a:r>
              <a:rPr lang="en-IN" sz="3300">
                <a:solidFill>
                  <a:srgbClr val="FFFFFF"/>
                </a:solidFill>
              </a:rPr>
              <a:t>Future Enhancements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28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- Gamification for volunteer contributions</a:t>
            </a:r>
          </a:p>
          <a:p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- Admin dashboard for insights &amp; analytics</a:t>
            </a:r>
          </a:p>
          <a:p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- In-app chat &amp; notifications</a:t>
            </a:r>
          </a:p>
          <a:p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- Payment integration for paid events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9703487-2B97-4C37-1829-D2D58EAAD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337266" y="245907"/>
            <a:ext cx="736229" cy="6698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314</Words>
  <Application>Microsoft Office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CampusConnect - Campus Event Management</vt:lpstr>
      <vt:lpstr>Problem Statement</vt:lpstr>
      <vt:lpstr>Our Solution</vt:lpstr>
      <vt:lpstr>Key Features</vt:lpstr>
      <vt:lpstr>Database &amp; Backend</vt:lpstr>
      <vt:lpstr>Email Integration</vt:lpstr>
      <vt:lpstr>User Flow</vt:lpstr>
      <vt:lpstr>Tech Stack</vt:lpstr>
      <vt:lpstr>Future Enhancements</vt:lpstr>
      <vt:lpstr>Vision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Dewansh Shekhar Singh</cp:lastModifiedBy>
  <cp:revision>2</cp:revision>
  <dcterms:created xsi:type="dcterms:W3CDTF">2013-01-27T09:14:16Z</dcterms:created>
  <dcterms:modified xsi:type="dcterms:W3CDTF">2025-04-20T18:05:41Z</dcterms:modified>
  <cp:category/>
</cp:coreProperties>
</file>