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59" r:id="rId2"/>
    <p:sldId id="256" r:id="rId3"/>
    <p:sldId id="257" r:id="rId4"/>
    <p:sldId id="258" r:id="rId5"/>
    <p:sldId id="260" r:id="rId6"/>
    <p:sldId id="272" r:id="rId7"/>
    <p:sldId id="261" r:id="rId8"/>
    <p:sldId id="263" r:id="rId9"/>
    <p:sldId id="273" r:id="rId10"/>
    <p:sldId id="267" r:id="rId11"/>
    <p:sldId id="271" r:id="rId12"/>
    <p:sldId id="265" r:id="rId13"/>
    <p:sldId id="266" r:id="rId14"/>
    <p:sldId id="274" r:id="rId15"/>
    <p:sldId id="270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3B7FA-091C-4C62-A127-202F9CC10F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B95537-CE3D-42A0-B14C-BD7363CCF9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HARDWARE</a:t>
          </a:r>
        </a:p>
      </dgm:t>
    </dgm:pt>
    <dgm:pt modelId="{E7FBF609-4A36-4BD3-9095-09C625F487E9}" type="parTrans" cxnId="{94788B35-4F72-4A14-A8E5-E08438794CAE}">
      <dgm:prSet/>
      <dgm:spPr/>
      <dgm:t>
        <a:bodyPr/>
        <a:lstStyle/>
        <a:p>
          <a:endParaRPr lang="en-US"/>
        </a:p>
      </dgm:t>
    </dgm:pt>
    <dgm:pt modelId="{D3AC07AC-028A-42F9-B368-C7E821539F3E}" type="sibTrans" cxnId="{94788B35-4F72-4A14-A8E5-E08438794CAE}">
      <dgm:prSet/>
      <dgm:spPr/>
      <dgm:t>
        <a:bodyPr/>
        <a:lstStyle/>
        <a:p>
          <a:endParaRPr lang="en-US"/>
        </a:p>
      </dgm:t>
    </dgm:pt>
    <dgm:pt modelId="{968B65A7-8F2D-4DC4-BA83-B7EB554AEB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SOFTWARE</a:t>
          </a:r>
        </a:p>
      </dgm:t>
    </dgm:pt>
    <dgm:pt modelId="{B21FB148-9FED-405A-87A2-4E7FE4619741}" type="parTrans" cxnId="{1A15FE9A-1055-475D-B2CF-192BF89D9F02}">
      <dgm:prSet/>
      <dgm:spPr/>
      <dgm:t>
        <a:bodyPr/>
        <a:lstStyle/>
        <a:p>
          <a:endParaRPr lang="en-US"/>
        </a:p>
      </dgm:t>
    </dgm:pt>
    <dgm:pt modelId="{746BB281-759B-496D-BAED-03DE2990D69F}" type="sibTrans" cxnId="{1A15FE9A-1055-475D-B2CF-192BF89D9F02}">
      <dgm:prSet/>
      <dgm:spPr/>
      <dgm:t>
        <a:bodyPr/>
        <a:lstStyle/>
        <a:p>
          <a:endParaRPr lang="en-US"/>
        </a:p>
      </dgm:t>
    </dgm:pt>
    <dgm:pt modelId="{D7B0E37C-2B55-4971-B32E-C3B25FAE26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TECHNOLOGY</a:t>
          </a:r>
        </a:p>
      </dgm:t>
    </dgm:pt>
    <dgm:pt modelId="{F641849D-62D4-4CC6-B7A2-FD3B2382E6BF}" type="parTrans" cxnId="{789D45F1-8F32-4A13-9CBE-A5251C216B72}">
      <dgm:prSet/>
      <dgm:spPr/>
      <dgm:t>
        <a:bodyPr/>
        <a:lstStyle/>
        <a:p>
          <a:endParaRPr lang="en-US"/>
        </a:p>
      </dgm:t>
    </dgm:pt>
    <dgm:pt modelId="{FF19DF42-3228-49E9-A6E8-5DD7AF184A70}" type="sibTrans" cxnId="{789D45F1-8F32-4A13-9CBE-A5251C216B72}">
      <dgm:prSet/>
      <dgm:spPr/>
      <dgm:t>
        <a:bodyPr/>
        <a:lstStyle/>
        <a:p>
          <a:endParaRPr lang="en-US"/>
        </a:p>
      </dgm:t>
    </dgm:pt>
    <dgm:pt modelId="{79993675-EE23-49E1-A3A0-5E0D8EABDF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</a:t>
          </a:r>
        </a:p>
      </dgm:t>
    </dgm:pt>
    <dgm:pt modelId="{864ECEF4-5105-4D51-9D79-F169855D8AC5}" type="parTrans" cxnId="{C06F2E67-1BAA-458B-85A8-5D9E08E21684}">
      <dgm:prSet/>
      <dgm:spPr/>
      <dgm:t>
        <a:bodyPr/>
        <a:lstStyle/>
        <a:p>
          <a:endParaRPr lang="en-US"/>
        </a:p>
      </dgm:t>
    </dgm:pt>
    <dgm:pt modelId="{D4C7CC75-0A9B-4974-94E2-627324694B45}" type="sibTrans" cxnId="{C06F2E67-1BAA-458B-85A8-5D9E08E21684}">
      <dgm:prSet/>
      <dgm:spPr/>
      <dgm:t>
        <a:bodyPr/>
        <a:lstStyle/>
        <a:p>
          <a:endParaRPr lang="en-US"/>
        </a:p>
      </dgm:t>
    </dgm:pt>
    <dgm:pt modelId="{9D6A166E-5A16-4C16-83FF-1297ED265831}" type="pres">
      <dgm:prSet presAssocID="{C8F3B7FA-091C-4C62-A127-202F9CC10FFF}" presName="root" presStyleCnt="0">
        <dgm:presLayoutVars>
          <dgm:dir/>
          <dgm:resizeHandles val="exact"/>
        </dgm:presLayoutVars>
      </dgm:prSet>
      <dgm:spPr/>
    </dgm:pt>
    <dgm:pt modelId="{BA4CADF4-567C-470B-8BD4-12B3FBA0EBD0}" type="pres">
      <dgm:prSet presAssocID="{DBB95537-CE3D-42A0-B14C-BD7363CCF956}" presName="compNode" presStyleCnt="0"/>
      <dgm:spPr/>
    </dgm:pt>
    <dgm:pt modelId="{5F50F85D-E2DF-4FB7-ACDE-896749594474}" type="pres">
      <dgm:prSet presAssocID="{DBB95537-CE3D-42A0-B14C-BD7363CCF956}" presName="iconBgRect" presStyleLbl="bgShp" presStyleIdx="0" presStyleCnt="4"/>
      <dgm:spPr/>
    </dgm:pt>
    <dgm:pt modelId="{4D7D7085-14C5-419D-80A6-5D811A196B3C}" type="pres">
      <dgm:prSet presAssocID="{DBB95537-CE3D-42A0-B14C-BD7363CCF9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D01D16-CA4B-4670-895A-78F61E2BF2FE}" type="pres">
      <dgm:prSet presAssocID="{DBB95537-CE3D-42A0-B14C-BD7363CCF956}" presName="spaceRect" presStyleCnt="0"/>
      <dgm:spPr/>
    </dgm:pt>
    <dgm:pt modelId="{DD0E301E-5633-4B17-9E67-18ACDC302705}" type="pres">
      <dgm:prSet presAssocID="{DBB95537-CE3D-42A0-B14C-BD7363CCF956}" presName="textRect" presStyleLbl="revTx" presStyleIdx="0" presStyleCnt="4">
        <dgm:presLayoutVars>
          <dgm:chMax val="1"/>
          <dgm:chPref val="1"/>
        </dgm:presLayoutVars>
      </dgm:prSet>
      <dgm:spPr/>
    </dgm:pt>
    <dgm:pt modelId="{EC70FA35-0CD9-481A-BE98-754B744EDA95}" type="pres">
      <dgm:prSet presAssocID="{D3AC07AC-028A-42F9-B368-C7E821539F3E}" presName="sibTrans" presStyleCnt="0"/>
      <dgm:spPr/>
    </dgm:pt>
    <dgm:pt modelId="{B562FB45-48A2-4C90-94E4-58EA4569024E}" type="pres">
      <dgm:prSet presAssocID="{968B65A7-8F2D-4DC4-BA83-B7EB554AEB87}" presName="compNode" presStyleCnt="0"/>
      <dgm:spPr/>
    </dgm:pt>
    <dgm:pt modelId="{95ED1A22-753D-4944-B879-F922B4AE81D3}" type="pres">
      <dgm:prSet presAssocID="{968B65A7-8F2D-4DC4-BA83-B7EB554AEB87}" presName="iconBgRect" presStyleLbl="bgShp" presStyleIdx="1" presStyleCnt="4"/>
      <dgm:spPr/>
    </dgm:pt>
    <dgm:pt modelId="{D1032C65-9224-454C-80C3-EEE1633D5DC3}" type="pres">
      <dgm:prSet presAssocID="{968B65A7-8F2D-4DC4-BA83-B7EB554AEB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3801318-6F4F-4B3D-8CDE-5FD674E8446E}" type="pres">
      <dgm:prSet presAssocID="{968B65A7-8F2D-4DC4-BA83-B7EB554AEB87}" presName="spaceRect" presStyleCnt="0"/>
      <dgm:spPr/>
    </dgm:pt>
    <dgm:pt modelId="{4E15A99F-CE18-46EC-BBD3-B85D7853909A}" type="pres">
      <dgm:prSet presAssocID="{968B65A7-8F2D-4DC4-BA83-B7EB554AEB87}" presName="textRect" presStyleLbl="revTx" presStyleIdx="1" presStyleCnt="4">
        <dgm:presLayoutVars>
          <dgm:chMax val="1"/>
          <dgm:chPref val="1"/>
        </dgm:presLayoutVars>
      </dgm:prSet>
      <dgm:spPr/>
    </dgm:pt>
    <dgm:pt modelId="{B966AF2E-6916-4C5F-808A-124BB5E957E5}" type="pres">
      <dgm:prSet presAssocID="{746BB281-759B-496D-BAED-03DE2990D69F}" presName="sibTrans" presStyleCnt="0"/>
      <dgm:spPr/>
    </dgm:pt>
    <dgm:pt modelId="{5D54110C-D8F9-4DD4-A229-CB7A77D0FB1A}" type="pres">
      <dgm:prSet presAssocID="{D7B0E37C-2B55-4971-B32E-C3B25FAE26D2}" presName="compNode" presStyleCnt="0"/>
      <dgm:spPr/>
    </dgm:pt>
    <dgm:pt modelId="{31C10A41-C4C8-4073-86E2-2C8A4AF5A874}" type="pres">
      <dgm:prSet presAssocID="{D7B0E37C-2B55-4971-B32E-C3B25FAE26D2}" presName="iconBgRect" presStyleLbl="bgShp" presStyleIdx="2" presStyleCnt="4"/>
      <dgm:spPr/>
    </dgm:pt>
    <dgm:pt modelId="{6A911677-8ADA-4BA0-938D-6549D28E1515}" type="pres">
      <dgm:prSet presAssocID="{D7B0E37C-2B55-4971-B32E-C3B25FAE2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ACAE19C-3C43-480C-886C-3173B865B89B}" type="pres">
      <dgm:prSet presAssocID="{D7B0E37C-2B55-4971-B32E-C3B25FAE26D2}" presName="spaceRect" presStyleCnt="0"/>
      <dgm:spPr/>
    </dgm:pt>
    <dgm:pt modelId="{982A3B68-B3EE-4B45-9FBB-7EF9DD472FFE}" type="pres">
      <dgm:prSet presAssocID="{D7B0E37C-2B55-4971-B32E-C3B25FAE26D2}" presName="textRect" presStyleLbl="revTx" presStyleIdx="2" presStyleCnt="4">
        <dgm:presLayoutVars>
          <dgm:chMax val="1"/>
          <dgm:chPref val="1"/>
        </dgm:presLayoutVars>
      </dgm:prSet>
      <dgm:spPr/>
    </dgm:pt>
    <dgm:pt modelId="{723A36B0-A272-4C93-851D-231222725D1B}" type="pres">
      <dgm:prSet presAssocID="{FF19DF42-3228-49E9-A6E8-5DD7AF184A70}" presName="sibTrans" presStyleCnt="0"/>
      <dgm:spPr/>
    </dgm:pt>
    <dgm:pt modelId="{628B9D41-21BA-4CCD-A927-3779F9CB6309}" type="pres">
      <dgm:prSet presAssocID="{79993675-EE23-49E1-A3A0-5E0D8EABDFDA}" presName="compNode" presStyleCnt="0"/>
      <dgm:spPr/>
    </dgm:pt>
    <dgm:pt modelId="{53653C6A-4113-4387-ABEF-6ABEAB1E9D7C}" type="pres">
      <dgm:prSet presAssocID="{79993675-EE23-49E1-A3A0-5E0D8EABDFDA}" presName="iconBgRect" presStyleLbl="bgShp" presStyleIdx="3" presStyleCnt="4"/>
      <dgm:spPr/>
    </dgm:pt>
    <dgm:pt modelId="{881A7D5F-9D9D-43E0-9E81-F86309921DBC}" type="pres">
      <dgm:prSet presAssocID="{79993675-EE23-49E1-A3A0-5E0D8EABD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D0E836D-6B61-40CC-8D2F-7F7834A8F3FC}" type="pres">
      <dgm:prSet presAssocID="{79993675-EE23-49E1-A3A0-5E0D8EABDFDA}" presName="spaceRect" presStyleCnt="0"/>
      <dgm:spPr/>
    </dgm:pt>
    <dgm:pt modelId="{7115923C-10F4-47A0-9EA7-1C6FA7BC6C3F}" type="pres">
      <dgm:prSet presAssocID="{79993675-EE23-49E1-A3A0-5E0D8EABDF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6A2826-AA38-4022-A3A3-9B282B878DC1}" type="presOf" srcId="{968B65A7-8F2D-4DC4-BA83-B7EB554AEB87}" destId="{4E15A99F-CE18-46EC-BBD3-B85D7853909A}" srcOrd="0" destOrd="0" presId="urn:microsoft.com/office/officeart/2018/5/layout/IconCircleLabelList"/>
    <dgm:cxn modelId="{94788B35-4F72-4A14-A8E5-E08438794CAE}" srcId="{C8F3B7FA-091C-4C62-A127-202F9CC10FFF}" destId="{DBB95537-CE3D-42A0-B14C-BD7363CCF956}" srcOrd="0" destOrd="0" parTransId="{E7FBF609-4A36-4BD3-9095-09C625F487E9}" sibTransId="{D3AC07AC-028A-42F9-B368-C7E821539F3E}"/>
    <dgm:cxn modelId="{755A2242-C177-4070-BC2D-A62966587FF1}" type="presOf" srcId="{79993675-EE23-49E1-A3A0-5E0D8EABDFDA}" destId="{7115923C-10F4-47A0-9EA7-1C6FA7BC6C3F}" srcOrd="0" destOrd="0" presId="urn:microsoft.com/office/officeart/2018/5/layout/IconCircleLabelList"/>
    <dgm:cxn modelId="{90CA1D44-22D4-4C06-BBB4-86ECAFFDAD6E}" type="presOf" srcId="{C8F3B7FA-091C-4C62-A127-202F9CC10FFF}" destId="{9D6A166E-5A16-4C16-83FF-1297ED265831}" srcOrd="0" destOrd="0" presId="urn:microsoft.com/office/officeart/2018/5/layout/IconCircleLabelList"/>
    <dgm:cxn modelId="{C06F2E67-1BAA-458B-85A8-5D9E08E21684}" srcId="{C8F3B7FA-091C-4C62-A127-202F9CC10FFF}" destId="{79993675-EE23-49E1-A3A0-5E0D8EABDFDA}" srcOrd="3" destOrd="0" parTransId="{864ECEF4-5105-4D51-9D79-F169855D8AC5}" sibTransId="{D4C7CC75-0A9B-4974-94E2-627324694B45}"/>
    <dgm:cxn modelId="{2259B04F-A995-424E-9462-85E8944EF3F5}" type="presOf" srcId="{DBB95537-CE3D-42A0-B14C-BD7363CCF956}" destId="{DD0E301E-5633-4B17-9E67-18ACDC302705}" srcOrd="0" destOrd="0" presId="urn:microsoft.com/office/officeart/2018/5/layout/IconCircleLabelList"/>
    <dgm:cxn modelId="{0E1F447D-BD23-400E-946F-22B4ACB3A5AF}" type="presOf" srcId="{D7B0E37C-2B55-4971-B32E-C3B25FAE26D2}" destId="{982A3B68-B3EE-4B45-9FBB-7EF9DD472FFE}" srcOrd="0" destOrd="0" presId="urn:microsoft.com/office/officeart/2018/5/layout/IconCircleLabelList"/>
    <dgm:cxn modelId="{1A15FE9A-1055-475D-B2CF-192BF89D9F02}" srcId="{C8F3B7FA-091C-4C62-A127-202F9CC10FFF}" destId="{968B65A7-8F2D-4DC4-BA83-B7EB554AEB87}" srcOrd="1" destOrd="0" parTransId="{B21FB148-9FED-405A-87A2-4E7FE4619741}" sibTransId="{746BB281-759B-496D-BAED-03DE2990D69F}"/>
    <dgm:cxn modelId="{789D45F1-8F32-4A13-9CBE-A5251C216B72}" srcId="{C8F3B7FA-091C-4C62-A127-202F9CC10FFF}" destId="{D7B0E37C-2B55-4971-B32E-C3B25FAE26D2}" srcOrd="2" destOrd="0" parTransId="{F641849D-62D4-4CC6-B7A2-FD3B2382E6BF}" sibTransId="{FF19DF42-3228-49E9-A6E8-5DD7AF184A70}"/>
    <dgm:cxn modelId="{555B5CB3-6E2F-4AFF-929D-ED87A380D3D5}" type="presParOf" srcId="{9D6A166E-5A16-4C16-83FF-1297ED265831}" destId="{BA4CADF4-567C-470B-8BD4-12B3FBA0EBD0}" srcOrd="0" destOrd="0" presId="urn:microsoft.com/office/officeart/2018/5/layout/IconCircleLabelList"/>
    <dgm:cxn modelId="{5C1255A9-8D00-4C20-AD6A-5295BBD6ADDE}" type="presParOf" srcId="{BA4CADF4-567C-470B-8BD4-12B3FBA0EBD0}" destId="{5F50F85D-E2DF-4FB7-ACDE-896749594474}" srcOrd="0" destOrd="0" presId="urn:microsoft.com/office/officeart/2018/5/layout/IconCircleLabelList"/>
    <dgm:cxn modelId="{C0608026-6D03-4E5E-A8A1-BD67965D5A2B}" type="presParOf" srcId="{BA4CADF4-567C-470B-8BD4-12B3FBA0EBD0}" destId="{4D7D7085-14C5-419D-80A6-5D811A196B3C}" srcOrd="1" destOrd="0" presId="urn:microsoft.com/office/officeart/2018/5/layout/IconCircleLabelList"/>
    <dgm:cxn modelId="{5DE47BA8-CEB6-437B-8C21-4FCA05506755}" type="presParOf" srcId="{BA4CADF4-567C-470B-8BD4-12B3FBA0EBD0}" destId="{52D01D16-CA4B-4670-895A-78F61E2BF2FE}" srcOrd="2" destOrd="0" presId="urn:microsoft.com/office/officeart/2018/5/layout/IconCircleLabelList"/>
    <dgm:cxn modelId="{6D142191-3583-443A-923F-E749D95C2B86}" type="presParOf" srcId="{BA4CADF4-567C-470B-8BD4-12B3FBA0EBD0}" destId="{DD0E301E-5633-4B17-9E67-18ACDC302705}" srcOrd="3" destOrd="0" presId="urn:microsoft.com/office/officeart/2018/5/layout/IconCircleLabelList"/>
    <dgm:cxn modelId="{94324E48-87FB-41D4-A544-CC831996ECA9}" type="presParOf" srcId="{9D6A166E-5A16-4C16-83FF-1297ED265831}" destId="{EC70FA35-0CD9-481A-BE98-754B744EDA95}" srcOrd="1" destOrd="0" presId="urn:microsoft.com/office/officeart/2018/5/layout/IconCircleLabelList"/>
    <dgm:cxn modelId="{7E387750-A1ED-4D0F-B695-55F6CFBAE3DD}" type="presParOf" srcId="{9D6A166E-5A16-4C16-83FF-1297ED265831}" destId="{B562FB45-48A2-4C90-94E4-58EA4569024E}" srcOrd="2" destOrd="0" presId="urn:microsoft.com/office/officeart/2018/5/layout/IconCircleLabelList"/>
    <dgm:cxn modelId="{D27AC6BB-D859-4C3A-AC2C-3979B2581B4B}" type="presParOf" srcId="{B562FB45-48A2-4C90-94E4-58EA4569024E}" destId="{95ED1A22-753D-4944-B879-F922B4AE81D3}" srcOrd="0" destOrd="0" presId="urn:microsoft.com/office/officeart/2018/5/layout/IconCircleLabelList"/>
    <dgm:cxn modelId="{7887E6CE-1EFC-49C3-9A0E-5681C3A89F75}" type="presParOf" srcId="{B562FB45-48A2-4C90-94E4-58EA4569024E}" destId="{D1032C65-9224-454C-80C3-EEE1633D5DC3}" srcOrd="1" destOrd="0" presId="urn:microsoft.com/office/officeart/2018/5/layout/IconCircleLabelList"/>
    <dgm:cxn modelId="{609356B8-E2E0-469E-9CAF-6B19743941AA}" type="presParOf" srcId="{B562FB45-48A2-4C90-94E4-58EA4569024E}" destId="{33801318-6F4F-4B3D-8CDE-5FD674E8446E}" srcOrd="2" destOrd="0" presId="urn:microsoft.com/office/officeart/2018/5/layout/IconCircleLabelList"/>
    <dgm:cxn modelId="{D8AC2B2D-E97F-425C-B21A-E922B6029B11}" type="presParOf" srcId="{B562FB45-48A2-4C90-94E4-58EA4569024E}" destId="{4E15A99F-CE18-46EC-BBD3-B85D7853909A}" srcOrd="3" destOrd="0" presId="urn:microsoft.com/office/officeart/2018/5/layout/IconCircleLabelList"/>
    <dgm:cxn modelId="{35C68A68-3217-40A5-B528-8A5E93103485}" type="presParOf" srcId="{9D6A166E-5A16-4C16-83FF-1297ED265831}" destId="{B966AF2E-6916-4C5F-808A-124BB5E957E5}" srcOrd="3" destOrd="0" presId="urn:microsoft.com/office/officeart/2018/5/layout/IconCircleLabelList"/>
    <dgm:cxn modelId="{A2A57897-9977-429F-8A10-4D948AAC90FD}" type="presParOf" srcId="{9D6A166E-5A16-4C16-83FF-1297ED265831}" destId="{5D54110C-D8F9-4DD4-A229-CB7A77D0FB1A}" srcOrd="4" destOrd="0" presId="urn:microsoft.com/office/officeart/2018/5/layout/IconCircleLabelList"/>
    <dgm:cxn modelId="{3AE95670-E1B1-4865-AA14-43CEE1C5BC04}" type="presParOf" srcId="{5D54110C-D8F9-4DD4-A229-CB7A77D0FB1A}" destId="{31C10A41-C4C8-4073-86E2-2C8A4AF5A874}" srcOrd="0" destOrd="0" presId="urn:microsoft.com/office/officeart/2018/5/layout/IconCircleLabelList"/>
    <dgm:cxn modelId="{05838EF8-4FB2-413B-BE8B-8180BA878C7B}" type="presParOf" srcId="{5D54110C-D8F9-4DD4-A229-CB7A77D0FB1A}" destId="{6A911677-8ADA-4BA0-938D-6549D28E1515}" srcOrd="1" destOrd="0" presId="urn:microsoft.com/office/officeart/2018/5/layout/IconCircleLabelList"/>
    <dgm:cxn modelId="{E58016CD-DA09-4D2B-A7DC-7C15C11A90E6}" type="presParOf" srcId="{5D54110C-D8F9-4DD4-A229-CB7A77D0FB1A}" destId="{BACAE19C-3C43-480C-886C-3173B865B89B}" srcOrd="2" destOrd="0" presId="urn:microsoft.com/office/officeart/2018/5/layout/IconCircleLabelList"/>
    <dgm:cxn modelId="{B245C7B0-F606-4149-BAE9-7F3DD0AF8EB1}" type="presParOf" srcId="{5D54110C-D8F9-4DD4-A229-CB7A77D0FB1A}" destId="{982A3B68-B3EE-4B45-9FBB-7EF9DD472FFE}" srcOrd="3" destOrd="0" presId="urn:microsoft.com/office/officeart/2018/5/layout/IconCircleLabelList"/>
    <dgm:cxn modelId="{B39A3CF8-504E-4C65-BC3E-BA49863F98E1}" type="presParOf" srcId="{9D6A166E-5A16-4C16-83FF-1297ED265831}" destId="{723A36B0-A272-4C93-851D-231222725D1B}" srcOrd="5" destOrd="0" presId="urn:microsoft.com/office/officeart/2018/5/layout/IconCircleLabelList"/>
    <dgm:cxn modelId="{CBB95804-CAA9-4CFF-9C60-FCDF77CA4D7F}" type="presParOf" srcId="{9D6A166E-5A16-4C16-83FF-1297ED265831}" destId="{628B9D41-21BA-4CCD-A927-3779F9CB6309}" srcOrd="6" destOrd="0" presId="urn:microsoft.com/office/officeart/2018/5/layout/IconCircleLabelList"/>
    <dgm:cxn modelId="{E1364861-5B68-4844-8E22-F1E38EC9FA96}" type="presParOf" srcId="{628B9D41-21BA-4CCD-A927-3779F9CB6309}" destId="{53653C6A-4113-4387-ABEF-6ABEAB1E9D7C}" srcOrd="0" destOrd="0" presId="urn:microsoft.com/office/officeart/2018/5/layout/IconCircleLabelList"/>
    <dgm:cxn modelId="{5E27FA68-6291-451C-8D54-7AE887DD893A}" type="presParOf" srcId="{628B9D41-21BA-4CCD-A927-3779F9CB6309}" destId="{881A7D5F-9D9D-43E0-9E81-F86309921DBC}" srcOrd="1" destOrd="0" presId="urn:microsoft.com/office/officeart/2018/5/layout/IconCircleLabelList"/>
    <dgm:cxn modelId="{0530934D-1A0B-4218-97BD-E10B062F8152}" type="presParOf" srcId="{628B9D41-21BA-4CCD-A927-3779F9CB6309}" destId="{FD0E836D-6B61-40CC-8D2F-7F7834A8F3FC}" srcOrd="2" destOrd="0" presId="urn:microsoft.com/office/officeart/2018/5/layout/IconCircleLabelList"/>
    <dgm:cxn modelId="{E0CD151C-8B8C-4687-9CE5-D599DB6D8429}" type="presParOf" srcId="{628B9D41-21BA-4CCD-A927-3779F9CB6309}" destId="{7115923C-10F4-47A0-9EA7-1C6FA7BC6C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EB3D2-39FF-48A6-84B8-343583581D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9094A-B20C-41EA-8F40-7F02DC2F634B}">
      <dgm:prSet/>
      <dgm:spPr/>
      <dgm:t>
        <a:bodyPr/>
        <a:lstStyle/>
        <a:p>
          <a:r>
            <a:rPr lang="en-US" dirty="0" err="1"/>
            <a:t>VSCode</a:t>
          </a:r>
          <a:endParaRPr lang="en-US" dirty="0"/>
        </a:p>
      </dgm:t>
    </dgm:pt>
    <dgm:pt modelId="{6EAAF672-473A-4D93-9CCB-043D8DF0856E}" type="parTrans" cxnId="{3C51D80B-F85D-4C09-83DC-BD2C3F54FBD7}">
      <dgm:prSet/>
      <dgm:spPr/>
      <dgm:t>
        <a:bodyPr/>
        <a:lstStyle/>
        <a:p>
          <a:endParaRPr lang="en-US"/>
        </a:p>
      </dgm:t>
    </dgm:pt>
    <dgm:pt modelId="{2150595F-400C-4E40-8F06-0C189810939B}" type="sibTrans" cxnId="{3C51D80B-F85D-4C09-83DC-BD2C3F54FBD7}">
      <dgm:prSet/>
      <dgm:spPr/>
      <dgm:t>
        <a:bodyPr/>
        <a:lstStyle/>
        <a:p>
          <a:endParaRPr lang="en-US"/>
        </a:p>
      </dgm:t>
    </dgm:pt>
    <dgm:pt modelId="{C4271FFA-79A5-4D85-BCA8-E7752D5A6B23}" type="pres">
      <dgm:prSet presAssocID="{A73EB3D2-39FF-48A6-84B8-343583581D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4F7DCF-AC6C-45D3-8C14-D08F3E60FD68}" type="pres">
      <dgm:prSet presAssocID="{B5D9094A-B20C-41EA-8F40-7F02DC2F634B}" presName="hierRoot1" presStyleCnt="0"/>
      <dgm:spPr/>
    </dgm:pt>
    <dgm:pt modelId="{2DEFA2AD-C36C-4546-8173-E6A4A134125E}" type="pres">
      <dgm:prSet presAssocID="{B5D9094A-B20C-41EA-8F40-7F02DC2F634B}" presName="composite" presStyleCnt="0"/>
      <dgm:spPr/>
    </dgm:pt>
    <dgm:pt modelId="{8C756DAB-D2EE-4C98-B72B-B1DB5075B201}" type="pres">
      <dgm:prSet presAssocID="{B5D9094A-B20C-41EA-8F40-7F02DC2F634B}" presName="background" presStyleLbl="node0" presStyleIdx="0" presStyleCnt="1"/>
      <dgm:spPr/>
    </dgm:pt>
    <dgm:pt modelId="{0DBD9A5E-DABC-4E16-804F-168207106187}" type="pres">
      <dgm:prSet presAssocID="{B5D9094A-B20C-41EA-8F40-7F02DC2F634B}" presName="text" presStyleLbl="fgAcc0" presStyleIdx="0" presStyleCnt="1" custLinFactY="67002" custLinFactNeighborY="100000">
        <dgm:presLayoutVars>
          <dgm:chPref val="3"/>
        </dgm:presLayoutVars>
      </dgm:prSet>
      <dgm:spPr/>
    </dgm:pt>
    <dgm:pt modelId="{833004CA-2ED4-4204-8FCF-9ECE482A60E8}" type="pres">
      <dgm:prSet presAssocID="{B5D9094A-B20C-41EA-8F40-7F02DC2F634B}" presName="hierChild2" presStyleCnt="0"/>
      <dgm:spPr/>
    </dgm:pt>
  </dgm:ptLst>
  <dgm:cxnLst>
    <dgm:cxn modelId="{848E1C03-9C8E-43D5-B59D-D7103899CC78}" type="presOf" srcId="{A73EB3D2-39FF-48A6-84B8-343583581D7B}" destId="{C4271FFA-79A5-4D85-BCA8-E7752D5A6B23}" srcOrd="0" destOrd="0" presId="urn:microsoft.com/office/officeart/2005/8/layout/hierarchy1"/>
    <dgm:cxn modelId="{3C51D80B-F85D-4C09-83DC-BD2C3F54FBD7}" srcId="{A73EB3D2-39FF-48A6-84B8-343583581D7B}" destId="{B5D9094A-B20C-41EA-8F40-7F02DC2F634B}" srcOrd="0" destOrd="0" parTransId="{6EAAF672-473A-4D93-9CCB-043D8DF0856E}" sibTransId="{2150595F-400C-4E40-8F06-0C189810939B}"/>
    <dgm:cxn modelId="{DEFD4936-B258-4D6F-8A92-8C0CB4840413}" type="presOf" srcId="{B5D9094A-B20C-41EA-8F40-7F02DC2F634B}" destId="{0DBD9A5E-DABC-4E16-804F-168207106187}" srcOrd="0" destOrd="0" presId="urn:microsoft.com/office/officeart/2005/8/layout/hierarchy1"/>
    <dgm:cxn modelId="{18D5A31C-3003-4C51-B3C1-0DD997C1BA12}" type="presParOf" srcId="{C4271FFA-79A5-4D85-BCA8-E7752D5A6B23}" destId="{954F7DCF-AC6C-45D3-8C14-D08F3E60FD68}" srcOrd="0" destOrd="0" presId="urn:microsoft.com/office/officeart/2005/8/layout/hierarchy1"/>
    <dgm:cxn modelId="{5BA67FED-EE0C-4E64-B7A7-BDCBC1F59A7B}" type="presParOf" srcId="{954F7DCF-AC6C-45D3-8C14-D08F3E60FD68}" destId="{2DEFA2AD-C36C-4546-8173-E6A4A134125E}" srcOrd="0" destOrd="0" presId="urn:microsoft.com/office/officeart/2005/8/layout/hierarchy1"/>
    <dgm:cxn modelId="{9289B60F-7FE0-466B-BE76-D3E10906E905}" type="presParOf" srcId="{2DEFA2AD-C36C-4546-8173-E6A4A134125E}" destId="{8C756DAB-D2EE-4C98-B72B-B1DB5075B201}" srcOrd="0" destOrd="0" presId="urn:microsoft.com/office/officeart/2005/8/layout/hierarchy1"/>
    <dgm:cxn modelId="{9CB3473E-3676-48CC-8706-403EAC5F7A0D}" type="presParOf" srcId="{2DEFA2AD-C36C-4546-8173-E6A4A134125E}" destId="{0DBD9A5E-DABC-4E16-804F-168207106187}" srcOrd="1" destOrd="0" presId="urn:microsoft.com/office/officeart/2005/8/layout/hierarchy1"/>
    <dgm:cxn modelId="{41C21A2A-8889-41E0-AED7-B5A2D60D5711}" type="presParOf" srcId="{954F7DCF-AC6C-45D3-8C14-D08F3E60FD68}" destId="{833004CA-2ED4-4204-8FCF-9ECE482A6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EB3D2-39FF-48A6-84B8-343583581D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9094A-B20C-41EA-8F40-7F02DC2F634B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6EAAF672-473A-4D93-9CCB-043D8DF0856E}" type="parTrans" cxnId="{3C51D80B-F85D-4C09-83DC-BD2C3F54FBD7}">
      <dgm:prSet/>
      <dgm:spPr/>
      <dgm:t>
        <a:bodyPr/>
        <a:lstStyle/>
        <a:p>
          <a:endParaRPr lang="en-US"/>
        </a:p>
      </dgm:t>
    </dgm:pt>
    <dgm:pt modelId="{2150595F-400C-4E40-8F06-0C189810939B}" type="sibTrans" cxnId="{3C51D80B-F85D-4C09-83DC-BD2C3F54FBD7}">
      <dgm:prSet/>
      <dgm:spPr/>
      <dgm:t>
        <a:bodyPr/>
        <a:lstStyle/>
        <a:p>
          <a:endParaRPr lang="en-US"/>
        </a:p>
      </dgm:t>
    </dgm:pt>
    <dgm:pt modelId="{C4271FFA-79A5-4D85-BCA8-E7752D5A6B23}" type="pres">
      <dgm:prSet presAssocID="{A73EB3D2-39FF-48A6-84B8-343583581D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4F7DCF-AC6C-45D3-8C14-D08F3E60FD68}" type="pres">
      <dgm:prSet presAssocID="{B5D9094A-B20C-41EA-8F40-7F02DC2F634B}" presName="hierRoot1" presStyleCnt="0"/>
      <dgm:spPr/>
    </dgm:pt>
    <dgm:pt modelId="{2DEFA2AD-C36C-4546-8173-E6A4A134125E}" type="pres">
      <dgm:prSet presAssocID="{B5D9094A-B20C-41EA-8F40-7F02DC2F634B}" presName="composite" presStyleCnt="0"/>
      <dgm:spPr/>
    </dgm:pt>
    <dgm:pt modelId="{8C756DAB-D2EE-4C98-B72B-B1DB5075B201}" type="pres">
      <dgm:prSet presAssocID="{B5D9094A-B20C-41EA-8F40-7F02DC2F634B}" presName="background" presStyleLbl="node0" presStyleIdx="0" presStyleCnt="1"/>
      <dgm:spPr/>
    </dgm:pt>
    <dgm:pt modelId="{0DBD9A5E-DABC-4E16-804F-168207106187}" type="pres">
      <dgm:prSet presAssocID="{B5D9094A-B20C-41EA-8F40-7F02DC2F634B}" presName="text" presStyleLbl="fgAcc0" presStyleIdx="0" presStyleCnt="1" custLinFactY="67002" custLinFactNeighborY="100000">
        <dgm:presLayoutVars>
          <dgm:chPref val="3"/>
        </dgm:presLayoutVars>
      </dgm:prSet>
      <dgm:spPr/>
    </dgm:pt>
    <dgm:pt modelId="{833004CA-2ED4-4204-8FCF-9ECE482A60E8}" type="pres">
      <dgm:prSet presAssocID="{B5D9094A-B20C-41EA-8F40-7F02DC2F634B}" presName="hierChild2" presStyleCnt="0"/>
      <dgm:spPr/>
    </dgm:pt>
  </dgm:ptLst>
  <dgm:cxnLst>
    <dgm:cxn modelId="{848E1C03-9C8E-43D5-B59D-D7103899CC78}" type="presOf" srcId="{A73EB3D2-39FF-48A6-84B8-343583581D7B}" destId="{C4271FFA-79A5-4D85-BCA8-E7752D5A6B23}" srcOrd="0" destOrd="0" presId="urn:microsoft.com/office/officeart/2005/8/layout/hierarchy1"/>
    <dgm:cxn modelId="{3C51D80B-F85D-4C09-83DC-BD2C3F54FBD7}" srcId="{A73EB3D2-39FF-48A6-84B8-343583581D7B}" destId="{B5D9094A-B20C-41EA-8F40-7F02DC2F634B}" srcOrd="0" destOrd="0" parTransId="{6EAAF672-473A-4D93-9CCB-043D8DF0856E}" sibTransId="{2150595F-400C-4E40-8F06-0C189810939B}"/>
    <dgm:cxn modelId="{DEFD4936-B258-4D6F-8A92-8C0CB4840413}" type="presOf" srcId="{B5D9094A-B20C-41EA-8F40-7F02DC2F634B}" destId="{0DBD9A5E-DABC-4E16-804F-168207106187}" srcOrd="0" destOrd="0" presId="urn:microsoft.com/office/officeart/2005/8/layout/hierarchy1"/>
    <dgm:cxn modelId="{18D5A31C-3003-4C51-B3C1-0DD997C1BA12}" type="presParOf" srcId="{C4271FFA-79A5-4D85-BCA8-E7752D5A6B23}" destId="{954F7DCF-AC6C-45D3-8C14-D08F3E60FD68}" srcOrd="0" destOrd="0" presId="urn:microsoft.com/office/officeart/2005/8/layout/hierarchy1"/>
    <dgm:cxn modelId="{5BA67FED-EE0C-4E64-B7A7-BDCBC1F59A7B}" type="presParOf" srcId="{954F7DCF-AC6C-45D3-8C14-D08F3E60FD68}" destId="{2DEFA2AD-C36C-4546-8173-E6A4A134125E}" srcOrd="0" destOrd="0" presId="urn:microsoft.com/office/officeart/2005/8/layout/hierarchy1"/>
    <dgm:cxn modelId="{9289B60F-7FE0-466B-BE76-D3E10906E905}" type="presParOf" srcId="{2DEFA2AD-C36C-4546-8173-E6A4A134125E}" destId="{8C756DAB-D2EE-4C98-B72B-B1DB5075B201}" srcOrd="0" destOrd="0" presId="urn:microsoft.com/office/officeart/2005/8/layout/hierarchy1"/>
    <dgm:cxn modelId="{9CB3473E-3676-48CC-8706-403EAC5F7A0D}" type="presParOf" srcId="{2DEFA2AD-C36C-4546-8173-E6A4A134125E}" destId="{0DBD9A5E-DABC-4E16-804F-168207106187}" srcOrd="1" destOrd="0" presId="urn:microsoft.com/office/officeart/2005/8/layout/hierarchy1"/>
    <dgm:cxn modelId="{41C21A2A-8889-41E0-AED7-B5A2D60D5711}" type="presParOf" srcId="{954F7DCF-AC6C-45D3-8C14-D08F3E60FD68}" destId="{833004CA-2ED4-4204-8FCF-9ECE482A6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35592C-F3C1-4115-88DE-AD1679ABE2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FEC942-173F-4AC0-96C6-AB6CA99E7B01}">
      <dgm:prSet/>
      <dgm:spPr/>
      <dgm:t>
        <a:bodyPr/>
        <a:lstStyle/>
        <a:p>
          <a:r>
            <a:rPr lang="en-US" dirty="0">
              <a:latin typeface="DFPOP1-W9" panose="02010609010101010101" pitchFamily="1" charset="-128"/>
              <a:ea typeface="DFPOP1-W9" panose="02010609010101010101" pitchFamily="1" charset="-128"/>
            </a:rPr>
            <a:t>HTML</a:t>
          </a:r>
        </a:p>
      </dgm:t>
    </dgm:pt>
    <dgm:pt modelId="{EB6441AB-8AD5-401E-B0BD-56F1936D21BD}" type="parTrans" cxnId="{18C23B3A-7B73-44BD-8F2D-532FF0309A88}">
      <dgm:prSet/>
      <dgm:spPr/>
      <dgm:t>
        <a:bodyPr/>
        <a:lstStyle/>
        <a:p>
          <a:endParaRPr lang="en-US"/>
        </a:p>
      </dgm:t>
    </dgm:pt>
    <dgm:pt modelId="{D206AD18-E872-4D07-AACA-DEED567B0C43}" type="sibTrans" cxnId="{18C23B3A-7B73-44BD-8F2D-532FF0309A88}">
      <dgm:prSet/>
      <dgm:spPr/>
      <dgm:t>
        <a:bodyPr/>
        <a:lstStyle/>
        <a:p>
          <a:endParaRPr lang="en-US"/>
        </a:p>
      </dgm:t>
    </dgm:pt>
    <dgm:pt modelId="{13343857-A132-499E-8C0D-176E7D668D51}">
      <dgm:prSet/>
      <dgm:spPr/>
      <dgm:t>
        <a:bodyPr/>
        <a:lstStyle/>
        <a:p>
          <a:r>
            <a:rPr lang="en-US" dirty="0">
              <a:latin typeface="DFPOP1-W9" panose="02010609010101010101" pitchFamily="1" charset="-128"/>
              <a:ea typeface="DFPOP1-W9" panose="02010609010101010101" pitchFamily="1" charset="-128"/>
            </a:rPr>
            <a:t>CSS</a:t>
          </a:r>
        </a:p>
      </dgm:t>
    </dgm:pt>
    <dgm:pt modelId="{E3FC91E5-A813-454D-A778-0F33E533EEDD}" type="parTrans" cxnId="{75AE5332-67A6-4345-B7E1-8ABC8C09B0D9}">
      <dgm:prSet/>
      <dgm:spPr/>
      <dgm:t>
        <a:bodyPr/>
        <a:lstStyle/>
        <a:p>
          <a:endParaRPr lang="en-US"/>
        </a:p>
      </dgm:t>
    </dgm:pt>
    <dgm:pt modelId="{312CB786-8FBE-4A6D-922C-12F44CBB4323}" type="sibTrans" cxnId="{75AE5332-67A6-4345-B7E1-8ABC8C09B0D9}">
      <dgm:prSet/>
      <dgm:spPr/>
      <dgm:t>
        <a:bodyPr/>
        <a:lstStyle/>
        <a:p>
          <a:endParaRPr lang="en-US"/>
        </a:p>
      </dgm:t>
    </dgm:pt>
    <dgm:pt modelId="{D582F68B-BB6E-4813-A217-CE7BACBD94DD}">
      <dgm:prSet/>
      <dgm:spPr/>
      <dgm:t>
        <a:bodyPr/>
        <a:lstStyle/>
        <a:p>
          <a:r>
            <a:rPr lang="en-US" dirty="0">
              <a:latin typeface="DFPOP1-W9" panose="02010609010101010101" pitchFamily="1" charset="-128"/>
              <a:ea typeface="DFPOP1-W9" panose="02010609010101010101" pitchFamily="1" charset="-128"/>
            </a:rPr>
            <a:t>PYTHON</a:t>
          </a:r>
        </a:p>
      </dgm:t>
    </dgm:pt>
    <dgm:pt modelId="{1038A790-489F-448B-848F-82B81AA07884}" type="parTrans" cxnId="{CA665C5E-B175-4101-B5B5-3B74CB5BEE93}">
      <dgm:prSet/>
      <dgm:spPr/>
      <dgm:t>
        <a:bodyPr/>
        <a:lstStyle/>
        <a:p>
          <a:endParaRPr lang="en-US"/>
        </a:p>
      </dgm:t>
    </dgm:pt>
    <dgm:pt modelId="{151960E5-31D8-47BB-B4A0-B0C3D44194BD}" type="sibTrans" cxnId="{CA665C5E-B175-4101-B5B5-3B74CB5BEE93}">
      <dgm:prSet/>
      <dgm:spPr/>
      <dgm:t>
        <a:bodyPr/>
        <a:lstStyle/>
        <a:p>
          <a:endParaRPr lang="en-US"/>
        </a:p>
      </dgm:t>
    </dgm:pt>
    <dgm:pt modelId="{B5F8CE2C-E9E5-42F3-9250-741BCC47E653}">
      <dgm:prSet/>
      <dgm:spPr/>
      <dgm:t>
        <a:bodyPr/>
        <a:lstStyle/>
        <a:p>
          <a:r>
            <a:rPr lang="en-US" dirty="0">
              <a:latin typeface="DFPOP1-W9" panose="02010609010101010101" pitchFamily="1" charset="-128"/>
              <a:ea typeface="DFPOP1-W9" panose="02010609010101010101" pitchFamily="1" charset="-128"/>
            </a:rPr>
            <a:t>MYSQL</a:t>
          </a:r>
        </a:p>
      </dgm:t>
    </dgm:pt>
    <dgm:pt modelId="{2EA5D000-9A0B-4762-A978-CDB9EB24211C}" type="parTrans" cxnId="{876DD62C-262B-4C7A-91D1-07C7EE678437}">
      <dgm:prSet/>
      <dgm:spPr/>
      <dgm:t>
        <a:bodyPr/>
        <a:lstStyle/>
        <a:p>
          <a:endParaRPr lang="en-US"/>
        </a:p>
      </dgm:t>
    </dgm:pt>
    <dgm:pt modelId="{C676923F-D3B4-4885-8FB8-6863CC82FF46}" type="sibTrans" cxnId="{876DD62C-262B-4C7A-91D1-07C7EE678437}">
      <dgm:prSet/>
      <dgm:spPr/>
      <dgm:t>
        <a:bodyPr/>
        <a:lstStyle/>
        <a:p>
          <a:endParaRPr lang="en-US"/>
        </a:p>
      </dgm:t>
    </dgm:pt>
    <dgm:pt modelId="{E25EE11D-18A0-4D83-BBC4-308A33377AB4}" type="pres">
      <dgm:prSet presAssocID="{AE35592C-F3C1-4115-88DE-AD1679ABE2D5}" presName="outerComposite" presStyleCnt="0">
        <dgm:presLayoutVars>
          <dgm:chMax val="5"/>
          <dgm:dir/>
          <dgm:resizeHandles val="exact"/>
        </dgm:presLayoutVars>
      </dgm:prSet>
      <dgm:spPr/>
    </dgm:pt>
    <dgm:pt modelId="{DEE1FF33-3DDC-4660-8AF3-1F3E1E27BCC6}" type="pres">
      <dgm:prSet presAssocID="{AE35592C-F3C1-4115-88DE-AD1679ABE2D5}" presName="dummyMaxCanvas" presStyleCnt="0">
        <dgm:presLayoutVars/>
      </dgm:prSet>
      <dgm:spPr/>
    </dgm:pt>
    <dgm:pt modelId="{0E56ADDD-9A00-41BD-8B73-0B4A0CB8DFDC}" type="pres">
      <dgm:prSet presAssocID="{AE35592C-F3C1-4115-88DE-AD1679ABE2D5}" presName="FourNodes_1" presStyleLbl="node1" presStyleIdx="0" presStyleCnt="4">
        <dgm:presLayoutVars>
          <dgm:bulletEnabled val="1"/>
        </dgm:presLayoutVars>
      </dgm:prSet>
      <dgm:spPr/>
    </dgm:pt>
    <dgm:pt modelId="{82C9E2A5-BD7C-46D1-A6D5-0FD08CEEF044}" type="pres">
      <dgm:prSet presAssocID="{AE35592C-F3C1-4115-88DE-AD1679ABE2D5}" presName="FourNodes_2" presStyleLbl="node1" presStyleIdx="1" presStyleCnt="4">
        <dgm:presLayoutVars>
          <dgm:bulletEnabled val="1"/>
        </dgm:presLayoutVars>
      </dgm:prSet>
      <dgm:spPr/>
    </dgm:pt>
    <dgm:pt modelId="{7742FCFF-A2C6-46A7-B584-7DCFC3D36724}" type="pres">
      <dgm:prSet presAssocID="{AE35592C-F3C1-4115-88DE-AD1679ABE2D5}" presName="FourNodes_3" presStyleLbl="node1" presStyleIdx="2" presStyleCnt="4">
        <dgm:presLayoutVars>
          <dgm:bulletEnabled val="1"/>
        </dgm:presLayoutVars>
      </dgm:prSet>
      <dgm:spPr/>
    </dgm:pt>
    <dgm:pt modelId="{0F92DB8F-BEC3-4D08-B271-359BD0AEAE4B}" type="pres">
      <dgm:prSet presAssocID="{AE35592C-F3C1-4115-88DE-AD1679ABE2D5}" presName="FourNodes_4" presStyleLbl="node1" presStyleIdx="3" presStyleCnt="4">
        <dgm:presLayoutVars>
          <dgm:bulletEnabled val="1"/>
        </dgm:presLayoutVars>
      </dgm:prSet>
      <dgm:spPr/>
    </dgm:pt>
    <dgm:pt modelId="{E7AE89C1-C6F0-4C02-9C58-3689D08745C5}" type="pres">
      <dgm:prSet presAssocID="{AE35592C-F3C1-4115-88DE-AD1679ABE2D5}" presName="FourConn_1-2" presStyleLbl="fgAccFollowNode1" presStyleIdx="0" presStyleCnt="3">
        <dgm:presLayoutVars>
          <dgm:bulletEnabled val="1"/>
        </dgm:presLayoutVars>
      </dgm:prSet>
      <dgm:spPr/>
    </dgm:pt>
    <dgm:pt modelId="{1729F96C-4589-4D36-A4F2-3AB02E7911BF}" type="pres">
      <dgm:prSet presAssocID="{AE35592C-F3C1-4115-88DE-AD1679ABE2D5}" presName="FourConn_2-3" presStyleLbl="fgAccFollowNode1" presStyleIdx="1" presStyleCnt="3">
        <dgm:presLayoutVars>
          <dgm:bulletEnabled val="1"/>
        </dgm:presLayoutVars>
      </dgm:prSet>
      <dgm:spPr/>
    </dgm:pt>
    <dgm:pt modelId="{F48F3231-32ED-4CD3-BA87-5E68B8C52E60}" type="pres">
      <dgm:prSet presAssocID="{AE35592C-F3C1-4115-88DE-AD1679ABE2D5}" presName="FourConn_3-4" presStyleLbl="fgAccFollowNode1" presStyleIdx="2" presStyleCnt="3">
        <dgm:presLayoutVars>
          <dgm:bulletEnabled val="1"/>
        </dgm:presLayoutVars>
      </dgm:prSet>
      <dgm:spPr/>
    </dgm:pt>
    <dgm:pt modelId="{9968E56F-E31C-434D-A3FC-EAFA6AFDF84C}" type="pres">
      <dgm:prSet presAssocID="{AE35592C-F3C1-4115-88DE-AD1679ABE2D5}" presName="FourNodes_1_text" presStyleLbl="node1" presStyleIdx="3" presStyleCnt="4">
        <dgm:presLayoutVars>
          <dgm:bulletEnabled val="1"/>
        </dgm:presLayoutVars>
      </dgm:prSet>
      <dgm:spPr/>
    </dgm:pt>
    <dgm:pt modelId="{E4CC1ECC-AADE-4C80-B9B5-E67659BD26DA}" type="pres">
      <dgm:prSet presAssocID="{AE35592C-F3C1-4115-88DE-AD1679ABE2D5}" presName="FourNodes_2_text" presStyleLbl="node1" presStyleIdx="3" presStyleCnt="4">
        <dgm:presLayoutVars>
          <dgm:bulletEnabled val="1"/>
        </dgm:presLayoutVars>
      </dgm:prSet>
      <dgm:spPr/>
    </dgm:pt>
    <dgm:pt modelId="{82F38389-51E5-4E5B-8D33-B6FCBC0BE46C}" type="pres">
      <dgm:prSet presAssocID="{AE35592C-F3C1-4115-88DE-AD1679ABE2D5}" presName="FourNodes_3_text" presStyleLbl="node1" presStyleIdx="3" presStyleCnt="4">
        <dgm:presLayoutVars>
          <dgm:bulletEnabled val="1"/>
        </dgm:presLayoutVars>
      </dgm:prSet>
      <dgm:spPr/>
    </dgm:pt>
    <dgm:pt modelId="{B7E707CD-FBDA-4C62-9429-0F9CB5D84E0A}" type="pres">
      <dgm:prSet presAssocID="{AE35592C-F3C1-4115-88DE-AD1679ABE2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76DD62C-262B-4C7A-91D1-07C7EE678437}" srcId="{AE35592C-F3C1-4115-88DE-AD1679ABE2D5}" destId="{B5F8CE2C-E9E5-42F3-9250-741BCC47E653}" srcOrd="3" destOrd="0" parTransId="{2EA5D000-9A0B-4762-A978-CDB9EB24211C}" sibTransId="{C676923F-D3B4-4885-8FB8-6863CC82FF46}"/>
    <dgm:cxn modelId="{75AE5332-67A6-4345-B7E1-8ABC8C09B0D9}" srcId="{AE35592C-F3C1-4115-88DE-AD1679ABE2D5}" destId="{13343857-A132-499E-8C0D-176E7D668D51}" srcOrd="1" destOrd="0" parTransId="{E3FC91E5-A813-454D-A778-0F33E533EEDD}" sibTransId="{312CB786-8FBE-4A6D-922C-12F44CBB4323}"/>
    <dgm:cxn modelId="{18C23B3A-7B73-44BD-8F2D-532FF0309A88}" srcId="{AE35592C-F3C1-4115-88DE-AD1679ABE2D5}" destId="{72FEC942-173F-4AC0-96C6-AB6CA99E7B01}" srcOrd="0" destOrd="0" parTransId="{EB6441AB-8AD5-401E-B0BD-56F1936D21BD}" sibTransId="{D206AD18-E872-4D07-AACA-DEED567B0C43}"/>
    <dgm:cxn modelId="{CA665C5E-B175-4101-B5B5-3B74CB5BEE93}" srcId="{AE35592C-F3C1-4115-88DE-AD1679ABE2D5}" destId="{D582F68B-BB6E-4813-A217-CE7BACBD94DD}" srcOrd="2" destOrd="0" parTransId="{1038A790-489F-448B-848F-82B81AA07884}" sibTransId="{151960E5-31D8-47BB-B4A0-B0C3D44194BD}"/>
    <dgm:cxn modelId="{154B7A65-6892-429C-AED7-7319E38A6CD0}" type="presOf" srcId="{72FEC942-173F-4AC0-96C6-AB6CA99E7B01}" destId="{9968E56F-E31C-434D-A3FC-EAFA6AFDF84C}" srcOrd="1" destOrd="0" presId="urn:microsoft.com/office/officeart/2005/8/layout/vProcess5"/>
    <dgm:cxn modelId="{0D9F7371-F4EA-49D3-AFDD-59E3BEBAA375}" type="presOf" srcId="{AE35592C-F3C1-4115-88DE-AD1679ABE2D5}" destId="{E25EE11D-18A0-4D83-BBC4-308A33377AB4}" srcOrd="0" destOrd="0" presId="urn:microsoft.com/office/officeart/2005/8/layout/vProcess5"/>
    <dgm:cxn modelId="{FFC54F83-0CBE-4FD4-AC02-08D25CB7D2E1}" type="presOf" srcId="{151960E5-31D8-47BB-B4A0-B0C3D44194BD}" destId="{F48F3231-32ED-4CD3-BA87-5E68B8C52E60}" srcOrd="0" destOrd="0" presId="urn:microsoft.com/office/officeart/2005/8/layout/vProcess5"/>
    <dgm:cxn modelId="{89618BA4-C4B5-448D-8D79-3E6A6D6D2F5F}" type="presOf" srcId="{312CB786-8FBE-4A6D-922C-12F44CBB4323}" destId="{1729F96C-4589-4D36-A4F2-3AB02E7911BF}" srcOrd="0" destOrd="0" presId="urn:microsoft.com/office/officeart/2005/8/layout/vProcess5"/>
    <dgm:cxn modelId="{1CEB3FB1-6D02-4A3F-AA25-39C9E0DFC947}" type="presOf" srcId="{13343857-A132-499E-8C0D-176E7D668D51}" destId="{82C9E2A5-BD7C-46D1-A6D5-0FD08CEEF044}" srcOrd="0" destOrd="0" presId="urn:microsoft.com/office/officeart/2005/8/layout/vProcess5"/>
    <dgm:cxn modelId="{7C6457C0-4A46-4556-B57F-B05E112484CE}" type="presOf" srcId="{B5F8CE2C-E9E5-42F3-9250-741BCC47E653}" destId="{0F92DB8F-BEC3-4D08-B271-359BD0AEAE4B}" srcOrd="0" destOrd="0" presId="urn:microsoft.com/office/officeart/2005/8/layout/vProcess5"/>
    <dgm:cxn modelId="{83781BC3-B773-4819-B02A-EC519D7ED9DA}" type="presOf" srcId="{D582F68B-BB6E-4813-A217-CE7BACBD94DD}" destId="{7742FCFF-A2C6-46A7-B584-7DCFC3D36724}" srcOrd="0" destOrd="0" presId="urn:microsoft.com/office/officeart/2005/8/layout/vProcess5"/>
    <dgm:cxn modelId="{B319C0C6-D7EF-466F-8C4C-A15C918240BB}" type="presOf" srcId="{D582F68B-BB6E-4813-A217-CE7BACBD94DD}" destId="{82F38389-51E5-4E5B-8D33-B6FCBC0BE46C}" srcOrd="1" destOrd="0" presId="urn:microsoft.com/office/officeart/2005/8/layout/vProcess5"/>
    <dgm:cxn modelId="{C6ED36C9-675E-4231-9CBC-489C3C17FDEC}" type="presOf" srcId="{13343857-A132-499E-8C0D-176E7D668D51}" destId="{E4CC1ECC-AADE-4C80-B9B5-E67659BD26DA}" srcOrd="1" destOrd="0" presId="urn:microsoft.com/office/officeart/2005/8/layout/vProcess5"/>
    <dgm:cxn modelId="{4A6056DF-6D2D-4D90-A702-A8AD8C3362F6}" type="presOf" srcId="{72FEC942-173F-4AC0-96C6-AB6CA99E7B01}" destId="{0E56ADDD-9A00-41BD-8B73-0B4A0CB8DFDC}" srcOrd="0" destOrd="0" presId="urn:microsoft.com/office/officeart/2005/8/layout/vProcess5"/>
    <dgm:cxn modelId="{6BAC79EB-868D-4DE6-89EB-07C1C538B311}" type="presOf" srcId="{B5F8CE2C-E9E5-42F3-9250-741BCC47E653}" destId="{B7E707CD-FBDA-4C62-9429-0F9CB5D84E0A}" srcOrd="1" destOrd="0" presId="urn:microsoft.com/office/officeart/2005/8/layout/vProcess5"/>
    <dgm:cxn modelId="{1B7B0CFD-3136-4BC4-BFE8-1608EA5EEB88}" type="presOf" srcId="{D206AD18-E872-4D07-AACA-DEED567B0C43}" destId="{E7AE89C1-C6F0-4C02-9C58-3689D08745C5}" srcOrd="0" destOrd="0" presId="urn:microsoft.com/office/officeart/2005/8/layout/vProcess5"/>
    <dgm:cxn modelId="{D35F0338-AC4E-4FAB-94BC-90536E658ACF}" type="presParOf" srcId="{E25EE11D-18A0-4D83-BBC4-308A33377AB4}" destId="{DEE1FF33-3DDC-4660-8AF3-1F3E1E27BCC6}" srcOrd="0" destOrd="0" presId="urn:microsoft.com/office/officeart/2005/8/layout/vProcess5"/>
    <dgm:cxn modelId="{064CFDA7-C250-4B2F-BE32-2883446CB2A3}" type="presParOf" srcId="{E25EE11D-18A0-4D83-BBC4-308A33377AB4}" destId="{0E56ADDD-9A00-41BD-8B73-0B4A0CB8DFDC}" srcOrd="1" destOrd="0" presId="urn:microsoft.com/office/officeart/2005/8/layout/vProcess5"/>
    <dgm:cxn modelId="{7CD11D3A-C145-4937-BFCC-2765EB37281E}" type="presParOf" srcId="{E25EE11D-18A0-4D83-BBC4-308A33377AB4}" destId="{82C9E2A5-BD7C-46D1-A6D5-0FD08CEEF044}" srcOrd="2" destOrd="0" presId="urn:microsoft.com/office/officeart/2005/8/layout/vProcess5"/>
    <dgm:cxn modelId="{2BF94BDD-F352-46B6-92F0-3CCF1B4616AD}" type="presParOf" srcId="{E25EE11D-18A0-4D83-BBC4-308A33377AB4}" destId="{7742FCFF-A2C6-46A7-B584-7DCFC3D36724}" srcOrd="3" destOrd="0" presId="urn:microsoft.com/office/officeart/2005/8/layout/vProcess5"/>
    <dgm:cxn modelId="{4E21EE91-3384-4261-96DD-C969A202D8B5}" type="presParOf" srcId="{E25EE11D-18A0-4D83-BBC4-308A33377AB4}" destId="{0F92DB8F-BEC3-4D08-B271-359BD0AEAE4B}" srcOrd="4" destOrd="0" presId="urn:microsoft.com/office/officeart/2005/8/layout/vProcess5"/>
    <dgm:cxn modelId="{E44576FE-AECD-4340-8F4F-B34D967B5C0D}" type="presParOf" srcId="{E25EE11D-18A0-4D83-BBC4-308A33377AB4}" destId="{E7AE89C1-C6F0-4C02-9C58-3689D08745C5}" srcOrd="5" destOrd="0" presId="urn:microsoft.com/office/officeart/2005/8/layout/vProcess5"/>
    <dgm:cxn modelId="{80A7611B-19AD-44D2-9746-E1D822259F74}" type="presParOf" srcId="{E25EE11D-18A0-4D83-BBC4-308A33377AB4}" destId="{1729F96C-4589-4D36-A4F2-3AB02E7911BF}" srcOrd="6" destOrd="0" presId="urn:microsoft.com/office/officeart/2005/8/layout/vProcess5"/>
    <dgm:cxn modelId="{72B72249-A60B-433F-8DDF-B6A0A29A0A1B}" type="presParOf" srcId="{E25EE11D-18A0-4D83-BBC4-308A33377AB4}" destId="{F48F3231-32ED-4CD3-BA87-5E68B8C52E60}" srcOrd="7" destOrd="0" presId="urn:microsoft.com/office/officeart/2005/8/layout/vProcess5"/>
    <dgm:cxn modelId="{6C1621BA-8B06-4D13-8EAC-3797893E08F8}" type="presParOf" srcId="{E25EE11D-18A0-4D83-BBC4-308A33377AB4}" destId="{9968E56F-E31C-434D-A3FC-EAFA6AFDF84C}" srcOrd="8" destOrd="0" presId="urn:microsoft.com/office/officeart/2005/8/layout/vProcess5"/>
    <dgm:cxn modelId="{16B8CD68-8038-47ED-9262-372E124AC841}" type="presParOf" srcId="{E25EE11D-18A0-4D83-BBC4-308A33377AB4}" destId="{E4CC1ECC-AADE-4C80-B9B5-E67659BD26DA}" srcOrd="9" destOrd="0" presId="urn:microsoft.com/office/officeart/2005/8/layout/vProcess5"/>
    <dgm:cxn modelId="{05956900-37BF-4208-8550-12CF2DC5C0C9}" type="presParOf" srcId="{E25EE11D-18A0-4D83-BBC4-308A33377AB4}" destId="{82F38389-51E5-4E5B-8D33-B6FCBC0BE46C}" srcOrd="10" destOrd="0" presId="urn:microsoft.com/office/officeart/2005/8/layout/vProcess5"/>
    <dgm:cxn modelId="{12AF396F-3AC0-475E-8629-C84817C3025D}" type="presParOf" srcId="{E25EE11D-18A0-4D83-BBC4-308A33377AB4}" destId="{B7E707CD-FBDA-4C62-9429-0F9CB5D84E0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B97070-DD31-44D1-9151-21E2A6E89E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D29D19-9973-443D-8D62-151FB7AFE6A1}">
      <dgm:prSet/>
      <dgm:spPr/>
      <dgm:t>
        <a:bodyPr/>
        <a:lstStyle/>
        <a:p>
          <a:r>
            <a:rPr lang="en-US" dirty="0"/>
            <a:t>ADMIN</a:t>
          </a:r>
        </a:p>
      </dgm:t>
    </dgm:pt>
    <dgm:pt modelId="{64A30756-4C5D-4539-9FF3-3B2FE201806C}" type="parTrans" cxnId="{711CEC70-20B7-4492-85DD-BFF1F54C1A9A}">
      <dgm:prSet/>
      <dgm:spPr/>
      <dgm:t>
        <a:bodyPr/>
        <a:lstStyle/>
        <a:p>
          <a:endParaRPr lang="en-US"/>
        </a:p>
      </dgm:t>
    </dgm:pt>
    <dgm:pt modelId="{190AB490-877D-40DE-8F60-4CAFC823269C}" type="sibTrans" cxnId="{711CEC70-20B7-4492-85DD-BFF1F54C1A9A}">
      <dgm:prSet/>
      <dgm:spPr/>
      <dgm:t>
        <a:bodyPr/>
        <a:lstStyle/>
        <a:p>
          <a:endParaRPr lang="en-US"/>
        </a:p>
      </dgm:t>
    </dgm:pt>
    <dgm:pt modelId="{3423C3C8-9F96-475D-B187-FE19C86F0682}">
      <dgm:prSet/>
      <dgm:spPr/>
      <dgm:t>
        <a:bodyPr/>
        <a:lstStyle/>
        <a:p>
          <a:r>
            <a:rPr lang="en-US"/>
            <a:t>SELLER</a:t>
          </a:r>
        </a:p>
      </dgm:t>
    </dgm:pt>
    <dgm:pt modelId="{535D79DD-3047-454B-9453-833943FC4B99}" type="parTrans" cxnId="{52D75FD7-D201-423D-AEB7-A4EBFB0D8B14}">
      <dgm:prSet/>
      <dgm:spPr/>
      <dgm:t>
        <a:bodyPr/>
        <a:lstStyle/>
        <a:p>
          <a:endParaRPr lang="en-US"/>
        </a:p>
      </dgm:t>
    </dgm:pt>
    <dgm:pt modelId="{990B9940-7BEA-4897-BF61-D36D4C258A60}" type="sibTrans" cxnId="{52D75FD7-D201-423D-AEB7-A4EBFB0D8B14}">
      <dgm:prSet/>
      <dgm:spPr/>
      <dgm:t>
        <a:bodyPr/>
        <a:lstStyle/>
        <a:p>
          <a:endParaRPr lang="en-US"/>
        </a:p>
      </dgm:t>
    </dgm:pt>
    <dgm:pt modelId="{702636A2-C5B5-465F-B26B-BB69DBB785F6}" type="pres">
      <dgm:prSet presAssocID="{96B97070-DD31-44D1-9151-21E2A6E89E0A}" presName="root" presStyleCnt="0">
        <dgm:presLayoutVars>
          <dgm:dir/>
          <dgm:resizeHandles val="exact"/>
        </dgm:presLayoutVars>
      </dgm:prSet>
      <dgm:spPr/>
    </dgm:pt>
    <dgm:pt modelId="{D0354EBB-E67B-4FE3-825B-2A7069CA77BA}" type="pres">
      <dgm:prSet presAssocID="{47D29D19-9973-443D-8D62-151FB7AFE6A1}" presName="compNode" presStyleCnt="0"/>
      <dgm:spPr/>
    </dgm:pt>
    <dgm:pt modelId="{6A052621-BA21-4325-A279-387976351215}" type="pres">
      <dgm:prSet presAssocID="{47D29D19-9973-443D-8D62-151FB7AFE6A1}" presName="bgRect" presStyleLbl="bgShp" presStyleIdx="0" presStyleCnt="2"/>
      <dgm:spPr/>
    </dgm:pt>
    <dgm:pt modelId="{7ABFD2E2-6845-404C-B5BB-884A3529BA23}" type="pres">
      <dgm:prSet presAssocID="{47D29D19-9973-443D-8D62-151FB7AFE6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C674A1-793E-4CDE-9C81-71E9385A48DE}" type="pres">
      <dgm:prSet presAssocID="{47D29D19-9973-443D-8D62-151FB7AFE6A1}" presName="spaceRect" presStyleCnt="0"/>
      <dgm:spPr/>
    </dgm:pt>
    <dgm:pt modelId="{F9FB5B6C-D0EE-41EC-B149-901A4BEF89CE}" type="pres">
      <dgm:prSet presAssocID="{47D29D19-9973-443D-8D62-151FB7AFE6A1}" presName="parTx" presStyleLbl="revTx" presStyleIdx="0" presStyleCnt="2">
        <dgm:presLayoutVars>
          <dgm:chMax val="0"/>
          <dgm:chPref val="0"/>
        </dgm:presLayoutVars>
      </dgm:prSet>
      <dgm:spPr/>
    </dgm:pt>
    <dgm:pt modelId="{3BF7E281-014D-45EF-890B-CBE6F7C0725D}" type="pres">
      <dgm:prSet presAssocID="{190AB490-877D-40DE-8F60-4CAFC823269C}" presName="sibTrans" presStyleCnt="0"/>
      <dgm:spPr/>
    </dgm:pt>
    <dgm:pt modelId="{583F10BD-3311-4DA6-8069-9CDCEB8AC9FB}" type="pres">
      <dgm:prSet presAssocID="{3423C3C8-9F96-475D-B187-FE19C86F0682}" presName="compNode" presStyleCnt="0"/>
      <dgm:spPr/>
    </dgm:pt>
    <dgm:pt modelId="{D0CE711E-2DA6-48F5-8432-0F056BC9BD64}" type="pres">
      <dgm:prSet presAssocID="{3423C3C8-9F96-475D-B187-FE19C86F0682}" presName="bgRect" presStyleLbl="bgShp" presStyleIdx="1" presStyleCnt="2"/>
      <dgm:spPr/>
    </dgm:pt>
    <dgm:pt modelId="{81F34895-4054-4391-B14D-1A9876A7AA71}" type="pres">
      <dgm:prSet presAssocID="{3423C3C8-9F96-475D-B187-FE19C86F06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C84D9F5-1FFC-4EC6-901F-BF3208E083E0}" type="pres">
      <dgm:prSet presAssocID="{3423C3C8-9F96-475D-B187-FE19C86F0682}" presName="spaceRect" presStyleCnt="0"/>
      <dgm:spPr/>
    </dgm:pt>
    <dgm:pt modelId="{96B9363A-8D04-4533-B97C-7D613E5CD469}" type="pres">
      <dgm:prSet presAssocID="{3423C3C8-9F96-475D-B187-FE19C86F06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1CEC70-20B7-4492-85DD-BFF1F54C1A9A}" srcId="{96B97070-DD31-44D1-9151-21E2A6E89E0A}" destId="{47D29D19-9973-443D-8D62-151FB7AFE6A1}" srcOrd="0" destOrd="0" parTransId="{64A30756-4C5D-4539-9FF3-3B2FE201806C}" sibTransId="{190AB490-877D-40DE-8F60-4CAFC823269C}"/>
    <dgm:cxn modelId="{1EAA8294-763E-48C7-8A4E-378ADC6ED33C}" type="presOf" srcId="{3423C3C8-9F96-475D-B187-FE19C86F0682}" destId="{96B9363A-8D04-4533-B97C-7D613E5CD469}" srcOrd="0" destOrd="0" presId="urn:microsoft.com/office/officeart/2018/2/layout/IconVerticalSolidList"/>
    <dgm:cxn modelId="{E3432699-164A-4519-8979-2591463D8BC1}" type="presOf" srcId="{96B97070-DD31-44D1-9151-21E2A6E89E0A}" destId="{702636A2-C5B5-465F-B26B-BB69DBB785F6}" srcOrd="0" destOrd="0" presId="urn:microsoft.com/office/officeart/2018/2/layout/IconVerticalSolidList"/>
    <dgm:cxn modelId="{52D75FD7-D201-423D-AEB7-A4EBFB0D8B14}" srcId="{96B97070-DD31-44D1-9151-21E2A6E89E0A}" destId="{3423C3C8-9F96-475D-B187-FE19C86F0682}" srcOrd="1" destOrd="0" parTransId="{535D79DD-3047-454B-9453-833943FC4B99}" sibTransId="{990B9940-7BEA-4897-BF61-D36D4C258A60}"/>
    <dgm:cxn modelId="{1FEC0FE7-C3B0-445A-A464-67EA21B7559E}" type="presOf" srcId="{47D29D19-9973-443D-8D62-151FB7AFE6A1}" destId="{F9FB5B6C-D0EE-41EC-B149-901A4BEF89CE}" srcOrd="0" destOrd="0" presId="urn:microsoft.com/office/officeart/2018/2/layout/IconVerticalSolidList"/>
    <dgm:cxn modelId="{D7A3B567-40ED-44B3-9037-7E5551126AF7}" type="presParOf" srcId="{702636A2-C5B5-465F-B26B-BB69DBB785F6}" destId="{D0354EBB-E67B-4FE3-825B-2A7069CA77BA}" srcOrd="0" destOrd="0" presId="urn:microsoft.com/office/officeart/2018/2/layout/IconVerticalSolidList"/>
    <dgm:cxn modelId="{A815483B-5831-4E2D-93E2-60E88BC0076C}" type="presParOf" srcId="{D0354EBB-E67B-4FE3-825B-2A7069CA77BA}" destId="{6A052621-BA21-4325-A279-387976351215}" srcOrd="0" destOrd="0" presId="urn:microsoft.com/office/officeart/2018/2/layout/IconVerticalSolidList"/>
    <dgm:cxn modelId="{5475039A-546B-41F2-B182-AFBAB2485618}" type="presParOf" srcId="{D0354EBB-E67B-4FE3-825B-2A7069CA77BA}" destId="{7ABFD2E2-6845-404C-B5BB-884A3529BA23}" srcOrd="1" destOrd="0" presId="urn:microsoft.com/office/officeart/2018/2/layout/IconVerticalSolidList"/>
    <dgm:cxn modelId="{4BB30280-062C-4830-82BB-B9E50166BC4E}" type="presParOf" srcId="{D0354EBB-E67B-4FE3-825B-2A7069CA77BA}" destId="{2AC674A1-793E-4CDE-9C81-71E9385A48DE}" srcOrd="2" destOrd="0" presId="urn:microsoft.com/office/officeart/2018/2/layout/IconVerticalSolidList"/>
    <dgm:cxn modelId="{262DA87A-F92F-47CD-B510-8A642BDEB7AC}" type="presParOf" srcId="{D0354EBB-E67B-4FE3-825B-2A7069CA77BA}" destId="{F9FB5B6C-D0EE-41EC-B149-901A4BEF89CE}" srcOrd="3" destOrd="0" presId="urn:microsoft.com/office/officeart/2018/2/layout/IconVerticalSolidList"/>
    <dgm:cxn modelId="{A51C1771-8523-4F62-A904-15091E690649}" type="presParOf" srcId="{702636A2-C5B5-465F-B26B-BB69DBB785F6}" destId="{3BF7E281-014D-45EF-890B-CBE6F7C0725D}" srcOrd="1" destOrd="0" presId="urn:microsoft.com/office/officeart/2018/2/layout/IconVerticalSolidList"/>
    <dgm:cxn modelId="{51CA4D3B-E0A8-4330-9A08-BE989F5BBC4F}" type="presParOf" srcId="{702636A2-C5B5-465F-B26B-BB69DBB785F6}" destId="{583F10BD-3311-4DA6-8069-9CDCEB8AC9FB}" srcOrd="2" destOrd="0" presId="urn:microsoft.com/office/officeart/2018/2/layout/IconVerticalSolidList"/>
    <dgm:cxn modelId="{C36FED58-00AC-42DA-9027-8375C2D87916}" type="presParOf" srcId="{583F10BD-3311-4DA6-8069-9CDCEB8AC9FB}" destId="{D0CE711E-2DA6-48F5-8432-0F056BC9BD64}" srcOrd="0" destOrd="0" presId="urn:microsoft.com/office/officeart/2018/2/layout/IconVerticalSolidList"/>
    <dgm:cxn modelId="{534962C7-294D-4530-AA94-E50F07113F41}" type="presParOf" srcId="{583F10BD-3311-4DA6-8069-9CDCEB8AC9FB}" destId="{81F34895-4054-4391-B14D-1A9876A7AA71}" srcOrd="1" destOrd="0" presId="urn:microsoft.com/office/officeart/2018/2/layout/IconVerticalSolidList"/>
    <dgm:cxn modelId="{6565C84A-2B84-4885-A517-70CEC6E26567}" type="presParOf" srcId="{583F10BD-3311-4DA6-8069-9CDCEB8AC9FB}" destId="{7C84D9F5-1FFC-4EC6-901F-BF3208E083E0}" srcOrd="2" destOrd="0" presId="urn:microsoft.com/office/officeart/2018/2/layout/IconVerticalSolidList"/>
    <dgm:cxn modelId="{3CEC71BD-A794-4FF9-B846-CD8F4A766AE0}" type="presParOf" srcId="{583F10BD-3311-4DA6-8069-9CDCEB8AC9FB}" destId="{96B9363A-8D04-4533-B97C-7D613E5CD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F238D-1912-49E3-9910-7AC94B571671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2097855-D0E2-45EF-9990-982927D6A6D7}">
      <dgm:prSet custT="1"/>
      <dgm:spPr/>
      <dgm:t>
        <a:bodyPr/>
        <a:lstStyle/>
        <a:p>
          <a:r>
            <a:rPr lang="en-US" sz="2800" b="1" dirty="0">
              <a:latin typeface="Abadi" panose="020B0604020104020204" pitchFamily="34" charset="0"/>
            </a:rPr>
            <a:t>Seller Panel </a:t>
          </a:r>
          <a:endParaRPr lang="en-US" sz="2800" dirty="0">
            <a:latin typeface="Abadi" panose="020B0604020104020204" pitchFamily="34" charset="0"/>
          </a:endParaRPr>
        </a:p>
      </dgm:t>
    </dgm:pt>
    <dgm:pt modelId="{0419B389-AC82-4E4F-8A0A-49F41E4B844D}" type="parTrans" cxnId="{387EA38C-C547-4224-B8D8-B1F96B16203B}">
      <dgm:prSet/>
      <dgm:spPr/>
      <dgm:t>
        <a:bodyPr/>
        <a:lstStyle/>
        <a:p>
          <a:endParaRPr lang="en-US"/>
        </a:p>
      </dgm:t>
    </dgm:pt>
    <dgm:pt modelId="{4873976C-80A7-4561-A6A8-FC9CE20973C9}" type="sibTrans" cxnId="{387EA38C-C547-4224-B8D8-B1F96B16203B}">
      <dgm:prSet/>
      <dgm:spPr/>
      <dgm:t>
        <a:bodyPr/>
        <a:lstStyle/>
        <a:p>
          <a:endParaRPr lang="en-US"/>
        </a:p>
      </dgm:t>
    </dgm:pt>
    <dgm:pt modelId="{51A81B45-A86C-4293-B425-C3CF087E9EFC}">
      <dgm:prSet custT="1"/>
      <dgm:spPr/>
      <dgm:t>
        <a:bodyPr/>
        <a:lstStyle/>
        <a:p>
          <a:r>
            <a:rPr lang="en-US" sz="2800" b="1" dirty="0">
              <a:latin typeface="Abadi" panose="020B0604020104020204" pitchFamily="34" charset="0"/>
            </a:rPr>
            <a:t>Search </a:t>
          </a:r>
          <a:endParaRPr lang="en-US" sz="2800" dirty="0">
            <a:latin typeface="Abadi" panose="020B0604020104020204" pitchFamily="34" charset="0"/>
          </a:endParaRPr>
        </a:p>
      </dgm:t>
    </dgm:pt>
    <dgm:pt modelId="{67966DDD-232B-47E7-8EDA-7935F09C5FB0}" type="parTrans" cxnId="{A4C37FD1-D4DB-4451-95AA-1CABEAC33189}">
      <dgm:prSet/>
      <dgm:spPr/>
      <dgm:t>
        <a:bodyPr/>
        <a:lstStyle/>
        <a:p>
          <a:endParaRPr lang="en-US"/>
        </a:p>
      </dgm:t>
    </dgm:pt>
    <dgm:pt modelId="{2D61E5C0-6B28-4943-85D8-205E76062527}" type="sibTrans" cxnId="{A4C37FD1-D4DB-4451-95AA-1CABEAC33189}">
      <dgm:prSet/>
      <dgm:spPr/>
      <dgm:t>
        <a:bodyPr/>
        <a:lstStyle/>
        <a:p>
          <a:endParaRPr lang="en-US"/>
        </a:p>
      </dgm:t>
    </dgm:pt>
    <dgm:pt modelId="{5360EEB6-1893-4340-8DFD-7CED4B698EF5}">
      <dgm:prSet custT="1"/>
      <dgm:spPr/>
      <dgm:t>
        <a:bodyPr/>
        <a:lstStyle/>
        <a:p>
          <a:r>
            <a:rPr lang="en-US" sz="2800" b="1" dirty="0">
              <a:latin typeface="Abadi" panose="020B0604020104020204" pitchFamily="34" charset="0"/>
            </a:rPr>
            <a:t>Bill Generator </a:t>
          </a:r>
          <a:endParaRPr lang="en-US" sz="2800" dirty="0">
            <a:latin typeface="Abadi" panose="020B0604020104020204" pitchFamily="34" charset="0"/>
          </a:endParaRPr>
        </a:p>
      </dgm:t>
    </dgm:pt>
    <dgm:pt modelId="{0088CB3B-F23F-458E-A8A7-F7F7C06C9160}" type="parTrans" cxnId="{526F01FD-17DF-459C-88BB-8F141FED75F1}">
      <dgm:prSet/>
      <dgm:spPr/>
      <dgm:t>
        <a:bodyPr/>
        <a:lstStyle/>
        <a:p>
          <a:endParaRPr lang="en-US"/>
        </a:p>
      </dgm:t>
    </dgm:pt>
    <dgm:pt modelId="{81787216-5CBE-4499-824B-9D9B29F2D252}" type="sibTrans" cxnId="{526F01FD-17DF-459C-88BB-8F141FED75F1}">
      <dgm:prSet/>
      <dgm:spPr/>
      <dgm:t>
        <a:bodyPr/>
        <a:lstStyle/>
        <a:p>
          <a:endParaRPr lang="en-US"/>
        </a:p>
      </dgm:t>
    </dgm:pt>
    <dgm:pt modelId="{19F75029-3DFC-4634-8FE9-1FB6D491A2EB}" type="pres">
      <dgm:prSet presAssocID="{00FF238D-1912-49E3-9910-7AC94B571671}" presName="vert0" presStyleCnt="0">
        <dgm:presLayoutVars>
          <dgm:dir/>
          <dgm:animOne val="branch"/>
          <dgm:animLvl val="lvl"/>
        </dgm:presLayoutVars>
      </dgm:prSet>
      <dgm:spPr/>
    </dgm:pt>
    <dgm:pt modelId="{F6867E56-0DCF-4223-AD7F-68BD227C9914}" type="pres">
      <dgm:prSet presAssocID="{72097855-D0E2-45EF-9990-982927D6A6D7}" presName="thickLine" presStyleLbl="alignNode1" presStyleIdx="0" presStyleCnt="3"/>
      <dgm:spPr/>
    </dgm:pt>
    <dgm:pt modelId="{987A57FF-BCA1-4447-87C7-D2040A656298}" type="pres">
      <dgm:prSet presAssocID="{72097855-D0E2-45EF-9990-982927D6A6D7}" presName="horz1" presStyleCnt="0"/>
      <dgm:spPr/>
    </dgm:pt>
    <dgm:pt modelId="{B565345F-568C-41D7-9AB8-783D6AF7E2FB}" type="pres">
      <dgm:prSet presAssocID="{72097855-D0E2-45EF-9990-982927D6A6D7}" presName="tx1" presStyleLbl="revTx" presStyleIdx="0" presStyleCnt="3"/>
      <dgm:spPr/>
    </dgm:pt>
    <dgm:pt modelId="{264849E3-F089-46AC-9EDB-6CB1CF2406AA}" type="pres">
      <dgm:prSet presAssocID="{72097855-D0E2-45EF-9990-982927D6A6D7}" presName="vert1" presStyleCnt="0"/>
      <dgm:spPr/>
    </dgm:pt>
    <dgm:pt modelId="{94673366-F46A-4454-B7C5-423F076CC542}" type="pres">
      <dgm:prSet presAssocID="{51A81B45-A86C-4293-B425-C3CF087E9EFC}" presName="thickLine" presStyleLbl="alignNode1" presStyleIdx="1" presStyleCnt="3"/>
      <dgm:spPr/>
    </dgm:pt>
    <dgm:pt modelId="{BBD0E0DC-D1E8-4944-9EBC-0630AC4BF747}" type="pres">
      <dgm:prSet presAssocID="{51A81B45-A86C-4293-B425-C3CF087E9EFC}" presName="horz1" presStyleCnt="0"/>
      <dgm:spPr/>
    </dgm:pt>
    <dgm:pt modelId="{CC935551-4A32-4BCA-8511-2142B6EC01D7}" type="pres">
      <dgm:prSet presAssocID="{51A81B45-A86C-4293-B425-C3CF087E9EFC}" presName="tx1" presStyleLbl="revTx" presStyleIdx="1" presStyleCnt="3"/>
      <dgm:spPr/>
    </dgm:pt>
    <dgm:pt modelId="{333039E7-126B-47E2-9A98-3B0155DFF043}" type="pres">
      <dgm:prSet presAssocID="{51A81B45-A86C-4293-B425-C3CF087E9EFC}" presName="vert1" presStyleCnt="0"/>
      <dgm:spPr/>
    </dgm:pt>
    <dgm:pt modelId="{CC1694C8-2771-4020-ACC5-B9E944BDD898}" type="pres">
      <dgm:prSet presAssocID="{5360EEB6-1893-4340-8DFD-7CED4B698EF5}" presName="thickLine" presStyleLbl="alignNode1" presStyleIdx="2" presStyleCnt="3"/>
      <dgm:spPr/>
    </dgm:pt>
    <dgm:pt modelId="{2347A399-8A11-4D9A-A41B-61023CC2A884}" type="pres">
      <dgm:prSet presAssocID="{5360EEB6-1893-4340-8DFD-7CED4B698EF5}" presName="horz1" presStyleCnt="0"/>
      <dgm:spPr/>
    </dgm:pt>
    <dgm:pt modelId="{95238428-E982-4DEF-BE55-D2950DDE7296}" type="pres">
      <dgm:prSet presAssocID="{5360EEB6-1893-4340-8DFD-7CED4B698EF5}" presName="tx1" presStyleLbl="revTx" presStyleIdx="2" presStyleCnt="3"/>
      <dgm:spPr/>
    </dgm:pt>
    <dgm:pt modelId="{4A78B885-7BC8-43C7-BCE2-A1B85CBBFE35}" type="pres">
      <dgm:prSet presAssocID="{5360EEB6-1893-4340-8DFD-7CED4B698EF5}" presName="vert1" presStyleCnt="0"/>
      <dgm:spPr/>
    </dgm:pt>
  </dgm:ptLst>
  <dgm:cxnLst>
    <dgm:cxn modelId="{FA87704F-7052-4AF7-A80F-071A85CA91DE}" type="presOf" srcId="{72097855-D0E2-45EF-9990-982927D6A6D7}" destId="{B565345F-568C-41D7-9AB8-783D6AF7E2FB}" srcOrd="0" destOrd="0" presId="urn:microsoft.com/office/officeart/2008/layout/LinedList"/>
    <dgm:cxn modelId="{39628D77-4849-4520-8186-F634E3767727}" type="presOf" srcId="{00FF238D-1912-49E3-9910-7AC94B571671}" destId="{19F75029-3DFC-4634-8FE9-1FB6D491A2EB}" srcOrd="0" destOrd="0" presId="urn:microsoft.com/office/officeart/2008/layout/LinedList"/>
    <dgm:cxn modelId="{875DC679-7DC9-465D-89DE-1117DEE0DD98}" type="presOf" srcId="{51A81B45-A86C-4293-B425-C3CF087E9EFC}" destId="{CC935551-4A32-4BCA-8511-2142B6EC01D7}" srcOrd="0" destOrd="0" presId="urn:microsoft.com/office/officeart/2008/layout/LinedList"/>
    <dgm:cxn modelId="{387EA38C-C547-4224-B8D8-B1F96B16203B}" srcId="{00FF238D-1912-49E3-9910-7AC94B571671}" destId="{72097855-D0E2-45EF-9990-982927D6A6D7}" srcOrd="0" destOrd="0" parTransId="{0419B389-AC82-4E4F-8A0A-49F41E4B844D}" sibTransId="{4873976C-80A7-4561-A6A8-FC9CE20973C9}"/>
    <dgm:cxn modelId="{24226FA3-5CD5-44BE-95E3-CBE0DF806080}" type="presOf" srcId="{5360EEB6-1893-4340-8DFD-7CED4B698EF5}" destId="{95238428-E982-4DEF-BE55-D2950DDE7296}" srcOrd="0" destOrd="0" presId="urn:microsoft.com/office/officeart/2008/layout/LinedList"/>
    <dgm:cxn modelId="{A4C37FD1-D4DB-4451-95AA-1CABEAC33189}" srcId="{00FF238D-1912-49E3-9910-7AC94B571671}" destId="{51A81B45-A86C-4293-B425-C3CF087E9EFC}" srcOrd="1" destOrd="0" parTransId="{67966DDD-232B-47E7-8EDA-7935F09C5FB0}" sibTransId="{2D61E5C0-6B28-4943-85D8-205E76062527}"/>
    <dgm:cxn modelId="{526F01FD-17DF-459C-88BB-8F141FED75F1}" srcId="{00FF238D-1912-49E3-9910-7AC94B571671}" destId="{5360EEB6-1893-4340-8DFD-7CED4B698EF5}" srcOrd="2" destOrd="0" parTransId="{0088CB3B-F23F-458E-A8A7-F7F7C06C9160}" sibTransId="{81787216-5CBE-4499-824B-9D9B29F2D252}"/>
    <dgm:cxn modelId="{33EC3422-C0F1-4DAE-9E31-F9268848151C}" type="presParOf" srcId="{19F75029-3DFC-4634-8FE9-1FB6D491A2EB}" destId="{F6867E56-0DCF-4223-AD7F-68BD227C9914}" srcOrd="0" destOrd="0" presId="urn:microsoft.com/office/officeart/2008/layout/LinedList"/>
    <dgm:cxn modelId="{93C398CE-2E16-4625-AF9E-56CFCA8116AA}" type="presParOf" srcId="{19F75029-3DFC-4634-8FE9-1FB6D491A2EB}" destId="{987A57FF-BCA1-4447-87C7-D2040A656298}" srcOrd="1" destOrd="0" presId="urn:microsoft.com/office/officeart/2008/layout/LinedList"/>
    <dgm:cxn modelId="{6DB068F2-AB8C-4AC0-927E-2F2DE6BD5825}" type="presParOf" srcId="{987A57FF-BCA1-4447-87C7-D2040A656298}" destId="{B565345F-568C-41D7-9AB8-783D6AF7E2FB}" srcOrd="0" destOrd="0" presId="urn:microsoft.com/office/officeart/2008/layout/LinedList"/>
    <dgm:cxn modelId="{43CA19E0-4177-4DEF-8BCF-5B8D9698BB1F}" type="presParOf" srcId="{987A57FF-BCA1-4447-87C7-D2040A656298}" destId="{264849E3-F089-46AC-9EDB-6CB1CF2406AA}" srcOrd="1" destOrd="0" presId="urn:microsoft.com/office/officeart/2008/layout/LinedList"/>
    <dgm:cxn modelId="{30E122A7-6DD0-47B6-967B-7A36406D3F51}" type="presParOf" srcId="{19F75029-3DFC-4634-8FE9-1FB6D491A2EB}" destId="{94673366-F46A-4454-B7C5-423F076CC542}" srcOrd="2" destOrd="0" presId="urn:microsoft.com/office/officeart/2008/layout/LinedList"/>
    <dgm:cxn modelId="{B0CB1FCE-B1F3-4740-A9A7-3E9D9C7BA224}" type="presParOf" srcId="{19F75029-3DFC-4634-8FE9-1FB6D491A2EB}" destId="{BBD0E0DC-D1E8-4944-9EBC-0630AC4BF747}" srcOrd="3" destOrd="0" presId="urn:microsoft.com/office/officeart/2008/layout/LinedList"/>
    <dgm:cxn modelId="{F48E261B-800B-49A1-A463-48DC5CDBFB16}" type="presParOf" srcId="{BBD0E0DC-D1E8-4944-9EBC-0630AC4BF747}" destId="{CC935551-4A32-4BCA-8511-2142B6EC01D7}" srcOrd="0" destOrd="0" presId="urn:microsoft.com/office/officeart/2008/layout/LinedList"/>
    <dgm:cxn modelId="{4B5AD033-1AE6-4491-8E55-EFD82DD047D7}" type="presParOf" srcId="{BBD0E0DC-D1E8-4944-9EBC-0630AC4BF747}" destId="{333039E7-126B-47E2-9A98-3B0155DFF043}" srcOrd="1" destOrd="0" presId="urn:microsoft.com/office/officeart/2008/layout/LinedList"/>
    <dgm:cxn modelId="{C5CEE174-800F-4616-A8E1-6E75ED7944FD}" type="presParOf" srcId="{19F75029-3DFC-4634-8FE9-1FB6D491A2EB}" destId="{CC1694C8-2771-4020-ACC5-B9E944BDD898}" srcOrd="4" destOrd="0" presId="urn:microsoft.com/office/officeart/2008/layout/LinedList"/>
    <dgm:cxn modelId="{42EA1B97-A7AE-4217-B59D-7C995F973091}" type="presParOf" srcId="{19F75029-3DFC-4634-8FE9-1FB6D491A2EB}" destId="{2347A399-8A11-4D9A-A41B-61023CC2A884}" srcOrd="5" destOrd="0" presId="urn:microsoft.com/office/officeart/2008/layout/LinedList"/>
    <dgm:cxn modelId="{5DB70EE1-7387-4009-BA0E-3CC5B7E4029F}" type="presParOf" srcId="{2347A399-8A11-4D9A-A41B-61023CC2A884}" destId="{95238428-E982-4DEF-BE55-D2950DDE7296}" srcOrd="0" destOrd="0" presId="urn:microsoft.com/office/officeart/2008/layout/LinedList"/>
    <dgm:cxn modelId="{6FE52445-7587-4302-B734-9E36B9F08764}" type="presParOf" srcId="{2347A399-8A11-4D9A-A41B-61023CC2A884}" destId="{4A78B885-7BC8-43C7-BCE2-A1B85CBBFE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9F2AE6-9641-4773-9C62-E1FAD2B2F3B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1160A8-3784-4690-A61F-5C4F51CB6F8D}">
      <dgm:prSet custT="1"/>
      <dgm:spPr/>
      <dgm:t>
        <a:bodyPr/>
        <a:lstStyle/>
        <a:p>
          <a:r>
            <a:rPr lang="en-IN" sz="2800" b="1" dirty="0"/>
            <a:t>Track inventory levels</a:t>
          </a:r>
        </a:p>
        <a:p>
          <a:r>
            <a:rPr lang="en-IN" sz="1800" dirty="0"/>
            <a:t>The system should be able to track the quantity of each product in stock in real time. </a:t>
          </a:r>
          <a:endParaRPr lang="en-US" sz="1800" dirty="0"/>
        </a:p>
      </dgm:t>
    </dgm:pt>
    <dgm:pt modelId="{190B47FB-8CFA-4461-8AFE-3BDEDF86B9F2}" type="parTrans" cxnId="{B7D1B282-1B2B-4B34-9B05-044D8CBD90C8}">
      <dgm:prSet/>
      <dgm:spPr/>
      <dgm:t>
        <a:bodyPr/>
        <a:lstStyle/>
        <a:p>
          <a:endParaRPr lang="en-US"/>
        </a:p>
      </dgm:t>
    </dgm:pt>
    <dgm:pt modelId="{59D5E18F-12A4-43FF-91B3-FD0F30A3A976}" type="sibTrans" cxnId="{B7D1B282-1B2B-4B34-9B05-044D8CBD90C8}">
      <dgm:prSet/>
      <dgm:spPr/>
      <dgm:t>
        <a:bodyPr/>
        <a:lstStyle/>
        <a:p>
          <a:endParaRPr lang="en-US"/>
        </a:p>
      </dgm:t>
    </dgm:pt>
    <dgm:pt modelId="{B932F862-2BE1-4DF3-9291-0F02E223D7D0}">
      <dgm:prSet custT="1"/>
      <dgm:spPr/>
      <dgm:t>
        <a:bodyPr/>
        <a:lstStyle/>
        <a:p>
          <a:r>
            <a:rPr lang="en-IN" sz="2400" b="1" dirty="0"/>
            <a:t>Generate reports</a:t>
          </a:r>
        </a:p>
        <a:p>
          <a:r>
            <a:rPr lang="en-IN" sz="2500" dirty="0"/>
            <a:t>The system should be able to generate reports on inventory levels, sales, and other key metrics. </a:t>
          </a:r>
          <a:endParaRPr lang="en-US" sz="2500" dirty="0"/>
        </a:p>
      </dgm:t>
    </dgm:pt>
    <dgm:pt modelId="{C830B88B-943A-493B-9EEE-7CCFE41310F1}" type="parTrans" cxnId="{87159734-4F1D-4494-8F99-68A57B65C7B2}">
      <dgm:prSet/>
      <dgm:spPr/>
      <dgm:t>
        <a:bodyPr/>
        <a:lstStyle/>
        <a:p>
          <a:endParaRPr lang="en-US"/>
        </a:p>
      </dgm:t>
    </dgm:pt>
    <dgm:pt modelId="{1FC7FD11-B43C-47A2-991B-E113821342DA}" type="sibTrans" cxnId="{87159734-4F1D-4494-8F99-68A57B65C7B2}">
      <dgm:prSet/>
      <dgm:spPr/>
      <dgm:t>
        <a:bodyPr/>
        <a:lstStyle/>
        <a:p>
          <a:endParaRPr lang="en-US"/>
        </a:p>
      </dgm:t>
    </dgm:pt>
    <dgm:pt modelId="{288E5CD7-46DC-47EC-9874-35B10B26A663}">
      <dgm:prSet custT="1"/>
      <dgm:spPr/>
      <dgm:t>
        <a:bodyPr/>
        <a:lstStyle/>
        <a:p>
          <a:r>
            <a:rPr lang="en-IN" sz="2800" b="1" dirty="0"/>
            <a:t>Manage orders</a:t>
          </a:r>
        </a:p>
        <a:p>
          <a:r>
            <a:rPr lang="en-IN" sz="1800" dirty="0"/>
            <a:t>The system should allow businesses to create and manage orders. This includes specifying the customer details, the products ordered, and the quantity of each product ordered. </a:t>
          </a:r>
          <a:endParaRPr lang="en-US" sz="1800" dirty="0"/>
        </a:p>
      </dgm:t>
    </dgm:pt>
    <dgm:pt modelId="{A41056CA-4FFE-4DFD-AC1C-93DFF6B07AC7}" type="parTrans" cxnId="{AEB01819-74A2-4AAC-841B-498D82245D64}">
      <dgm:prSet/>
      <dgm:spPr/>
      <dgm:t>
        <a:bodyPr/>
        <a:lstStyle/>
        <a:p>
          <a:endParaRPr lang="en-IN"/>
        </a:p>
      </dgm:t>
    </dgm:pt>
    <dgm:pt modelId="{7758C206-D31A-4348-99FC-57B5040E857B}" type="sibTrans" cxnId="{AEB01819-74A2-4AAC-841B-498D82245D64}">
      <dgm:prSet/>
      <dgm:spPr/>
      <dgm:t>
        <a:bodyPr/>
        <a:lstStyle/>
        <a:p>
          <a:endParaRPr lang="en-IN"/>
        </a:p>
      </dgm:t>
    </dgm:pt>
    <dgm:pt modelId="{4035ACD7-322E-47A7-B303-7CAB2A777CE2}" type="pres">
      <dgm:prSet presAssocID="{8C9F2AE6-9641-4773-9C62-E1FAD2B2F3B1}" presName="Name0" presStyleCnt="0">
        <dgm:presLayoutVars>
          <dgm:dir/>
          <dgm:resizeHandles val="exact"/>
        </dgm:presLayoutVars>
      </dgm:prSet>
      <dgm:spPr/>
    </dgm:pt>
    <dgm:pt modelId="{2F69D8AE-197A-42D4-8CE6-59DC2C80F0B1}" type="pres">
      <dgm:prSet presAssocID="{E01160A8-3784-4690-A61F-5C4F51CB6F8D}" presName="node" presStyleLbl="node1" presStyleIdx="0" presStyleCnt="3">
        <dgm:presLayoutVars>
          <dgm:bulletEnabled val="1"/>
        </dgm:presLayoutVars>
      </dgm:prSet>
      <dgm:spPr/>
    </dgm:pt>
    <dgm:pt modelId="{61FE42D3-2911-44D5-AA41-187861BE05C6}" type="pres">
      <dgm:prSet presAssocID="{59D5E18F-12A4-43FF-91B3-FD0F30A3A976}" presName="sibTrans" presStyleLbl="sibTrans2D1" presStyleIdx="0" presStyleCnt="2"/>
      <dgm:spPr/>
    </dgm:pt>
    <dgm:pt modelId="{E963E0B0-EB3D-4FEC-A4C4-52C960E83445}" type="pres">
      <dgm:prSet presAssocID="{59D5E18F-12A4-43FF-91B3-FD0F30A3A976}" presName="connectorText" presStyleLbl="sibTrans2D1" presStyleIdx="0" presStyleCnt="2"/>
      <dgm:spPr/>
    </dgm:pt>
    <dgm:pt modelId="{6C6B3A7E-F8F1-400A-95B8-40C615ACA6C1}" type="pres">
      <dgm:prSet presAssocID="{288E5CD7-46DC-47EC-9874-35B10B26A663}" presName="node" presStyleLbl="node1" presStyleIdx="1" presStyleCnt="3">
        <dgm:presLayoutVars>
          <dgm:bulletEnabled val="1"/>
        </dgm:presLayoutVars>
      </dgm:prSet>
      <dgm:spPr/>
    </dgm:pt>
    <dgm:pt modelId="{4D8A0B05-097A-4EE5-B9D6-30E3E98321E5}" type="pres">
      <dgm:prSet presAssocID="{7758C206-D31A-4348-99FC-57B5040E857B}" presName="sibTrans" presStyleLbl="sibTrans2D1" presStyleIdx="1" presStyleCnt="2"/>
      <dgm:spPr/>
    </dgm:pt>
    <dgm:pt modelId="{A56E10B1-DBEF-4323-9BD3-39FCF1BC1D59}" type="pres">
      <dgm:prSet presAssocID="{7758C206-D31A-4348-99FC-57B5040E857B}" presName="connectorText" presStyleLbl="sibTrans2D1" presStyleIdx="1" presStyleCnt="2"/>
      <dgm:spPr/>
    </dgm:pt>
    <dgm:pt modelId="{6282FA23-F8A9-478F-9F6F-9DFA9CF3253E}" type="pres">
      <dgm:prSet presAssocID="{B932F862-2BE1-4DF3-9291-0F02E223D7D0}" presName="node" presStyleLbl="node1" presStyleIdx="2" presStyleCnt="3">
        <dgm:presLayoutVars>
          <dgm:bulletEnabled val="1"/>
        </dgm:presLayoutVars>
      </dgm:prSet>
      <dgm:spPr/>
    </dgm:pt>
  </dgm:ptLst>
  <dgm:cxnLst>
    <dgm:cxn modelId="{AEB01819-74A2-4AAC-841B-498D82245D64}" srcId="{8C9F2AE6-9641-4773-9C62-E1FAD2B2F3B1}" destId="{288E5CD7-46DC-47EC-9874-35B10B26A663}" srcOrd="1" destOrd="0" parTransId="{A41056CA-4FFE-4DFD-AC1C-93DFF6B07AC7}" sibTransId="{7758C206-D31A-4348-99FC-57B5040E857B}"/>
    <dgm:cxn modelId="{CDEF3533-EDBB-45F4-A34D-8B9E680F94D3}" type="presOf" srcId="{8C9F2AE6-9641-4773-9C62-E1FAD2B2F3B1}" destId="{4035ACD7-322E-47A7-B303-7CAB2A777CE2}" srcOrd="0" destOrd="0" presId="urn:microsoft.com/office/officeart/2005/8/layout/process1"/>
    <dgm:cxn modelId="{87159734-4F1D-4494-8F99-68A57B65C7B2}" srcId="{8C9F2AE6-9641-4773-9C62-E1FAD2B2F3B1}" destId="{B932F862-2BE1-4DF3-9291-0F02E223D7D0}" srcOrd="2" destOrd="0" parTransId="{C830B88B-943A-493B-9EEE-7CCFE41310F1}" sibTransId="{1FC7FD11-B43C-47A2-991B-E113821342DA}"/>
    <dgm:cxn modelId="{B2B65635-C673-45CF-84C7-44591F909BC2}" type="presOf" srcId="{B932F862-2BE1-4DF3-9291-0F02E223D7D0}" destId="{6282FA23-F8A9-478F-9F6F-9DFA9CF3253E}" srcOrd="0" destOrd="0" presId="urn:microsoft.com/office/officeart/2005/8/layout/process1"/>
    <dgm:cxn modelId="{8C5B5645-D507-4802-8609-C10B7FE74BD8}" type="presOf" srcId="{7758C206-D31A-4348-99FC-57B5040E857B}" destId="{A56E10B1-DBEF-4323-9BD3-39FCF1BC1D59}" srcOrd="1" destOrd="0" presId="urn:microsoft.com/office/officeart/2005/8/layout/process1"/>
    <dgm:cxn modelId="{8A2BA447-A23E-4263-80F3-7FACC6A4ABF6}" type="presOf" srcId="{59D5E18F-12A4-43FF-91B3-FD0F30A3A976}" destId="{E963E0B0-EB3D-4FEC-A4C4-52C960E83445}" srcOrd="1" destOrd="0" presId="urn:microsoft.com/office/officeart/2005/8/layout/process1"/>
    <dgm:cxn modelId="{9C4CB850-37FA-4933-9AF8-60CE8FA55486}" type="presOf" srcId="{288E5CD7-46DC-47EC-9874-35B10B26A663}" destId="{6C6B3A7E-F8F1-400A-95B8-40C615ACA6C1}" srcOrd="0" destOrd="0" presId="urn:microsoft.com/office/officeart/2005/8/layout/process1"/>
    <dgm:cxn modelId="{90B33F75-CA74-4A05-98FE-E4F396C0EF42}" type="presOf" srcId="{E01160A8-3784-4690-A61F-5C4F51CB6F8D}" destId="{2F69D8AE-197A-42D4-8CE6-59DC2C80F0B1}" srcOrd="0" destOrd="0" presId="urn:microsoft.com/office/officeart/2005/8/layout/process1"/>
    <dgm:cxn modelId="{B7D1B282-1B2B-4B34-9B05-044D8CBD90C8}" srcId="{8C9F2AE6-9641-4773-9C62-E1FAD2B2F3B1}" destId="{E01160A8-3784-4690-A61F-5C4F51CB6F8D}" srcOrd="0" destOrd="0" parTransId="{190B47FB-8CFA-4461-8AFE-3BDEDF86B9F2}" sibTransId="{59D5E18F-12A4-43FF-91B3-FD0F30A3A976}"/>
    <dgm:cxn modelId="{575AE685-DEF3-4B1F-AE07-E7B079BB0D2C}" type="presOf" srcId="{59D5E18F-12A4-43FF-91B3-FD0F30A3A976}" destId="{61FE42D3-2911-44D5-AA41-187861BE05C6}" srcOrd="0" destOrd="0" presId="urn:microsoft.com/office/officeart/2005/8/layout/process1"/>
    <dgm:cxn modelId="{109A16EE-1CB1-4F9C-8481-FE09F89057A9}" type="presOf" srcId="{7758C206-D31A-4348-99FC-57B5040E857B}" destId="{4D8A0B05-097A-4EE5-B9D6-30E3E98321E5}" srcOrd="0" destOrd="0" presId="urn:microsoft.com/office/officeart/2005/8/layout/process1"/>
    <dgm:cxn modelId="{27EDF49C-B837-4241-8B2D-004D0C091F2B}" type="presParOf" srcId="{4035ACD7-322E-47A7-B303-7CAB2A777CE2}" destId="{2F69D8AE-197A-42D4-8CE6-59DC2C80F0B1}" srcOrd="0" destOrd="0" presId="urn:microsoft.com/office/officeart/2005/8/layout/process1"/>
    <dgm:cxn modelId="{958BA866-93E4-4F74-8084-3B069EBCA892}" type="presParOf" srcId="{4035ACD7-322E-47A7-B303-7CAB2A777CE2}" destId="{61FE42D3-2911-44D5-AA41-187861BE05C6}" srcOrd="1" destOrd="0" presId="urn:microsoft.com/office/officeart/2005/8/layout/process1"/>
    <dgm:cxn modelId="{0DCE9586-D9C8-43B4-AE99-D4F23910C930}" type="presParOf" srcId="{61FE42D3-2911-44D5-AA41-187861BE05C6}" destId="{E963E0B0-EB3D-4FEC-A4C4-52C960E83445}" srcOrd="0" destOrd="0" presId="urn:microsoft.com/office/officeart/2005/8/layout/process1"/>
    <dgm:cxn modelId="{31D60949-DD08-4FF0-82C5-6E7D75597611}" type="presParOf" srcId="{4035ACD7-322E-47A7-B303-7CAB2A777CE2}" destId="{6C6B3A7E-F8F1-400A-95B8-40C615ACA6C1}" srcOrd="2" destOrd="0" presId="urn:microsoft.com/office/officeart/2005/8/layout/process1"/>
    <dgm:cxn modelId="{5A305D89-C443-4CF0-AA58-720D6DD36CFC}" type="presParOf" srcId="{4035ACD7-322E-47A7-B303-7CAB2A777CE2}" destId="{4D8A0B05-097A-4EE5-B9D6-30E3E98321E5}" srcOrd="3" destOrd="0" presId="urn:microsoft.com/office/officeart/2005/8/layout/process1"/>
    <dgm:cxn modelId="{7B0DF812-9EAC-4472-8EC2-B99C25381F9A}" type="presParOf" srcId="{4D8A0B05-097A-4EE5-B9D6-30E3E98321E5}" destId="{A56E10B1-DBEF-4323-9BD3-39FCF1BC1D59}" srcOrd="0" destOrd="0" presId="urn:microsoft.com/office/officeart/2005/8/layout/process1"/>
    <dgm:cxn modelId="{3BFF0503-C915-49FA-A054-30B1FD6A9504}" type="presParOf" srcId="{4035ACD7-322E-47A7-B303-7CAB2A777CE2}" destId="{6282FA23-F8A9-478F-9F6F-9DFA9CF3253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2C6831-C539-4381-8F04-99332C1E26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86744-71CB-4B23-B781-B4EFACAF2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The inventory management system developed in Python, MySQL, HTML, and CSS is a valuable tool for businesses. It offers improved inventory control, accuracy, and accountability. </a:t>
          </a:r>
        </a:p>
      </dgm:t>
    </dgm:pt>
    <dgm:pt modelId="{A0925793-750F-4BE0-898E-FE12C871A6B8}" type="parTrans" cxnId="{25DB1DA5-073A-49B6-A3E0-07FC65A549E0}">
      <dgm:prSet/>
      <dgm:spPr/>
      <dgm:t>
        <a:bodyPr/>
        <a:lstStyle/>
        <a:p>
          <a:endParaRPr lang="en-US"/>
        </a:p>
      </dgm:t>
    </dgm:pt>
    <dgm:pt modelId="{4F8E97E2-E05B-4F5B-B64C-AFCE9EADDD0B}" type="sibTrans" cxnId="{25DB1DA5-073A-49B6-A3E0-07FC65A549E0}">
      <dgm:prSet/>
      <dgm:spPr/>
      <dgm:t>
        <a:bodyPr/>
        <a:lstStyle/>
        <a:p>
          <a:endParaRPr lang="en-US"/>
        </a:p>
      </dgm:t>
    </dgm:pt>
    <dgm:pt modelId="{88CF072A-AD82-4900-9325-6BDA23687A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The user-friendly interface and scalability make it a cost-effective solution. Additionally, data analysis and reporting capabilities empower data-driven decision-making, enhancing overall efficiency and profitability.</a:t>
          </a:r>
        </a:p>
      </dgm:t>
    </dgm:pt>
    <dgm:pt modelId="{258188CB-29EB-4A36-9E6D-B8E604250099}" type="parTrans" cxnId="{FFE6B677-F427-4DEE-9D5D-52D0EC2856DB}">
      <dgm:prSet/>
      <dgm:spPr/>
      <dgm:t>
        <a:bodyPr/>
        <a:lstStyle/>
        <a:p>
          <a:endParaRPr lang="en-US"/>
        </a:p>
      </dgm:t>
    </dgm:pt>
    <dgm:pt modelId="{E8E525D4-2B07-42C1-A3E8-52AE2C149ACF}" type="sibTrans" cxnId="{FFE6B677-F427-4DEE-9D5D-52D0EC2856DB}">
      <dgm:prSet/>
      <dgm:spPr/>
      <dgm:t>
        <a:bodyPr/>
        <a:lstStyle/>
        <a:p>
          <a:endParaRPr lang="en-US"/>
        </a:p>
      </dgm:t>
    </dgm:pt>
    <dgm:pt modelId="{2BA3DEB9-EE04-4DFC-92C3-6EA0D272A1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This system stands as a robust and adaptable asset for businesses seeking to optimize their inventory processes.</a:t>
          </a:r>
        </a:p>
      </dgm:t>
    </dgm:pt>
    <dgm:pt modelId="{4AA9CC26-8257-481F-A4D1-533F65910639}" type="parTrans" cxnId="{F6991CC4-0DA9-4144-8A51-68E90D17B3FD}">
      <dgm:prSet/>
      <dgm:spPr/>
      <dgm:t>
        <a:bodyPr/>
        <a:lstStyle/>
        <a:p>
          <a:endParaRPr lang="en-US"/>
        </a:p>
      </dgm:t>
    </dgm:pt>
    <dgm:pt modelId="{4EFCE3C8-5A07-4324-8668-14D12963C701}" type="sibTrans" cxnId="{F6991CC4-0DA9-4144-8A51-68E90D17B3FD}">
      <dgm:prSet/>
      <dgm:spPr/>
      <dgm:t>
        <a:bodyPr/>
        <a:lstStyle/>
        <a:p>
          <a:endParaRPr lang="en-US"/>
        </a:p>
      </dgm:t>
    </dgm:pt>
    <dgm:pt modelId="{90218DC7-2837-4859-8C42-DB1A0543EB44}" type="pres">
      <dgm:prSet presAssocID="{A12C6831-C539-4381-8F04-99332C1E2654}" presName="root" presStyleCnt="0">
        <dgm:presLayoutVars>
          <dgm:dir/>
          <dgm:resizeHandles val="exact"/>
        </dgm:presLayoutVars>
      </dgm:prSet>
      <dgm:spPr/>
    </dgm:pt>
    <dgm:pt modelId="{5F38D6EB-5A1A-41FC-A946-6E0C20E8ED18}" type="pres">
      <dgm:prSet presAssocID="{7E486744-71CB-4B23-B781-B4EFACAF211C}" presName="compNode" presStyleCnt="0"/>
      <dgm:spPr/>
    </dgm:pt>
    <dgm:pt modelId="{DB069861-0535-42DB-AEC7-BF6CD1CC2BB1}" type="pres">
      <dgm:prSet presAssocID="{7E486744-71CB-4B23-B781-B4EFACAF21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E1DBC86-1CD0-4E13-9E97-75DAE67C38C0}" type="pres">
      <dgm:prSet presAssocID="{7E486744-71CB-4B23-B781-B4EFACAF211C}" presName="spaceRect" presStyleCnt="0"/>
      <dgm:spPr/>
    </dgm:pt>
    <dgm:pt modelId="{5CBFD4F2-D760-447C-BB1A-CE68BC65C40D}" type="pres">
      <dgm:prSet presAssocID="{7E486744-71CB-4B23-B781-B4EFACAF211C}" presName="textRect" presStyleLbl="revTx" presStyleIdx="0" presStyleCnt="3">
        <dgm:presLayoutVars>
          <dgm:chMax val="1"/>
          <dgm:chPref val="1"/>
        </dgm:presLayoutVars>
      </dgm:prSet>
      <dgm:spPr/>
    </dgm:pt>
    <dgm:pt modelId="{7752A7C5-2E37-43B6-87A9-BD64B9798719}" type="pres">
      <dgm:prSet presAssocID="{4F8E97E2-E05B-4F5B-B64C-AFCE9EADDD0B}" presName="sibTrans" presStyleCnt="0"/>
      <dgm:spPr/>
    </dgm:pt>
    <dgm:pt modelId="{300A2F20-018D-4A62-83FB-FDC94415AF92}" type="pres">
      <dgm:prSet presAssocID="{88CF072A-AD82-4900-9325-6BDA23687A56}" presName="compNode" presStyleCnt="0"/>
      <dgm:spPr/>
    </dgm:pt>
    <dgm:pt modelId="{6DFCE019-BA2E-4585-A329-C1EE77F177C1}" type="pres">
      <dgm:prSet presAssocID="{88CF072A-AD82-4900-9325-6BDA23687A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D564C4-09FF-4B9D-B80B-3249F0AF4077}" type="pres">
      <dgm:prSet presAssocID="{88CF072A-AD82-4900-9325-6BDA23687A56}" presName="spaceRect" presStyleCnt="0"/>
      <dgm:spPr/>
    </dgm:pt>
    <dgm:pt modelId="{692120A8-E18A-4D87-95BB-FD0A55917DAE}" type="pres">
      <dgm:prSet presAssocID="{88CF072A-AD82-4900-9325-6BDA23687A56}" presName="textRect" presStyleLbl="revTx" presStyleIdx="1" presStyleCnt="3">
        <dgm:presLayoutVars>
          <dgm:chMax val="1"/>
          <dgm:chPref val="1"/>
        </dgm:presLayoutVars>
      </dgm:prSet>
      <dgm:spPr/>
    </dgm:pt>
    <dgm:pt modelId="{B7B477AE-456F-4DD7-8C67-A7363198B378}" type="pres">
      <dgm:prSet presAssocID="{E8E525D4-2B07-42C1-A3E8-52AE2C149ACF}" presName="sibTrans" presStyleCnt="0"/>
      <dgm:spPr/>
    </dgm:pt>
    <dgm:pt modelId="{9F12F3C7-A0B6-4946-8A89-1BFD95CA3419}" type="pres">
      <dgm:prSet presAssocID="{2BA3DEB9-EE04-4DFC-92C3-6EA0D272A148}" presName="compNode" presStyleCnt="0"/>
      <dgm:spPr/>
    </dgm:pt>
    <dgm:pt modelId="{8E5D560F-75BA-413A-8E94-722E6C95E7E2}" type="pres">
      <dgm:prSet presAssocID="{2BA3DEB9-EE04-4DFC-92C3-6EA0D272A1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F36224-BBC5-43C9-BA25-E1C197338949}" type="pres">
      <dgm:prSet presAssocID="{2BA3DEB9-EE04-4DFC-92C3-6EA0D272A148}" presName="spaceRect" presStyleCnt="0"/>
      <dgm:spPr/>
    </dgm:pt>
    <dgm:pt modelId="{2D48D8F6-D7DE-4800-B457-0D297B5E1423}" type="pres">
      <dgm:prSet presAssocID="{2BA3DEB9-EE04-4DFC-92C3-6EA0D272A1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728456-22E4-40B4-A3E1-13B65873ABAD}" type="presOf" srcId="{2BA3DEB9-EE04-4DFC-92C3-6EA0D272A148}" destId="{2D48D8F6-D7DE-4800-B457-0D297B5E1423}" srcOrd="0" destOrd="0" presId="urn:microsoft.com/office/officeart/2018/2/layout/IconLabelList"/>
    <dgm:cxn modelId="{FFE6B677-F427-4DEE-9D5D-52D0EC2856DB}" srcId="{A12C6831-C539-4381-8F04-99332C1E2654}" destId="{88CF072A-AD82-4900-9325-6BDA23687A56}" srcOrd="1" destOrd="0" parTransId="{258188CB-29EB-4A36-9E6D-B8E604250099}" sibTransId="{E8E525D4-2B07-42C1-A3E8-52AE2C149ACF}"/>
    <dgm:cxn modelId="{C7CE8689-512B-400C-B46A-A123C8158B2C}" type="presOf" srcId="{88CF072A-AD82-4900-9325-6BDA23687A56}" destId="{692120A8-E18A-4D87-95BB-FD0A55917DAE}" srcOrd="0" destOrd="0" presId="urn:microsoft.com/office/officeart/2018/2/layout/IconLabelList"/>
    <dgm:cxn modelId="{25DB1DA5-073A-49B6-A3E0-07FC65A549E0}" srcId="{A12C6831-C539-4381-8F04-99332C1E2654}" destId="{7E486744-71CB-4B23-B781-B4EFACAF211C}" srcOrd="0" destOrd="0" parTransId="{A0925793-750F-4BE0-898E-FE12C871A6B8}" sibTransId="{4F8E97E2-E05B-4F5B-B64C-AFCE9EADDD0B}"/>
    <dgm:cxn modelId="{3E61F5B6-BEC9-4765-9F67-B30FFAB6D176}" type="presOf" srcId="{7E486744-71CB-4B23-B781-B4EFACAF211C}" destId="{5CBFD4F2-D760-447C-BB1A-CE68BC65C40D}" srcOrd="0" destOrd="0" presId="urn:microsoft.com/office/officeart/2018/2/layout/IconLabelList"/>
    <dgm:cxn modelId="{F6991CC4-0DA9-4144-8A51-68E90D17B3FD}" srcId="{A12C6831-C539-4381-8F04-99332C1E2654}" destId="{2BA3DEB9-EE04-4DFC-92C3-6EA0D272A148}" srcOrd="2" destOrd="0" parTransId="{4AA9CC26-8257-481F-A4D1-533F65910639}" sibTransId="{4EFCE3C8-5A07-4324-8668-14D12963C701}"/>
    <dgm:cxn modelId="{97BA01E1-1B2A-4C3D-976D-AAB6DAE4B259}" type="presOf" srcId="{A12C6831-C539-4381-8F04-99332C1E2654}" destId="{90218DC7-2837-4859-8C42-DB1A0543EB44}" srcOrd="0" destOrd="0" presId="urn:microsoft.com/office/officeart/2018/2/layout/IconLabelList"/>
    <dgm:cxn modelId="{46BA9B58-DD49-461A-A79D-370D9332AB59}" type="presParOf" srcId="{90218DC7-2837-4859-8C42-DB1A0543EB44}" destId="{5F38D6EB-5A1A-41FC-A946-6E0C20E8ED18}" srcOrd="0" destOrd="0" presId="urn:microsoft.com/office/officeart/2018/2/layout/IconLabelList"/>
    <dgm:cxn modelId="{F9F16AC1-F379-4763-8266-EB296EF1CADE}" type="presParOf" srcId="{5F38D6EB-5A1A-41FC-A946-6E0C20E8ED18}" destId="{DB069861-0535-42DB-AEC7-BF6CD1CC2BB1}" srcOrd="0" destOrd="0" presId="urn:microsoft.com/office/officeart/2018/2/layout/IconLabelList"/>
    <dgm:cxn modelId="{2164DCF7-B2A2-4255-8EF4-E852D3C7D484}" type="presParOf" srcId="{5F38D6EB-5A1A-41FC-A946-6E0C20E8ED18}" destId="{3E1DBC86-1CD0-4E13-9E97-75DAE67C38C0}" srcOrd="1" destOrd="0" presId="urn:microsoft.com/office/officeart/2018/2/layout/IconLabelList"/>
    <dgm:cxn modelId="{2CAD94C1-B658-45BC-A1FF-C897DB5DFC84}" type="presParOf" srcId="{5F38D6EB-5A1A-41FC-A946-6E0C20E8ED18}" destId="{5CBFD4F2-D760-447C-BB1A-CE68BC65C40D}" srcOrd="2" destOrd="0" presId="urn:microsoft.com/office/officeart/2018/2/layout/IconLabelList"/>
    <dgm:cxn modelId="{FB7C3376-8CB2-4065-AB38-92DB4A9E6562}" type="presParOf" srcId="{90218DC7-2837-4859-8C42-DB1A0543EB44}" destId="{7752A7C5-2E37-43B6-87A9-BD64B9798719}" srcOrd="1" destOrd="0" presId="urn:microsoft.com/office/officeart/2018/2/layout/IconLabelList"/>
    <dgm:cxn modelId="{CD0F90EE-637B-4434-B07B-0415A7B8E632}" type="presParOf" srcId="{90218DC7-2837-4859-8C42-DB1A0543EB44}" destId="{300A2F20-018D-4A62-83FB-FDC94415AF92}" srcOrd="2" destOrd="0" presId="urn:microsoft.com/office/officeart/2018/2/layout/IconLabelList"/>
    <dgm:cxn modelId="{ECF63CB2-D5D2-4684-AEF2-D03BE20B9613}" type="presParOf" srcId="{300A2F20-018D-4A62-83FB-FDC94415AF92}" destId="{6DFCE019-BA2E-4585-A329-C1EE77F177C1}" srcOrd="0" destOrd="0" presId="urn:microsoft.com/office/officeart/2018/2/layout/IconLabelList"/>
    <dgm:cxn modelId="{A2E1075A-AB1B-49CA-81CB-0056EBA3EBB7}" type="presParOf" srcId="{300A2F20-018D-4A62-83FB-FDC94415AF92}" destId="{E9D564C4-09FF-4B9D-B80B-3249F0AF4077}" srcOrd="1" destOrd="0" presId="urn:microsoft.com/office/officeart/2018/2/layout/IconLabelList"/>
    <dgm:cxn modelId="{B1BBD186-721B-48B2-B2F3-89BC95047CC1}" type="presParOf" srcId="{300A2F20-018D-4A62-83FB-FDC94415AF92}" destId="{692120A8-E18A-4D87-95BB-FD0A55917DAE}" srcOrd="2" destOrd="0" presId="urn:microsoft.com/office/officeart/2018/2/layout/IconLabelList"/>
    <dgm:cxn modelId="{99236538-A947-49A6-B7DE-7838F6F90A8A}" type="presParOf" srcId="{90218DC7-2837-4859-8C42-DB1A0543EB44}" destId="{B7B477AE-456F-4DD7-8C67-A7363198B378}" srcOrd="3" destOrd="0" presId="urn:microsoft.com/office/officeart/2018/2/layout/IconLabelList"/>
    <dgm:cxn modelId="{F37CB451-63B5-4E81-BEBC-8658FA588A65}" type="presParOf" srcId="{90218DC7-2837-4859-8C42-DB1A0543EB44}" destId="{9F12F3C7-A0B6-4946-8A89-1BFD95CA3419}" srcOrd="4" destOrd="0" presId="urn:microsoft.com/office/officeart/2018/2/layout/IconLabelList"/>
    <dgm:cxn modelId="{2A1869F5-DCA5-494A-83DC-AA1616A9DAAD}" type="presParOf" srcId="{9F12F3C7-A0B6-4946-8A89-1BFD95CA3419}" destId="{8E5D560F-75BA-413A-8E94-722E6C95E7E2}" srcOrd="0" destOrd="0" presId="urn:microsoft.com/office/officeart/2018/2/layout/IconLabelList"/>
    <dgm:cxn modelId="{DBC0EB54-5387-4249-A6FE-688BE2B759DC}" type="presParOf" srcId="{9F12F3C7-A0B6-4946-8A89-1BFD95CA3419}" destId="{F2F36224-BBC5-43C9-BA25-E1C197338949}" srcOrd="1" destOrd="0" presId="urn:microsoft.com/office/officeart/2018/2/layout/IconLabelList"/>
    <dgm:cxn modelId="{42B725DF-9CD9-4935-8890-D870737B311A}" type="presParOf" srcId="{9F12F3C7-A0B6-4946-8A89-1BFD95CA3419}" destId="{2D48D8F6-D7DE-4800-B457-0D297B5E14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B10F45-8F8F-46E0-A103-FD6BD5C3D888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87923A-37B0-469E-9B19-6F83374B3E60}">
      <dgm:prSet/>
      <dgm:spPr/>
      <dgm:t>
        <a:bodyPr/>
        <a:lstStyle/>
        <a:p>
          <a:r>
            <a:rPr lang="en-IN"/>
            <a:t>Python:</a:t>
          </a:r>
          <a:endParaRPr lang="en-US"/>
        </a:p>
      </dgm:t>
    </dgm:pt>
    <dgm:pt modelId="{9EA27693-D622-4D6A-AC32-E9BA368DAED0}" type="parTrans" cxnId="{048F47AE-16CA-4596-9360-4BE5859E79B4}">
      <dgm:prSet/>
      <dgm:spPr/>
      <dgm:t>
        <a:bodyPr/>
        <a:lstStyle/>
        <a:p>
          <a:endParaRPr lang="en-US"/>
        </a:p>
      </dgm:t>
    </dgm:pt>
    <dgm:pt modelId="{ED631705-FBE9-4A1B-81E2-C92B16E9AAA0}" type="sibTrans" cxnId="{048F47AE-16CA-4596-9360-4BE5859E79B4}">
      <dgm:prSet/>
      <dgm:spPr/>
      <dgm:t>
        <a:bodyPr/>
        <a:lstStyle/>
        <a:p>
          <a:endParaRPr lang="en-US"/>
        </a:p>
      </dgm:t>
    </dgm:pt>
    <dgm:pt modelId="{0F6CEF82-C597-431F-9FCD-76BC160C9210}">
      <dgm:prSet/>
      <dgm:spPr/>
      <dgm:t>
        <a:bodyPr/>
        <a:lstStyle/>
        <a:p>
          <a:r>
            <a:rPr lang="en-IN"/>
            <a:t>Python Documentation: https://docs.python.org/</a:t>
          </a:r>
          <a:endParaRPr lang="en-US"/>
        </a:p>
      </dgm:t>
    </dgm:pt>
    <dgm:pt modelId="{73F50341-8968-4490-8221-03469D1AE25A}" type="parTrans" cxnId="{F3062C13-482F-4A99-9BD8-20B08AA967C5}">
      <dgm:prSet/>
      <dgm:spPr/>
      <dgm:t>
        <a:bodyPr/>
        <a:lstStyle/>
        <a:p>
          <a:endParaRPr lang="en-US"/>
        </a:p>
      </dgm:t>
    </dgm:pt>
    <dgm:pt modelId="{82024724-7B07-4BDF-B10C-124222D15F20}" type="sibTrans" cxnId="{F3062C13-482F-4A99-9BD8-20B08AA967C5}">
      <dgm:prSet/>
      <dgm:spPr/>
      <dgm:t>
        <a:bodyPr/>
        <a:lstStyle/>
        <a:p>
          <a:endParaRPr lang="en-US"/>
        </a:p>
      </dgm:t>
    </dgm:pt>
    <dgm:pt modelId="{93A24A63-BD05-4FDA-A0C5-43F8D389B8C4}">
      <dgm:prSet/>
      <dgm:spPr/>
      <dgm:t>
        <a:bodyPr/>
        <a:lstStyle/>
        <a:p>
          <a:r>
            <a:rPr lang="en-IN"/>
            <a:t>Python Flask Framework: https://pythonbasics.org/what-is-flask-python/)</a:t>
          </a:r>
          <a:endParaRPr lang="en-US"/>
        </a:p>
      </dgm:t>
    </dgm:pt>
    <dgm:pt modelId="{64145AC5-D39F-4D6D-B745-5D167E0E7EB3}" type="parTrans" cxnId="{9ED608C9-A367-426A-AF2F-F672987DBA3E}">
      <dgm:prSet/>
      <dgm:spPr/>
      <dgm:t>
        <a:bodyPr/>
        <a:lstStyle/>
        <a:p>
          <a:endParaRPr lang="en-US"/>
        </a:p>
      </dgm:t>
    </dgm:pt>
    <dgm:pt modelId="{2071C154-2221-4A5A-B9ED-D9B8338D518C}" type="sibTrans" cxnId="{9ED608C9-A367-426A-AF2F-F672987DBA3E}">
      <dgm:prSet/>
      <dgm:spPr/>
      <dgm:t>
        <a:bodyPr/>
        <a:lstStyle/>
        <a:p>
          <a:endParaRPr lang="en-US"/>
        </a:p>
      </dgm:t>
    </dgm:pt>
    <dgm:pt modelId="{223C1D74-1C06-4D31-8B63-353B69B0A519}">
      <dgm:prSet/>
      <dgm:spPr/>
      <dgm:t>
        <a:bodyPr/>
        <a:lstStyle/>
        <a:p>
          <a:r>
            <a:rPr lang="en-IN"/>
            <a:t>HTML, CSS, and MySQL:</a:t>
          </a:r>
          <a:endParaRPr lang="en-US"/>
        </a:p>
      </dgm:t>
    </dgm:pt>
    <dgm:pt modelId="{1DE746BB-C754-41EF-98C1-F8A049FC76F6}" type="parTrans" cxnId="{6E4C80B7-39AF-4BE7-88F3-D7CD39FBD093}">
      <dgm:prSet/>
      <dgm:spPr/>
      <dgm:t>
        <a:bodyPr/>
        <a:lstStyle/>
        <a:p>
          <a:endParaRPr lang="en-US"/>
        </a:p>
      </dgm:t>
    </dgm:pt>
    <dgm:pt modelId="{B8F4E402-4EAB-48DC-97F3-65D632484B5D}" type="sibTrans" cxnId="{6E4C80B7-39AF-4BE7-88F3-D7CD39FBD093}">
      <dgm:prSet/>
      <dgm:spPr/>
      <dgm:t>
        <a:bodyPr/>
        <a:lstStyle/>
        <a:p>
          <a:endParaRPr lang="en-US"/>
        </a:p>
      </dgm:t>
    </dgm:pt>
    <dgm:pt modelId="{13DE2084-A81F-44F2-ACAA-5B65DB6B7B0F}">
      <dgm:prSet/>
      <dgm:spPr/>
      <dgm:t>
        <a:bodyPr/>
        <a:lstStyle/>
        <a:p>
          <a:r>
            <a:rPr lang="en-IN"/>
            <a:t>HTML Tutorial: https://www.w3schools.com/html/</a:t>
          </a:r>
          <a:endParaRPr lang="en-US"/>
        </a:p>
      </dgm:t>
    </dgm:pt>
    <dgm:pt modelId="{EA5B1058-137B-44EE-B8FF-510398995E1D}" type="parTrans" cxnId="{30A3971F-0BE6-4E31-9030-8ACE1B214E52}">
      <dgm:prSet/>
      <dgm:spPr/>
      <dgm:t>
        <a:bodyPr/>
        <a:lstStyle/>
        <a:p>
          <a:endParaRPr lang="en-US"/>
        </a:p>
      </dgm:t>
    </dgm:pt>
    <dgm:pt modelId="{BAFC57E6-3761-4405-AE8C-2B29BBB4D990}" type="sibTrans" cxnId="{30A3971F-0BE6-4E31-9030-8ACE1B214E52}">
      <dgm:prSet/>
      <dgm:spPr/>
      <dgm:t>
        <a:bodyPr/>
        <a:lstStyle/>
        <a:p>
          <a:endParaRPr lang="en-US"/>
        </a:p>
      </dgm:t>
    </dgm:pt>
    <dgm:pt modelId="{04CE46F8-A4F8-4ED9-832E-6282F48018FC}">
      <dgm:prSet/>
      <dgm:spPr/>
      <dgm:t>
        <a:bodyPr/>
        <a:lstStyle/>
        <a:p>
          <a:r>
            <a:rPr lang="en-IN"/>
            <a:t>CSS Tutorial: https://www.w3schools.com/css/</a:t>
          </a:r>
          <a:endParaRPr lang="en-US"/>
        </a:p>
      </dgm:t>
    </dgm:pt>
    <dgm:pt modelId="{5C905C32-3679-47EF-B099-484906F9B6FF}" type="parTrans" cxnId="{FEDA8D8A-FD7C-4984-8165-BBE0B5F08017}">
      <dgm:prSet/>
      <dgm:spPr/>
      <dgm:t>
        <a:bodyPr/>
        <a:lstStyle/>
        <a:p>
          <a:endParaRPr lang="en-US"/>
        </a:p>
      </dgm:t>
    </dgm:pt>
    <dgm:pt modelId="{4A6333A4-63FF-4D3E-A67B-267D370D931D}" type="sibTrans" cxnId="{FEDA8D8A-FD7C-4984-8165-BBE0B5F08017}">
      <dgm:prSet/>
      <dgm:spPr/>
      <dgm:t>
        <a:bodyPr/>
        <a:lstStyle/>
        <a:p>
          <a:endParaRPr lang="en-US"/>
        </a:p>
      </dgm:t>
    </dgm:pt>
    <dgm:pt modelId="{276AFCEC-1BF5-42BA-92F4-74EA548CD2BA}">
      <dgm:prSet/>
      <dgm:spPr/>
      <dgm:t>
        <a:bodyPr/>
        <a:lstStyle/>
        <a:p>
          <a:r>
            <a:rPr lang="en-IN"/>
            <a:t>MySQL Tutorial: https://www.w3schools.com/MySQL/default.asp</a:t>
          </a:r>
          <a:endParaRPr lang="en-US"/>
        </a:p>
      </dgm:t>
    </dgm:pt>
    <dgm:pt modelId="{4597A530-6C86-43F4-B587-08DBC3E9F93E}" type="parTrans" cxnId="{ED859154-2784-497C-B568-1BA3A10D96D6}">
      <dgm:prSet/>
      <dgm:spPr/>
      <dgm:t>
        <a:bodyPr/>
        <a:lstStyle/>
        <a:p>
          <a:endParaRPr lang="en-US"/>
        </a:p>
      </dgm:t>
    </dgm:pt>
    <dgm:pt modelId="{EF4ACC07-D4C9-4531-8FCF-984C777FC87C}" type="sibTrans" cxnId="{ED859154-2784-497C-B568-1BA3A10D96D6}">
      <dgm:prSet/>
      <dgm:spPr/>
      <dgm:t>
        <a:bodyPr/>
        <a:lstStyle/>
        <a:p>
          <a:endParaRPr lang="en-US"/>
        </a:p>
      </dgm:t>
    </dgm:pt>
    <dgm:pt modelId="{DA1C2AEC-1010-4711-8EE1-17ECA4FC2D5F}">
      <dgm:prSet/>
      <dgm:spPr/>
      <dgm:t>
        <a:bodyPr/>
        <a:lstStyle/>
        <a:p>
          <a:r>
            <a:rPr lang="en-IN"/>
            <a:t>Inventory Management Example:</a:t>
          </a:r>
          <a:endParaRPr lang="en-US"/>
        </a:p>
      </dgm:t>
    </dgm:pt>
    <dgm:pt modelId="{F810940F-1D6F-4E9D-80EC-3B8C7B0058FC}" type="parTrans" cxnId="{9AC17DFC-E478-4378-9255-61EE7706C6F4}">
      <dgm:prSet/>
      <dgm:spPr/>
      <dgm:t>
        <a:bodyPr/>
        <a:lstStyle/>
        <a:p>
          <a:endParaRPr lang="en-US"/>
        </a:p>
      </dgm:t>
    </dgm:pt>
    <dgm:pt modelId="{3ED9185F-4073-402B-88AB-2B39794804FE}" type="sibTrans" cxnId="{9AC17DFC-E478-4378-9255-61EE7706C6F4}">
      <dgm:prSet/>
      <dgm:spPr/>
      <dgm:t>
        <a:bodyPr/>
        <a:lstStyle/>
        <a:p>
          <a:endParaRPr lang="en-US"/>
        </a:p>
      </dgm:t>
    </dgm:pt>
    <dgm:pt modelId="{3A25918A-E52C-49D1-8FF7-EC92B468BE8D}">
      <dgm:prSet/>
      <dgm:spPr/>
      <dgm:t>
        <a:bodyPr/>
        <a:lstStyle/>
        <a:p>
          <a:r>
            <a:rPr lang="en-IN"/>
            <a:t>https://www.forbes.com/advisor/business/software/how-to-manage-inventory/</a:t>
          </a:r>
          <a:endParaRPr lang="en-US"/>
        </a:p>
      </dgm:t>
    </dgm:pt>
    <dgm:pt modelId="{C1A7BB62-0828-44C2-B34D-F171E85860B4}" type="parTrans" cxnId="{CA75FB86-A16B-4857-B8C0-8794E1DDDBBC}">
      <dgm:prSet/>
      <dgm:spPr/>
      <dgm:t>
        <a:bodyPr/>
        <a:lstStyle/>
        <a:p>
          <a:endParaRPr lang="en-US"/>
        </a:p>
      </dgm:t>
    </dgm:pt>
    <dgm:pt modelId="{57354732-8B62-4D61-9894-51F8AF4C2E2A}" type="sibTrans" cxnId="{CA75FB86-A16B-4857-B8C0-8794E1DDDBBC}">
      <dgm:prSet/>
      <dgm:spPr/>
      <dgm:t>
        <a:bodyPr/>
        <a:lstStyle/>
        <a:p>
          <a:endParaRPr lang="en-US"/>
        </a:p>
      </dgm:t>
    </dgm:pt>
    <dgm:pt modelId="{FE0B295F-5CDB-4DB6-B57A-D88DAEEB3990}" type="pres">
      <dgm:prSet presAssocID="{ECB10F45-8F8F-46E0-A103-FD6BD5C3D888}" presName="Name0" presStyleCnt="0">
        <dgm:presLayoutVars>
          <dgm:dir/>
          <dgm:animLvl val="lvl"/>
          <dgm:resizeHandles val="exact"/>
        </dgm:presLayoutVars>
      </dgm:prSet>
      <dgm:spPr/>
    </dgm:pt>
    <dgm:pt modelId="{6395AED6-05D1-4743-BFEB-3EB273769E3B}" type="pres">
      <dgm:prSet presAssocID="{1687923A-37B0-469E-9B19-6F83374B3E60}" presName="linNode" presStyleCnt="0"/>
      <dgm:spPr/>
    </dgm:pt>
    <dgm:pt modelId="{45B06ADA-E46E-40F8-80B6-E5AF8BEFD4B2}" type="pres">
      <dgm:prSet presAssocID="{1687923A-37B0-469E-9B19-6F83374B3E6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A8A132F-07F9-4D7A-BB72-293721A1F19A}" type="pres">
      <dgm:prSet presAssocID="{1687923A-37B0-469E-9B19-6F83374B3E60}" presName="descendantText" presStyleLbl="alignAccFollowNode1" presStyleIdx="0" presStyleCnt="3">
        <dgm:presLayoutVars>
          <dgm:bulletEnabled val="1"/>
        </dgm:presLayoutVars>
      </dgm:prSet>
      <dgm:spPr/>
    </dgm:pt>
    <dgm:pt modelId="{92DAA171-BDE4-4958-BA55-76DD0ACF504B}" type="pres">
      <dgm:prSet presAssocID="{ED631705-FBE9-4A1B-81E2-C92B16E9AAA0}" presName="sp" presStyleCnt="0"/>
      <dgm:spPr/>
    </dgm:pt>
    <dgm:pt modelId="{F6BF8ACD-8AEF-43E5-8F8E-A512AECCE72F}" type="pres">
      <dgm:prSet presAssocID="{223C1D74-1C06-4D31-8B63-353B69B0A519}" presName="linNode" presStyleCnt="0"/>
      <dgm:spPr/>
    </dgm:pt>
    <dgm:pt modelId="{C3734116-E37A-4EE9-A7C8-30ADD4B3BF36}" type="pres">
      <dgm:prSet presAssocID="{223C1D74-1C06-4D31-8B63-353B69B0A51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0551A49-A00F-4DBD-88B6-03D5A93D1DF0}" type="pres">
      <dgm:prSet presAssocID="{223C1D74-1C06-4D31-8B63-353B69B0A519}" presName="descendantText" presStyleLbl="alignAccFollowNode1" presStyleIdx="1" presStyleCnt="3">
        <dgm:presLayoutVars>
          <dgm:bulletEnabled val="1"/>
        </dgm:presLayoutVars>
      </dgm:prSet>
      <dgm:spPr/>
    </dgm:pt>
    <dgm:pt modelId="{0A31F2C4-DAC2-46B6-A0E1-0FEB53C61FDC}" type="pres">
      <dgm:prSet presAssocID="{B8F4E402-4EAB-48DC-97F3-65D632484B5D}" presName="sp" presStyleCnt="0"/>
      <dgm:spPr/>
    </dgm:pt>
    <dgm:pt modelId="{7A5EC6C1-A947-42AB-A84E-4B6DBCF0B712}" type="pres">
      <dgm:prSet presAssocID="{DA1C2AEC-1010-4711-8EE1-17ECA4FC2D5F}" presName="linNode" presStyleCnt="0"/>
      <dgm:spPr/>
    </dgm:pt>
    <dgm:pt modelId="{51E9CA3B-0B0E-42EF-BD3F-05169D250F89}" type="pres">
      <dgm:prSet presAssocID="{DA1C2AEC-1010-4711-8EE1-17ECA4FC2D5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1C79580-FB9A-4AE0-8AC8-E8FA865DEC25}" type="pres">
      <dgm:prSet presAssocID="{DA1C2AEC-1010-4711-8EE1-17ECA4FC2D5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AF8200D-C382-43AF-A2AE-71245C173A6E}" type="presOf" srcId="{276AFCEC-1BF5-42BA-92F4-74EA548CD2BA}" destId="{A0551A49-A00F-4DBD-88B6-03D5A93D1DF0}" srcOrd="0" destOrd="2" presId="urn:microsoft.com/office/officeart/2005/8/layout/vList5"/>
    <dgm:cxn modelId="{F3062C13-482F-4A99-9BD8-20B08AA967C5}" srcId="{1687923A-37B0-469E-9B19-6F83374B3E60}" destId="{0F6CEF82-C597-431F-9FCD-76BC160C9210}" srcOrd="0" destOrd="0" parTransId="{73F50341-8968-4490-8221-03469D1AE25A}" sibTransId="{82024724-7B07-4BDF-B10C-124222D15F20}"/>
    <dgm:cxn modelId="{A1EC121C-2471-4D09-9B2F-D8159507C855}" type="presOf" srcId="{93A24A63-BD05-4FDA-A0C5-43F8D389B8C4}" destId="{BA8A132F-07F9-4D7A-BB72-293721A1F19A}" srcOrd="0" destOrd="1" presId="urn:microsoft.com/office/officeart/2005/8/layout/vList5"/>
    <dgm:cxn modelId="{30A3971F-0BE6-4E31-9030-8ACE1B214E52}" srcId="{223C1D74-1C06-4D31-8B63-353B69B0A519}" destId="{13DE2084-A81F-44F2-ACAA-5B65DB6B7B0F}" srcOrd="0" destOrd="0" parTransId="{EA5B1058-137B-44EE-B8FF-510398995E1D}" sibTransId="{BAFC57E6-3761-4405-AE8C-2B29BBB4D990}"/>
    <dgm:cxn modelId="{1FF3E837-6835-4E93-8017-0A1525D1D591}" type="presOf" srcId="{223C1D74-1C06-4D31-8B63-353B69B0A519}" destId="{C3734116-E37A-4EE9-A7C8-30ADD4B3BF36}" srcOrd="0" destOrd="0" presId="urn:microsoft.com/office/officeart/2005/8/layout/vList5"/>
    <dgm:cxn modelId="{B817B65D-565C-47D2-BCDD-FC55F23CA1C8}" type="presOf" srcId="{DA1C2AEC-1010-4711-8EE1-17ECA4FC2D5F}" destId="{51E9CA3B-0B0E-42EF-BD3F-05169D250F89}" srcOrd="0" destOrd="0" presId="urn:microsoft.com/office/officeart/2005/8/layout/vList5"/>
    <dgm:cxn modelId="{9780FA44-272A-4B5D-BE50-7BF11C83CC10}" type="presOf" srcId="{1687923A-37B0-469E-9B19-6F83374B3E60}" destId="{45B06ADA-E46E-40F8-80B6-E5AF8BEFD4B2}" srcOrd="0" destOrd="0" presId="urn:microsoft.com/office/officeart/2005/8/layout/vList5"/>
    <dgm:cxn modelId="{ED859154-2784-497C-B568-1BA3A10D96D6}" srcId="{223C1D74-1C06-4D31-8B63-353B69B0A519}" destId="{276AFCEC-1BF5-42BA-92F4-74EA548CD2BA}" srcOrd="2" destOrd="0" parTransId="{4597A530-6C86-43F4-B587-08DBC3E9F93E}" sibTransId="{EF4ACC07-D4C9-4531-8FCF-984C777FC87C}"/>
    <dgm:cxn modelId="{DC30C954-6E9D-4F99-BDC3-6AE63F3BECE0}" type="presOf" srcId="{3A25918A-E52C-49D1-8FF7-EC92B468BE8D}" destId="{21C79580-FB9A-4AE0-8AC8-E8FA865DEC25}" srcOrd="0" destOrd="0" presId="urn:microsoft.com/office/officeart/2005/8/layout/vList5"/>
    <dgm:cxn modelId="{CA75FB86-A16B-4857-B8C0-8794E1DDDBBC}" srcId="{DA1C2AEC-1010-4711-8EE1-17ECA4FC2D5F}" destId="{3A25918A-E52C-49D1-8FF7-EC92B468BE8D}" srcOrd="0" destOrd="0" parTransId="{C1A7BB62-0828-44C2-B34D-F171E85860B4}" sibTransId="{57354732-8B62-4D61-9894-51F8AF4C2E2A}"/>
    <dgm:cxn modelId="{FEDA8D8A-FD7C-4984-8165-BBE0B5F08017}" srcId="{223C1D74-1C06-4D31-8B63-353B69B0A519}" destId="{04CE46F8-A4F8-4ED9-832E-6282F48018FC}" srcOrd="1" destOrd="0" parTransId="{5C905C32-3679-47EF-B099-484906F9B6FF}" sibTransId="{4A6333A4-63FF-4D3E-A67B-267D370D931D}"/>
    <dgm:cxn modelId="{2AD9228F-BBBE-4216-A13A-E34C45C7119D}" type="presOf" srcId="{0F6CEF82-C597-431F-9FCD-76BC160C9210}" destId="{BA8A132F-07F9-4D7A-BB72-293721A1F19A}" srcOrd="0" destOrd="0" presId="urn:microsoft.com/office/officeart/2005/8/layout/vList5"/>
    <dgm:cxn modelId="{048F47AE-16CA-4596-9360-4BE5859E79B4}" srcId="{ECB10F45-8F8F-46E0-A103-FD6BD5C3D888}" destId="{1687923A-37B0-469E-9B19-6F83374B3E60}" srcOrd="0" destOrd="0" parTransId="{9EA27693-D622-4D6A-AC32-E9BA368DAED0}" sibTransId="{ED631705-FBE9-4A1B-81E2-C92B16E9AAA0}"/>
    <dgm:cxn modelId="{6E4C80B7-39AF-4BE7-88F3-D7CD39FBD093}" srcId="{ECB10F45-8F8F-46E0-A103-FD6BD5C3D888}" destId="{223C1D74-1C06-4D31-8B63-353B69B0A519}" srcOrd="1" destOrd="0" parTransId="{1DE746BB-C754-41EF-98C1-F8A049FC76F6}" sibTransId="{B8F4E402-4EAB-48DC-97F3-65D632484B5D}"/>
    <dgm:cxn modelId="{9ED608C9-A367-426A-AF2F-F672987DBA3E}" srcId="{1687923A-37B0-469E-9B19-6F83374B3E60}" destId="{93A24A63-BD05-4FDA-A0C5-43F8D389B8C4}" srcOrd="1" destOrd="0" parTransId="{64145AC5-D39F-4D6D-B745-5D167E0E7EB3}" sibTransId="{2071C154-2221-4A5A-B9ED-D9B8338D518C}"/>
    <dgm:cxn modelId="{7EF17FCF-1C9C-437A-A7A1-CE41010BA43F}" type="presOf" srcId="{ECB10F45-8F8F-46E0-A103-FD6BD5C3D888}" destId="{FE0B295F-5CDB-4DB6-B57A-D88DAEEB3990}" srcOrd="0" destOrd="0" presId="urn:microsoft.com/office/officeart/2005/8/layout/vList5"/>
    <dgm:cxn modelId="{10D8C2E7-000D-4F0E-A5E0-53EA877C45F2}" type="presOf" srcId="{04CE46F8-A4F8-4ED9-832E-6282F48018FC}" destId="{A0551A49-A00F-4DBD-88B6-03D5A93D1DF0}" srcOrd="0" destOrd="1" presId="urn:microsoft.com/office/officeart/2005/8/layout/vList5"/>
    <dgm:cxn modelId="{2A8BDCF9-5731-4046-92B6-B5996308060C}" type="presOf" srcId="{13DE2084-A81F-44F2-ACAA-5B65DB6B7B0F}" destId="{A0551A49-A00F-4DBD-88B6-03D5A93D1DF0}" srcOrd="0" destOrd="0" presId="urn:microsoft.com/office/officeart/2005/8/layout/vList5"/>
    <dgm:cxn modelId="{9AC17DFC-E478-4378-9255-61EE7706C6F4}" srcId="{ECB10F45-8F8F-46E0-A103-FD6BD5C3D888}" destId="{DA1C2AEC-1010-4711-8EE1-17ECA4FC2D5F}" srcOrd="2" destOrd="0" parTransId="{F810940F-1D6F-4E9D-80EC-3B8C7B0058FC}" sibTransId="{3ED9185F-4073-402B-88AB-2B39794804FE}"/>
    <dgm:cxn modelId="{949B85E7-9AE0-4E4B-A0BD-613C61C21439}" type="presParOf" srcId="{FE0B295F-5CDB-4DB6-B57A-D88DAEEB3990}" destId="{6395AED6-05D1-4743-BFEB-3EB273769E3B}" srcOrd="0" destOrd="0" presId="urn:microsoft.com/office/officeart/2005/8/layout/vList5"/>
    <dgm:cxn modelId="{FFAE77A4-5683-44F1-A6D8-8CC1C8B72CD7}" type="presParOf" srcId="{6395AED6-05D1-4743-BFEB-3EB273769E3B}" destId="{45B06ADA-E46E-40F8-80B6-E5AF8BEFD4B2}" srcOrd="0" destOrd="0" presId="urn:microsoft.com/office/officeart/2005/8/layout/vList5"/>
    <dgm:cxn modelId="{1F185252-EFE7-446F-A373-4F65C012C64F}" type="presParOf" srcId="{6395AED6-05D1-4743-BFEB-3EB273769E3B}" destId="{BA8A132F-07F9-4D7A-BB72-293721A1F19A}" srcOrd="1" destOrd="0" presId="urn:microsoft.com/office/officeart/2005/8/layout/vList5"/>
    <dgm:cxn modelId="{8FD8F55A-5D8D-45D0-BDB0-A59B2B54BC85}" type="presParOf" srcId="{FE0B295F-5CDB-4DB6-B57A-D88DAEEB3990}" destId="{92DAA171-BDE4-4958-BA55-76DD0ACF504B}" srcOrd="1" destOrd="0" presId="urn:microsoft.com/office/officeart/2005/8/layout/vList5"/>
    <dgm:cxn modelId="{5406FAE5-D1B0-4D21-B2F3-1A0C87EED68C}" type="presParOf" srcId="{FE0B295F-5CDB-4DB6-B57A-D88DAEEB3990}" destId="{F6BF8ACD-8AEF-43E5-8F8E-A512AECCE72F}" srcOrd="2" destOrd="0" presId="urn:microsoft.com/office/officeart/2005/8/layout/vList5"/>
    <dgm:cxn modelId="{0A1E181A-E63F-4F2B-A250-9D68E629F1C3}" type="presParOf" srcId="{F6BF8ACD-8AEF-43E5-8F8E-A512AECCE72F}" destId="{C3734116-E37A-4EE9-A7C8-30ADD4B3BF36}" srcOrd="0" destOrd="0" presId="urn:microsoft.com/office/officeart/2005/8/layout/vList5"/>
    <dgm:cxn modelId="{5B37BF11-C902-4537-9878-1B0094DBE60A}" type="presParOf" srcId="{F6BF8ACD-8AEF-43E5-8F8E-A512AECCE72F}" destId="{A0551A49-A00F-4DBD-88B6-03D5A93D1DF0}" srcOrd="1" destOrd="0" presId="urn:microsoft.com/office/officeart/2005/8/layout/vList5"/>
    <dgm:cxn modelId="{2FAEAD0F-2966-49C1-86D6-C0A937425BCA}" type="presParOf" srcId="{FE0B295F-5CDB-4DB6-B57A-D88DAEEB3990}" destId="{0A31F2C4-DAC2-46B6-A0E1-0FEB53C61FDC}" srcOrd="3" destOrd="0" presId="urn:microsoft.com/office/officeart/2005/8/layout/vList5"/>
    <dgm:cxn modelId="{09780727-3BD5-40DF-8427-8DB4309CA025}" type="presParOf" srcId="{FE0B295F-5CDB-4DB6-B57A-D88DAEEB3990}" destId="{7A5EC6C1-A947-42AB-A84E-4B6DBCF0B712}" srcOrd="4" destOrd="0" presId="urn:microsoft.com/office/officeart/2005/8/layout/vList5"/>
    <dgm:cxn modelId="{FAA7E6E5-A37F-4899-B1F7-9B447664F58C}" type="presParOf" srcId="{7A5EC6C1-A947-42AB-A84E-4B6DBCF0B712}" destId="{51E9CA3B-0B0E-42EF-BD3F-05169D250F89}" srcOrd="0" destOrd="0" presId="urn:microsoft.com/office/officeart/2005/8/layout/vList5"/>
    <dgm:cxn modelId="{AD13E95C-0743-47F5-B8E7-6A45F8580501}" type="presParOf" srcId="{7A5EC6C1-A947-42AB-A84E-4B6DBCF0B712}" destId="{21C79580-FB9A-4AE0-8AC8-E8FA865DEC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0F85D-E2DF-4FB7-ACDE-896749594474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D7085-14C5-419D-80A6-5D811A196B3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301E-5633-4B17-9E67-18ACDC30270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HARDWARE</a:t>
          </a:r>
        </a:p>
      </dsp:txBody>
      <dsp:txXfrm>
        <a:off x="100682" y="2684598"/>
        <a:ext cx="2370489" cy="720000"/>
      </dsp:txXfrm>
    </dsp:sp>
    <dsp:sp modelId="{95ED1A22-753D-4944-B879-F922B4AE81D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2C65-9224-454C-80C3-EEE1633D5DC3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A99F-CE18-46EC-BBD3-B85D7853909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SOFTWARE</a:t>
          </a:r>
        </a:p>
      </dsp:txBody>
      <dsp:txXfrm>
        <a:off x="2886007" y="2684598"/>
        <a:ext cx="2370489" cy="720000"/>
      </dsp:txXfrm>
    </dsp:sp>
    <dsp:sp modelId="{31C10A41-C4C8-4073-86E2-2C8A4AF5A87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11677-8ADA-4BA0-938D-6549D28E151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A3B68-B3EE-4B45-9FBB-7EF9DD472F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TECHNOLOGY</a:t>
          </a:r>
        </a:p>
      </dsp:txBody>
      <dsp:txXfrm>
        <a:off x="5671332" y="2684598"/>
        <a:ext cx="2370489" cy="720000"/>
      </dsp:txXfrm>
    </dsp:sp>
    <dsp:sp modelId="{53653C6A-4113-4387-ABEF-6ABEAB1E9D7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A7D5F-9D9D-43E0-9E81-F86309921DB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5923C-10F4-47A0-9EA7-1C6FA7BC6C3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TIME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6DAB-D2EE-4C98-B72B-B1DB5075B201}">
      <dsp:nvSpPr>
        <dsp:cNvPr id="0" name=""/>
        <dsp:cNvSpPr/>
      </dsp:nvSpPr>
      <dsp:spPr>
        <a:xfrm>
          <a:off x="544549" y="216"/>
          <a:ext cx="2070610" cy="1314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D9A5E-DABC-4E16-804F-168207106187}">
      <dsp:nvSpPr>
        <dsp:cNvPr id="0" name=""/>
        <dsp:cNvSpPr/>
      </dsp:nvSpPr>
      <dsp:spPr>
        <a:xfrm>
          <a:off x="774617" y="218781"/>
          <a:ext cx="2070610" cy="1314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VSCode</a:t>
          </a:r>
          <a:endParaRPr lang="en-US" sz="4200" kern="1200" dirty="0"/>
        </a:p>
      </dsp:txBody>
      <dsp:txXfrm>
        <a:off x="813127" y="257291"/>
        <a:ext cx="1993590" cy="1237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6DAB-D2EE-4C98-B72B-B1DB5075B201}">
      <dsp:nvSpPr>
        <dsp:cNvPr id="0" name=""/>
        <dsp:cNvSpPr/>
      </dsp:nvSpPr>
      <dsp:spPr>
        <a:xfrm>
          <a:off x="544549" y="216"/>
          <a:ext cx="2070610" cy="1314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D9A5E-DABC-4E16-804F-168207106187}">
      <dsp:nvSpPr>
        <dsp:cNvPr id="0" name=""/>
        <dsp:cNvSpPr/>
      </dsp:nvSpPr>
      <dsp:spPr>
        <a:xfrm>
          <a:off x="774617" y="218781"/>
          <a:ext cx="2070610" cy="1314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MySQL</a:t>
          </a:r>
        </a:p>
      </dsp:txBody>
      <dsp:txXfrm>
        <a:off x="813127" y="257291"/>
        <a:ext cx="1993590" cy="1237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6ADDD-9A00-41BD-8B73-0B4A0CB8DFDC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DFPOP1-W9" panose="02010609010101010101" pitchFamily="1" charset="-128"/>
              <a:ea typeface="DFPOP1-W9" panose="02010609010101010101" pitchFamily="1" charset="-128"/>
            </a:rPr>
            <a:t>HTML</a:t>
          </a:r>
        </a:p>
      </dsp:txBody>
      <dsp:txXfrm>
        <a:off x="27017" y="27017"/>
        <a:ext cx="7668958" cy="868383"/>
      </dsp:txXfrm>
    </dsp:sp>
    <dsp:sp modelId="{82C9E2A5-BD7C-46D1-A6D5-0FD08CEEF04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DFPOP1-W9" panose="02010609010101010101" pitchFamily="1" charset="-128"/>
              <a:ea typeface="DFPOP1-W9" panose="02010609010101010101" pitchFamily="1" charset="-128"/>
            </a:rPr>
            <a:t>CSS</a:t>
          </a:r>
        </a:p>
      </dsp:txBody>
      <dsp:txXfrm>
        <a:off x="759181" y="1117146"/>
        <a:ext cx="7356493" cy="868383"/>
      </dsp:txXfrm>
    </dsp:sp>
    <dsp:sp modelId="{7742FCFF-A2C6-46A7-B584-7DCFC3D36724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DFPOP1-W9" panose="02010609010101010101" pitchFamily="1" charset="-128"/>
              <a:ea typeface="DFPOP1-W9" panose="02010609010101010101" pitchFamily="1" charset="-128"/>
            </a:rPr>
            <a:t>PYTHON</a:t>
          </a:r>
        </a:p>
      </dsp:txBody>
      <dsp:txXfrm>
        <a:off x="1480418" y="2207275"/>
        <a:ext cx="7367421" cy="868383"/>
      </dsp:txXfrm>
    </dsp:sp>
    <dsp:sp modelId="{0F92DB8F-BEC3-4D08-B271-359BD0AEAE4B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DFPOP1-W9" panose="02010609010101010101" pitchFamily="1" charset="-128"/>
              <a:ea typeface="DFPOP1-W9" panose="02010609010101010101" pitchFamily="1" charset="-128"/>
            </a:rPr>
            <a:t>MYSQL</a:t>
          </a:r>
        </a:p>
      </dsp:txBody>
      <dsp:txXfrm>
        <a:off x="2212582" y="3297404"/>
        <a:ext cx="7356493" cy="868383"/>
      </dsp:txXfrm>
    </dsp:sp>
    <dsp:sp modelId="{E7AE89C1-C6F0-4C02-9C58-3689D08745C5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1729F96C-4589-4D36-A4F2-3AB02E7911BF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F48F3231-32ED-4CD3-BA87-5E68B8C52E60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52621-BA21-4325-A279-387976351215}">
      <dsp:nvSpPr>
        <dsp:cNvPr id="0" name=""/>
        <dsp:cNvSpPr/>
      </dsp:nvSpPr>
      <dsp:spPr>
        <a:xfrm>
          <a:off x="0" y="707092"/>
          <a:ext cx="539336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FD2E2-6845-404C-B5BB-884A3529BA2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B5B6C-D0EE-41EC-B149-901A4BEF89CE}">
      <dsp:nvSpPr>
        <dsp:cNvPr id="0" name=""/>
        <dsp:cNvSpPr/>
      </dsp:nvSpPr>
      <dsp:spPr>
        <a:xfrm>
          <a:off x="1507738" y="707092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</a:t>
          </a:r>
        </a:p>
      </dsp:txBody>
      <dsp:txXfrm>
        <a:off x="1507738" y="707092"/>
        <a:ext cx="3885622" cy="1305401"/>
      </dsp:txXfrm>
    </dsp:sp>
    <dsp:sp modelId="{D0CE711E-2DA6-48F5-8432-0F056BC9BD64}">
      <dsp:nvSpPr>
        <dsp:cNvPr id="0" name=""/>
        <dsp:cNvSpPr/>
      </dsp:nvSpPr>
      <dsp:spPr>
        <a:xfrm>
          <a:off x="0" y="2338844"/>
          <a:ext cx="539336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34895-4054-4391-B14D-1A9876A7AA7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9363A-8D04-4533-B97C-7D613E5CD469}">
      <dsp:nvSpPr>
        <dsp:cNvPr id="0" name=""/>
        <dsp:cNvSpPr/>
      </dsp:nvSpPr>
      <dsp:spPr>
        <a:xfrm>
          <a:off x="1507738" y="2338844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SELLER</a:t>
          </a:r>
        </a:p>
      </dsp:txBody>
      <dsp:txXfrm>
        <a:off x="1507738" y="2338844"/>
        <a:ext cx="3885622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67E56-0DCF-4223-AD7F-68BD227C9914}">
      <dsp:nvSpPr>
        <dsp:cNvPr id="0" name=""/>
        <dsp:cNvSpPr/>
      </dsp:nvSpPr>
      <dsp:spPr>
        <a:xfrm>
          <a:off x="0" y="1721"/>
          <a:ext cx="37025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65345F-568C-41D7-9AB8-783D6AF7E2FB}">
      <dsp:nvSpPr>
        <dsp:cNvPr id="0" name=""/>
        <dsp:cNvSpPr/>
      </dsp:nvSpPr>
      <dsp:spPr>
        <a:xfrm>
          <a:off x="0" y="1721"/>
          <a:ext cx="3702579" cy="117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badi" panose="020B0604020104020204" pitchFamily="34" charset="0"/>
            </a:rPr>
            <a:t>Seller Panel </a:t>
          </a:r>
          <a:endParaRPr lang="en-US" sz="2800" kern="1200" dirty="0">
            <a:latin typeface="Abadi" panose="020B0604020104020204" pitchFamily="34" charset="0"/>
          </a:endParaRPr>
        </a:p>
      </dsp:txBody>
      <dsp:txXfrm>
        <a:off x="0" y="1721"/>
        <a:ext cx="3702579" cy="1173793"/>
      </dsp:txXfrm>
    </dsp:sp>
    <dsp:sp modelId="{94673366-F46A-4454-B7C5-423F076CC542}">
      <dsp:nvSpPr>
        <dsp:cNvPr id="0" name=""/>
        <dsp:cNvSpPr/>
      </dsp:nvSpPr>
      <dsp:spPr>
        <a:xfrm>
          <a:off x="0" y="1175514"/>
          <a:ext cx="37025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935551-4A32-4BCA-8511-2142B6EC01D7}">
      <dsp:nvSpPr>
        <dsp:cNvPr id="0" name=""/>
        <dsp:cNvSpPr/>
      </dsp:nvSpPr>
      <dsp:spPr>
        <a:xfrm>
          <a:off x="0" y="1175514"/>
          <a:ext cx="3702579" cy="117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badi" panose="020B0604020104020204" pitchFamily="34" charset="0"/>
            </a:rPr>
            <a:t>Search </a:t>
          </a:r>
          <a:endParaRPr lang="en-US" sz="2800" kern="1200" dirty="0">
            <a:latin typeface="Abadi" panose="020B0604020104020204" pitchFamily="34" charset="0"/>
          </a:endParaRPr>
        </a:p>
      </dsp:txBody>
      <dsp:txXfrm>
        <a:off x="0" y="1175514"/>
        <a:ext cx="3702579" cy="1173793"/>
      </dsp:txXfrm>
    </dsp:sp>
    <dsp:sp modelId="{CC1694C8-2771-4020-ACC5-B9E944BDD898}">
      <dsp:nvSpPr>
        <dsp:cNvPr id="0" name=""/>
        <dsp:cNvSpPr/>
      </dsp:nvSpPr>
      <dsp:spPr>
        <a:xfrm>
          <a:off x="0" y="2349308"/>
          <a:ext cx="37025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238428-E982-4DEF-BE55-D2950DDE7296}">
      <dsp:nvSpPr>
        <dsp:cNvPr id="0" name=""/>
        <dsp:cNvSpPr/>
      </dsp:nvSpPr>
      <dsp:spPr>
        <a:xfrm>
          <a:off x="0" y="2349308"/>
          <a:ext cx="3702579" cy="117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badi" panose="020B0604020104020204" pitchFamily="34" charset="0"/>
            </a:rPr>
            <a:t>Bill Generator </a:t>
          </a:r>
          <a:endParaRPr lang="en-US" sz="2800" kern="1200" dirty="0">
            <a:latin typeface="Abadi" panose="020B0604020104020204" pitchFamily="34" charset="0"/>
          </a:endParaRPr>
        </a:p>
      </dsp:txBody>
      <dsp:txXfrm>
        <a:off x="0" y="2349308"/>
        <a:ext cx="3702579" cy="11737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9D8AE-197A-42D4-8CE6-59DC2C80F0B1}">
      <dsp:nvSpPr>
        <dsp:cNvPr id="0" name=""/>
        <dsp:cNvSpPr/>
      </dsp:nvSpPr>
      <dsp:spPr>
        <a:xfrm>
          <a:off x="9121" y="138862"/>
          <a:ext cx="2726367" cy="29321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Track inventory levels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system should be able to track the quantity of each product in stock in real time. </a:t>
          </a:r>
          <a:endParaRPr lang="en-US" sz="1800" kern="1200" dirty="0"/>
        </a:p>
      </dsp:txBody>
      <dsp:txXfrm>
        <a:off x="88974" y="218715"/>
        <a:ext cx="2566661" cy="2772470"/>
      </dsp:txXfrm>
    </dsp:sp>
    <dsp:sp modelId="{61FE42D3-2911-44D5-AA41-187861BE05C6}">
      <dsp:nvSpPr>
        <dsp:cNvPr id="0" name=""/>
        <dsp:cNvSpPr/>
      </dsp:nvSpPr>
      <dsp:spPr>
        <a:xfrm>
          <a:off x="3008125" y="1266881"/>
          <a:ext cx="577989" cy="676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08125" y="1402109"/>
        <a:ext cx="404592" cy="405683"/>
      </dsp:txXfrm>
    </dsp:sp>
    <dsp:sp modelId="{6C6B3A7E-F8F1-400A-95B8-40C615ACA6C1}">
      <dsp:nvSpPr>
        <dsp:cNvPr id="0" name=""/>
        <dsp:cNvSpPr/>
      </dsp:nvSpPr>
      <dsp:spPr>
        <a:xfrm>
          <a:off x="3826036" y="138862"/>
          <a:ext cx="2726367" cy="293217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Manage orders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system should allow businesses to create and manage orders. This includes specifying the customer details, the products ordered, and the quantity of each product ordered. </a:t>
          </a:r>
          <a:endParaRPr lang="en-US" sz="1800" kern="1200" dirty="0"/>
        </a:p>
      </dsp:txBody>
      <dsp:txXfrm>
        <a:off x="3905889" y="218715"/>
        <a:ext cx="2566661" cy="2772470"/>
      </dsp:txXfrm>
    </dsp:sp>
    <dsp:sp modelId="{4D8A0B05-097A-4EE5-B9D6-30E3E98321E5}">
      <dsp:nvSpPr>
        <dsp:cNvPr id="0" name=""/>
        <dsp:cNvSpPr/>
      </dsp:nvSpPr>
      <dsp:spPr>
        <a:xfrm>
          <a:off x="6825040" y="1266881"/>
          <a:ext cx="577989" cy="676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6825040" y="1402109"/>
        <a:ext cx="404592" cy="405683"/>
      </dsp:txXfrm>
    </dsp:sp>
    <dsp:sp modelId="{6282FA23-F8A9-478F-9F6F-9DFA9CF3253E}">
      <dsp:nvSpPr>
        <dsp:cNvPr id="0" name=""/>
        <dsp:cNvSpPr/>
      </dsp:nvSpPr>
      <dsp:spPr>
        <a:xfrm>
          <a:off x="7642950" y="138862"/>
          <a:ext cx="2726367" cy="293217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Generate reports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system should be able to generate reports on inventory levels, sales, and other key metrics. </a:t>
          </a:r>
          <a:endParaRPr lang="en-US" sz="2500" kern="1200" dirty="0"/>
        </a:p>
      </dsp:txBody>
      <dsp:txXfrm>
        <a:off x="7722803" y="218715"/>
        <a:ext cx="2566661" cy="2772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69861-0535-42DB-AEC7-BF6CD1CC2BB1}">
      <dsp:nvSpPr>
        <dsp:cNvPr id="0" name=""/>
        <dsp:cNvSpPr/>
      </dsp:nvSpPr>
      <dsp:spPr>
        <a:xfrm>
          <a:off x="430974" y="102069"/>
          <a:ext cx="704794" cy="70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D4F2-D760-447C-BB1A-CE68BC65C40D}">
      <dsp:nvSpPr>
        <dsp:cNvPr id="0" name=""/>
        <dsp:cNvSpPr/>
      </dsp:nvSpPr>
      <dsp:spPr>
        <a:xfrm>
          <a:off x="266" y="1301071"/>
          <a:ext cx="1566210" cy="20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inventory management system developed in Python, MySQL, HTML, and CSS is a valuable tool for businesses. It offers improved inventory control, accuracy, and accountability. </a:t>
          </a:r>
        </a:p>
      </dsp:txBody>
      <dsp:txXfrm>
        <a:off x="266" y="1301071"/>
        <a:ext cx="1566210" cy="2093736"/>
      </dsp:txXfrm>
    </dsp:sp>
    <dsp:sp modelId="{6DFCE019-BA2E-4585-A329-C1EE77F177C1}">
      <dsp:nvSpPr>
        <dsp:cNvPr id="0" name=""/>
        <dsp:cNvSpPr/>
      </dsp:nvSpPr>
      <dsp:spPr>
        <a:xfrm>
          <a:off x="2271272" y="102069"/>
          <a:ext cx="704794" cy="70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20A8-E18A-4D87-95BB-FD0A55917DAE}">
      <dsp:nvSpPr>
        <dsp:cNvPr id="0" name=""/>
        <dsp:cNvSpPr/>
      </dsp:nvSpPr>
      <dsp:spPr>
        <a:xfrm>
          <a:off x="1840564" y="1301071"/>
          <a:ext cx="1566210" cy="20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user-friendly interface and scalability make it a cost-effective solution. Additionally, data analysis and reporting capabilities empower data-driven decision-making, enhancing overall efficiency and profitability.</a:t>
          </a:r>
        </a:p>
      </dsp:txBody>
      <dsp:txXfrm>
        <a:off x="1840564" y="1301071"/>
        <a:ext cx="1566210" cy="2093736"/>
      </dsp:txXfrm>
    </dsp:sp>
    <dsp:sp modelId="{8E5D560F-75BA-413A-8E94-722E6C95E7E2}">
      <dsp:nvSpPr>
        <dsp:cNvPr id="0" name=""/>
        <dsp:cNvSpPr/>
      </dsp:nvSpPr>
      <dsp:spPr>
        <a:xfrm>
          <a:off x="4111570" y="102069"/>
          <a:ext cx="704794" cy="704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8D8F6-D7DE-4800-B457-0D297B5E1423}">
      <dsp:nvSpPr>
        <dsp:cNvPr id="0" name=""/>
        <dsp:cNvSpPr/>
      </dsp:nvSpPr>
      <dsp:spPr>
        <a:xfrm>
          <a:off x="3680862" y="1301071"/>
          <a:ext cx="1566210" cy="20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This system stands as a robust and adaptable asset for businesses seeking to optimize their inventory processes.</a:t>
          </a:r>
        </a:p>
      </dsp:txBody>
      <dsp:txXfrm>
        <a:off x="3680862" y="1301071"/>
        <a:ext cx="1566210" cy="20937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132F-07F9-4D7A-BB72-293721A1F19A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Python Documentation: https://docs.python.org/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Python Flask Framework: https://pythonbasics.org/what-is-flask-python/)</a:t>
          </a:r>
          <a:endParaRPr lang="en-US" sz="1800" kern="1200"/>
        </a:p>
      </dsp:txBody>
      <dsp:txXfrm rot="-5400000">
        <a:off x="3785616" y="197117"/>
        <a:ext cx="6675221" cy="1012303"/>
      </dsp:txXfrm>
    </dsp:sp>
    <dsp:sp modelId="{45B06ADA-E46E-40F8-80B6-E5AF8BEFD4B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Python:</a:t>
          </a:r>
          <a:endParaRPr lang="en-US" sz="2800" kern="1200"/>
        </a:p>
      </dsp:txBody>
      <dsp:txXfrm>
        <a:off x="68454" y="70578"/>
        <a:ext cx="3648708" cy="1265378"/>
      </dsp:txXfrm>
    </dsp:sp>
    <dsp:sp modelId="{A0551A49-A00F-4DBD-88B6-03D5A93D1DF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HTML Tutorial: https://www.w3schools.com/html/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CSS Tutorial: https://www.w3schools.com/css/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MySQL Tutorial: https://www.w3schools.com/MySQL/default.asp</a:t>
          </a:r>
          <a:endParaRPr lang="en-US" sz="1800" kern="1200"/>
        </a:p>
      </dsp:txBody>
      <dsp:txXfrm rot="-5400000">
        <a:off x="3785616" y="1669517"/>
        <a:ext cx="6675221" cy="1012303"/>
      </dsp:txXfrm>
    </dsp:sp>
    <dsp:sp modelId="{C3734116-E37A-4EE9-A7C8-30ADD4B3BF36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HTML, CSS, and MySQL:</a:t>
          </a:r>
          <a:endParaRPr lang="en-US" sz="2800" kern="1200"/>
        </a:p>
      </dsp:txBody>
      <dsp:txXfrm>
        <a:off x="68454" y="1542979"/>
        <a:ext cx="3648708" cy="1265378"/>
      </dsp:txXfrm>
    </dsp:sp>
    <dsp:sp modelId="{21C79580-FB9A-4AE0-8AC8-E8FA865DEC2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https://www.forbes.com/advisor/business/software/how-to-manage-inventory/</a:t>
          </a:r>
          <a:endParaRPr lang="en-US" sz="1800" kern="1200"/>
        </a:p>
      </dsp:txBody>
      <dsp:txXfrm rot="-5400000">
        <a:off x="3785616" y="3141918"/>
        <a:ext cx="6675221" cy="1012303"/>
      </dsp:txXfrm>
    </dsp:sp>
    <dsp:sp modelId="{51E9CA3B-0B0E-42EF-BD3F-05169D250F89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Inventory Management Example:</a:t>
          </a:r>
          <a:endParaRPr lang="en-US" sz="28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3E420-FA47-495F-890E-9AC3C3B4610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A5E-FBC9-4E77-AA5D-D5CCC54BD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5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9F2-D1DE-8F15-E4F7-2467B5F4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337D-133A-C460-B76B-988CA0250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9BAE-4A32-888D-C8E6-7E43654C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229A-78B4-E251-0BBB-89D12150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8BA4-FCB2-8912-D63A-232385B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2CAD-F8B8-5C2A-700E-17B7A5B7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E6F7-2472-59A0-80C5-55A176182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16D7-2FE4-6475-F6BB-E9984DE4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9703-A931-8036-71BD-518F1A0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736E-4B74-51B8-E279-DA4A19C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92F74-E2CE-5697-9B2A-197D41252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5C75-36F1-1302-1448-7884FF10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5584-F4D3-A329-4AAB-389EDDA8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EA08-C785-13AD-3AFF-9FA42C19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4F58-FE0F-DEE7-936F-6BC9D41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AA96-6047-B063-DF15-583F8639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8D6E-3132-3CA8-55E1-6A97579E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DDAA-124E-9116-3388-2718624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8EC9-A6DD-C54D-72E0-709C03C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948A-AFCB-435E-90A9-A1B08CC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0FA5-922B-17F2-8B12-B7FA22DA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82B8-800F-632F-B292-98B6D04E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A497-8E4C-8436-A5DB-608CB483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FF30-E0E0-AE0A-1B6F-6E225AD5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1ACA-B3DA-C8B7-C589-9ECE647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9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B8CD-9B47-0525-05F2-25A57D8D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5839-8C06-7D0C-F32F-0195976E6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1CB3-462A-5EAD-DD2F-5820A031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CC61-1040-1F30-9F91-7AE956D2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AA3A7-4A69-9C41-C282-E2B908AE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E919A-AD8C-E2FA-A197-F00710C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918B-3A27-C4E8-7B19-0C09C2D9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33B7-4F7C-A72C-D011-FC72546C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207A-8D31-1161-A0F1-95E3F5E4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FC9F2-8D88-B3FC-DC19-C3EB45BDE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320B5-B2AE-8406-0B63-DDF264C6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47932-FAE9-3357-72DE-3867EB33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54778-4A77-28D5-971B-C456076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DF8CA-356F-58D2-CC4E-EC3F5427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55C1-E44B-5611-D86C-23B9466D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064BA-5069-A1E0-06BC-A6A91BDC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E8A5-E636-AF0D-678F-C33F39D1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F2327-CC05-E7C2-A821-B726F2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497-8895-380F-E5DA-64A23FC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B19D4-59DA-9C2A-BE5D-27CAC96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554D-F07F-B62C-13F1-9D663000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98B6-9A92-B249-BDFC-7DC4756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BC18-D10B-BAA6-9CEA-64F4DF01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B06C7-8B86-7A78-A504-18783A0E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88AA-12AD-3F1C-7D98-2F92580A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3AE0-50F8-AE64-0437-2577CB07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FBF1-4B13-94B0-AB00-46C19396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B3FE-4FC9-2A74-8752-B212EDE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5A61B-EA54-F31B-892F-68D0E4E4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FC417-F680-0C83-50F5-E7A9C34E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3EAD-6978-4112-E8A7-694C80E5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C89C8-5D46-13A8-255B-F400A49C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015A-D46D-F97F-BA7F-55584DB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2B070-05F7-784F-F59A-3222B9DB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9D74-401E-3A2A-5EA9-14E6B399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8EFA-D6DD-A582-7E65-3F07AAA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866E-6312-BC3F-7A82-7D51B1BCA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B111-2D16-8239-E4C1-82D1DC3B6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artoon of a person standing next to a stack of boxes&#10;&#10;Description automatically generated">
            <a:extLst>
              <a:ext uri="{FF2B5EF4-FFF2-40B4-BE49-F238E27FC236}">
                <a16:creationId xmlns:a16="http://schemas.microsoft.com/office/drawing/2014/main" id="{397A97B9-7777-A261-A92F-C4A43B38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02" r="23872" b="1888"/>
          <a:stretch/>
        </p:blipFill>
        <p:spPr>
          <a:xfrm>
            <a:off x="3523486" y="57675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233EC-FE01-7644-8462-8DA3DCA8735A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Inventory Management System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DEWANSHU KAUSHIK</a:t>
            </a: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693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5C727-F313-F430-E245-6317EAB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REQUIREMENT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D97A5B6-782F-FC23-DE06-FBD4A22B9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04613"/>
            <a:ext cx="10905066" cy="25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8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3CF14-C043-80E2-A1E9-AA04E5D0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MODULES</a:t>
            </a:r>
            <a:endParaRPr lang="en-IN" dirty="0">
              <a:latin typeface="Bodoni MT Black" panose="02070A03080606020203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EF3E3-F045-5225-13F7-E403BED65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8039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02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F985C0-2153-B8A6-6C33-27F56B1F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doni MT Black" panose="02070A03080606020203" pitchFamily="18" charset="0"/>
                <a:ea typeface="DFPOP1-W9" panose="02010609010101010101" pitchFamily="1" charset="-128"/>
              </a:rPr>
              <a:t>Admin</a:t>
            </a:r>
            <a:endParaRPr lang="en-IN" b="1" dirty="0">
              <a:solidFill>
                <a:srgbClr val="FFFFFF"/>
              </a:solidFill>
              <a:latin typeface="Bodoni MT Black" panose="02070A03080606020203" pitchFamily="18" charset="0"/>
              <a:ea typeface="DFPOP1-W9" panose="02010609010101010101" pitchFamily="1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8E5D-6EB5-5A83-5763-E97C437A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Login Page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Admin Panel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 Category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 Product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 User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About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7F14F974-682D-CF68-A43F-80EC718CD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5" r="638" b="1"/>
          <a:stretch/>
        </p:blipFill>
        <p:spPr>
          <a:xfrm>
            <a:off x="6005304" y="808252"/>
            <a:ext cx="5407002" cy="52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0CA23-BB79-1EC4-AFA5-C45EA559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odoni MT Black" panose="02070A03080606020203" pitchFamily="18" charset="0"/>
                <a:ea typeface="DFPOP1-W9" panose="02010609010101010101" pitchFamily="1" charset="-128"/>
              </a:rPr>
              <a:t>Seller</a:t>
            </a:r>
            <a:endParaRPr lang="en-IN" dirty="0">
              <a:solidFill>
                <a:srgbClr val="FFFFFF"/>
              </a:solidFill>
              <a:latin typeface="Bodoni MT Black" panose="02070A03080606020203" pitchFamily="18" charset="0"/>
              <a:ea typeface="DFPOP1-W9" panose="02010609010101010101" pitchFamily="1" charset="-128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4E52179-7073-003F-E975-4AD3856D8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1"/>
          <a:stretch/>
        </p:blipFill>
        <p:spPr>
          <a:xfrm>
            <a:off x="6005304" y="808278"/>
            <a:ext cx="5407002" cy="5241442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B47A0B-1990-848B-90F0-840BB8B22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35083"/>
              </p:ext>
            </p:extLst>
          </p:nvPr>
        </p:nvGraphicFramePr>
        <p:xfrm>
          <a:off x="755484" y="2459116"/>
          <a:ext cx="3702579" cy="352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990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879D8-81BC-C812-A590-34E7C220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OUTCOME</a:t>
            </a:r>
            <a:endParaRPr lang="en-IN" sz="4800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8DFA3-9C47-9C2A-221B-15080CEB5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14634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553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69D8AE-197A-42D4-8CE6-59DC2C80F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F69D8AE-197A-42D4-8CE6-59DC2C80F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E42D3-2911-44D5-AA41-187861BE0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1FE42D3-2911-44D5-AA41-187861BE0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6B3A7E-F8F1-400A-95B8-40C615ACA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C6B3A7E-F8F1-400A-95B8-40C615ACA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8A0B05-097A-4EE5-B9D6-30E3E9832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4D8A0B05-097A-4EE5-B9D6-30E3E9832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82FA23-F8A9-478F-9F6F-9DFA9CF32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6282FA23-F8A9-478F-9F6F-9DFA9CF32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6186FB1-6F61-A839-BA84-281D8BC2B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B323D-E484-AA76-8597-1B1D7B5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doni MT Black" panose="02070A03080606020203" pitchFamily="18" charset="0"/>
              </a:rPr>
              <a:t>CONCLUSION</a:t>
            </a:r>
            <a:endParaRPr lang="en-IN" sz="40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366BCF1-5602-8DE4-F784-545C5CE0C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177251"/>
              </p:ext>
            </p:extLst>
          </p:nvPr>
        </p:nvGraphicFramePr>
        <p:xfrm>
          <a:off x="6096000" y="1886465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068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B069861-0535-42DB-AEC7-BF6CD1CC2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DB069861-0535-42DB-AEC7-BF6CD1CC2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DB069861-0535-42DB-AEC7-BF6CD1CC2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CBFD4F2-D760-447C-BB1A-CE68BC65C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5CBFD4F2-D760-447C-BB1A-CE68BC65C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5CBFD4F2-D760-447C-BB1A-CE68BC65C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DFCE019-BA2E-4585-A329-C1EE77F1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graphicEl>
                                              <a:dgm id="{6DFCE019-BA2E-4585-A329-C1EE77F1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6DFCE019-BA2E-4585-A329-C1EE77F1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2120A8-E18A-4D87-95BB-FD0A5591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graphicEl>
                                              <a:dgm id="{692120A8-E18A-4D87-95BB-FD0A5591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graphicEl>
                                              <a:dgm id="{692120A8-E18A-4D87-95BB-FD0A5591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E5D560F-75BA-413A-8E94-722E6C95E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8E5D560F-75BA-413A-8E94-722E6C95E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graphicEl>
                                              <a:dgm id="{8E5D560F-75BA-413A-8E94-722E6C95E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D48D8F6-D7DE-4800-B457-0D297B5E1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2D48D8F6-D7DE-4800-B457-0D297B5E1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2D48D8F6-D7DE-4800-B457-0D297B5E1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8164971-DFBE-C072-E8EA-5C995C87E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20650-F623-882B-4495-02B08AC3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REFERENCES </a:t>
            </a:r>
            <a:endParaRPr lang="en-IN" dirty="0">
              <a:latin typeface="Bodoni MT Black" panose="02070A03080606020203" pitchFamily="18" charset="0"/>
            </a:endParaRP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71E6537A-12F0-A50E-977F-18F19E35E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329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868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5B06ADA-E46E-40F8-80B6-E5AF8BEFD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5B06ADA-E46E-40F8-80B6-E5AF8BEFD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5B06ADA-E46E-40F8-80B6-E5AF8BEFD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5B06ADA-E46E-40F8-80B6-E5AF8BEFD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5B06ADA-E46E-40F8-80B6-E5AF8BEFD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BA8A132F-07F9-4D7A-BB72-293721A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BA8A132F-07F9-4D7A-BB72-293721A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BA8A132F-07F9-4D7A-BB72-293721A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BA8A132F-07F9-4D7A-BB72-293721A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BA8A132F-07F9-4D7A-BB72-293721A1F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C3734116-E37A-4EE9-A7C8-30ADD4B3B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C3734116-E37A-4EE9-A7C8-30ADD4B3B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C3734116-E37A-4EE9-A7C8-30ADD4B3B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C3734116-E37A-4EE9-A7C8-30ADD4B3B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C3734116-E37A-4EE9-A7C8-30ADD4B3B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A0551A49-A00F-4DBD-88B6-03D5A93D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A0551A49-A00F-4DBD-88B6-03D5A93D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A0551A49-A00F-4DBD-88B6-03D5A93D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A0551A49-A00F-4DBD-88B6-03D5A93D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A0551A49-A00F-4DBD-88B6-03D5A93D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51E9CA3B-0B0E-42EF-BD3F-05169D25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51E9CA3B-0B0E-42EF-BD3F-05169D25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51E9CA3B-0B0E-42EF-BD3F-05169D25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51E9CA3B-0B0E-42EF-BD3F-05169D25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51E9CA3B-0B0E-42EF-BD3F-05169D25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1C79580-FB9A-4AE0-8AC8-E8FA865DE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1C79580-FB9A-4AE0-8AC8-E8FA865DE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1C79580-FB9A-4AE0-8AC8-E8FA865DE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1C79580-FB9A-4AE0-8AC8-E8FA865DE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1C79580-FB9A-4AE0-8AC8-E8FA865DE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Sub>
          <a:bldDgm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B732C-AC49-05FD-AA68-2F59F1C6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104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4DC90-7B68-8F5C-001F-92B9F44298A5}"/>
              </a:ext>
            </a:extLst>
          </p:cNvPr>
          <p:cNvSpPr/>
          <p:nvPr/>
        </p:nvSpPr>
        <p:spPr>
          <a:xfrm>
            <a:off x="706343" y="1534349"/>
            <a:ext cx="5186356" cy="773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4428" kern="1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7A0FD-4A8F-029A-0E44-8CF18568C1C4}"/>
              </a:ext>
            </a:extLst>
          </p:cNvPr>
          <p:cNvSpPr/>
          <p:nvPr/>
        </p:nvSpPr>
        <p:spPr>
          <a:xfrm>
            <a:off x="3909121" y="2736783"/>
            <a:ext cx="5073825" cy="7737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4428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REQUIREMENT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D69CC-37E8-9E0C-8156-B05FF7B6E7EB}"/>
              </a:ext>
            </a:extLst>
          </p:cNvPr>
          <p:cNvSpPr/>
          <p:nvPr/>
        </p:nvSpPr>
        <p:spPr>
          <a:xfrm>
            <a:off x="7558005" y="3883015"/>
            <a:ext cx="3431270" cy="7737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4428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MODULES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42DEE82-EFD7-AD05-754A-88C953A448F0}"/>
              </a:ext>
            </a:extLst>
          </p:cNvPr>
          <p:cNvCxnSpPr/>
          <p:nvPr/>
        </p:nvCxnSpPr>
        <p:spPr>
          <a:xfrm rot="16200000" flipH="1">
            <a:off x="4654379" y="2460181"/>
            <a:ext cx="362464" cy="230660"/>
          </a:xfrm>
          <a:prstGeom prst="bentConnector3">
            <a:avLst>
              <a:gd name="adj1" fmla="val 43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457C245-5C46-3631-09A5-D242BF7712AB}"/>
              </a:ext>
            </a:extLst>
          </p:cNvPr>
          <p:cNvCxnSpPr/>
          <p:nvPr/>
        </p:nvCxnSpPr>
        <p:spPr>
          <a:xfrm rot="16200000" flipH="1">
            <a:off x="7659590" y="3556463"/>
            <a:ext cx="362464" cy="2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CC01A5-A09B-1524-A621-6D6276050AAA}"/>
              </a:ext>
            </a:extLst>
          </p:cNvPr>
          <p:cNvSpPr/>
          <p:nvPr/>
        </p:nvSpPr>
        <p:spPr>
          <a:xfrm>
            <a:off x="7411584" y="1242594"/>
            <a:ext cx="4282983" cy="601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A03A50-BE44-2D19-C107-D4429372D2B0}"/>
              </a:ext>
            </a:extLst>
          </p:cNvPr>
          <p:cNvSpPr/>
          <p:nvPr/>
        </p:nvSpPr>
        <p:spPr>
          <a:xfrm>
            <a:off x="7836290" y="2174980"/>
            <a:ext cx="2906349" cy="22751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2" name="Graphic 21" descr="Lightbulb outline">
            <a:extLst>
              <a:ext uri="{FF2B5EF4-FFF2-40B4-BE49-F238E27FC236}">
                <a16:creationId xmlns:a16="http://schemas.microsoft.com/office/drawing/2014/main" id="{9FC604ED-0801-B491-C4F2-A82261F9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446" y="2417280"/>
            <a:ext cx="1662544" cy="1662545"/>
          </a:xfrm>
          <a:prstGeom prst="rect">
            <a:avLst/>
          </a:prstGeom>
        </p:spPr>
      </p:pic>
      <p:pic>
        <p:nvPicPr>
          <p:cNvPr id="30" name="Picture 29" descr="A diagram of inventory management system&#10;&#10;Description automatically generated">
            <a:extLst>
              <a:ext uri="{FF2B5EF4-FFF2-40B4-BE49-F238E27FC236}">
                <a16:creationId xmlns:a16="http://schemas.microsoft.com/office/drawing/2014/main" id="{88F2126E-B49D-6A6A-01EC-8C4081BEF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7" y="786521"/>
            <a:ext cx="5596625" cy="50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F260D-84D6-1402-C6D4-8CB4834C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Introduction</a:t>
            </a:r>
            <a:br>
              <a:rPr lang="en-US" sz="3700" dirty="0"/>
            </a:b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F7F5-8896-5AE9-51EC-617CE9B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inventory management system is a web-based application that allows businesses to track and manage their inventory levels. </a:t>
            </a:r>
          </a:p>
          <a:p>
            <a:pPr algn="just"/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inventory management system tracks inventory availability at all points of your supply chain from purchasing, to production, and finally sales to consumers. </a:t>
            </a:r>
          </a:p>
          <a:p>
            <a:pPr algn="just"/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inventory management system is important for companies with large amounts of inventory in order to keep it at optimal levels</a:t>
            </a:r>
            <a:endParaRPr lang="en-IN" sz="19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is developed using the Python programming language, HTML for the user interface, CSS for the styling, and MySQL for the database.</a:t>
            </a:r>
          </a:p>
          <a:p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EACC0B9-F406-057B-450B-AAC4399CA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7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F44C8-DF3B-BF91-7DBC-CA7D087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3A4B-3332-16BE-CEB5-90259E0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488" y="315382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71120" indent="0">
              <a:buNone/>
            </a:pPr>
            <a:r>
              <a:rPr lang="en-US" sz="3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 Rabi N. Panda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ing space background">
            <a:extLst>
              <a:ext uri="{FF2B5EF4-FFF2-40B4-BE49-F238E27FC236}">
                <a16:creationId xmlns:a16="http://schemas.microsoft.com/office/drawing/2014/main" id="{78641CCB-DDAB-CC92-3AD7-021160BA1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6637750" y="666728"/>
            <a:ext cx="410548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93EB-1BE1-473F-8BBD-10E286FE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5E29B-0804-68C1-2B5E-0730CBAA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940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246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1765-A479-07E0-EFE5-056E072473F1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HARDWARE REQUIREMENT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adlock on computer motherboard">
            <a:extLst>
              <a:ext uri="{FF2B5EF4-FFF2-40B4-BE49-F238E27FC236}">
                <a16:creationId xmlns:a16="http://schemas.microsoft.com/office/drawing/2014/main" id="{AAFA1B3B-AAC9-FBC5-B760-6E570F7C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3" b="33415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825AE-DB83-E66D-3B8B-9B82E0221652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RAM 4GB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PROCESSOR I3</a:t>
            </a:r>
          </a:p>
        </p:txBody>
      </p:sp>
    </p:spTree>
    <p:extLst>
      <p:ext uri="{BB962C8B-B14F-4D97-AF65-F5344CB8AC3E}">
        <p14:creationId xmlns:p14="http://schemas.microsoft.com/office/powerpoint/2010/main" val="2444853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3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58342-B43C-551B-26A9-6F2B667B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Requirement</a:t>
            </a:r>
          </a:p>
        </p:txBody>
      </p: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28EB6243-E04C-D49C-AD6F-08E21E90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23"/>
          <a:stretch/>
        </p:blipFill>
        <p:spPr>
          <a:xfrm>
            <a:off x="4607959" y="607768"/>
            <a:ext cx="7209126" cy="543880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5E576B-508B-DB12-25EF-FE3154832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192794"/>
              </p:ext>
            </p:extLst>
          </p:nvPr>
        </p:nvGraphicFramePr>
        <p:xfrm>
          <a:off x="-144069" y="3450080"/>
          <a:ext cx="3389777" cy="1533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97D5FBD-B5CB-38B4-AFDB-215A48D46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555860"/>
              </p:ext>
            </p:extLst>
          </p:nvPr>
        </p:nvGraphicFramePr>
        <p:xfrm>
          <a:off x="1680612" y="5153219"/>
          <a:ext cx="3389777" cy="1533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75773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4CF7-F542-FEA9-8345-4B68BED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E900A-1CAC-6E98-B698-66398F7A9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646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243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56ADDD-9A00-41BD-8B73-0B4A0CB8D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E56ADDD-9A00-41BD-8B73-0B4A0CB8D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AE89C1-C6F0-4C02-9C58-3689D0874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E7AE89C1-C6F0-4C02-9C58-3689D0874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C9E2A5-BD7C-46D1-A6D5-0FD08CEEF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2C9E2A5-BD7C-46D1-A6D5-0FD08CEEF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9F96C-4589-4D36-A4F2-3AB02E791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1729F96C-4589-4D36-A4F2-3AB02E791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2FCFF-A2C6-46A7-B584-7DCFC3D36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7742FCFF-A2C6-46A7-B584-7DCFC3D36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8F3231-32ED-4CD3-BA87-5E68B8C52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F48F3231-32ED-4CD3-BA87-5E68B8C52E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92DB8F-BEC3-4D08-B271-359BD0AEA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0F92DB8F-BEC3-4D08-B271-359BD0AEA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406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DFPOP1-W9</vt:lpstr>
      <vt:lpstr>Abadi</vt:lpstr>
      <vt:lpstr>Algerian</vt:lpstr>
      <vt:lpstr>Arial</vt:lpstr>
      <vt:lpstr>Bodoni MT Black</vt:lpstr>
      <vt:lpstr>Calibri</vt:lpstr>
      <vt:lpstr>Calibri Light</vt:lpstr>
      <vt:lpstr>Cascadia Mono</vt:lpstr>
      <vt:lpstr>Cascadia Mono SemiLight</vt:lpstr>
      <vt:lpstr>Times New Roman</vt:lpstr>
      <vt:lpstr>Office Theme</vt:lpstr>
      <vt:lpstr>PowerPoint Presentation</vt:lpstr>
      <vt:lpstr>PowerPoint Presentation</vt:lpstr>
      <vt:lpstr>PowerPoint Presentation</vt:lpstr>
      <vt:lpstr>Introduction </vt:lpstr>
      <vt:lpstr>Supervisor</vt:lpstr>
      <vt:lpstr>REQUIREMENT</vt:lpstr>
      <vt:lpstr>PowerPoint Presentation</vt:lpstr>
      <vt:lpstr>Software Requirement</vt:lpstr>
      <vt:lpstr>TECHNOLOGY</vt:lpstr>
      <vt:lpstr>TIME REQUIREMENT</vt:lpstr>
      <vt:lpstr>MODULES</vt:lpstr>
      <vt:lpstr>Admin</vt:lpstr>
      <vt:lpstr>Seller</vt:lpstr>
      <vt:lpstr>OUTCOME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DEWANSHU KAUSHIK</dc:creator>
  <cp:lastModifiedBy>Shubhangini Agrawal</cp:lastModifiedBy>
  <cp:revision>10</cp:revision>
  <dcterms:created xsi:type="dcterms:W3CDTF">2023-09-25T06:55:38Z</dcterms:created>
  <dcterms:modified xsi:type="dcterms:W3CDTF">2023-09-26T06:58:42Z</dcterms:modified>
</cp:coreProperties>
</file>