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6FF3872-1D0E-4833-AF55-63E252EE7E42}" type="slidenum">
              <a:rPr lang="en-US" smtClean="0"/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FF3872-1D0E-4833-AF55-63E252EE7E42}" type="slidenum">
              <a:rPr lang="en-US" smtClean="0"/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6FF3872-1D0E-4833-AF55-63E252EE7E4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374BB7A-4509-4FED-BDC3-2D06431724D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6FF3872-1D0E-4833-AF55-63E252EE7E42}" type="slidenum">
              <a:rPr lang="en-US" smtClean="0"/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Mengenal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Klasifikasi</a:t>
            </a:r>
            <a:r>
              <a:rPr lang="en-US" dirty="0" smtClean="0"/>
              <a:t> </a:t>
            </a:r>
            <a:r>
              <a:rPr lang="en-US" dirty="0" err="1" smtClean="0"/>
              <a:t>koleksi</a:t>
            </a:r>
            <a:r>
              <a:rPr lang="en-US" dirty="0" smtClean="0"/>
              <a:t> di </a:t>
            </a:r>
            <a:r>
              <a:rPr lang="en-US" dirty="0" err="1" smtClean="0"/>
              <a:t>Perpustakaan</a:t>
            </a:r>
            <a:r>
              <a:rPr lang="en-US" dirty="0" smtClean="0"/>
              <a:t> / </a:t>
            </a:r>
            <a:r>
              <a:rPr lang="en-US" dirty="0" err="1" smtClean="0"/>
              <a:t>Pusat</a:t>
            </a:r>
            <a:r>
              <a:rPr lang="en-US" dirty="0" smtClean="0"/>
              <a:t> </a:t>
            </a:r>
            <a:r>
              <a:rPr lang="en-US" dirty="0" err="1" smtClean="0"/>
              <a:t>Informasi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Mengapa Orang Butuh Klasifikasi</a:t>
            </a:r>
            <a:endParaRPr lang="en-US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orang </a:t>
            </a:r>
            <a:r>
              <a:rPr lang="en-US" sz="2800" dirty="0" err="1" smtClean="0"/>
              <a:t>baru</a:t>
            </a:r>
            <a:r>
              <a:rPr lang="en-US" sz="2800" dirty="0" smtClean="0"/>
              <a:t> </a:t>
            </a:r>
            <a:r>
              <a:rPr lang="en-US" sz="2800" dirty="0" err="1" smtClean="0"/>
              <a:t>bisa</a:t>
            </a:r>
            <a:r>
              <a:rPr lang="en-US" sz="2800" dirty="0" smtClean="0"/>
              <a:t> </a:t>
            </a:r>
            <a:r>
              <a:rPr lang="en-US" sz="2800" dirty="0" err="1" smtClean="0"/>
              <a:t>bekerja</a:t>
            </a:r>
            <a:r>
              <a:rPr lang="en-US" sz="2800" dirty="0" smtClean="0"/>
              <a:t> </a:t>
            </a:r>
            <a:r>
              <a:rPr lang="en-US" sz="2800" dirty="0" err="1" smtClean="0"/>
              <a:t>ketika</a:t>
            </a:r>
            <a:r>
              <a:rPr lang="en-US" sz="2800" dirty="0" smtClean="0"/>
              <a:t> “</a:t>
            </a:r>
            <a:r>
              <a:rPr lang="en-US" sz="2800" dirty="0" err="1" smtClean="0"/>
              <a:t>sesuatunya</a:t>
            </a:r>
            <a:r>
              <a:rPr lang="en-US" sz="2800" dirty="0" smtClean="0"/>
              <a:t>”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ada</a:t>
            </a:r>
            <a:r>
              <a:rPr lang="en-US" sz="2800" dirty="0" smtClean="0"/>
              <a:t> </a:t>
            </a: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tempatnya</a:t>
            </a:r>
            <a:endParaRPr lang="en-US" sz="2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Pada</a:t>
            </a:r>
            <a:r>
              <a:rPr lang="en-US" sz="2800" dirty="0" smtClean="0"/>
              <a:t> </a:t>
            </a:r>
            <a:r>
              <a:rPr lang="en-US" sz="2800" dirty="0" err="1" smtClean="0"/>
              <a:t>dasarnya</a:t>
            </a:r>
            <a:r>
              <a:rPr lang="en-US" sz="2800" dirty="0" smtClean="0"/>
              <a:t> </a:t>
            </a:r>
            <a:r>
              <a:rPr lang="en-US" sz="2800" dirty="0" err="1" smtClean="0"/>
              <a:t>upaya</a:t>
            </a:r>
            <a:r>
              <a:rPr lang="en-US" sz="2800" dirty="0" smtClean="0"/>
              <a:t> </a:t>
            </a:r>
            <a:r>
              <a:rPr lang="en-US" sz="2800" dirty="0" err="1" smtClean="0"/>
              <a:t>klasifikasi</a:t>
            </a:r>
            <a:r>
              <a:rPr lang="en-US" sz="2800" dirty="0" smtClean="0"/>
              <a:t> </a:t>
            </a:r>
            <a:r>
              <a:rPr lang="en-US" sz="2800" dirty="0" err="1" smtClean="0"/>
              <a:t>secara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sadar</a:t>
            </a:r>
            <a:r>
              <a:rPr lang="en-US" sz="2800" dirty="0" smtClean="0"/>
              <a:t> </a:t>
            </a:r>
            <a:r>
              <a:rPr lang="en-US" sz="2800" dirty="0" err="1" smtClean="0"/>
              <a:t>telah</a:t>
            </a:r>
            <a:r>
              <a:rPr lang="en-US" sz="2800" dirty="0" smtClean="0"/>
              <a:t> </a:t>
            </a:r>
            <a:r>
              <a:rPr lang="en-US" sz="2800" dirty="0" err="1" smtClean="0"/>
              <a:t>dilakukan</a:t>
            </a:r>
            <a:r>
              <a:rPr lang="en-US" sz="2800" dirty="0" smtClean="0"/>
              <a:t> </a:t>
            </a:r>
            <a:r>
              <a:rPr lang="en-US" sz="2800" dirty="0" err="1" smtClean="0"/>
              <a:t>oleh</a:t>
            </a:r>
            <a:r>
              <a:rPr lang="en-US" sz="2800" dirty="0" smtClean="0"/>
              <a:t> </a:t>
            </a:r>
            <a:r>
              <a:rPr lang="en-US" sz="2800" dirty="0" err="1" smtClean="0"/>
              <a:t>setiap</a:t>
            </a:r>
            <a:r>
              <a:rPr lang="en-US" sz="2800" dirty="0" smtClean="0"/>
              <a:t> orang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kehidupannya</a:t>
            </a:r>
            <a:r>
              <a:rPr lang="en-US" sz="2800" dirty="0" smtClean="0"/>
              <a:t> </a:t>
            </a:r>
            <a:r>
              <a:rPr lang="en-US" sz="2800" dirty="0" err="1" smtClean="0"/>
              <a:t>sehari-hari</a:t>
            </a:r>
            <a:r>
              <a:rPr lang="en-US" sz="2800" dirty="0" smtClean="0"/>
              <a:t> </a:t>
            </a:r>
            <a:endParaRPr lang="en-US" sz="2800" dirty="0" smtClean="0"/>
          </a:p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menata</a:t>
            </a:r>
            <a:r>
              <a:rPr lang="en-US" sz="2800" dirty="0" smtClean="0"/>
              <a:t> yang </a:t>
            </a:r>
            <a:r>
              <a:rPr lang="en-US" sz="2800" dirty="0" err="1" smtClean="0"/>
              <a:t>masih</a:t>
            </a:r>
            <a:r>
              <a:rPr lang="en-US" sz="2800" dirty="0" smtClean="0"/>
              <a:t> </a:t>
            </a:r>
            <a:r>
              <a:rPr lang="en-US" sz="2800" dirty="0" err="1" smtClean="0"/>
              <a:t>berserakan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teratur</a:t>
            </a:r>
            <a:r>
              <a:rPr lang="en-US" sz="2800" dirty="0" smtClean="0"/>
              <a:t> </a:t>
            </a:r>
            <a:r>
              <a:rPr lang="en-US" sz="2800" dirty="0" err="1" smtClean="0"/>
              <a:t>menjadi</a:t>
            </a:r>
            <a:r>
              <a:rPr lang="en-US" sz="2800" dirty="0" smtClean="0"/>
              <a:t> </a:t>
            </a:r>
            <a:r>
              <a:rPr lang="en-US" sz="2800" dirty="0" err="1" smtClean="0"/>
              <a:t>suatu</a:t>
            </a:r>
            <a:r>
              <a:rPr lang="en-US" sz="2800" dirty="0" smtClean="0"/>
              <a:t> </a:t>
            </a:r>
            <a:r>
              <a:rPr lang="en-US" sz="2800" dirty="0" err="1" smtClean="0"/>
              <a:t>keadaan</a:t>
            </a:r>
            <a:r>
              <a:rPr lang="en-US" sz="2800" dirty="0" smtClean="0"/>
              <a:t> yang </a:t>
            </a:r>
            <a:r>
              <a:rPr lang="en-US" sz="2800" dirty="0" err="1" smtClean="0"/>
              <a:t>teratur</a:t>
            </a:r>
            <a:r>
              <a:rPr lang="en-US" sz="2800" dirty="0" smtClean="0"/>
              <a:t> </a:t>
            </a:r>
            <a:r>
              <a:rPr lang="en-US" sz="2800" dirty="0" err="1" smtClean="0"/>
              <a:t>dan</a:t>
            </a:r>
            <a:r>
              <a:rPr lang="en-US" sz="2800" dirty="0" smtClean="0"/>
              <a:t> </a:t>
            </a:r>
            <a:r>
              <a:rPr lang="en-US" sz="2800" dirty="0" err="1" smtClean="0"/>
              <a:t>sistematis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Batasan Klasifikasi</a:t>
            </a:r>
            <a:endParaRPr 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0"/>
            <a:ext cx="8362950" cy="4997450"/>
          </a:xfrm>
        </p:spPr>
        <p:txBody>
          <a:bodyPr/>
          <a:lstStyle/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4000" b="1" dirty="0" err="1"/>
              <a:t>Klasifikasi</a:t>
            </a:r>
            <a:r>
              <a:rPr lang="en-US" sz="4000" dirty="0"/>
              <a:t> </a:t>
            </a:r>
            <a:r>
              <a:rPr lang="en-US" sz="4000" dirty="0" err="1"/>
              <a:t>berasal</a:t>
            </a:r>
            <a:r>
              <a:rPr lang="en-US" sz="4000" dirty="0"/>
              <a:t> </a:t>
            </a:r>
            <a:r>
              <a:rPr lang="en-US" sz="4000" dirty="0" err="1"/>
              <a:t>dari</a:t>
            </a:r>
            <a:r>
              <a:rPr lang="en-US" sz="4000" dirty="0"/>
              <a:t> kata Latin</a:t>
            </a:r>
            <a:endParaRPr lang="en-US" sz="4000" dirty="0"/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sz="4000" dirty="0"/>
              <a:t>	“</a:t>
            </a:r>
            <a:r>
              <a:rPr lang="en-US" sz="4000" b="1" dirty="0"/>
              <a:t>Classis</a:t>
            </a:r>
            <a:r>
              <a:rPr lang="en-US" sz="4000" dirty="0"/>
              <a:t>” yang </a:t>
            </a:r>
            <a:r>
              <a:rPr lang="en-US" sz="4000" dirty="0" err="1"/>
              <a:t>berarti</a:t>
            </a:r>
            <a:r>
              <a:rPr lang="en-US" sz="4000" dirty="0"/>
              <a:t> </a:t>
            </a:r>
            <a:r>
              <a:rPr lang="en-US" sz="4000" dirty="0" err="1"/>
              <a:t>pengelompokan</a:t>
            </a:r>
            <a:endParaRPr lang="en-US" sz="4000" dirty="0"/>
          </a:p>
          <a:p>
            <a:pPr eaLnBrk="1" hangingPunct="1"/>
            <a:r>
              <a:rPr lang="en-US" sz="2400" dirty="0" err="1" smtClean="0"/>
              <a:t>Secara</a:t>
            </a:r>
            <a:r>
              <a:rPr lang="en-US" sz="2400" dirty="0" smtClean="0"/>
              <a:t> </a:t>
            </a:r>
            <a:r>
              <a:rPr lang="en-US" sz="2400" dirty="0" err="1" smtClean="0"/>
              <a:t>umum</a:t>
            </a:r>
            <a:r>
              <a:rPr lang="en-US" sz="2400" dirty="0" smtClean="0"/>
              <a:t> </a:t>
            </a:r>
            <a:r>
              <a:rPr lang="en-US" sz="2400" dirty="0" err="1" smtClean="0"/>
              <a:t>batasan</a:t>
            </a:r>
            <a:r>
              <a:rPr lang="en-US" sz="2400" dirty="0" smtClean="0"/>
              <a:t> </a:t>
            </a:r>
            <a:r>
              <a:rPr lang="en-US" sz="2400" dirty="0" err="1" smtClean="0"/>
              <a:t>klasifikasi</a:t>
            </a:r>
            <a:r>
              <a:rPr lang="en-US" sz="2400" dirty="0" smtClean="0"/>
              <a:t> </a:t>
            </a:r>
            <a:r>
              <a:rPr lang="en-US" sz="2400" dirty="0" err="1" smtClean="0"/>
              <a:t>adalah</a:t>
            </a:r>
            <a:r>
              <a:rPr lang="en-US" sz="2400" dirty="0" smtClean="0"/>
              <a:t> </a:t>
            </a:r>
            <a:r>
              <a:rPr lang="en-US" sz="2400" dirty="0" err="1" smtClean="0"/>
              <a:t>usaha</a:t>
            </a:r>
            <a:r>
              <a:rPr lang="en-US" sz="2400" dirty="0" smtClean="0"/>
              <a:t> </a:t>
            </a:r>
            <a:r>
              <a:rPr lang="en-US" sz="2400" dirty="0" err="1" smtClean="0"/>
              <a:t>menata</a:t>
            </a:r>
            <a:r>
              <a:rPr lang="en-US" sz="2400" dirty="0" smtClean="0"/>
              <a:t> </a:t>
            </a:r>
            <a:r>
              <a:rPr lang="en-US" sz="2400" dirty="0" err="1" smtClean="0"/>
              <a:t>alam</a:t>
            </a:r>
            <a:r>
              <a:rPr lang="en-US" sz="2400" dirty="0" smtClean="0"/>
              <a:t> </a:t>
            </a:r>
            <a:r>
              <a:rPr lang="en-US" sz="2400" dirty="0" err="1" smtClean="0"/>
              <a:t>pengetahuan</a:t>
            </a:r>
            <a:r>
              <a:rPr lang="en-US" sz="2400" dirty="0" smtClean="0"/>
              <a:t> </a:t>
            </a:r>
            <a:r>
              <a:rPr lang="en-US" sz="2400" dirty="0" err="1" smtClean="0"/>
              <a:t>ke</a:t>
            </a:r>
            <a:r>
              <a:rPr lang="en-US" sz="2400" dirty="0" smtClean="0"/>
              <a:t>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tata</a:t>
            </a:r>
            <a:r>
              <a:rPr lang="en-US" sz="2400" dirty="0" smtClean="0"/>
              <a:t> </a:t>
            </a:r>
            <a:r>
              <a:rPr lang="en-US" sz="2400" dirty="0" err="1" smtClean="0"/>
              <a:t>urutan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sistematis</a:t>
            </a:r>
            <a:endParaRPr lang="en-US" sz="2400" dirty="0" smtClean="0"/>
          </a:p>
          <a:p>
            <a:pPr eaLnBrk="1" hangingPunct="1"/>
            <a:r>
              <a:rPr lang="en-US" sz="2400" dirty="0" err="1" smtClean="0"/>
              <a:t>Menurut</a:t>
            </a:r>
            <a:r>
              <a:rPr lang="en-US" sz="2400" dirty="0" smtClean="0"/>
              <a:t> </a:t>
            </a:r>
            <a:r>
              <a:rPr lang="en-US" sz="2400" dirty="0" err="1" smtClean="0"/>
              <a:t>Kamus</a:t>
            </a:r>
            <a:r>
              <a:rPr lang="en-US" sz="2400" dirty="0" smtClean="0"/>
              <a:t> </a:t>
            </a:r>
            <a:r>
              <a:rPr lang="en-US" sz="2400" dirty="0" err="1" smtClean="0"/>
              <a:t>Besar</a:t>
            </a:r>
            <a:r>
              <a:rPr lang="en-US" sz="2400" dirty="0" smtClean="0"/>
              <a:t> </a:t>
            </a:r>
            <a:r>
              <a:rPr lang="en-US" sz="2400" dirty="0" err="1" smtClean="0"/>
              <a:t>Bahasa</a:t>
            </a:r>
            <a:r>
              <a:rPr lang="en-US" sz="2400" dirty="0" smtClean="0"/>
              <a:t> Indonesia </a:t>
            </a:r>
            <a:endParaRPr lang="en-US" sz="2400" dirty="0" smtClean="0"/>
          </a:p>
          <a:p>
            <a:pPr lvl="1" eaLnBrk="1" hangingPunct="1"/>
            <a:r>
              <a:rPr lang="id-ID" sz="2400" dirty="0" smtClean="0"/>
              <a:t>Klasifikasi adalah penyusunan bersistem dalam kelompok atau golongan menurut kaidah atau standar yang ditetapkan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  Klasifikasi - Perpustakaan</a:t>
            </a:r>
            <a:endParaRPr lang="en-US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378038" y="1719264"/>
            <a:ext cx="9865217" cy="4878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, yang </a:t>
            </a:r>
            <a:r>
              <a:rPr lang="en-US" sz="2800" dirty="0" err="1"/>
              <a:t>berfungsi</a:t>
            </a:r>
            <a:r>
              <a:rPr lang="en-US" sz="2800" dirty="0"/>
              <a:t> </a:t>
            </a:r>
            <a:r>
              <a:rPr lang="en-US" sz="2800" dirty="0" err="1"/>
              <a:t>untuk</a:t>
            </a:r>
            <a:r>
              <a:rPr lang="en-US" sz="2800" dirty="0"/>
              <a:t> </a:t>
            </a:r>
            <a:r>
              <a:rPr lang="en-US" sz="2800" dirty="0" err="1"/>
              <a:t>menyediakan</a:t>
            </a:r>
            <a:r>
              <a:rPr lang="en-US" sz="2800" dirty="0"/>
              <a:t> </a:t>
            </a:r>
            <a:r>
              <a:rPr lang="en-US" sz="2800" dirty="0" err="1"/>
              <a:t>sekaligus</a:t>
            </a:r>
            <a:r>
              <a:rPr lang="en-US" sz="2800" dirty="0"/>
              <a:t> </a:t>
            </a:r>
            <a:r>
              <a:rPr lang="en-US" sz="2800" dirty="0" err="1"/>
              <a:t>menyampaikan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himpunan</a:t>
            </a:r>
            <a:r>
              <a:rPr lang="en-US" sz="2800" dirty="0"/>
              <a:t> </a:t>
            </a:r>
            <a:r>
              <a:rPr lang="en-US" sz="2800" dirty="0" err="1"/>
              <a:t>koleksinya</a:t>
            </a:r>
            <a:r>
              <a:rPr lang="en-US" sz="2800" dirty="0"/>
              <a:t>.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Oleh</a:t>
            </a:r>
            <a:r>
              <a:rPr lang="en-US" sz="2800" dirty="0"/>
              <a:t> </a:t>
            </a:r>
            <a:r>
              <a:rPr lang="en-US" sz="2800" dirty="0" err="1"/>
              <a:t>karena</a:t>
            </a:r>
            <a:r>
              <a:rPr lang="en-US" sz="2800" dirty="0"/>
              <a:t> </a:t>
            </a:r>
            <a:r>
              <a:rPr lang="en-US" sz="2800" dirty="0" err="1"/>
              <a:t>itu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pengolahan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pengaturan</a:t>
            </a:r>
            <a:r>
              <a:rPr lang="en-US" sz="2800" dirty="0"/>
              <a:t> </a:t>
            </a:r>
            <a:r>
              <a:rPr lang="en-US" sz="2800" dirty="0" err="1"/>
              <a:t>sedemikian</a:t>
            </a:r>
            <a:r>
              <a:rPr lang="en-US" sz="2800" dirty="0"/>
              <a:t> </a:t>
            </a:r>
            <a:r>
              <a:rPr lang="en-US" sz="2800" dirty="0" err="1"/>
              <a:t>rupa</a:t>
            </a:r>
            <a:r>
              <a:rPr lang="en-US" sz="2800" dirty="0"/>
              <a:t> </a:t>
            </a:r>
            <a:r>
              <a:rPr lang="en-US" sz="2800" dirty="0" err="1"/>
              <a:t>sehingga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yang </a:t>
            </a:r>
            <a:r>
              <a:rPr lang="en-US" sz="2800" dirty="0" err="1"/>
              <a:t>terdapat</a:t>
            </a:r>
            <a:r>
              <a:rPr lang="en-US" sz="2800" dirty="0"/>
              <a:t>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koleksi</a:t>
            </a:r>
            <a:r>
              <a:rPr lang="en-US" sz="2800" dirty="0"/>
              <a:t> yang di </a:t>
            </a:r>
            <a:r>
              <a:rPr lang="en-US" sz="2800" dirty="0" err="1"/>
              <a:t>simpan</a:t>
            </a:r>
            <a:r>
              <a:rPr lang="en-US" sz="2800" dirty="0"/>
              <a:t> </a:t>
            </a:r>
            <a:r>
              <a:rPr lang="en-US" sz="2800" dirty="0" err="1"/>
              <a:t>dapat</a:t>
            </a:r>
            <a:r>
              <a:rPr lang="en-US" sz="2800" dirty="0"/>
              <a:t> </a:t>
            </a:r>
            <a:r>
              <a:rPr lang="en-US" sz="2800" dirty="0" err="1"/>
              <a:t>ditemukan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secara</a:t>
            </a:r>
            <a:r>
              <a:rPr lang="en-US" sz="2800" dirty="0"/>
              <a:t> </a:t>
            </a:r>
            <a:r>
              <a:rPr lang="en-US" sz="2800" dirty="0" err="1"/>
              <a:t>cepat</a:t>
            </a:r>
            <a:r>
              <a:rPr lang="en-US" sz="2800" dirty="0"/>
              <a:t> </a:t>
            </a:r>
            <a:r>
              <a:rPr lang="en-US" sz="2800" dirty="0" err="1"/>
              <a:t>dan</a:t>
            </a:r>
            <a:r>
              <a:rPr lang="en-US" sz="2800" dirty="0"/>
              <a:t> </a:t>
            </a:r>
            <a:r>
              <a:rPr lang="en-US" sz="2800" dirty="0" err="1"/>
              <a:t>tepat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diperlukan</a:t>
            </a:r>
            <a:endParaRPr lang="en-US" sz="2800" dirty="0"/>
          </a:p>
          <a:p>
            <a:pPr eaLnBrk="1" hangingPunct="1">
              <a:lnSpc>
                <a:spcPct val="90000"/>
              </a:lnSpc>
            </a:pPr>
            <a:r>
              <a:rPr lang="en-US" sz="2800" dirty="0" err="1"/>
              <a:t>Dengan</a:t>
            </a:r>
            <a:r>
              <a:rPr lang="en-US" sz="2800" dirty="0"/>
              <a:t> kata lain, </a:t>
            </a:r>
            <a:r>
              <a:rPr lang="en-US" sz="2800" dirty="0" err="1"/>
              <a:t>Dalam</a:t>
            </a:r>
            <a:r>
              <a:rPr lang="en-US" sz="2800" dirty="0"/>
              <a:t> </a:t>
            </a:r>
            <a:r>
              <a:rPr lang="en-US" sz="2800" dirty="0" err="1"/>
              <a:t>suatu</a:t>
            </a:r>
            <a:r>
              <a:rPr lang="en-US" sz="2800" dirty="0"/>
              <a:t> </a:t>
            </a:r>
            <a:r>
              <a:rPr lang="en-US" sz="2800" dirty="0" err="1"/>
              <a:t>Perpustakaan</a:t>
            </a:r>
            <a:r>
              <a:rPr lang="en-US" sz="2800" dirty="0"/>
              <a:t> </a:t>
            </a:r>
            <a:r>
              <a:rPr lang="en-US" sz="2800" dirty="0" err="1"/>
              <a:t>memerlukan</a:t>
            </a:r>
            <a:r>
              <a:rPr lang="en-US" sz="2800" dirty="0"/>
              <a:t> </a:t>
            </a:r>
            <a:r>
              <a:rPr lang="en-US" sz="2800" dirty="0" err="1"/>
              <a:t>Sistem</a:t>
            </a:r>
            <a:r>
              <a:rPr lang="en-US" sz="2800" dirty="0"/>
              <a:t> </a:t>
            </a:r>
            <a:r>
              <a:rPr lang="en-US" sz="2800" dirty="0" err="1"/>
              <a:t>Temu</a:t>
            </a:r>
            <a:r>
              <a:rPr lang="en-US" sz="2800" dirty="0"/>
              <a:t> </a:t>
            </a:r>
            <a:r>
              <a:rPr lang="en-US" sz="2800" dirty="0" err="1"/>
              <a:t>Kembali</a:t>
            </a:r>
            <a:r>
              <a:rPr lang="en-US" sz="2800" dirty="0"/>
              <a:t> </a:t>
            </a:r>
            <a:r>
              <a:rPr lang="en-US" sz="2800" dirty="0" err="1"/>
              <a:t>Informasi</a:t>
            </a:r>
            <a:r>
              <a:rPr lang="en-US" sz="2800" dirty="0"/>
              <a:t> (Information Retrieval System)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vert="horz" lIns="0" tIns="45720" rIns="0" bIns="0" rtlCol="0" anchor="ctr">
            <a:normAutofit fontScale="90000"/>
          </a:bodyPr>
          <a:lstStyle/>
          <a:p>
            <a:pPr eaLnBrk="1" hangingPunct="1"/>
            <a:r>
              <a:rPr lang="en-US" dirty="0" smtClean="0"/>
              <a:t>M       </a:t>
            </a:r>
            <a:r>
              <a:rPr lang="en-US" dirty="0" err="1" smtClean="0"/>
              <a:t>Mengapa</a:t>
            </a:r>
            <a:r>
              <a:rPr lang="en-US" dirty="0" smtClean="0"/>
              <a:t> </a:t>
            </a:r>
            <a:r>
              <a:rPr lang="en-US" dirty="0" err="1" smtClean="0"/>
              <a:t>Perpustakaan</a:t>
            </a:r>
            <a:r>
              <a:rPr lang="en-US" dirty="0" smtClean="0"/>
              <a:t> </a:t>
            </a:r>
            <a:r>
              <a:rPr lang="en-US" dirty="0" err="1" smtClean="0"/>
              <a:t>butuh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 err="1" smtClean="0"/>
              <a:t>klasifikasi</a:t>
            </a:r>
            <a:r>
              <a:rPr lang="en-US" dirty="0" smtClean="0"/>
              <a:t>?</a:t>
            </a:r>
            <a:endParaRPr 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4294967295"/>
          </p:nvPr>
        </p:nvSpPr>
        <p:spPr>
          <a:xfrm>
            <a:off x="1365160" y="1825625"/>
            <a:ext cx="9762186" cy="4351338"/>
          </a:xfrm>
        </p:spPr>
        <p:txBody>
          <a:bodyPr/>
          <a:lstStyle/>
          <a:p>
            <a:pPr marL="273050" indent="-273050"/>
            <a:endParaRPr lang="en-US" dirty="0" smtClean="0"/>
          </a:p>
          <a:p>
            <a:pPr marL="273050" indent="-273050"/>
            <a:r>
              <a:rPr lang="en-US" sz="3200" dirty="0" err="1" smtClean="0"/>
              <a:t>Semakin</a:t>
            </a:r>
            <a:r>
              <a:rPr lang="en-US" sz="3200" dirty="0" smtClean="0"/>
              <a:t> </a:t>
            </a:r>
            <a:r>
              <a:rPr lang="en-US" sz="3200" dirty="0" err="1" smtClean="0"/>
              <a:t>banyaknya</a:t>
            </a:r>
            <a:r>
              <a:rPr lang="en-US" sz="3200" dirty="0" smtClean="0"/>
              <a:t> </a:t>
            </a:r>
            <a:r>
              <a:rPr lang="en-US" sz="3200" dirty="0" err="1" smtClean="0"/>
              <a:t>dokumen</a:t>
            </a:r>
            <a:r>
              <a:rPr lang="en-US" sz="3200" dirty="0" smtClean="0"/>
              <a:t> / </a:t>
            </a:r>
            <a:r>
              <a:rPr lang="en-US" sz="3200" dirty="0" err="1" smtClean="0"/>
              <a:t>koleksi</a:t>
            </a:r>
            <a:r>
              <a:rPr lang="en-US" sz="3200" dirty="0" smtClean="0"/>
              <a:t> (</a:t>
            </a:r>
            <a:r>
              <a:rPr lang="en-US" sz="3200" dirty="0" err="1" smtClean="0"/>
              <a:t>tidak</a:t>
            </a:r>
            <a:r>
              <a:rPr lang="en-US" sz="3200" dirty="0" smtClean="0"/>
              <a:t> </a:t>
            </a:r>
            <a:r>
              <a:rPr lang="en-US" sz="3200" dirty="0" err="1" smtClean="0"/>
              <a:t>saja</a:t>
            </a:r>
            <a:r>
              <a:rPr lang="en-US" sz="3200" dirty="0" smtClean="0"/>
              <a:t> </a:t>
            </a:r>
            <a:r>
              <a:rPr lang="en-US" sz="3200" dirty="0" err="1" smtClean="0"/>
              <a:t>jumlahnya</a:t>
            </a:r>
            <a:r>
              <a:rPr lang="en-US" sz="3200" dirty="0" smtClean="0"/>
              <a:t>, </a:t>
            </a:r>
            <a:r>
              <a:rPr lang="en-US" sz="3200" dirty="0" err="1" smtClean="0"/>
              <a:t>tapi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/format </a:t>
            </a:r>
            <a:r>
              <a:rPr lang="en-US" sz="3200" dirty="0" err="1" smtClean="0"/>
              <a:t>dokumenpun</a:t>
            </a:r>
            <a:r>
              <a:rPr lang="en-US" sz="3200" dirty="0" smtClean="0"/>
              <a:t> </a:t>
            </a:r>
            <a:r>
              <a:rPr lang="en-US" sz="3200" dirty="0" err="1" smtClean="0"/>
              <a:t>beragam</a:t>
            </a:r>
            <a:r>
              <a:rPr lang="en-US" sz="3200" dirty="0" smtClean="0"/>
              <a:t>)</a:t>
            </a:r>
            <a:endParaRPr lang="en-US" sz="3200" dirty="0" smtClean="0"/>
          </a:p>
          <a:p>
            <a:pPr marL="273050" indent="-273050"/>
            <a:endParaRPr lang="en-US" sz="3200" dirty="0" smtClean="0"/>
          </a:p>
          <a:p>
            <a:pPr marL="273050" indent="-273050"/>
            <a:r>
              <a:rPr lang="en-US" sz="3200" dirty="0" err="1" smtClean="0"/>
              <a:t>Pusat-pusat</a:t>
            </a:r>
            <a:r>
              <a:rPr lang="en-US" sz="3200" dirty="0" smtClean="0"/>
              <a:t> </a:t>
            </a:r>
            <a:r>
              <a:rPr lang="en-US" sz="3200" dirty="0" err="1" smtClean="0"/>
              <a:t>informasi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i="1" dirty="0" smtClean="0"/>
              <a:t>open system / self service </a:t>
            </a:r>
            <a:r>
              <a:rPr lang="en-US" sz="3200" dirty="0" err="1" smtClean="0"/>
              <a:t>semakin</a:t>
            </a:r>
            <a:r>
              <a:rPr lang="en-US" sz="3200" dirty="0" smtClean="0"/>
              <a:t> popular </a:t>
            </a:r>
            <a:r>
              <a:rPr lang="en-US" sz="3200" dirty="0" err="1" smtClean="0"/>
              <a:t>sehingga</a:t>
            </a:r>
            <a:r>
              <a:rPr lang="en-US" sz="3200" dirty="0" smtClean="0"/>
              <a:t> </a:t>
            </a:r>
            <a:r>
              <a:rPr lang="en-US" sz="3200" dirty="0" err="1" smtClean="0"/>
              <a:t>perlu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sistem</a:t>
            </a:r>
            <a:r>
              <a:rPr lang="en-US" sz="3200" dirty="0" smtClean="0"/>
              <a:t> </a:t>
            </a:r>
            <a:r>
              <a:rPr lang="en-US" sz="3200" dirty="0" err="1" smtClean="0"/>
              <a:t>klasifikasi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memudahkan</a:t>
            </a:r>
            <a:r>
              <a:rPr lang="en-US" sz="3200" dirty="0" smtClean="0"/>
              <a:t> </a:t>
            </a:r>
            <a:r>
              <a:rPr lang="en-US" sz="3200" dirty="0" err="1" smtClean="0"/>
              <a:t>pengguna</a:t>
            </a:r>
            <a:endParaRPr lang="en-US" sz="3200" dirty="0" smtClean="0"/>
          </a:p>
          <a:p>
            <a:pPr marL="273050" indent="-273050">
              <a:buNone/>
            </a:pPr>
            <a:endParaRPr lang="en-US" sz="3200" dirty="0" smtClean="0"/>
          </a:p>
          <a:p>
            <a:pPr marL="273050" indent="-2730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Lanjutan – mengapa perpustakaan butuh klasifikasi</a:t>
            </a:r>
            <a:endParaRPr lang="en-US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558344" y="2286001"/>
            <a:ext cx="9871656" cy="3593591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Subyek</a:t>
            </a:r>
            <a:r>
              <a:rPr lang="en-US" sz="2800" dirty="0" smtClean="0"/>
              <a:t> </a:t>
            </a:r>
            <a:r>
              <a:rPr lang="en-US" sz="2800" dirty="0" err="1" smtClean="0"/>
              <a:t>komplexitas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contoh</a:t>
            </a:r>
            <a:r>
              <a:rPr lang="en-US" sz="2800" dirty="0" smtClean="0"/>
              <a:t>: </a:t>
            </a:r>
            <a:r>
              <a:rPr lang="en-US" sz="2800" dirty="0" err="1" smtClean="0"/>
              <a:t>nineteenh</a:t>
            </a:r>
            <a:r>
              <a:rPr lang="en-US" sz="2800" dirty="0" smtClean="0"/>
              <a:t>-century French poetry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800" dirty="0" smtClean="0"/>
              <a:t>	</a:t>
            </a:r>
            <a:r>
              <a:rPr lang="en-US" sz="2800" dirty="0" err="1" smtClean="0"/>
              <a:t>Subyek</a:t>
            </a:r>
            <a:r>
              <a:rPr lang="en-US" sz="2800" dirty="0" smtClean="0"/>
              <a:t>: language ( French), form (poetry), period (19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century</a:t>
            </a:r>
            <a:r>
              <a:rPr lang="en-US" sz="2800" dirty="0" smtClean="0"/>
              <a:t>)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Butuh</a:t>
            </a:r>
            <a:r>
              <a:rPr lang="en-US" sz="2800" dirty="0" smtClean="0"/>
              <a:t> </a:t>
            </a:r>
            <a:r>
              <a:rPr lang="en-US" sz="2800" dirty="0" err="1" smtClean="0"/>
              <a:t>eficiency</a:t>
            </a:r>
            <a:r>
              <a:rPr lang="en-US" sz="2800" dirty="0" smtClean="0"/>
              <a:t> </a:t>
            </a:r>
            <a:r>
              <a:rPr lang="en-US" sz="2800" dirty="0" err="1" smtClean="0"/>
              <a:t>waktu</a:t>
            </a:r>
            <a:r>
              <a:rPr lang="en-US" sz="2800" dirty="0" smtClean="0"/>
              <a:t> </a:t>
            </a:r>
            <a:r>
              <a:rPr lang="en-US" sz="2800" dirty="0" err="1" smtClean="0"/>
              <a:t>untuk</a:t>
            </a:r>
            <a:r>
              <a:rPr lang="en-US" sz="2800" dirty="0" smtClean="0"/>
              <a:t> </a:t>
            </a:r>
            <a:r>
              <a:rPr lang="en-US" sz="2800" dirty="0" err="1" smtClean="0"/>
              <a:t>temu</a:t>
            </a:r>
            <a:r>
              <a:rPr lang="en-US" sz="2800" dirty="0" smtClean="0"/>
              <a:t> </a:t>
            </a:r>
            <a:r>
              <a:rPr lang="en-US" sz="2800" dirty="0" err="1" smtClean="0"/>
              <a:t>kembali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0</TotalTime>
  <Words>1768</Words>
  <Application>WPS Presentation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Gill Sans MT</vt:lpstr>
      <vt:lpstr>Impact</vt:lpstr>
      <vt:lpstr>Microsoft YaHei</vt:lpstr>
      <vt:lpstr/>
      <vt:lpstr>Arial Unicode MS</vt:lpstr>
      <vt:lpstr>Calibri</vt:lpstr>
      <vt:lpstr>Confetti Stream</vt:lpstr>
      <vt:lpstr>Badge</vt:lpstr>
      <vt:lpstr>Mengapa Klasifikasi</vt:lpstr>
      <vt:lpstr>Mengapa Orang Butuh Klasifikasi</vt:lpstr>
      <vt:lpstr>Batasan Klasifikasi</vt:lpstr>
      <vt:lpstr>  Klasifikasi - Perpustakaan</vt:lpstr>
      <vt:lpstr>M       Mengapa Perpustakaan butuh             klasifikasi?</vt:lpstr>
      <vt:lpstr>Lanjutan – mengapa perpustakaan butuh klasifikasi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Mengapa Klasifikasi</dc:title>
  <dc:creator>acer</dc:creator>
  <cp:lastModifiedBy>LENOVO</cp:lastModifiedBy>
  <cp:revision>2</cp:revision>
  <dcterms:created xsi:type="dcterms:W3CDTF">2020-09-07T05:36:00Z</dcterms:created>
  <dcterms:modified xsi:type="dcterms:W3CDTF">2020-09-14T10:35:26Z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1057-11.2.0.9665</vt:lpwstr>
  </property>
</Properties>
</file>