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61" r:id="rId3"/>
    <p:sldId id="257" r:id="rId4"/>
    <p:sldId id="258" r:id="rId5"/>
    <p:sldId id="259" r:id="rId6"/>
    <p:sldId id="260" r:id="rId7"/>
    <p:sldId id="270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2" r:id="rId17"/>
    <p:sldId id="273" r:id="rId18"/>
    <p:sldId id="274" r:id="rId19"/>
    <p:sldId id="279" r:id="rId20"/>
    <p:sldId id="275" r:id="rId21"/>
    <p:sldId id="277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0" r:id="rId32"/>
    <p:sldId id="291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D42AE-D018-445A-B72D-BE991128E5C5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BF494-09CE-4D84-9F3F-522F17CB32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846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BF494-09CE-4D84-9F3F-522F17CB3242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16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E01B07E-180C-49CD-9D70-749F2107DD45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E738046-BF2B-494D-B1AE-F5F78B5997F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7468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B07E-180C-49CD-9D70-749F2107DD45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8046-BF2B-494D-B1AE-F5F78B59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0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B07E-180C-49CD-9D70-749F2107DD45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8046-BF2B-494D-B1AE-F5F78B59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61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B07E-180C-49CD-9D70-749F2107DD45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8046-BF2B-494D-B1AE-F5F78B59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34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B07E-180C-49CD-9D70-749F2107DD45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8046-BF2B-494D-B1AE-F5F78B5997F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659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B07E-180C-49CD-9D70-749F2107DD45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8046-BF2B-494D-B1AE-F5F78B59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16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B07E-180C-49CD-9D70-749F2107DD45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8046-BF2B-494D-B1AE-F5F78B59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1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B07E-180C-49CD-9D70-749F2107DD45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8046-BF2B-494D-B1AE-F5F78B59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26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B07E-180C-49CD-9D70-749F2107DD45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8046-BF2B-494D-B1AE-F5F78B59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5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B07E-180C-49CD-9D70-749F2107DD45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8046-BF2B-494D-B1AE-F5F78B59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21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B07E-180C-49CD-9D70-749F2107DD45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8046-BF2B-494D-B1AE-F5F78B59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94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E01B07E-180C-49CD-9D70-749F2107DD45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E738046-BF2B-494D-B1AE-F5F78B59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0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ore.steampowered.com/specials#tab=TopSeller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Steam Sales by </a:t>
            </a:r>
            <a:r>
              <a:rPr lang="en-US" dirty="0" err="1" smtClean="0"/>
              <a:t>dewar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650966"/>
          </a:xfrm>
        </p:spPr>
        <p:txBody>
          <a:bodyPr/>
          <a:lstStyle/>
          <a:p>
            <a:r>
              <a:rPr lang="en-US" dirty="0"/>
              <a:t>24/7 Steam Discount Tracker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807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Div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7369" y="1691322"/>
            <a:ext cx="8595360" cy="4351337"/>
          </a:xfrm>
        </p:spPr>
        <p:txBody>
          <a:bodyPr/>
          <a:lstStyle/>
          <a:p>
            <a:r>
              <a:rPr lang="en-US" dirty="0"/>
              <a:t>We get the div elements and write to the file for tests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266" y="2193243"/>
            <a:ext cx="7909566" cy="384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5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969" y="-374469"/>
            <a:ext cx="9692640" cy="1325562"/>
          </a:xfrm>
        </p:spPr>
        <p:txBody>
          <a:bodyPr/>
          <a:lstStyle/>
          <a:p>
            <a:r>
              <a:rPr lang="en-US" dirty="0"/>
              <a:t>First check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9847" y="960300"/>
            <a:ext cx="8595360" cy="4351337"/>
          </a:xfrm>
        </p:spPr>
        <p:txBody>
          <a:bodyPr/>
          <a:lstStyle/>
          <a:p>
            <a:r>
              <a:rPr lang="en-US" dirty="0"/>
              <a:t>To more accurately determine the location of the name of the game, we make several checks, after that we add the name to the list (it is still inside the tag)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139" y="2154578"/>
            <a:ext cx="4686300" cy="15049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09" y="3896814"/>
            <a:ext cx="90678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2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615" y="-328284"/>
            <a:ext cx="9692640" cy="1325562"/>
          </a:xfrm>
        </p:spPr>
        <p:txBody>
          <a:bodyPr/>
          <a:lstStyle/>
          <a:p>
            <a:r>
              <a:rPr lang="en-US" dirty="0"/>
              <a:t>Parsing Old Value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9952" y="1149531"/>
            <a:ext cx="8595360" cy="4351337"/>
          </a:xfrm>
        </p:spPr>
        <p:txBody>
          <a:bodyPr/>
          <a:lstStyle/>
          <a:p>
            <a:r>
              <a:rPr lang="en-US" dirty="0"/>
              <a:t>Using additional conditions, add the search for the old price of the game, add to the </a:t>
            </a:r>
            <a:r>
              <a:rPr lang="en-US" dirty="0" smtClean="0"/>
              <a:t>list</a:t>
            </a:r>
          </a:p>
          <a:p>
            <a:r>
              <a:rPr lang="en-US" dirty="0"/>
              <a:t>Temporarily remove the verification of identical elements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86" y="2779600"/>
            <a:ext cx="10405926" cy="353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New Value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insert the last condition into the functions and write the new price in the list lst3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27" y="2455817"/>
            <a:ext cx="93154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 a combined line output, including the name, hyphen, old </a:t>
            </a:r>
            <a:r>
              <a:rPr lang="en-US" dirty="0" smtClean="0"/>
              <a:t>value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Add a new price and new conditions: check the first character of the new price and check for reruns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12" y="2350089"/>
            <a:ext cx="8919880" cy="6903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092" y="4004468"/>
            <a:ext cx="89154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8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1794" y="0"/>
            <a:ext cx="9692640" cy="865189"/>
          </a:xfrm>
        </p:spPr>
        <p:txBody>
          <a:bodyPr>
            <a:normAutofit/>
          </a:bodyPr>
          <a:lstStyle/>
          <a:p>
            <a:r>
              <a:rPr lang="en-US" dirty="0" smtClean="0"/>
              <a:t>Result on this stage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2133600"/>
            <a:ext cx="5966242" cy="404653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039359"/>
            <a:ext cx="7935821" cy="544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1301" y="1645920"/>
            <a:ext cx="5974951" cy="1593668"/>
          </a:xfrm>
        </p:spPr>
        <p:txBody>
          <a:bodyPr>
            <a:noAutofit/>
          </a:bodyPr>
          <a:lstStyle/>
          <a:p>
            <a:r>
              <a:rPr lang="en-US" sz="9600" dirty="0" smtClean="0"/>
              <a:t>Part II</a:t>
            </a:r>
            <a:endParaRPr lang="ru-RU" sz="9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4145" y="3239588"/>
            <a:ext cx="3928437" cy="2602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Multi-page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3714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Multipage with input()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change the number of </a:t>
            </a:r>
            <a:r>
              <a:rPr lang="en-US" dirty="0" err="1"/>
              <a:t>iterable</a:t>
            </a:r>
            <a:r>
              <a:rPr lang="en-US" dirty="0"/>
              <a:t> pages, we will change the URL. Add manual entry of the number of pages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page address in the Steam store is changed by changing the link and adding </a:t>
            </a:r>
            <a:r>
              <a:rPr lang="en-US" dirty="0" smtClean="0"/>
              <a:t>‘pages =‘</a:t>
            </a:r>
          </a:p>
          <a:p>
            <a:endParaRPr lang="en-US" dirty="0"/>
          </a:p>
          <a:p>
            <a:r>
              <a:rPr lang="en-US" dirty="0"/>
              <a:t>Now add a loop that will change the URL itself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514735"/>
            <a:ext cx="7362825" cy="5048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678" y="3705495"/>
            <a:ext cx="7848600" cy="3524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4689106"/>
            <a:ext cx="96488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Multipage with input()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for all this to work, create a new main function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64" y="2606856"/>
            <a:ext cx="100107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1301" y="1645920"/>
            <a:ext cx="5974951" cy="1593668"/>
          </a:xfrm>
        </p:spPr>
        <p:txBody>
          <a:bodyPr>
            <a:noAutofit/>
          </a:bodyPr>
          <a:lstStyle/>
          <a:p>
            <a:r>
              <a:rPr lang="en-US" sz="9600" dirty="0" smtClean="0"/>
              <a:t>Part III</a:t>
            </a:r>
            <a:endParaRPr lang="ru-RU" sz="9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30305" y="3239588"/>
            <a:ext cx="3928437" cy="2602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Work with UI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01789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3266" y="-409753"/>
            <a:ext cx="9692640" cy="1325562"/>
          </a:xfrm>
        </p:spPr>
        <p:txBody>
          <a:bodyPr/>
          <a:lstStyle/>
          <a:p>
            <a:r>
              <a:rPr lang="en-US" dirty="0" smtClean="0"/>
              <a:t>Goal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2638" y="915809"/>
            <a:ext cx="8595360" cy="4351337"/>
          </a:xfrm>
        </p:spPr>
        <p:txBody>
          <a:bodyPr/>
          <a:lstStyle/>
          <a:p>
            <a:r>
              <a:rPr lang="en-US" dirty="0"/>
              <a:t>We need to collect information from this site: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store.steampowered.com/specials#tab=TopSellers</a:t>
            </a:r>
            <a:endParaRPr lang="en-US" dirty="0" smtClean="0"/>
          </a:p>
          <a:p>
            <a:r>
              <a:rPr lang="en-US" dirty="0"/>
              <a:t>After that, you need to send information to the program and send it to the </a:t>
            </a:r>
            <a:r>
              <a:rPr lang="en-US" dirty="0" smtClean="0"/>
              <a:t>output</a:t>
            </a:r>
          </a:p>
          <a:p>
            <a:r>
              <a:rPr lang="en-US" dirty="0"/>
              <a:t>We also need a beautiful interface for our application.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986" y="2900927"/>
            <a:ext cx="4843064" cy="369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5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back to </a:t>
            </a:r>
            <a:r>
              <a:rPr lang="en-US" dirty="0" smtClean="0"/>
              <a:t>QT Designer and add </a:t>
            </a:r>
            <a:r>
              <a:rPr lang="en-US" dirty="0" err="1" smtClean="0"/>
              <a:t>SpinBox</a:t>
            </a:r>
            <a:r>
              <a:rPr lang="en-US" dirty="0" smtClean="0"/>
              <a:t> object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39" y="2383972"/>
            <a:ext cx="10686773" cy="413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1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actions to objects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buttons to related </a:t>
            </a:r>
            <a:r>
              <a:rPr lang="en-US" dirty="0" smtClean="0"/>
              <a:t>functions</a:t>
            </a:r>
          </a:p>
          <a:p>
            <a:endParaRPr lang="en-US" dirty="0"/>
          </a:p>
          <a:p>
            <a:r>
              <a:rPr lang="en-US" dirty="0"/>
              <a:t>We create two functions: one for </a:t>
            </a:r>
            <a:r>
              <a:rPr lang="en-US" dirty="0" smtClean="0"/>
              <a:t>main </a:t>
            </a:r>
            <a:r>
              <a:rPr lang="en-US" dirty="0"/>
              <a:t>execution, one for exit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727" y="2192518"/>
            <a:ext cx="6343650" cy="5048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136" y="3270612"/>
            <a:ext cx="35528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9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a multi-page parser, namely input and output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start with the input. We will take the number </a:t>
            </a:r>
            <a:r>
              <a:rPr lang="en-US" dirty="0" smtClean="0"/>
              <a:t>from </a:t>
            </a:r>
            <a:r>
              <a:rPr lang="en-US" dirty="0" err="1" smtClean="0"/>
              <a:t>SpinBox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Create a loop that will write values to the </a:t>
            </a:r>
            <a:r>
              <a:rPr lang="en-US" dirty="0" smtClean="0"/>
              <a:t>widget</a:t>
            </a:r>
          </a:p>
          <a:p>
            <a:endParaRPr lang="en-US" dirty="0"/>
          </a:p>
          <a:p>
            <a:r>
              <a:rPr lang="en-US" dirty="0"/>
              <a:t>We must not forget to remove the output to the console!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282462"/>
            <a:ext cx="3629025" cy="7429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632563"/>
            <a:ext cx="51911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50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program performs the most important function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87634" y="2316480"/>
            <a:ext cx="3709852" cy="386365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180" y="1754556"/>
            <a:ext cx="6172744" cy="485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46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1301" y="1645920"/>
            <a:ext cx="5974951" cy="1593668"/>
          </a:xfrm>
        </p:spPr>
        <p:txBody>
          <a:bodyPr>
            <a:noAutofit/>
          </a:bodyPr>
          <a:lstStyle/>
          <a:p>
            <a:r>
              <a:rPr lang="en-US" sz="9600" dirty="0" smtClean="0"/>
              <a:t>Part IV</a:t>
            </a:r>
            <a:endParaRPr lang="ru-RU" sz="9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30305" y="3239588"/>
            <a:ext cx="3928437" cy="2602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Appearance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1339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binaries folder, where we put our </a:t>
            </a:r>
            <a:r>
              <a:rPr lang="en-US" dirty="0" smtClean="0"/>
              <a:t>files</a:t>
            </a:r>
          </a:p>
          <a:p>
            <a:r>
              <a:rPr lang="en-US" dirty="0"/>
              <a:t>Using google we find the </a:t>
            </a:r>
            <a:r>
              <a:rPr lang="en-US" dirty="0" smtClean="0"/>
              <a:t>picture </a:t>
            </a:r>
            <a:r>
              <a:rPr lang="en-US" dirty="0"/>
              <a:t>for the icon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882" y="3048952"/>
            <a:ext cx="1860800" cy="18191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243" y="3048952"/>
            <a:ext cx="7648575" cy="8001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710" y="4028757"/>
            <a:ext cx="34766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09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443046"/>
            <a:ext cx="9692640" cy="996248"/>
          </a:xfrm>
        </p:spPr>
        <p:txBody>
          <a:bodyPr/>
          <a:lstStyle/>
          <a:p>
            <a:r>
              <a:rPr lang="en-US" dirty="0" smtClean="0"/>
              <a:t>Icon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365455"/>
          </a:xfrm>
        </p:spPr>
        <p:txBody>
          <a:bodyPr/>
          <a:lstStyle/>
          <a:p>
            <a:r>
              <a:rPr lang="en-US" dirty="0"/>
              <a:t>Set the application </a:t>
            </a:r>
            <a:r>
              <a:rPr lang="en-US" dirty="0" smtClean="0"/>
              <a:t>icon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4400" dirty="0" smtClean="0"/>
              <a:t>Name</a:t>
            </a:r>
          </a:p>
          <a:p>
            <a:r>
              <a:rPr lang="en-US" dirty="0" smtClean="0"/>
              <a:t>Set the application name</a:t>
            </a:r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303689"/>
            <a:ext cx="5708021" cy="3350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016567"/>
            <a:ext cx="4524375" cy="5810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5626122"/>
            <a:ext cx="3533775" cy="7429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872" y="4983346"/>
            <a:ext cx="6171427" cy="3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3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Adobe Photoshop, create a background for our </a:t>
            </a:r>
            <a:r>
              <a:rPr lang="en-US" dirty="0" smtClean="0"/>
              <a:t>application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We use the texture from the Steam website to display discounts.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49" y="2290898"/>
            <a:ext cx="1543050" cy="1562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177" y="2290898"/>
            <a:ext cx="1950721" cy="15621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64" y="4711767"/>
            <a:ext cx="96297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47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draw the general background of </a:t>
            </a:r>
            <a:r>
              <a:rPr lang="en-US" dirty="0" smtClean="0"/>
              <a:t>application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Set the background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219039"/>
            <a:ext cx="4314417" cy="30210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513" y="2219039"/>
            <a:ext cx="3857761" cy="30260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7838" y="5555227"/>
            <a:ext cx="64960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35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the 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appearance of the program is quite simple, but laconic, in addition to the above code, I also changed the settings of the </a:t>
            </a:r>
            <a:r>
              <a:rPr lang="en-US" dirty="0" smtClean="0"/>
              <a:t>UI </a:t>
            </a:r>
            <a:r>
              <a:rPr lang="en-US" dirty="0"/>
              <a:t>in the </a:t>
            </a:r>
            <a:r>
              <a:rPr lang="en-US" dirty="0" err="1" smtClean="0"/>
              <a:t>PyQT</a:t>
            </a:r>
            <a:r>
              <a:rPr lang="en-US" dirty="0" smtClean="0"/>
              <a:t> </a:t>
            </a:r>
            <a:r>
              <a:rPr lang="en-US" dirty="0"/>
              <a:t>designer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88" y="2722324"/>
            <a:ext cx="3769778" cy="29508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548" y="2722324"/>
            <a:ext cx="6898768" cy="219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2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development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HTML - page </a:t>
            </a:r>
            <a:r>
              <a:rPr lang="en-US" dirty="0" smtClean="0"/>
              <a:t>code</a:t>
            </a:r>
          </a:p>
          <a:p>
            <a:r>
              <a:rPr lang="en-US" dirty="0"/>
              <a:t>We get the tags we </a:t>
            </a:r>
            <a:r>
              <a:rPr lang="en-US" dirty="0" smtClean="0"/>
              <a:t>need</a:t>
            </a:r>
          </a:p>
          <a:p>
            <a:r>
              <a:rPr lang="en-US" dirty="0"/>
              <a:t>We process and filter </a:t>
            </a:r>
            <a:r>
              <a:rPr lang="en-US" dirty="0" smtClean="0"/>
              <a:t>information</a:t>
            </a:r>
          </a:p>
          <a:p>
            <a:r>
              <a:rPr lang="en-US" dirty="0"/>
              <a:t>We combine all the information and filter </a:t>
            </a:r>
            <a:r>
              <a:rPr lang="en-US" dirty="0" smtClean="0"/>
              <a:t>again</a:t>
            </a:r>
          </a:p>
          <a:p>
            <a:r>
              <a:rPr lang="en-US" dirty="0" smtClean="0"/>
              <a:t>We </a:t>
            </a:r>
            <a:r>
              <a:rPr lang="en-US" dirty="0"/>
              <a:t>create the graphic interface of the </a:t>
            </a:r>
            <a:r>
              <a:rPr lang="en-US" dirty="0" smtClean="0"/>
              <a:t>program</a:t>
            </a:r>
          </a:p>
          <a:p>
            <a:r>
              <a:rPr lang="en-US" dirty="0"/>
              <a:t>Create additional filtering according to user </a:t>
            </a:r>
            <a:r>
              <a:rPr lang="en-US" dirty="0" smtClean="0"/>
              <a:t>choice</a:t>
            </a:r>
          </a:p>
          <a:p>
            <a:r>
              <a:rPr lang="en-US" dirty="0"/>
              <a:t>We prescribe buttons and hotkeys, organize the output, modify the outer shell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4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1301" y="1645920"/>
            <a:ext cx="5974951" cy="1593668"/>
          </a:xfrm>
        </p:spPr>
        <p:txBody>
          <a:bodyPr>
            <a:noAutofit/>
          </a:bodyPr>
          <a:lstStyle/>
          <a:p>
            <a:r>
              <a:rPr lang="en-US" sz="9600" dirty="0" smtClean="0"/>
              <a:t>Part V</a:t>
            </a:r>
            <a:endParaRPr lang="ru-RU" sz="9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30305" y="3239588"/>
            <a:ext cx="3928437" cy="2602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   Filters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7989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Slots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ComboBox</a:t>
            </a:r>
            <a:r>
              <a:rPr lang="en-US" dirty="0"/>
              <a:t> settings, we create </a:t>
            </a:r>
            <a:r>
              <a:rPr lang="en-US" dirty="0" smtClean="0"/>
              <a:t>two </a:t>
            </a:r>
            <a:r>
              <a:rPr lang="en-US" dirty="0"/>
              <a:t>items: sorting in order, </a:t>
            </a:r>
            <a:r>
              <a:rPr lang="en-US" dirty="0" smtClean="0"/>
              <a:t>by alphabet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57" y="2379662"/>
            <a:ext cx="53625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78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begin to write down the conditions, for this we extract the text from the </a:t>
            </a:r>
            <a:r>
              <a:rPr lang="en-US" dirty="0" err="1"/>
              <a:t>ComboBox</a:t>
            </a:r>
            <a:r>
              <a:rPr lang="en-US" dirty="0"/>
              <a:t> and compare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172" y="2718593"/>
            <a:ext cx="58959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53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1301" y="1645920"/>
            <a:ext cx="5974951" cy="1593668"/>
          </a:xfrm>
        </p:spPr>
        <p:txBody>
          <a:bodyPr>
            <a:noAutofit/>
          </a:bodyPr>
          <a:lstStyle/>
          <a:p>
            <a:r>
              <a:rPr lang="en-US" sz="9600" dirty="0" smtClean="0"/>
              <a:t>Part VI</a:t>
            </a:r>
            <a:endParaRPr lang="ru-RU" sz="9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30305" y="3239588"/>
            <a:ext cx="3928437" cy="2602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 Software </a:t>
            </a:r>
            <a:r>
              <a:rPr lang="en-US" sz="4400" dirty="0" smtClean="0"/>
              <a:t>List</a:t>
            </a:r>
          </a:p>
          <a:p>
            <a:pPr marL="0" indent="0">
              <a:buNone/>
            </a:pPr>
            <a:r>
              <a:rPr lang="en-US" sz="4400" dirty="0" smtClean="0"/>
              <a:t>       Result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9471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write this program the following were used: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3.7</a:t>
            </a:r>
          </a:p>
          <a:p>
            <a:r>
              <a:rPr lang="en-US" dirty="0" err="1" smtClean="0"/>
              <a:t>JetBrains</a:t>
            </a:r>
            <a:r>
              <a:rPr lang="en-US" dirty="0" smtClean="0"/>
              <a:t> </a:t>
            </a:r>
            <a:r>
              <a:rPr lang="en-US" dirty="0" err="1" smtClean="0"/>
              <a:t>PyCharm</a:t>
            </a:r>
            <a:r>
              <a:rPr lang="en-US" dirty="0" smtClean="0"/>
              <a:t> Community Edition 2019.2.4</a:t>
            </a:r>
          </a:p>
          <a:p>
            <a:r>
              <a:rPr lang="en-US" dirty="0" smtClean="0"/>
              <a:t>PyQt5 (+</a:t>
            </a:r>
            <a:r>
              <a:rPr lang="en-US" dirty="0" err="1" smtClean="0"/>
              <a:t>Qt</a:t>
            </a:r>
            <a:r>
              <a:rPr lang="en-US" dirty="0" smtClean="0"/>
              <a:t> Designer)</a:t>
            </a:r>
          </a:p>
          <a:p>
            <a:r>
              <a:rPr lang="en-US" dirty="0" smtClean="0"/>
              <a:t>Adobe Photoshop CC 2014</a:t>
            </a:r>
          </a:p>
          <a:p>
            <a:r>
              <a:rPr lang="en-US" dirty="0"/>
              <a:t>Chrome Dev Tools (built-in google chrome </a:t>
            </a:r>
            <a:r>
              <a:rPr lang="en-US" dirty="0" smtClean="0"/>
              <a:t>browser)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326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Steam Sales Finder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3758" y="5982789"/>
            <a:ext cx="8595360" cy="4351337"/>
          </a:xfrm>
        </p:spPr>
        <p:txBody>
          <a:bodyPr/>
          <a:lstStyle/>
          <a:p>
            <a:r>
              <a:rPr lang="en-US" dirty="0"/>
              <a:t>Without the use of multiprocessing, the parsing time of 1 page on the average machine is 12 seconds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46" y="1779027"/>
            <a:ext cx="4981984" cy="389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developing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0867" y="1749553"/>
            <a:ext cx="8595360" cy="4351337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framework </a:t>
            </a:r>
            <a:r>
              <a:rPr lang="en-US" dirty="0" smtClean="0"/>
              <a:t>using PyQt5 </a:t>
            </a:r>
            <a:r>
              <a:rPr lang="en-US" dirty="0"/>
              <a:t>Designer. At the initial stage, it consists of the </a:t>
            </a:r>
            <a:r>
              <a:rPr lang="en-US" dirty="0" err="1" smtClean="0"/>
              <a:t>ButtonBox</a:t>
            </a:r>
            <a:r>
              <a:rPr lang="en-US" dirty="0" smtClean="0"/>
              <a:t>, </a:t>
            </a:r>
            <a:r>
              <a:rPr lang="en-US" dirty="0" err="1" smtClean="0"/>
              <a:t>ComboBox</a:t>
            </a:r>
            <a:r>
              <a:rPr lang="en-US" dirty="0" smtClean="0"/>
              <a:t>, </a:t>
            </a:r>
            <a:r>
              <a:rPr lang="en-US" dirty="0" err="1" smtClean="0"/>
              <a:t>ListWidget</a:t>
            </a:r>
            <a:r>
              <a:rPr lang="en-US" dirty="0" smtClean="0"/>
              <a:t>, </a:t>
            </a:r>
            <a:r>
              <a:rPr lang="en-US" dirty="0" err="1" smtClean="0"/>
              <a:t>ScrollBar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180" y="2540174"/>
            <a:ext cx="7176734" cy="388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file extension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UI file to a file with the </a:t>
            </a:r>
            <a:r>
              <a:rPr lang="en-US" dirty="0" smtClean="0"/>
              <a:t>.</a:t>
            </a:r>
            <a:r>
              <a:rPr lang="en-US" dirty="0" err="1" smtClean="0"/>
              <a:t>py</a:t>
            </a:r>
            <a:r>
              <a:rPr lang="en-US" dirty="0" smtClean="0"/>
              <a:t> </a:t>
            </a:r>
            <a:r>
              <a:rPr lang="en-US" dirty="0"/>
              <a:t>extension using the command line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758" y="2531517"/>
            <a:ext cx="6363588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9360" y="0"/>
            <a:ext cx="9692640" cy="1325562"/>
          </a:xfrm>
        </p:spPr>
        <p:txBody>
          <a:bodyPr/>
          <a:lstStyle/>
          <a:p>
            <a:r>
              <a:rPr lang="en-US" dirty="0"/>
              <a:t>Program layout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7738" y="1922984"/>
            <a:ext cx="5264287" cy="45106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5657" y="1854925"/>
            <a:ext cx="198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 UI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75657" y="2777776"/>
            <a:ext cx="1672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 output and program closing correctly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10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1301" y="1645920"/>
            <a:ext cx="5974951" cy="1593668"/>
          </a:xfrm>
        </p:spPr>
        <p:txBody>
          <a:bodyPr>
            <a:noAutofit/>
          </a:bodyPr>
          <a:lstStyle/>
          <a:p>
            <a:r>
              <a:rPr lang="en-US" sz="9600" dirty="0" smtClean="0"/>
              <a:t>Part </a:t>
            </a:r>
            <a:r>
              <a:rPr lang="en-US" sz="9600" dirty="0"/>
              <a:t>I</a:t>
            </a:r>
            <a:endParaRPr lang="ru-RU" sz="9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4773" y="3239588"/>
            <a:ext cx="3928437" cy="2602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Parser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26968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215" y="0"/>
            <a:ext cx="9692640" cy="794749"/>
          </a:xfrm>
        </p:spPr>
        <p:txBody>
          <a:bodyPr/>
          <a:lstStyle/>
          <a:p>
            <a:r>
              <a:rPr lang="en-US" dirty="0"/>
              <a:t>Getting </a:t>
            </a:r>
            <a:r>
              <a:rPr lang="en-US" dirty="0" smtClean="0"/>
              <a:t>HTML-code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215" y="794749"/>
            <a:ext cx="8595360" cy="4351337"/>
          </a:xfrm>
        </p:spPr>
        <p:txBody>
          <a:bodyPr/>
          <a:lstStyle/>
          <a:p>
            <a:r>
              <a:rPr lang="en-US" dirty="0"/>
              <a:t>We create a </a:t>
            </a:r>
            <a:r>
              <a:rPr lang="en-US" dirty="0" err="1"/>
              <a:t>gethtml</a:t>
            </a:r>
            <a:r>
              <a:rPr lang="en-US" dirty="0"/>
              <a:t> function that receives all the code from the site and returns in text </a:t>
            </a:r>
            <a:r>
              <a:rPr lang="en-US" dirty="0" smtClean="0"/>
              <a:t>form</a:t>
            </a:r>
          </a:p>
          <a:p>
            <a:r>
              <a:rPr lang="en-US" dirty="0"/>
              <a:t>We import the </a:t>
            </a:r>
            <a:r>
              <a:rPr lang="en-US" dirty="0" smtClean="0"/>
              <a:t>sys </a:t>
            </a:r>
            <a:r>
              <a:rPr lang="en-US" dirty="0"/>
              <a:t>module necessary for this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069" y="1903188"/>
            <a:ext cx="6437947" cy="489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04502"/>
            <a:ext cx="9692640" cy="759505"/>
          </a:xfrm>
        </p:spPr>
        <p:txBody>
          <a:bodyPr/>
          <a:lstStyle/>
          <a:p>
            <a:r>
              <a:rPr lang="en-US" dirty="0"/>
              <a:t>Tag search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4261" y="1010194"/>
            <a:ext cx="8595360" cy="4351337"/>
          </a:xfrm>
        </p:spPr>
        <p:txBody>
          <a:bodyPr/>
          <a:lstStyle/>
          <a:p>
            <a:r>
              <a:rPr lang="en-US" dirty="0"/>
              <a:t>Using the developer’s tools, we look through the page code and find the div element we need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632" y="1435954"/>
            <a:ext cx="3312659" cy="34998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11" y="2391496"/>
            <a:ext cx="7085321" cy="118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502</TotalTime>
  <Words>722</Words>
  <Application>Microsoft Office PowerPoint</Application>
  <PresentationFormat>Широкоэкранный</PresentationFormat>
  <Paragraphs>121</Paragraphs>
  <Slides>35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Calibri</vt:lpstr>
      <vt:lpstr>Century Schoolbook</vt:lpstr>
      <vt:lpstr>Wingdings 2</vt:lpstr>
      <vt:lpstr>View</vt:lpstr>
      <vt:lpstr>Steam Sales by dewar</vt:lpstr>
      <vt:lpstr>Goal</vt:lpstr>
      <vt:lpstr>Mathematical development</vt:lpstr>
      <vt:lpstr>UI developing</vt:lpstr>
      <vt:lpstr>Change file extension</vt:lpstr>
      <vt:lpstr>Program layout</vt:lpstr>
      <vt:lpstr>Part I</vt:lpstr>
      <vt:lpstr>Getting HTML-code</vt:lpstr>
      <vt:lpstr>Tag search</vt:lpstr>
      <vt:lpstr>Div </vt:lpstr>
      <vt:lpstr>First check</vt:lpstr>
      <vt:lpstr>Parsing Old Value</vt:lpstr>
      <vt:lpstr>Parsing New Value</vt:lpstr>
      <vt:lpstr>Output</vt:lpstr>
      <vt:lpstr>Result on this stage</vt:lpstr>
      <vt:lpstr>Part II</vt:lpstr>
      <vt:lpstr>Multipage with input()</vt:lpstr>
      <vt:lpstr>Multipage with input()</vt:lpstr>
      <vt:lpstr>Part III</vt:lpstr>
      <vt:lpstr>Changing UI</vt:lpstr>
      <vt:lpstr>Assign actions to objects</vt:lpstr>
      <vt:lpstr>Change a multi-page parser, namely input and output</vt:lpstr>
      <vt:lpstr>Now the program performs the most important function</vt:lpstr>
      <vt:lpstr>Part IV</vt:lpstr>
      <vt:lpstr>Icon</vt:lpstr>
      <vt:lpstr>Icon</vt:lpstr>
      <vt:lpstr>Background</vt:lpstr>
      <vt:lpstr>Background</vt:lpstr>
      <vt:lpstr>Finish the design</vt:lpstr>
      <vt:lpstr>Part V</vt:lpstr>
      <vt:lpstr>Editing Slots</vt:lpstr>
      <vt:lpstr>Conditions</vt:lpstr>
      <vt:lpstr>Part VI</vt:lpstr>
      <vt:lpstr>To write this program the following were used:</vt:lpstr>
      <vt:lpstr>Steam Sales Finder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 Sales by dewar</dc:title>
  <dc:creator>User</dc:creator>
  <cp:lastModifiedBy>User</cp:lastModifiedBy>
  <cp:revision>40</cp:revision>
  <dcterms:created xsi:type="dcterms:W3CDTF">2019-12-13T18:09:51Z</dcterms:created>
  <dcterms:modified xsi:type="dcterms:W3CDTF">2019-12-14T17:23:52Z</dcterms:modified>
</cp:coreProperties>
</file>