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65" r:id="rId5"/>
    <p:sldId id="257" r:id="rId6"/>
    <p:sldId id="263" r:id="rId7"/>
    <p:sldId id="258" r:id="rId8"/>
    <p:sldId id="262" r:id="rId9"/>
    <p:sldId id="259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6" autoAdjust="0"/>
    <p:restoredTop sz="94645"/>
  </p:normalViewPr>
  <p:slideViewPr>
    <p:cSldViewPr snapToGrid="0">
      <p:cViewPr varScale="1">
        <p:scale>
          <a:sx n="144" d="100"/>
          <a:sy n="144" d="100"/>
        </p:scale>
        <p:origin x="15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F5D528-9C01-4BE4-A2B3-9DCFECE6C07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01334F-2FA0-4849-B29C-04ACB764863F}">
      <dgm:prSet/>
      <dgm:spPr/>
      <dgm:t>
        <a:bodyPr/>
        <a:lstStyle/>
        <a:p>
          <a:r>
            <a:rPr lang="en-US"/>
            <a:t>Sean Miller</a:t>
          </a:r>
        </a:p>
      </dgm:t>
    </dgm:pt>
    <dgm:pt modelId="{8B95FB4A-3828-4D54-8FFA-E63B9816A790}" type="parTrans" cxnId="{AE20CF7C-A2C0-4650-A73E-AB6C5B6B3354}">
      <dgm:prSet/>
      <dgm:spPr/>
      <dgm:t>
        <a:bodyPr/>
        <a:lstStyle/>
        <a:p>
          <a:endParaRPr lang="en-US"/>
        </a:p>
      </dgm:t>
    </dgm:pt>
    <dgm:pt modelId="{FE042F92-66B0-4554-8182-91E089E2ECF6}" type="sibTrans" cxnId="{AE20CF7C-A2C0-4650-A73E-AB6C5B6B3354}">
      <dgm:prSet/>
      <dgm:spPr/>
      <dgm:t>
        <a:bodyPr/>
        <a:lstStyle/>
        <a:p>
          <a:endParaRPr lang="en-US"/>
        </a:p>
      </dgm:t>
    </dgm:pt>
    <dgm:pt modelId="{C8EB253A-DE72-4A43-9E2E-A8F896E14910}">
      <dgm:prSet/>
      <dgm:spPr/>
      <dgm:t>
        <a:bodyPr/>
        <a:lstStyle/>
        <a:p>
          <a:r>
            <a:rPr lang="en-US"/>
            <a:t>Farhan Hassan</a:t>
          </a:r>
        </a:p>
      </dgm:t>
    </dgm:pt>
    <dgm:pt modelId="{1FA77290-5401-47A7-9167-B178BE88D2D2}" type="parTrans" cxnId="{9A725F28-2D4F-42A5-899D-F7A2027BD658}">
      <dgm:prSet/>
      <dgm:spPr/>
      <dgm:t>
        <a:bodyPr/>
        <a:lstStyle/>
        <a:p>
          <a:endParaRPr lang="en-US"/>
        </a:p>
      </dgm:t>
    </dgm:pt>
    <dgm:pt modelId="{5F3388C3-618E-4D9E-B934-2AF63DDA8C9C}" type="sibTrans" cxnId="{9A725F28-2D4F-42A5-899D-F7A2027BD658}">
      <dgm:prSet/>
      <dgm:spPr/>
      <dgm:t>
        <a:bodyPr/>
        <a:lstStyle/>
        <a:p>
          <a:endParaRPr lang="en-US"/>
        </a:p>
      </dgm:t>
    </dgm:pt>
    <dgm:pt modelId="{B6151694-E7C3-45AE-B354-E4CF16CE92E2}">
      <dgm:prSet/>
      <dgm:spPr/>
      <dgm:t>
        <a:bodyPr/>
        <a:lstStyle/>
        <a:p>
          <a:r>
            <a:rPr lang="en-US"/>
            <a:t>Dewayne Hafenstein</a:t>
          </a:r>
        </a:p>
      </dgm:t>
    </dgm:pt>
    <dgm:pt modelId="{AC3AFADF-BC6C-4EFA-86FD-462928DA2B86}" type="parTrans" cxnId="{0DDA5F0C-7425-4713-8351-0B669EB16021}">
      <dgm:prSet/>
      <dgm:spPr/>
      <dgm:t>
        <a:bodyPr/>
        <a:lstStyle/>
        <a:p>
          <a:endParaRPr lang="en-US"/>
        </a:p>
      </dgm:t>
    </dgm:pt>
    <dgm:pt modelId="{41EF7ECD-FEB1-4E28-8DB7-E73A331BB2DE}" type="sibTrans" cxnId="{0DDA5F0C-7425-4713-8351-0B669EB16021}">
      <dgm:prSet/>
      <dgm:spPr/>
      <dgm:t>
        <a:bodyPr/>
        <a:lstStyle/>
        <a:p>
          <a:endParaRPr lang="en-US"/>
        </a:p>
      </dgm:t>
    </dgm:pt>
    <dgm:pt modelId="{99E920E7-5573-4368-9F8E-10598706A6FE}" type="pres">
      <dgm:prSet presAssocID="{F3F5D528-9C01-4BE4-A2B3-9DCFECE6C0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4DE692-4BE1-44B6-891C-750A3E8D0F89}" type="pres">
      <dgm:prSet presAssocID="{1A01334F-2FA0-4849-B29C-04ACB764863F}" presName="hierRoot1" presStyleCnt="0"/>
      <dgm:spPr/>
    </dgm:pt>
    <dgm:pt modelId="{0DAC7237-75B2-4752-929D-009B95BE39CB}" type="pres">
      <dgm:prSet presAssocID="{1A01334F-2FA0-4849-B29C-04ACB764863F}" presName="composite" presStyleCnt="0"/>
      <dgm:spPr/>
    </dgm:pt>
    <dgm:pt modelId="{8CD7549C-A4E5-4104-8B49-FA95DFED1A1A}" type="pres">
      <dgm:prSet presAssocID="{1A01334F-2FA0-4849-B29C-04ACB764863F}" presName="background" presStyleLbl="node0" presStyleIdx="0" presStyleCnt="3"/>
      <dgm:spPr/>
    </dgm:pt>
    <dgm:pt modelId="{696BCC11-17A1-420A-A63D-E560959150B8}" type="pres">
      <dgm:prSet presAssocID="{1A01334F-2FA0-4849-B29C-04ACB764863F}" presName="text" presStyleLbl="fgAcc0" presStyleIdx="0" presStyleCnt="3">
        <dgm:presLayoutVars>
          <dgm:chPref val="3"/>
        </dgm:presLayoutVars>
      </dgm:prSet>
      <dgm:spPr/>
    </dgm:pt>
    <dgm:pt modelId="{D34D1EF9-2758-4F12-9D99-D0465941738E}" type="pres">
      <dgm:prSet presAssocID="{1A01334F-2FA0-4849-B29C-04ACB764863F}" presName="hierChild2" presStyleCnt="0"/>
      <dgm:spPr/>
    </dgm:pt>
    <dgm:pt modelId="{385131DA-86D1-419B-837D-8B6752ADB442}" type="pres">
      <dgm:prSet presAssocID="{C8EB253A-DE72-4A43-9E2E-A8F896E14910}" presName="hierRoot1" presStyleCnt="0"/>
      <dgm:spPr/>
    </dgm:pt>
    <dgm:pt modelId="{1488EADA-C7C6-4D86-80A3-70090357A38E}" type="pres">
      <dgm:prSet presAssocID="{C8EB253A-DE72-4A43-9E2E-A8F896E14910}" presName="composite" presStyleCnt="0"/>
      <dgm:spPr/>
    </dgm:pt>
    <dgm:pt modelId="{3877CCC6-6DA6-4234-AE96-BC54741D86B8}" type="pres">
      <dgm:prSet presAssocID="{C8EB253A-DE72-4A43-9E2E-A8F896E14910}" presName="background" presStyleLbl="node0" presStyleIdx="1" presStyleCnt="3"/>
      <dgm:spPr/>
    </dgm:pt>
    <dgm:pt modelId="{72BC0A95-DA6E-49FA-81D7-9E179570D8AA}" type="pres">
      <dgm:prSet presAssocID="{C8EB253A-DE72-4A43-9E2E-A8F896E14910}" presName="text" presStyleLbl="fgAcc0" presStyleIdx="1" presStyleCnt="3">
        <dgm:presLayoutVars>
          <dgm:chPref val="3"/>
        </dgm:presLayoutVars>
      </dgm:prSet>
      <dgm:spPr/>
    </dgm:pt>
    <dgm:pt modelId="{86BFF8F1-E4AF-45B5-A984-F4F529CBADC4}" type="pres">
      <dgm:prSet presAssocID="{C8EB253A-DE72-4A43-9E2E-A8F896E14910}" presName="hierChild2" presStyleCnt="0"/>
      <dgm:spPr/>
    </dgm:pt>
    <dgm:pt modelId="{A21DA43E-4BBE-4857-8A9A-618844E1FA94}" type="pres">
      <dgm:prSet presAssocID="{B6151694-E7C3-45AE-B354-E4CF16CE92E2}" presName="hierRoot1" presStyleCnt="0"/>
      <dgm:spPr/>
    </dgm:pt>
    <dgm:pt modelId="{7DB01919-60BF-48BC-BBF5-9DC69B92AD16}" type="pres">
      <dgm:prSet presAssocID="{B6151694-E7C3-45AE-B354-E4CF16CE92E2}" presName="composite" presStyleCnt="0"/>
      <dgm:spPr/>
    </dgm:pt>
    <dgm:pt modelId="{58084A76-DC5C-4C1E-AD40-636344FC9395}" type="pres">
      <dgm:prSet presAssocID="{B6151694-E7C3-45AE-B354-E4CF16CE92E2}" presName="background" presStyleLbl="node0" presStyleIdx="2" presStyleCnt="3"/>
      <dgm:spPr/>
    </dgm:pt>
    <dgm:pt modelId="{89442543-BC43-4459-A984-03A1799963E9}" type="pres">
      <dgm:prSet presAssocID="{B6151694-E7C3-45AE-B354-E4CF16CE92E2}" presName="text" presStyleLbl="fgAcc0" presStyleIdx="2" presStyleCnt="3">
        <dgm:presLayoutVars>
          <dgm:chPref val="3"/>
        </dgm:presLayoutVars>
      </dgm:prSet>
      <dgm:spPr/>
    </dgm:pt>
    <dgm:pt modelId="{EDE907BC-5E19-4DCD-A84B-559B6E261CEE}" type="pres">
      <dgm:prSet presAssocID="{B6151694-E7C3-45AE-B354-E4CF16CE92E2}" presName="hierChild2" presStyleCnt="0"/>
      <dgm:spPr/>
    </dgm:pt>
  </dgm:ptLst>
  <dgm:cxnLst>
    <dgm:cxn modelId="{0DDA5F0C-7425-4713-8351-0B669EB16021}" srcId="{F3F5D528-9C01-4BE4-A2B3-9DCFECE6C077}" destId="{B6151694-E7C3-45AE-B354-E4CF16CE92E2}" srcOrd="2" destOrd="0" parTransId="{AC3AFADF-BC6C-4EFA-86FD-462928DA2B86}" sibTransId="{41EF7ECD-FEB1-4E28-8DB7-E73A331BB2DE}"/>
    <dgm:cxn modelId="{9A725F28-2D4F-42A5-899D-F7A2027BD658}" srcId="{F3F5D528-9C01-4BE4-A2B3-9DCFECE6C077}" destId="{C8EB253A-DE72-4A43-9E2E-A8F896E14910}" srcOrd="1" destOrd="0" parTransId="{1FA77290-5401-47A7-9167-B178BE88D2D2}" sibTransId="{5F3388C3-618E-4D9E-B934-2AF63DDA8C9C}"/>
    <dgm:cxn modelId="{C9EFB132-D8C0-4597-89BB-97018DD43387}" type="presOf" srcId="{B6151694-E7C3-45AE-B354-E4CF16CE92E2}" destId="{89442543-BC43-4459-A984-03A1799963E9}" srcOrd="0" destOrd="0" presId="urn:microsoft.com/office/officeart/2005/8/layout/hierarchy1"/>
    <dgm:cxn modelId="{378C2864-9718-4434-8CF2-7CA18DC7702D}" type="presOf" srcId="{1A01334F-2FA0-4849-B29C-04ACB764863F}" destId="{696BCC11-17A1-420A-A63D-E560959150B8}" srcOrd="0" destOrd="0" presId="urn:microsoft.com/office/officeart/2005/8/layout/hierarchy1"/>
    <dgm:cxn modelId="{0AF8BF77-C970-4C14-9243-23D5AE4F6572}" type="presOf" srcId="{C8EB253A-DE72-4A43-9E2E-A8F896E14910}" destId="{72BC0A95-DA6E-49FA-81D7-9E179570D8AA}" srcOrd="0" destOrd="0" presId="urn:microsoft.com/office/officeart/2005/8/layout/hierarchy1"/>
    <dgm:cxn modelId="{AE20CF7C-A2C0-4650-A73E-AB6C5B6B3354}" srcId="{F3F5D528-9C01-4BE4-A2B3-9DCFECE6C077}" destId="{1A01334F-2FA0-4849-B29C-04ACB764863F}" srcOrd="0" destOrd="0" parTransId="{8B95FB4A-3828-4D54-8FFA-E63B9816A790}" sibTransId="{FE042F92-66B0-4554-8182-91E089E2ECF6}"/>
    <dgm:cxn modelId="{EFC4E67E-BD37-4FE3-81CB-D38E11BD7503}" type="presOf" srcId="{F3F5D528-9C01-4BE4-A2B3-9DCFECE6C077}" destId="{99E920E7-5573-4368-9F8E-10598706A6FE}" srcOrd="0" destOrd="0" presId="urn:microsoft.com/office/officeart/2005/8/layout/hierarchy1"/>
    <dgm:cxn modelId="{C5966F9E-4928-4106-97D8-D65788023EC4}" type="presParOf" srcId="{99E920E7-5573-4368-9F8E-10598706A6FE}" destId="{D54DE692-4BE1-44B6-891C-750A3E8D0F89}" srcOrd="0" destOrd="0" presId="urn:microsoft.com/office/officeart/2005/8/layout/hierarchy1"/>
    <dgm:cxn modelId="{D7781DB9-228C-48C8-BD0A-724A47907AA5}" type="presParOf" srcId="{D54DE692-4BE1-44B6-891C-750A3E8D0F89}" destId="{0DAC7237-75B2-4752-929D-009B95BE39CB}" srcOrd="0" destOrd="0" presId="urn:microsoft.com/office/officeart/2005/8/layout/hierarchy1"/>
    <dgm:cxn modelId="{2DDDB6DF-F592-49B1-9F3A-10FDF113D192}" type="presParOf" srcId="{0DAC7237-75B2-4752-929D-009B95BE39CB}" destId="{8CD7549C-A4E5-4104-8B49-FA95DFED1A1A}" srcOrd="0" destOrd="0" presId="urn:microsoft.com/office/officeart/2005/8/layout/hierarchy1"/>
    <dgm:cxn modelId="{9B9E8963-F815-402F-99DC-9E6F5696F3BA}" type="presParOf" srcId="{0DAC7237-75B2-4752-929D-009B95BE39CB}" destId="{696BCC11-17A1-420A-A63D-E560959150B8}" srcOrd="1" destOrd="0" presId="urn:microsoft.com/office/officeart/2005/8/layout/hierarchy1"/>
    <dgm:cxn modelId="{E3681F0F-340C-407C-93A5-158110003333}" type="presParOf" srcId="{D54DE692-4BE1-44B6-891C-750A3E8D0F89}" destId="{D34D1EF9-2758-4F12-9D99-D0465941738E}" srcOrd="1" destOrd="0" presId="urn:microsoft.com/office/officeart/2005/8/layout/hierarchy1"/>
    <dgm:cxn modelId="{B9B9B0B7-C08F-4947-888C-E4AD9D005F3E}" type="presParOf" srcId="{99E920E7-5573-4368-9F8E-10598706A6FE}" destId="{385131DA-86D1-419B-837D-8B6752ADB442}" srcOrd="1" destOrd="0" presId="urn:microsoft.com/office/officeart/2005/8/layout/hierarchy1"/>
    <dgm:cxn modelId="{CE7A2C01-0479-4FAF-B26A-A32B69E16A16}" type="presParOf" srcId="{385131DA-86D1-419B-837D-8B6752ADB442}" destId="{1488EADA-C7C6-4D86-80A3-70090357A38E}" srcOrd="0" destOrd="0" presId="urn:microsoft.com/office/officeart/2005/8/layout/hierarchy1"/>
    <dgm:cxn modelId="{27AA6996-A0B2-4411-91F4-E7DC6837885C}" type="presParOf" srcId="{1488EADA-C7C6-4D86-80A3-70090357A38E}" destId="{3877CCC6-6DA6-4234-AE96-BC54741D86B8}" srcOrd="0" destOrd="0" presId="urn:microsoft.com/office/officeart/2005/8/layout/hierarchy1"/>
    <dgm:cxn modelId="{937BA1D0-E24D-4602-AAE2-9D8822A69577}" type="presParOf" srcId="{1488EADA-C7C6-4D86-80A3-70090357A38E}" destId="{72BC0A95-DA6E-49FA-81D7-9E179570D8AA}" srcOrd="1" destOrd="0" presId="urn:microsoft.com/office/officeart/2005/8/layout/hierarchy1"/>
    <dgm:cxn modelId="{06BFA8E4-F095-40C4-8194-02E49A2571F3}" type="presParOf" srcId="{385131DA-86D1-419B-837D-8B6752ADB442}" destId="{86BFF8F1-E4AF-45B5-A984-F4F529CBADC4}" srcOrd="1" destOrd="0" presId="urn:microsoft.com/office/officeart/2005/8/layout/hierarchy1"/>
    <dgm:cxn modelId="{D885F376-C9C5-4A80-A7A1-C88E0FFE1C8F}" type="presParOf" srcId="{99E920E7-5573-4368-9F8E-10598706A6FE}" destId="{A21DA43E-4BBE-4857-8A9A-618844E1FA94}" srcOrd="2" destOrd="0" presId="urn:microsoft.com/office/officeart/2005/8/layout/hierarchy1"/>
    <dgm:cxn modelId="{263741E2-EE68-47EE-992C-8CBD3A6D0737}" type="presParOf" srcId="{A21DA43E-4BBE-4857-8A9A-618844E1FA94}" destId="{7DB01919-60BF-48BC-BBF5-9DC69B92AD16}" srcOrd="0" destOrd="0" presId="urn:microsoft.com/office/officeart/2005/8/layout/hierarchy1"/>
    <dgm:cxn modelId="{7A68E2A5-7341-4D5A-AF96-7C1EBCD4CE73}" type="presParOf" srcId="{7DB01919-60BF-48BC-BBF5-9DC69B92AD16}" destId="{58084A76-DC5C-4C1E-AD40-636344FC9395}" srcOrd="0" destOrd="0" presId="urn:microsoft.com/office/officeart/2005/8/layout/hierarchy1"/>
    <dgm:cxn modelId="{F3828304-815E-4C1E-AB8B-292CEF9627F2}" type="presParOf" srcId="{7DB01919-60BF-48BC-BBF5-9DC69B92AD16}" destId="{89442543-BC43-4459-A984-03A1799963E9}" srcOrd="1" destOrd="0" presId="urn:microsoft.com/office/officeart/2005/8/layout/hierarchy1"/>
    <dgm:cxn modelId="{461C6CAB-F7F6-4DF6-9290-60BB7AAB00ED}" type="presParOf" srcId="{A21DA43E-4BBE-4857-8A9A-618844E1FA94}" destId="{EDE907BC-5E19-4DCD-A84B-559B6E261C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5DD8B4-520E-4135-AA1D-A2623232AB6E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ABAB5FB-26B5-4029-B918-F4E23B7FCD22}">
      <dgm:prSet/>
      <dgm:spPr/>
      <dgm:t>
        <a:bodyPr/>
        <a:lstStyle/>
        <a:p>
          <a:r>
            <a:rPr lang="en-US"/>
            <a:t>Interests included:</a:t>
          </a:r>
        </a:p>
      </dgm:t>
    </dgm:pt>
    <dgm:pt modelId="{76415312-3F2F-4CE1-A067-2AB67EB88ED0}" type="parTrans" cxnId="{A99D21C5-4E99-430B-A89F-C41D4A25A614}">
      <dgm:prSet/>
      <dgm:spPr/>
      <dgm:t>
        <a:bodyPr/>
        <a:lstStyle/>
        <a:p>
          <a:endParaRPr lang="en-US"/>
        </a:p>
      </dgm:t>
    </dgm:pt>
    <dgm:pt modelId="{D3D663C5-60E7-4DCC-9719-81D7BFB623C9}" type="sibTrans" cxnId="{A99D21C5-4E99-430B-A89F-C41D4A25A614}">
      <dgm:prSet/>
      <dgm:spPr/>
      <dgm:t>
        <a:bodyPr/>
        <a:lstStyle/>
        <a:p>
          <a:endParaRPr lang="en-US"/>
        </a:p>
      </dgm:t>
    </dgm:pt>
    <dgm:pt modelId="{7BE53DC9-BFCD-4002-A129-3EDB477B4EE2}">
      <dgm:prSet/>
      <dgm:spPr/>
      <dgm:t>
        <a:bodyPr/>
        <a:lstStyle/>
        <a:p>
          <a:r>
            <a:rPr lang="en-US"/>
            <a:t>Housing market trends</a:t>
          </a:r>
        </a:p>
      </dgm:t>
    </dgm:pt>
    <dgm:pt modelId="{98CF60F2-B927-42C7-B33E-B48B59D7DB3D}" type="parTrans" cxnId="{0C7B9707-4313-4458-814C-A52F57C64C5D}">
      <dgm:prSet/>
      <dgm:spPr/>
      <dgm:t>
        <a:bodyPr/>
        <a:lstStyle/>
        <a:p>
          <a:endParaRPr lang="en-US"/>
        </a:p>
      </dgm:t>
    </dgm:pt>
    <dgm:pt modelId="{B909DD08-E58D-4120-9E04-F97EF7EDE264}" type="sibTrans" cxnId="{0C7B9707-4313-4458-814C-A52F57C64C5D}">
      <dgm:prSet/>
      <dgm:spPr/>
      <dgm:t>
        <a:bodyPr/>
        <a:lstStyle/>
        <a:p>
          <a:endParaRPr lang="en-US"/>
        </a:p>
      </dgm:t>
    </dgm:pt>
    <dgm:pt modelId="{86FE033D-813D-4AC0-AB02-C85231FB0C83}">
      <dgm:prSet/>
      <dgm:spPr/>
      <dgm:t>
        <a:bodyPr/>
        <a:lstStyle/>
        <a:p>
          <a:r>
            <a:rPr lang="en-US"/>
            <a:t>Predicting failure of Infrastructure</a:t>
          </a:r>
        </a:p>
      </dgm:t>
    </dgm:pt>
    <dgm:pt modelId="{EA071B3C-6FAC-4F9A-8DA5-F834B2C8F7F8}" type="parTrans" cxnId="{6F0DEBB1-6A6A-48FC-81FB-9A0A9563CD7F}">
      <dgm:prSet/>
      <dgm:spPr/>
      <dgm:t>
        <a:bodyPr/>
        <a:lstStyle/>
        <a:p>
          <a:endParaRPr lang="en-US"/>
        </a:p>
      </dgm:t>
    </dgm:pt>
    <dgm:pt modelId="{FA179649-6BC9-476D-9A6D-17378677DADB}" type="sibTrans" cxnId="{6F0DEBB1-6A6A-48FC-81FB-9A0A9563CD7F}">
      <dgm:prSet/>
      <dgm:spPr/>
      <dgm:t>
        <a:bodyPr/>
        <a:lstStyle/>
        <a:p>
          <a:endParaRPr lang="en-US"/>
        </a:p>
      </dgm:t>
    </dgm:pt>
    <dgm:pt modelId="{4D38DDA3-070A-4135-8298-BF3475077549}">
      <dgm:prSet/>
      <dgm:spPr/>
      <dgm:t>
        <a:bodyPr/>
        <a:lstStyle/>
        <a:p>
          <a:r>
            <a:rPr lang="en-US"/>
            <a:t>Diagnostics for Healthcare </a:t>
          </a:r>
        </a:p>
      </dgm:t>
    </dgm:pt>
    <dgm:pt modelId="{092CF4F5-B4A4-4384-A3AF-78D62D79FD7F}" type="parTrans" cxnId="{FE8C2333-3546-4193-B13A-281D824107F8}">
      <dgm:prSet/>
      <dgm:spPr/>
      <dgm:t>
        <a:bodyPr/>
        <a:lstStyle/>
        <a:p>
          <a:endParaRPr lang="en-US"/>
        </a:p>
      </dgm:t>
    </dgm:pt>
    <dgm:pt modelId="{3265ED6B-0A45-42EA-A133-1008832419E6}" type="sibTrans" cxnId="{FE8C2333-3546-4193-B13A-281D824107F8}">
      <dgm:prSet/>
      <dgm:spPr/>
      <dgm:t>
        <a:bodyPr/>
        <a:lstStyle/>
        <a:p>
          <a:endParaRPr lang="en-US"/>
        </a:p>
      </dgm:t>
    </dgm:pt>
    <dgm:pt modelId="{3B74D6AB-AD31-40AC-B54F-6289F189EB0A}">
      <dgm:prSet/>
      <dgm:spPr/>
      <dgm:t>
        <a:bodyPr/>
        <a:lstStyle/>
        <a:p>
          <a:r>
            <a:rPr lang="en-US"/>
            <a:t>Diagnostics for Machine Maintenance</a:t>
          </a:r>
        </a:p>
      </dgm:t>
    </dgm:pt>
    <dgm:pt modelId="{3E2171B2-7880-4307-A13D-B23C63140D57}" type="parTrans" cxnId="{D56ED9FD-D507-4A1F-910E-5B5098C210D7}">
      <dgm:prSet/>
      <dgm:spPr/>
      <dgm:t>
        <a:bodyPr/>
        <a:lstStyle/>
        <a:p>
          <a:endParaRPr lang="en-US"/>
        </a:p>
      </dgm:t>
    </dgm:pt>
    <dgm:pt modelId="{A17C556D-453B-4EAC-8B6A-FD997EE9C55F}" type="sibTrans" cxnId="{D56ED9FD-D507-4A1F-910E-5B5098C210D7}">
      <dgm:prSet/>
      <dgm:spPr/>
      <dgm:t>
        <a:bodyPr/>
        <a:lstStyle/>
        <a:p>
          <a:endParaRPr lang="en-US"/>
        </a:p>
      </dgm:t>
    </dgm:pt>
    <dgm:pt modelId="{9AC471E7-6965-4FD0-85F0-AA4B3DEE53D9}">
      <dgm:prSet/>
      <dgm:spPr/>
      <dgm:t>
        <a:bodyPr/>
        <a:lstStyle/>
        <a:p>
          <a:r>
            <a:rPr lang="en-US"/>
            <a:t>And a few more… </a:t>
          </a:r>
        </a:p>
      </dgm:t>
    </dgm:pt>
    <dgm:pt modelId="{DAA74806-004C-4FCD-A0EA-5D0A97AC312D}" type="parTrans" cxnId="{17710CC9-3377-43F2-AB9F-23FA33B903DD}">
      <dgm:prSet/>
      <dgm:spPr/>
      <dgm:t>
        <a:bodyPr/>
        <a:lstStyle/>
        <a:p>
          <a:endParaRPr lang="en-US"/>
        </a:p>
      </dgm:t>
    </dgm:pt>
    <dgm:pt modelId="{485869A9-210F-4875-95B4-B61D0CB45291}" type="sibTrans" cxnId="{17710CC9-3377-43F2-AB9F-23FA33B903DD}">
      <dgm:prSet/>
      <dgm:spPr/>
      <dgm:t>
        <a:bodyPr/>
        <a:lstStyle/>
        <a:p>
          <a:endParaRPr lang="en-US"/>
        </a:p>
      </dgm:t>
    </dgm:pt>
    <dgm:pt modelId="{CCAC5222-A613-4E15-8546-296F5C98AEFF}">
      <dgm:prSet/>
      <dgm:spPr/>
      <dgm:t>
        <a:bodyPr/>
        <a:lstStyle/>
        <a:p>
          <a:r>
            <a:rPr lang="en-US"/>
            <a:t>Decided on:</a:t>
          </a:r>
        </a:p>
      </dgm:t>
    </dgm:pt>
    <dgm:pt modelId="{5FE73893-8C41-4B90-98E7-3853647966FC}" type="parTrans" cxnId="{5ACC9D9F-B2D7-43A4-9F35-43E3A5A58951}">
      <dgm:prSet/>
      <dgm:spPr/>
      <dgm:t>
        <a:bodyPr/>
        <a:lstStyle/>
        <a:p>
          <a:endParaRPr lang="en-US"/>
        </a:p>
      </dgm:t>
    </dgm:pt>
    <dgm:pt modelId="{3AE73283-3960-4899-A7CB-5BF6BCB65D0F}" type="sibTrans" cxnId="{5ACC9D9F-B2D7-43A4-9F35-43E3A5A58951}">
      <dgm:prSet/>
      <dgm:spPr/>
      <dgm:t>
        <a:bodyPr/>
        <a:lstStyle/>
        <a:p>
          <a:endParaRPr lang="en-US"/>
        </a:p>
      </dgm:t>
    </dgm:pt>
    <dgm:pt modelId="{97F3F97E-5E35-43CE-892D-82E10EB4E0F5}">
      <dgm:prSet/>
      <dgm:spPr/>
      <dgm:t>
        <a:bodyPr/>
        <a:lstStyle/>
        <a:p>
          <a:r>
            <a:rPr lang="en-US"/>
            <a:t>Predict the sale price of a house going up for sale</a:t>
          </a:r>
        </a:p>
      </dgm:t>
    </dgm:pt>
    <dgm:pt modelId="{1019F09C-C02C-4A11-9C12-49CF0856922C}" type="parTrans" cxnId="{45521C8B-5E60-4E31-ACA0-02826AC7B967}">
      <dgm:prSet/>
      <dgm:spPr/>
      <dgm:t>
        <a:bodyPr/>
        <a:lstStyle/>
        <a:p>
          <a:endParaRPr lang="en-US"/>
        </a:p>
      </dgm:t>
    </dgm:pt>
    <dgm:pt modelId="{2D07A651-0254-4FA9-AF6F-0ED8A66259BD}" type="sibTrans" cxnId="{45521C8B-5E60-4E31-ACA0-02826AC7B967}">
      <dgm:prSet/>
      <dgm:spPr/>
      <dgm:t>
        <a:bodyPr/>
        <a:lstStyle/>
        <a:p>
          <a:endParaRPr lang="en-US"/>
        </a:p>
      </dgm:t>
    </dgm:pt>
    <dgm:pt modelId="{F085642B-E7D8-4B2E-A09E-86186F2B7DA7}" type="pres">
      <dgm:prSet presAssocID="{F25DD8B4-520E-4135-AA1D-A2623232AB6E}" presName="Name0" presStyleCnt="0">
        <dgm:presLayoutVars>
          <dgm:dir/>
          <dgm:animLvl val="lvl"/>
          <dgm:resizeHandles val="exact"/>
        </dgm:presLayoutVars>
      </dgm:prSet>
      <dgm:spPr/>
    </dgm:pt>
    <dgm:pt modelId="{65637DED-C273-488F-9335-D1C3C9B22003}" type="pres">
      <dgm:prSet presAssocID="{8ABAB5FB-26B5-4029-B918-F4E23B7FCD22}" presName="linNode" presStyleCnt="0"/>
      <dgm:spPr/>
    </dgm:pt>
    <dgm:pt modelId="{C0BFD27A-0820-474D-9B58-0E907D39BF43}" type="pres">
      <dgm:prSet presAssocID="{8ABAB5FB-26B5-4029-B918-F4E23B7FCD2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99EB899-16B5-4DF0-BD54-8AEFA5EF4735}" type="pres">
      <dgm:prSet presAssocID="{8ABAB5FB-26B5-4029-B918-F4E23B7FCD22}" presName="descendantText" presStyleLbl="alignAccFollowNode1" presStyleIdx="0" presStyleCnt="2">
        <dgm:presLayoutVars>
          <dgm:bulletEnabled val="1"/>
        </dgm:presLayoutVars>
      </dgm:prSet>
      <dgm:spPr/>
    </dgm:pt>
    <dgm:pt modelId="{1CEA3798-95E2-4A5D-A6BB-8E9DC679D307}" type="pres">
      <dgm:prSet presAssocID="{D3D663C5-60E7-4DCC-9719-81D7BFB623C9}" presName="sp" presStyleCnt="0"/>
      <dgm:spPr/>
    </dgm:pt>
    <dgm:pt modelId="{9B22FB17-C4AD-4062-BE43-59535E7FFCB2}" type="pres">
      <dgm:prSet presAssocID="{CCAC5222-A613-4E15-8546-296F5C98AEFF}" presName="linNode" presStyleCnt="0"/>
      <dgm:spPr/>
    </dgm:pt>
    <dgm:pt modelId="{4DC8C6CD-4A4A-4C00-8D18-8E2CC7C70E7A}" type="pres">
      <dgm:prSet presAssocID="{CCAC5222-A613-4E15-8546-296F5C98AEF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AF9BD88-5FA1-4DEE-9E53-71DD5F3C67CF}" type="pres">
      <dgm:prSet presAssocID="{CCAC5222-A613-4E15-8546-296F5C98AEF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C7B9707-4313-4458-814C-A52F57C64C5D}" srcId="{8ABAB5FB-26B5-4029-B918-F4E23B7FCD22}" destId="{7BE53DC9-BFCD-4002-A129-3EDB477B4EE2}" srcOrd="0" destOrd="0" parTransId="{98CF60F2-B927-42C7-B33E-B48B59D7DB3D}" sibTransId="{B909DD08-E58D-4120-9E04-F97EF7EDE264}"/>
    <dgm:cxn modelId="{EF20530C-DD06-4983-B679-76B561DBF801}" type="presOf" srcId="{86FE033D-813D-4AC0-AB02-C85231FB0C83}" destId="{799EB899-16B5-4DF0-BD54-8AEFA5EF4735}" srcOrd="0" destOrd="1" presId="urn:microsoft.com/office/officeart/2005/8/layout/vList5"/>
    <dgm:cxn modelId="{0224EB1A-9AF9-41B5-9927-0363B306A192}" type="presOf" srcId="{8ABAB5FB-26B5-4029-B918-F4E23B7FCD22}" destId="{C0BFD27A-0820-474D-9B58-0E907D39BF43}" srcOrd="0" destOrd="0" presId="urn:microsoft.com/office/officeart/2005/8/layout/vList5"/>
    <dgm:cxn modelId="{FE8C2333-3546-4193-B13A-281D824107F8}" srcId="{8ABAB5FB-26B5-4029-B918-F4E23B7FCD22}" destId="{4D38DDA3-070A-4135-8298-BF3475077549}" srcOrd="2" destOrd="0" parTransId="{092CF4F5-B4A4-4384-A3AF-78D62D79FD7F}" sibTransId="{3265ED6B-0A45-42EA-A133-1008832419E6}"/>
    <dgm:cxn modelId="{B1A15F3E-4834-4EB6-A05F-38AF86202287}" type="presOf" srcId="{CCAC5222-A613-4E15-8546-296F5C98AEFF}" destId="{4DC8C6CD-4A4A-4C00-8D18-8E2CC7C70E7A}" srcOrd="0" destOrd="0" presId="urn:microsoft.com/office/officeart/2005/8/layout/vList5"/>
    <dgm:cxn modelId="{D9E90E61-64AB-4CEC-93CB-0258EF864616}" type="presOf" srcId="{9AC471E7-6965-4FD0-85F0-AA4B3DEE53D9}" destId="{799EB899-16B5-4DF0-BD54-8AEFA5EF4735}" srcOrd="0" destOrd="4" presId="urn:microsoft.com/office/officeart/2005/8/layout/vList5"/>
    <dgm:cxn modelId="{C5A59241-8547-435E-BF37-C96A86B95FBA}" type="presOf" srcId="{F25DD8B4-520E-4135-AA1D-A2623232AB6E}" destId="{F085642B-E7D8-4B2E-A09E-86186F2B7DA7}" srcOrd="0" destOrd="0" presId="urn:microsoft.com/office/officeart/2005/8/layout/vList5"/>
    <dgm:cxn modelId="{94208845-1F90-4E6B-8E53-2BA135C195DD}" type="presOf" srcId="{4D38DDA3-070A-4135-8298-BF3475077549}" destId="{799EB899-16B5-4DF0-BD54-8AEFA5EF4735}" srcOrd="0" destOrd="2" presId="urn:microsoft.com/office/officeart/2005/8/layout/vList5"/>
    <dgm:cxn modelId="{EF2EE877-28B9-4DB9-929D-5FE8DD448142}" type="presOf" srcId="{7BE53DC9-BFCD-4002-A129-3EDB477B4EE2}" destId="{799EB899-16B5-4DF0-BD54-8AEFA5EF4735}" srcOrd="0" destOrd="0" presId="urn:microsoft.com/office/officeart/2005/8/layout/vList5"/>
    <dgm:cxn modelId="{45521C8B-5E60-4E31-ACA0-02826AC7B967}" srcId="{CCAC5222-A613-4E15-8546-296F5C98AEFF}" destId="{97F3F97E-5E35-43CE-892D-82E10EB4E0F5}" srcOrd="0" destOrd="0" parTransId="{1019F09C-C02C-4A11-9C12-49CF0856922C}" sibTransId="{2D07A651-0254-4FA9-AF6F-0ED8A66259BD}"/>
    <dgm:cxn modelId="{01F70191-F7C2-47C8-A98F-BD9A24029850}" type="presOf" srcId="{3B74D6AB-AD31-40AC-B54F-6289F189EB0A}" destId="{799EB899-16B5-4DF0-BD54-8AEFA5EF4735}" srcOrd="0" destOrd="3" presId="urn:microsoft.com/office/officeart/2005/8/layout/vList5"/>
    <dgm:cxn modelId="{5ACC9D9F-B2D7-43A4-9F35-43E3A5A58951}" srcId="{F25DD8B4-520E-4135-AA1D-A2623232AB6E}" destId="{CCAC5222-A613-4E15-8546-296F5C98AEFF}" srcOrd="1" destOrd="0" parTransId="{5FE73893-8C41-4B90-98E7-3853647966FC}" sibTransId="{3AE73283-3960-4899-A7CB-5BF6BCB65D0F}"/>
    <dgm:cxn modelId="{6F0DEBB1-6A6A-48FC-81FB-9A0A9563CD7F}" srcId="{8ABAB5FB-26B5-4029-B918-F4E23B7FCD22}" destId="{86FE033D-813D-4AC0-AB02-C85231FB0C83}" srcOrd="1" destOrd="0" parTransId="{EA071B3C-6FAC-4F9A-8DA5-F834B2C8F7F8}" sibTransId="{FA179649-6BC9-476D-9A6D-17378677DADB}"/>
    <dgm:cxn modelId="{A99D21C5-4E99-430B-A89F-C41D4A25A614}" srcId="{F25DD8B4-520E-4135-AA1D-A2623232AB6E}" destId="{8ABAB5FB-26B5-4029-B918-F4E23B7FCD22}" srcOrd="0" destOrd="0" parTransId="{76415312-3F2F-4CE1-A067-2AB67EB88ED0}" sibTransId="{D3D663C5-60E7-4DCC-9719-81D7BFB623C9}"/>
    <dgm:cxn modelId="{17710CC9-3377-43F2-AB9F-23FA33B903DD}" srcId="{8ABAB5FB-26B5-4029-B918-F4E23B7FCD22}" destId="{9AC471E7-6965-4FD0-85F0-AA4B3DEE53D9}" srcOrd="4" destOrd="0" parTransId="{DAA74806-004C-4FCD-A0EA-5D0A97AC312D}" sibTransId="{485869A9-210F-4875-95B4-B61D0CB45291}"/>
    <dgm:cxn modelId="{0E8B89CF-374B-4273-96D8-AB32201CC215}" type="presOf" srcId="{97F3F97E-5E35-43CE-892D-82E10EB4E0F5}" destId="{FAF9BD88-5FA1-4DEE-9E53-71DD5F3C67CF}" srcOrd="0" destOrd="0" presId="urn:microsoft.com/office/officeart/2005/8/layout/vList5"/>
    <dgm:cxn modelId="{D56ED9FD-D507-4A1F-910E-5B5098C210D7}" srcId="{8ABAB5FB-26B5-4029-B918-F4E23B7FCD22}" destId="{3B74D6AB-AD31-40AC-B54F-6289F189EB0A}" srcOrd="3" destOrd="0" parTransId="{3E2171B2-7880-4307-A13D-B23C63140D57}" sibTransId="{A17C556D-453B-4EAC-8B6A-FD997EE9C55F}"/>
    <dgm:cxn modelId="{2DF68D17-A04A-46C4-A0FB-96BDE770C7FA}" type="presParOf" srcId="{F085642B-E7D8-4B2E-A09E-86186F2B7DA7}" destId="{65637DED-C273-488F-9335-D1C3C9B22003}" srcOrd="0" destOrd="0" presId="urn:microsoft.com/office/officeart/2005/8/layout/vList5"/>
    <dgm:cxn modelId="{9FABBB21-E2B7-485B-A922-0CCDB7787A60}" type="presParOf" srcId="{65637DED-C273-488F-9335-D1C3C9B22003}" destId="{C0BFD27A-0820-474D-9B58-0E907D39BF43}" srcOrd="0" destOrd="0" presId="urn:microsoft.com/office/officeart/2005/8/layout/vList5"/>
    <dgm:cxn modelId="{44CBB2ED-DE11-4A6E-BE73-4420D43BF678}" type="presParOf" srcId="{65637DED-C273-488F-9335-D1C3C9B22003}" destId="{799EB899-16B5-4DF0-BD54-8AEFA5EF4735}" srcOrd="1" destOrd="0" presId="urn:microsoft.com/office/officeart/2005/8/layout/vList5"/>
    <dgm:cxn modelId="{511ED7FF-C214-45E8-8807-3C61311CE9A7}" type="presParOf" srcId="{F085642B-E7D8-4B2E-A09E-86186F2B7DA7}" destId="{1CEA3798-95E2-4A5D-A6BB-8E9DC679D307}" srcOrd="1" destOrd="0" presId="urn:microsoft.com/office/officeart/2005/8/layout/vList5"/>
    <dgm:cxn modelId="{22A2473F-4E8A-4EE1-BDB0-965A7A1B2C81}" type="presParOf" srcId="{F085642B-E7D8-4B2E-A09E-86186F2B7DA7}" destId="{9B22FB17-C4AD-4062-BE43-59535E7FFCB2}" srcOrd="2" destOrd="0" presId="urn:microsoft.com/office/officeart/2005/8/layout/vList5"/>
    <dgm:cxn modelId="{A75BDC52-40AE-46E0-9620-89C54F1470D4}" type="presParOf" srcId="{9B22FB17-C4AD-4062-BE43-59535E7FFCB2}" destId="{4DC8C6CD-4A4A-4C00-8D18-8E2CC7C70E7A}" srcOrd="0" destOrd="0" presId="urn:microsoft.com/office/officeart/2005/8/layout/vList5"/>
    <dgm:cxn modelId="{EBCCAE3C-6A85-4C72-AE25-F61D5E0C006F}" type="presParOf" srcId="{9B22FB17-C4AD-4062-BE43-59535E7FFCB2}" destId="{FAF9BD88-5FA1-4DEE-9E53-71DD5F3C67C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8F606C-F2DA-4C48-8E2B-A50F1CA532B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58FC9E-E8D9-4CEB-B0DC-3CFA66F10D37}">
      <dgm:prSet/>
      <dgm:spPr/>
      <dgm:t>
        <a:bodyPr/>
        <a:lstStyle/>
        <a:p>
          <a:r>
            <a:rPr lang="en-US"/>
            <a:t>To be able to predict the sales price of a new listing</a:t>
          </a:r>
        </a:p>
      </dgm:t>
    </dgm:pt>
    <dgm:pt modelId="{E5DF84A6-ABDF-45E0-A4EF-DB3EF3DE09F3}" type="parTrans" cxnId="{8C0D6E43-11F3-4385-8652-90BE337E4DB6}">
      <dgm:prSet/>
      <dgm:spPr/>
      <dgm:t>
        <a:bodyPr/>
        <a:lstStyle/>
        <a:p>
          <a:endParaRPr lang="en-US"/>
        </a:p>
      </dgm:t>
    </dgm:pt>
    <dgm:pt modelId="{1397979A-D27A-4319-A93F-A2AE6158192D}" type="sibTrans" cxnId="{8C0D6E43-11F3-4385-8652-90BE337E4DB6}">
      <dgm:prSet/>
      <dgm:spPr/>
      <dgm:t>
        <a:bodyPr/>
        <a:lstStyle/>
        <a:p>
          <a:endParaRPr lang="en-US"/>
        </a:p>
      </dgm:t>
    </dgm:pt>
    <dgm:pt modelId="{C64D4124-7A80-4105-8020-74952287C50E}">
      <dgm:prSet/>
      <dgm:spPr/>
      <dgm:t>
        <a:bodyPr/>
        <a:lstStyle/>
        <a:p>
          <a:r>
            <a:rPr lang="en-US"/>
            <a:t>To be able to do “what-if” analysis by changing different features.</a:t>
          </a:r>
        </a:p>
      </dgm:t>
    </dgm:pt>
    <dgm:pt modelId="{25DC50A0-6FD5-4298-A942-BE57B446BDD3}" type="parTrans" cxnId="{C871FE09-9323-4527-84E7-7DE714C917F1}">
      <dgm:prSet/>
      <dgm:spPr/>
      <dgm:t>
        <a:bodyPr/>
        <a:lstStyle/>
        <a:p>
          <a:endParaRPr lang="en-US"/>
        </a:p>
      </dgm:t>
    </dgm:pt>
    <dgm:pt modelId="{D7F52BCA-5724-4C82-B0CF-B29300578166}" type="sibTrans" cxnId="{C871FE09-9323-4527-84E7-7DE714C917F1}">
      <dgm:prSet/>
      <dgm:spPr/>
      <dgm:t>
        <a:bodyPr/>
        <a:lstStyle/>
        <a:p>
          <a:endParaRPr lang="en-US"/>
        </a:p>
      </dgm:t>
    </dgm:pt>
    <dgm:pt modelId="{EC65F172-9949-4B23-A4F1-9A1BECEAB901}" type="pres">
      <dgm:prSet presAssocID="{7A8F606C-F2DA-4C48-8E2B-A50F1CA532B1}" presName="linear" presStyleCnt="0">
        <dgm:presLayoutVars>
          <dgm:animLvl val="lvl"/>
          <dgm:resizeHandles val="exact"/>
        </dgm:presLayoutVars>
      </dgm:prSet>
      <dgm:spPr/>
    </dgm:pt>
    <dgm:pt modelId="{3290A7D6-E1A9-4BDF-BAA9-3A9747551D23}" type="pres">
      <dgm:prSet presAssocID="{5658FC9E-E8D9-4CEB-B0DC-3CFA66F10D3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5A1F5DF-5531-4D43-BDCD-6F1233E657D6}" type="pres">
      <dgm:prSet presAssocID="{1397979A-D27A-4319-A93F-A2AE6158192D}" presName="spacer" presStyleCnt="0"/>
      <dgm:spPr/>
    </dgm:pt>
    <dgm:pt modelId="{D1C3A9CD-23C1-4347-8478-140F623994B1}" type="pres">
      <dgm:prSet presAssocID="{C64D4124-7A80-4105-8020-74952287C50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871FE09-9323-4527-84E7-7DE714C917F1}" srcId="{7A8F606C-F2DA-4C48-8E2B-A50F1CA532B1}" destId="{C64D4124-7A80-4105-8020-74952287C50E}" srcOrd="1" destOrd="0" parTransId="{25DC50A0-6FD5-4298-A942-BE57B446BDD3}" sibTransId="{D7F52BCA-5724-4C82-B0CF-B29300578166}"/>
    <dgm:cxn modelId="{8C0D6E43-11F3-4385-8652-90BE337E4DB6}" srcId="{7A8F606C-F2DA-4C48-8E2B-A50F1CA532B1}" destId="{5658FC9E-E8D9-4CEB-B0DC-3CFA66F10D37}" srcOrd="0" destOrd="0" parTransId="{E5DF84A6-ABDF-45E0-A4EF-DB3EF3DE09F3}" sibTransId="{1397979A-D27A-4319-A93F-A2AE6158192D}"/>
    <dgm:cxn modelId="{7C5BE44D-DBEB-4A14-BBA3-C86027E741C2}" type="presOf" srcId="{C64D4124-7A80-4105-8020-74952287C50E}" destId="{D1C3A9CD-23C1-4347-8478-140F623994B1}" srcOrd="0" destOrd="0" presId="urn:microsoft.com/office/officeart/2005/8/layout/vList2"/>
    <dgm:cxn modelId="{B4D7E080-A7E9-4E5F-81E1-521577BE0271}" type="presOf" srcId="{5658FC9E-E8D9-4CEB-B0DC-3CFA66F10D37}" destId="{3290A7D6-E1A9-4BDF-BAA9-3A9747551D23}" srcOrd="0" destOrd="0" presId="urn:microsoft.com/office/officeart/2005/8/layout/vList2"/>
    <dgm:cxn modelId="{2A473E8B-A38A-438F-AB8F-029D1C2469C7}" type="presOf" srcId="{7A8F606C-F2DA-4C48-8E2B-A50F1CA532B1}" destId="{EC65F172-9949-4B23-A4F1-9A1BECEAB901}" srcOrd="0" destOrd="0" presId="urn:microsoft.com/office/officeart/2005/8/layout/vList2"/>
    <dgm:cxn modelId="{B33602EA-A6A7-40A0-8C14-A42614CECED0}" type="presParOf" srcId="{EC65F172-9949-4B23-A4F1-9A1BECEAB901}" destId="{3290A7D6-E1A9-4BDF-BAA9-3A9747551D23}" srcOrd="0" destOrd="0" presId="urn:microsoft.com/office/officeart/2005/8/layout/vList2"/>
    <dgm:cxn modelId="{8E088B27-699E-4C30-B811-E85A01915164}" type="presParOf" srcId="{EC65F172-9949-4B23-A4F1-9A1BECEAB901}" destId="{65A1F5DF-5531-4D43-BDCD-6F1233E657D6}" srcOrd="1" destOrd="0" presId="urn:microsoft.com/office/officeart/2005/8/layout/vList2"/>
    <dgm:cxn modelId="{5611F944-F6E2-430E-80FC-F631CC0F79D5}" type="presParOf" srcId="{EC65F172-9949-4B23-A4F1-9A1BECEAB901}" destId="{D1C3A9CD-23C1-4347-8478-140F623994B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42D434-26DB-4B32-A858-84A9488B59B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7FBCC3-5DC5-41F8-AAF1-D518716F9C6B}">
      <dgm:prSet/>
      <dgm:spPr/>
      <dgm:t>
        <a:bodyPr/>
        <a:lstStyle/>
        <a:p>
          <a:r>
            <a:rPr lang="en-US"/>
            <a:t>Number of Instances: 2,930</a:t>
          </a:r>
        </a:p>
      </dgm:t>
    </dgm:pt>
    <dgm:pt modelId="{48A70B59-3639-4ABA-BE3F-2579B9087E22}" type="parTrans" cxnId="{031ED4BD-3172-4811-BEFE-EC50046F52BE}">
      <dgm:prSet/>
      <dgm:spPr/>
      <dgm:t>
        <a:bodyPr/>
        <a:lstStyle/>
        <a:p>
          <a:endParaRPr lang="en-US"/>
        </a:p>
      </dgm:t>
    </dgm:pt>
    <dgm:pt modelId="{A3632AA5-5BF7-48D7-A7FB-126F842FDE7A}" type="sibTrans" cxnId="{031ED4BD-3172-4811-BEFE-EC50046F52BE}">
      <dgm:prSet/>
      <dgm:spPr/>
      <dgm:t>
        <a:bodyPr/>
        <a:lstStyle/>
        <a:p>
          <a:endParaRPr lang="en-US"/>
        </a:p>
      </dgm:t>
    </dgm:pt>
    <dgm:pt modelId="{776E5206-5E89-47AB-884E-5E8393864E49}">
      <dgm:prSet/>
      <dgm:spPr/>
      <dgm:t>
        <a:bodyPr/>
        <a:lstStyle/>
        <a:p>
          <a:r>
            <a:rPr lang="en-US"/>
            <a:t>Number of Features: 79</a:t>
          </a:r>
        </a:p>
      </dgm:t>
    </dgm:pt>
    <dgm:pt modelId="{4E5FDB53-E40C-4386-B4FF-5AAE05A99C29}" type="parTrans" cxnId="{5CC4E0A6-63D1-406D-82D1-321FFD46793B}">
      <dgm:prSet/>
      <dgm:spPr/>
      <dgm:t>
        <a:bodyPr/>
        <a:lstStyle/>
        <a:p>
          <a:endParaRPr lang="en-US"/>
        </a:p>
      </dgm:t>
    </dgm:pt>
    <dgm:pt modelId="{112EAB6E-6FF7-41F5-BB9D-39B4BE65F771}" type="sibTrans" cxnId="{5CC4E0A6-63D1-406D-82D1-321FFD46793B}">
      <dgm:prSet/>
      <dgm:spPr/>
      <dgm:t>
        <a:bodyPr/>
        <a:lstStyle/>
        <a:p>
          <a:endParaRPr lang="en-US"/>
        </a:p>
      </dgm:t>
    </dgm:pt>
    <dgm:pt modelId="{7A6D755C-592B-4198-81A9-2A02A71C8141}">
      <dgm:prSet/>
      <dgm:spPr/>
      <dgm:t>
        <a:bodyPr/>
        <a:lstStyle/>
        <a:p>
          <a:r>
            <a:rPr lang="en-US"/>
            <a:t>Data types include both numerical and categorical values</a:t>
          </a:r>
        </a:p>
      </dgm:t>
    </dgm:pt>
    <dgm:pt modelId="{AF052794-A1F0-4756-94B5-F4F323D6D904}" type="parTrans" cxnId="{5653D436-6849-4F60-8DA6-70D429847B7C}">
      <dgm:prSet/>
      <dgm:spPr/>
      <dgm:t>
        <a:bodyPr/>
        <a:lstStyle/>
        <a:p>
          <a:endParaRPr lang="en-US"/>
        </a:p>
      </dgm:t>
    </dgm:pt>
    <dgm:pt modelId="{81CC1908-3460-4B39-A3DD-46FC68E05014}" type="sibTrans" cxnId="{5653D436-6849-4F60-8DA6-70D429847B7C}">
      <dgm:prSet/>
      <dgm:spPr/>
      <dgm:t>
        <a:bodyPr/>
        <a:lstStyle/>
        <a:p>
          <a:endParaRPr lang="en-US"/>
        </a:p>
      </dgm:t>
    </dgm:pt>
    <dgm:pt modelId="{06DD80C8-A557-45B6-8489-DFA2F9527BFE}">
      <dgm:prSet/>
      <dgm:spPr/>
      <dgm:t>
        <a:bodyPr/>
        <a:lstStyle/>
        <a:p>
          <a:r>
            <a:rPr lang="en-US"/>
            <a:t>Record of home sales from January 2006 to July 2010</a:t>
          </a:r>
        </a:p>
      </dgm:t>
    </dgm:pt>
    <dgm:pt modelId="{5F4A69EA-7A5C-449F-BBD9-AF1CA56573F4}" type="parTrans" cxnId="{894C52FA-D3A4-43D8-8510-F5D762476CAD}">
      <dgm:prSet/>
      <dgm:spPr/>
      <dgm:t>
        <a:bodyPr/>
        <a:lstStyle/>
        <a:p>
          <a:endParaRPr lang="en-US"/>
        </a:p>
      </dgm:t>
    </dgm:pt>
    <dgm:pt modelId="{888CDDA4-0ADA-4F81-B86C-783D8D03E0FF}" type="sibTrans" cxnId="{894C52FA-D3A4-43D8-8510-F5D762476CAD}">
      <dgm:prSet/>
      <dgm:spPr/>
      <dgm:t>
        <a:bodyPr/>
        <a:lstStyle/>
        <a:p>
          <a:endParaRPr lang="en-US"/>
        </a:p>
      </dgm:t>
    </dgm:pt>
    <dgm:pt modelId="{28E69061-326E-4B9C-8938-6F95AD388ED3}" type="pres">
      <dgm:prSet presAssocID="{CA42D434-26DB-4B32-A858-84A9488B59B0}" presName="matrix" presStyleCnt="0">
        <dgm:presLayoutVars>
          <dgm:chMax val="1"/>
          <dgm:dir/>
          <dgm:resizeHandles val="exact"/>
        </dgm:presLayoutVars>
      </dgm:prSet>
      <dgm:spPr/>
    </dgm:pt>
    <dgm:pt modelId="{7E9BED59-76BC-43AA-B563-2E4A44E4110C}" type="pres">
      <dgm:prSet presAssocID="{CA42D434-26DB-4B32-A858-84A9488B59B0}" presName="diamond" presStyleLbl="bgShp" presStyleIdx="0" presStyleCnt="1"/>
      <dgm:spPr/>
    </dgm:pt>
    <dgm:pt modelId="{F151FCCC-6C96-47A2-B138-FEC2F73A241E}" type="pres">
      <dgm:prSet presAssocID="{CA42D434-26DB-4B32-A858-84A9488B59B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22C0F84-BDCC-4A23-A0CF-C73FA40B0FC8}" type="pres">
      <dgm:prSet presAssocID="{CA42D434-26DB-4B32-A858-84A9488B59B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3AB13E3-A103-42E3-BFD2-5F55C94DFE4B}" type="pres">
      <dgm:prSet presAssocID="{CA42D434-26DB-4B32-A858-84A9488B59B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CCB618D-9DEC-4A13-AC5B-78D782F29431}" type="pres">
      <dgm:prSet presAssocID="{CA42D434-26DB-4B32-A858-84A9488B59B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3497729-38AD-46EA-9514-FD8927EB9C9F}" type="presOf" srcId="{776E5206-5E89-47AB-884E-5E8393864E49}" destId="{E22C0F84-BDCC-4A23-A0CF-C73FA40B0FC8}" srcOrd="0" destOrd="0" presId="urn:microsoft.com/office/officeart/2005/8/layout/matrix3"/>
    <dgm:cxn modelId="{5653D436-6849-4F60-8DA6-70D429847B7C}" srcId="{CA42D434-26DB-4B32-A858-84A9488B59B0}" destId="{7A6D755C-592B-4198-81A9-2A02A71C8141}" srcOrd="2" destOrd="0" parTransId="{AF052794-A1F0-4756-94B5-F4F323D6D904}" sibTransId="{81CC1908-3460-4B39-A3DD-46FC68E05014}"/>
    <dgm:cxn modelId="{48EB095E-2D3B-4BFA-AD38-B3FFB96E3803}" type="presOf" srcId="{567FBCC3-5DC5-41F8-AAF1-D518716F9C6B}" destId="{F151FCCC-6C96-47A2-B138-FEC2F73A241E}" srcOrd="0" destOrd="0" presId="urn:microsoft.com/office/officeart/2005/8/layout/matrix3"/>
    <dgm:cxn modelId="{D0C23B76-A2A8-4302-A7DB-59317DA77918}" type="presOf" srcId="{7A6D755C-592B-4198-81A9-2A02A71C8141}" destId="{33AB13E3-A103-42E3-BFD2-5F55C94DFE4B}" srcOrd="0" destOrd="0" presId="urn:microsoft.com/office/officeart/2005/8/layout/matrix3"/>
    <dgm:cxn modelId="{77730689-07D7-4009-BC08-C18F0D20A0EE}" type="presOf" srcId="{CA42D434-26DB-4B32-A858-84A9488B59B0}" destId="{28E69061-326E-4B9C-8938-6F95AD388ED3}" srcOrd="0" destOrd="0" presId="urn:microsoft.com/office/officeart/2005/8/layout/matrix3"/>
    <dgm:cxn modelId="{5CC4E0A6-63D1-406D-82D1-321FFD46793B}" srcId="{CA42D434-26DB-4B32-A858-84A9488B59B0}" destId="{776E5206-5E89-47AB-884E-5E8393864E49}" srcOrd="1" destOrd="0" parTransId="{4E5FDB53-E40C-4386-B4FF-5AAE05A99C29}" sibTransId="{112EAB6E-6FF7-41F5-BB9D-39B4BE65F771}"/>
    <dgm:cxn modelId="{031ED4BD-3172-4811-BEFE-EC50046F52BE}" srcId="{CA42D434-26DB-4B32-A858-84A9488B59B0}" destId="{567FBCC3-5DC5-41F8-AAF1-D518716F9C6B}" srcOrd="0" destOrd="0" parTransId="{48A70B59-3639-4ABA-BE3F-2579B9087E22}" sibTransId="{A3632AA5-5BF7-48D7-A7FB-126F842FDE7A}"/>
    <dgm:cxn modelId="{682C34C0-1EF0-43B6-955D-8EB768E03542}" type="presOf" srcId="{06DD80C8-A557-45B6-8489-DFA2F9527BFE}" destId="{8CCB618D-9DEC-4A13-AC5B-78D782F29431}" srcOrd="0" destOrd="0" presId="urn:microsoft.com/office/officeart/2005/8/layout/matrix3"/>
    <dgm:cxn modelId="{894C52FA-D3A4-43D8-8510-F5D762476CAD}" srcId="{CA42D434-26DB-4B32-A858-84A9488B59B0}" destId="{06DD80C8-A557-45B6-8489-DFA2F9527BFE}" srcOrd="3" destOrd="0" parTransId="{5F4A69EA-7A5C-449F-BBD9-AF1CA56573F4}" sibTransId="{888CDDA4-0ADA-4F81-B86C-783D8D03E0FF}"/>
    <dgm:cxn modelId="{6D9576D8-8B3E-4A72-A9A1-D9A914F4210C}" type="presParOf" srcId="{28E69061-326E-4B9C-8938-6F95AD388ED3}" destId="{7E9BED59-76BC-43AA-B563-2E4A44E4110C}" srcOrd="0" destOrd="0" presId="urn:microsoft.com/office/officeart/2005/8/layout/matrix3"/>
    <dgm:cxn modelId="{F5444762-247C-4643-ADD9-B05C4A663596}" type="presParOf" srcId="{28E69061-326E-4B9C-8938-6F95AD388ED3}" destId="{F151FCCC-6C96-47A2-B138-FEC2F73A241E}" srcOrd="1" destOrd="0" presId="urn:microsoft.com/office/officeart/2005/8/layout/matrix3"/>
    <dgm:cxn modelId="{F6E2CB54-6DD4-42F6-8808-3DBD56182EA3}" type="presParOf" srcId="{28E69061-326E-4B9C-8938-6F95AD388ED3}" destId="{E22C0F84-BDCC-4A23-A0CF-C73FA40B0FC8}" srcOrd="2" destOrd="0" presId="urn:microsoft.com/office/officeart/2005/8/layout/matrix3"/>
    <dgm:cxn modelId="{1784E2EF-2CA0-4DDE-9F97-96910F0A175B}" type="presParOf" srcId="{28E69061-326E-4B9C-8938-6F95AD388ED3}" destId="{33AB13E3-A103-42E3-BFD2-5F55C94DFE4B}" srcOrd="3" destOrd="0" presId="urn:microsoft.com/office/officeart/2005/8/layout/matrix3"/>
    <dgm:cxn modelId="{3CAF33AF-832A-4926-9BD8-828A9BD5A210}" type="presParOf" srcId="{28E69061-326E-4B9C-8938-6F95AD388ED3}" destId="{8CCB618D-9DEC-4A13-AC5B-78D782F2943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7549C-A4E5-4104-8B49-FA95DFED1A1A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BCC11-17A1-420A-A63D-E560959150B8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Sean Miller</a:t>
          </a:r>
        </a:p>
      </dsp:txBody>
      <dsp:txXfrm>
        <a:off x="398656" y="1088253"/>
        <a:ext cx="2959127" cy="1837317"/>
      </dsp:txXfrm>
    </dsp:sp>
    <dsp:sp modelId="{3877CCC6-6DA6-4234-AE96-BC54741D86B8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C0A95-DA6E-49FA-81D7-9E179570D8AA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Farhan Hassan</a:t>
          </a:r>
        </a:p>
      </dsp:txBody>
      <dsp:txXfrm>
        <a:off x="4155097" y="1088253"/>
        <a:ext cx="2959127" cy="1837317"/>
      </dsp:txXfrm>
    </dsp:sp>
    <dsp:sp modelId="{58084A76-DC5C-4C1E-AD40-636344FC9395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42543-BC43-4459-A984-03A1799963E9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Dewayne Hafenstein</a:t>
          </a:r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EB899-16B5-4DF0-BD54-8AEFA5EF4735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Housing market trends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Predicting failure of Infrastructure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Diagnostics for Healthcare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Diagnostics for Machine Maintenance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And a few more… </a:t>
          </a:r>
        </a:p>
      </dsp:txBody>
      <dsp:txXfrm rot="-5400000">
        <a:off x="3785616" y="295201"/>
        <a:ext cx="6647092" cy="1532257"/>
      </dsp:txXfrm>
    </dsp:sp>
    <dsp:sp modelId="{C0BFD27A-0820-474D-9B58-0E907D39BF43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Interests included:</a:t>
          </a:r>
        </a:p>
      </dsp:txBody>
      <dsp:txXfrm>
        <a:off x="103614" y="103667"/>
        <a:ext cx="3578388" cy="1915324"/>
      </dsp:txXfrm>
    </dsp:sp>
    <dsp:sp modelId="{FAF9BD88-5FA1-4DEE-9E53-71DD5F3C67CF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Predict the sale price of a house going up for sale</a:t>
          </a:r>
        </a:p>
      </dsp:txBody>
      <dsp:txXfrm rot="-5400000">
        <a:off x="3785616" y="2523880"/>
        <a:ext cx="6647092" cy="1532257"/>
      </dsp:txXfrm>
    </dsp:sp>
    <dsp:sp modelId="{4DC8C6CD-4A4A-4C00-8D18-8E2CC7C70E7A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108585" rIns="217170" bIns="10858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Decided on:</a:t>
          </a:r>
        </a:p>
      </dsp:txBody>
      <dsp:txXfrm>
        <a:off x="103614" y="2332346"/>
        <a:ext cx="3578388" cy="19153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0A7D6-E1A9-4BDF-BAA9-3A9747551D23}">
      <dsp:nvSpPr>
        <dsp:cNvPr id="0" name=""/>
        <dsp:cNvSpPr/>
      </dsp:nvSpPr>
      <dsp:spPr>
        <a:xfrm>
          <a:off x="0" y="22035"/>
          <a:ext cx="4828172" cy="274778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To be able to predict the sales price of a new listing</a:t>
          </a:r>
        </a:p>
      </dsp:txBody>
      <dsp:txXfrm>
        <a:off x="134136" y="156171"/>
        <a:ext cx="4559900" cy="2479509"/>
      </dsp:txXfrm>
    </dsp:sp>
    <dsp:sp modelId="{D1C3A9CD-23C1-4347-8478-140F623994B1}">
      <dsp:nvSpPr>
        <dsp:cNvPr id="0" name=""/>
        <dsp:cNvSpPr/>
      </dsp:nvSpPr>
      <dsp:spPr>
        <a:xfrm>
          <a:off x="0" y="2882137"/>
          <a:ext cx="4828172" cy="2747781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To be able to do “what-if” analysis by changing different features.</a:t>
          </a:r>
        </a:p>
      </dsp:txBody>
      <dsp:txXfrm>
        <a:off x="134136" y="3016273"/>
        <a:ext cx="4559900" cy="24795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BED59-76BC-43AA-B563-2E4A44E4110C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1FCCC-6C96-47A2-B138-FEC2F73A241E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Number of Instances: 2,930</a:t>
          </a:r>
        </a:p>
      </dsp:txBody>
      <dsp:txXfrm>
        <a:off x="1313516" y="631331"/>
        <a:ext cx="1948298" cy="1948298"/>
      </dsp:txXfrm>
    </dsp:sp>
    <dsp:sp modelId="{E22C0F84-BDCC-4A23-A0CF-C73FA40B0FC8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Number of Features: 79</a:t>
          </a:r>
        </a:p>
      </dsp:txBody>
      <dsp:txXfrm>
        <a:off x="3638696" y="631331"/>
        <a:ext cx="1948298" cy="1948298"/>
      </dsp:txXfrm>
    </dsp:sp>
    <dsp:sp modelId="{33AB13E3-A103-42E3-BFD2-5F55C94DFE4B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types include both numerical and categorical values</a:t>
          </a:r>
        </a:p>
      </dsp:txBody>
      <dsp:txXfrm>
        <a:off x="1313516" y="2956510"/>
        <a:ext cx="1948298" cy="1948298"/>
      </dsp:txXfrm>
    </dsp:sp>
    <dsp:sp modelId="{8CCB618D-9DEC-4A13-AC5B-78D782F29431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Record of home sales from January 2006 to July 2010</a:t>
          </a:r>
        </a:p>
      </dsp:txBody>
      <dsp:txXfrm>
        <a:off x="3638696" y="2956510"/>
        <a:ext cx="1948298" cy="1948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266B-43CE-7540-DA26-1D4129834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575E3-E768-2ECC-5304-C8EF2E1C9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293B0-D698-1F08-25B6-EFA10630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2FDE5-86A7-B9BF-223F-BD976B8E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2D125-B829-469E-B798-3FF0851F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5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D145-58CE-6CC1-33A8-184B10F6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43F25-41AF-1398-9B0A-29B0057FE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C766-B562-0DAB-059A-06BCDCCE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79CA-BEC7-E617-0052-3F106F7D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F78A-7530-A90E-7C0B-1301504C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B3B49-21C1-4F66-0A10-A0BBC8F8B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FF07C-7500-90D8-6C1A-0B5137AA7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D00D-6356-6D07-949C-EFB00F0C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6D65-F7D1-F1A3-594D-7EDC6469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FE53-842C-C49C-C800-38409D58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4767-D4DF-275F-7026-DC42CB39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B674-B2BD-7070-ED05-C827AE29D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DAD7-6E68-A8BD-E715-6CBED44B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F508D-A9D3-AD06-362B-C99E61F9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B3749-5136-5EA4-6824-526198D3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887F-28F4-FA6B-19E2-5253474A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31CFC-688F-27C9-D0C0-B5287C91B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7BD13-FF2D-A8A2-41DA-069EEB59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DB127-4496-EB34-38BE-D65B83CE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0780-346E-F791-C0DE-1FD349E1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8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806E-AF70-7972-0668-E47B5246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5829-E581-220B-6536-0E2991D8C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ACCFE-3C5B-B3A4-8E1E-313E45D7C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98ED2-63E0-D143-86CE-84F69413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ED4B0-6ED6-65E2-3BC7-CC8DE9B1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2E2B9-3DAE-5A8B-8027-80B024D1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1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B01EE-F408-836B-CD66-0B351997A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9E462-7D4D-6EE7-CB30-A675361D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8364E-374A-2759-665B-2E2491307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ABE49-544E-A144-F576-ECCE9F38D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4360A-7055-DD73-39C8-5B4F935A5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957A2E-3310-7074-77EA-34C7AA60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5DEEA-8C27-05A7-55D4-71DE1578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AA1A9F-E1DD-F8C8-76EA-B5D75A6C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8F5A-0FF8-20F2-35F2-FB4CC4CD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133D9-8AD7-3DB5-51A4-88870883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CE49C-1F64-FD13-65F2-678A896F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10C24-5E7D-4CDD-B987-D9667C8C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8BB38-CD5B-C69E-5428-22F64EB1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5CC3D-764C-6958-CC78-DDD42168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0AF2A-67C7-3310-78C0-67A8D901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8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7ED0-C47D-7FA0-1FEF-633C791C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73D6-7158-D271-77BD-281E2EE4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EDBF8-B3C3-C5E5-B6EB-8020E0157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B333F-58D2-4C62-30A9-CCDA95E4E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232DD-A5C7-C6E5-FDDA-0FD43E53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81986-F4B9-E582-66CB-061214A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5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FAD0-BA5E-8230-CC0A-D65C0FD5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CB4A2-D8B2-BB65-16CA-1BA5A71BD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484D6-A88B-DFE6-2128-CC0C05CBB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0F932-4B01-9CA0-D312-252CE32B8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D8512-0ED0-7951-3554-1104659A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31752-658C-B6FD-CC9C-B48D8292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4DC6F-3637-78B1-255F-15DAE6B0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1390D-4B05-3F81-6890-735DA9DB2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BB1D-7C1B-00FC-8B83-04EF527AE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0DB5A-B4C6-47BD-B3A5-6F5ED231055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C4366-AF7E-1394-9FCC-C9DD21210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373B-341F-FBA3-748B-0986F113F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DF618-2EDD-4CB1-91A0-98F8D3FE0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ashanknecrothapa/ames-housing-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7B58A-037B-8580-15A4-F17D0685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Petabyte Pirates</a:t>
            </a:r>
          </a:p>
        </p:txBody>
      </p:sp>
      <p:pic>
        <p:nvPicPr>
          <p:cNvPr id="5" name="Picture 4" descr="A cartoon pirate on a boat&#10;&#10;AI-generated content may be incorrect.">
            <a:extLst>
              <a:ext uri="{FF2B5EF4-FFF2-40B4-BE49-F238E27FC236}">
                <a16:creationId xmlns:a16="http://schemas.microsoft.com/office/drawing/2014/main" id="{B75D2CBB-42F1-256D-20A9-49710EDD8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" r="-1" b="-1"/>
          <a:stretch>
            <a:fillRect/>
          </a:stretch>
        </p:blipFill>
        <p:spPr>
          <a:xfrm>
            <a:off x="360415" y="320040"/>
            <a:ext cx="4006618" cy="5899785"/>
          </a:xfrm>
          <a:prstGeom prst="rect">
            <a:avLst/>
          </a:prstGeom>
        </p:spPr>
      </p:pic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4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D3FA-CFB3-89CD-6F72-563306CC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EB25AC-44EE-2742-0A98-90F8FCBCEADE}"/>
              </a:ext>
            </a:extLst>
          </p:cNvPr>
          <p:cNvGrpSpPr/>
          <p:nvPr/>
        </p:nvGrpSpPr>
        <p:grpSpPr>
          <a:xfrm>
            <a:off x="1544317" y="1935377"/>
            <a:ext cx="3394464" cy="3187581"/>
            <a:chOff x="1502276" y="1136591"/>
            <a:chExt cx="3394464" cy="3187581"/>
          </a:xfrm>
        </p:grpSpPr>
        <p:pic>
          <p:nvPicPr>
            <p:cNvPr id="5" name="Picture 2" descr="Make Flask Fast and Reliable – Simple ...">
              <a:extLst>
                <a:ext uri="{FF2B5EF4-FFF2-40B4-BE49-F238E27FC236}">
                  <a16:creationId xmlns:a16="http://schemas.microsoft.com/office/drawing/2014/main" id="{43E35A78-C2B3-6F59-62E0-1F9439F41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01" y="1233578"/>
              <a:ext cx="1471660" cy="531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D495EE-CF0A-549D-9862-CFCFC844D616}"/>
                </a:ext>
              </a:extLst>
            </p:cNvPr>
            <p:cNvSpPr/>
            <p:nvPr/>
          </p:nvSpPr>
          <p:spPr>
            <a:xfrm>
              <a:off x="1502276" y="1136591"/>
              <a:ext cx="3394464" cy="3187581"/>
            </a:xfrm>
            <a:prstGeom prst="roundRect">
              <a:avLst>
                <a:gd name="adj" fmla="val 5373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Front End Web Server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1669F39-4231-CA4E-8223-380F4847E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46" y="3183848"/>
            <a:ext cx="1071712" cy="107171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3CD7A73-C3B3-0D03-10B5-E2B87735A980}"/>
              </a:ext>
            </a:extLst>
          </p:cNvPr>
          <p:cNvGrpSpPr/>
          <p:nvPr/>
        </p:nvGrpSpPr>
        <p:grpSpPr>
          <a:xfrm>
            <a:off x="1927835" y="2563578"/>
            <a:ext cx="2670392" cy="2291255"/>
            <a:chOff x="1885794" y="1764792"/>
            <a:chExt cx="2670392" cy="2291255"/>
          </a:xfrm>
        </p:grpSpPr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5B20E8A7-1D05-AF0D-E4B5-EE4E264897EE}"/>
                </a:ext>
              </a:extLst>
            </p:cNvPr>
            <p:cNvSpPr/>
            <p:nvPr/>
          </p:nvSpPr>
          <p:spPr>
            <a:xfrm>
              <a:off x="1885794" y="1764792"/>
              <a:ext cx="2670392" cy="2291255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Web Application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DE32E8-65D0-A09D-3EAA-DE0D7AB73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4715" y="2849503"/>
              <a:ext cx="713423" cy="713423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DC907F5-2FEA-EFB2-18AA-3933C77B2943}"/>
              </a:ext>
            </a:extLst>
          </p:cNvPr>
          <p:cNvGrpSpPr/>
          <p:nvPr/>
        </p:nvGrpSpPr>
        <p:grpSpPr>
          <a:xfrm>
            <a:off x="5800122" y="1935377"/>
            <a:ext cx="3394464" cy="3187581"/>
            <a:chOff x="1502276" y="1136591"/>
            <a:chExt cx="3394464" cy="3187581"/>
          </a:xfrm>
        </p:grpSpPr>
        <p:pic>
          <p:nvPicPr>
            <p:cNvPr id="12" name="Picture 2" descr="Make Flask Fast and Reliable – Simple ...">
              <a:extLst>
                <a:ext uri="{FF2B5EF4-FFF2-40B4-BE49-F238E27FC236}">
                  <a16:creationId xmlns:a16="http://schemas.microsoft.com/office/drawing/2014/main" id="{72ACB32A-6E57-2771-FBDF-B6B7D3517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101" y="1233578"/>
              <a:ext cx="1471660" cy="531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F67B23-6691-5A8C-58EB-FA99FDB5F0B5}"/>
                </a:ext>
              </a:extLst>
            </p:cNvPr>
            <p:cNvSpPr/>
            <p:nvPr/>
          </p:nvSpPr>
          <p:spPr>
            <a:xfrm>
              <a:off x="1502276" y="1136591"/>
              <a:ext cx="3394464" cy="3187581"/>
            </a:xfrm>
            <a:prstGeom prst="roundRect">
              <a:avLst>
                <a:gd name="adj" fmla="val 5373"/>
              </a:avLst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Back End Web Server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6AA5BE-FA09-A589-C60D-7AF9ECFC6551}"/>
              </a:ext>
            </a:extLst>
          </p:cNvPr>
          <p:cNvGrpSpPr/>
          <p:nvPr/>
        </p:nvGrpSpPr>
        <p:grpSpPr>
          <a:xfrm>
            <a:off x="6162158" y="2563578"/>
            <a:ext cx="2670392" cy="2291255"/>
            <a:chOff x="1885794" y="1764792"/>
            <a:chExt cx="2670392" cy="2291255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B36EC94B-DC76-6627-5FB7-7144D9AED8C8}"/>
                </a:ext>
              </a:extLst>
            </p:cNvPr>
            <p:cNvSpPr/>
            <p:nvPr/>
          </p:nvSpPr>
          <p:spPr>
            <a:xfrm>
              <a:off x="1885794" y="1764792"/>
              <a:ext cx="2670392" cy="2291255"/>
            </a:xfrm>
            <a:prstGeom prst="clou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ML Engine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AF28972-9C68-222E-DED6-C9F423ADB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64715" y="2849503"/>
              <a:ext cx="713423" cy="713423"/>
            </a:xfrm>
            <a:prstGeom prst="rect">
              <a:avLst/>
            </a:prstGeom>
          </p:spPr>
        </p:pic>
      </p:grpSp>
      <p:sp>
        <p:nvSpPr>
          <p:cNvPr id="17" name="Cylinder 16">
            <a:extLst>
              <a:ext uri="{FF2B5EF4-FFF2-40B4-BE49-F238E27FC236}">
                <a16:creationId xmlns:a16="http://schemas.microsoft.com/office/drawing/2014/main" id="{7EC0A112-75C2-A792-47DF-5FE3F1FB29FD}"/>
              </a:ext>
            </a:extLst>
          </p:cNvPr>
          <p:cNvSpPr/>
          <p:nvPr/>
        </p:nvSpPr>
        <p:spPr>
          <a:xfrm>
            <a:off x="10264165" y="2810840"/>
            <a:ext cx="1204957" cy="178607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Ames Iowa Home Sales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2F2F1F-58B0-F964-18DF-6D902C695763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8830325" y="3703876"/>
            <a:ext cx="1433840" cy="533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5BB45D3-80C3-CD95-D38A-4BCED6926F59}"/>
              </a:ext>
            </a:extLst>
          </p:cNvPr>
          <p:cNvSpPr/>
          <p:nvPr/>
        </p:nvSpPr>
        <p:spPr>
          <a:xfrm>
            <a:off x="6113925" y="2926689"/>
            <a:ext cx="429073" cy="157242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Rest API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A9E5F3-39D3-651D-8226-604FE1E34F7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819282" y="3712902"/>
            <a:ext cx="229464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61B9AC-C7D6-79A4-B8B7-E6FFCE5B0352}"/>
              </a:ext>
            </a:extLst>
          </p:cNvPr>
          <p:cNvCxnSpPr>
            <a:cxnSpLocks/>
          </p:cNvCxnSpPr>
          <p:nvPr/>
        </p:nvCxnSpPr>
        <p:spPr>
          <a:xfrm flipH="1">
            <a:off x="3819282" y="4227786"/>
            <a:ext cx="229464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1D4CB0-FCEA-62D8-D41C-6F45A33FCAE4}"/>
              </a:ext>
            </a:extLst>
          </p:cNvPr>
          <p:cNvSpPr txBox="1"/>
          <p:nvPr/>
        </p:nvSpPr>
        <p:spPr>
          <a:xfrm rot="16200000">
            <a:off x="1249724" y="2943342"/>
            <a:ext cx="946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80/443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96363-5840-EBC7-6114-861B3243ABCC}"/>
              </a:ext>
            </a:extLst>
          </p:cNvPr>
          <p:cNvSpPr txBox="1"/>
          <p:nvPr/>
        </p:nvSpPr>
        <p:spPr>
          <a:xfrm rot="16200000">
            <a:off x="5547907" y="3036422"/>
            <a:ext cx="812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Port 5000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00FCDD-2832-EDC0-9CB0-2EDB46611D10}"/>
              </a:ext>
            </a:extLst>
          </p:cNvPr>
          <p:cNvCxnSpPr>
            <a:cxnSpLocks/>
          </p:cNvCxnSpPr>
          <p:nvPr/>
        </p:nvCxnSpPr>
        <p:spPr>
          <a:xfrm>
            <a:off x="1212815" y="3529167"/>
            <a:ext cx="7150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8524C9-552A-A1D8-2F19-4630F34CD9B3}"/>
              </a:ext>
            </a:extLst>
          </p:cNvPr>
          <p:cNvCxnSpPr>
            <a:cxnSpLocks/>
          </p:cNvCxnSpPr>
          <p:nvPr/>
        </p:nvCxnSpPr>
        <p:spPr>
          <a:xfrm flipH="1">
            <a:off x="1212815" y="3732522"/>
            <a:ext cx="71502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6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2AE9-10DE-3EE7-1AE4-14A5412E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907907-3872-A901-9745-FB64F519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21" y="1383650"/>
            <a:ext cx="5452206" cy="510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2723AF89-185D-3537-43C2-4CEC92A6FD1B}"/>
              </a:ext>
            </a:extLst>
          </p:cNvPr>
          <p:cNvSpPr/>
          <p:nvPr/>
        </p:nvSpPr>
        <p:spPr>
          <a:xfrm>
            <a:off x="3811597" y="2752437"/>
            <a:ext cx="228600" cy="2097496"/>
          </a:xfrm>
          <a:prstGeom prst="leftBrace">
            <a:avLst>
              <a:gd name="adj1" fmla="val 5993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F80F2-E5AC-C32A-D303-E563338A31B7}"/>
              </a:ext>
            </a:extLst>
          </p:cNvPr>
          <p:cNvSpPr txBox="1"/>
          <p:nvPr/>
        </p:nvSpPr>
        <p:spPr>
          <a:xfrm>
            <a:off x="304800" y="3162720"/>
            <a:ext cx="3467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Form for user to input parameters to predict price of home.  The result of each request is saved as a table below, allowing “what-if” comparisons. 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B2C6316-E78F-BFC9-C2B4-47B517A42E64}"/>
              </a:ext>
            </a:extLst>
          </p:cNvPr>
          <p:cNvSpPr/>
          <p:nvPr/>
        </p:nvSpPr>
        <p:spPr>
          <a:xfrm>
            <a:off x="3811597" y="4932218"/>
            <a:ext cx="228600" cy="1560655"/>
          </a:xfrm>
          <a:prstGeom prst="leftBrace">
            <a:avLst>
              <a:gd name="adj1" fmla="val 6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4C179-98B4-85F7-D08A-2D76F99D43AF}"/>
              </a:ext>
            </a:extLst>
          </p:cNvPr>
          <p:cNvSpPr txBox="1"/>
          <p:nvPr/>
        </p:nvSpPr>
        <p:spPr>
          <a:xfrm>
            <a:off x="256623" y="5086760"/>
            <a:ext cx="34672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result of the input calculation is saved in a table.  All columns of the table are sortable.  This allows the user to perform what-if comparisons and to compare multiple properties.</a:t>
            </a:r>
          </a:p>
        </p:txBody>
      </p:sp>
    </p:spTree>
    <p:extLst>
      <p:ext uri="{BB962C8B-B14F-4D97-AF65-F5344CB8AC3E}">
        <p14:creationId xmlns:p14="http://schemas.microsoft.com/office/powerpoint/2010/main" val="136336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CA1ED-7F11-3D35-A9AB-AB887EA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Team Members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57367B-B4F9-8CF1-FADA-5BE8899357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46576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10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943536-56E8-ADF6-921F-106286C3C3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0507A-3F1C-B190-20CE-7618C459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Desired Goal(s)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07DD2A-863C-82C3-6894-76A1F05494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8233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537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84A44C-6605-E265-E35D-BE2ADBAB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A0EA8E-BBA6-F6CD-0850-3A253759A9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430889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022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6107B-7CFA-A9C9-6FE4-75255A58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Selecting the Dataset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BB8F-B6EF-5E58-87F6-382F2F86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We examined the available datasets on </a:t>
            </a:r>
          </a:p>
          <a:p>
            <a:pPr lvl="1"/>
            <a:r>
              <a:rPr lang="en-US" sz="2200"/>
              <a:t>Kaggle</a:t>
            </a:r>
          </a:p>
          <a:p>
            <a:pPr lvl="1"/>
            <a:r>
              <a:rPr lang="en-US" sz="2200"/>
              <a:t>Data.gov</a:t>
            </a:r>
          </a:p>
          <a:p>
            <a:pPr lvl="1"/>
            <a:r>
              <a:rPr lang="en-US" sz="2200"/>
              <a:t>FiveThirtyEight</a:t>
            </a:r>
          </a:p>
          <a:p>
            <a:pPr lvl="1"/>
            <a:r>
              <a:rPr lang="en-US" sz="2200"/>
              <a:t>Zillo</a:t>
            </a:r>
          </a:p>
          <a:p>
            <a:pPr lvl="1"/>
            <a:r>
              <a:rPr lang="en-US" sz="2200"/>
              <a:t>Redfin</a:t>
            </a:r>
          </a:p>
          <a:p>
            <a:pPr lvl="1"/>
            <a:endParaRPr lang="en-US" sz="2200"/>
          </a:p>
          <a:p>
            <a:r>
              <a:rPr lang="en-US" sz="2200"/>
              <a:t>Chose </a:t>
            </a:r>
          </a:p>
          <a:p>
            <a:pPr lvl="1"/>
            <a:r>
              <a:rPr lang="en-US" sz="2200"/>
              <a:t>Ames Iowa Housing Sales from Kaggle</a:t>
            </a:r>
          </a:p>
          <a:p>
            <a:pPr lvl="1"/>
            <a:r>
              <a:rPr lang="en-US" sz="2200">
                <a:hlinkClick r:id="rId2"/>
              </a:rPr>
              <a:t>https://www.kaggle.com/datasets/shashanknecrothapa/ames-housing-dataset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86286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D032D-21F3-DFE7-55EF-A7DD15C3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800"/>
              <a:t>Dataset Characteristics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13ECCF-92CA-4C71-059C-40D86BE0C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35302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467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0CD46-5404-AA2A-6240-7284E952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0EFC-70CB-B68C-F6A1-E8442447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Number of features</a:t>
            </a:r>
          </a:p>
          <a:p>
            <a:r>
              <a:rPr lang="en-US" sz="2000"/>
              <a:t>Ratio of missing data by feature</a:t>
            </a:r>
          </a:p>
          <a:p>
            <a:r>
              <a:rPr lang="en-US" sz="2000"/>
              <a:t>Correlation of features to actual sale price</a:t>
            </a:r>
          </a:p>
          <a:p>
            <a:r>
              <a:rPr lang="en-US" sz="2000"/>
              <a:t>Identified engineered features of interest</a:t>
            </a:r>
          </a:p>
          <a:p>
            <a:r>
              <a:rPr lang="en-US" sz="2000"/>
              <a:t>Correlation of engineered features to actual sale price</a:t>
            </a:r>
          </a:p>
          <a:p>
            <a:r>
              <a:rPr lang="en-US" sz="2000"/>
              <a:t>Scatter plots of all features having correlation &gt; .50</a:t>
            </a: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D28A8F0-D101-27F8-AAE6-0782E1C2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40" r="2686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6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D6F89-619A-5FB0-3F83-69E98A97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Features in Final Data Frame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DC90AD-E6D1-B73C-2CC5-9607A9F224C9}"/>
              </a:ext>
            </a:extLst>
          </p:cNvPr>
          <p:cNvSpPr/>
          <p:nvPr/>
        </p:nvSpPr>
        <p:spPr>
          <a:xfrm>
            <a:off x="4305748" y="58478"/>
            <a:ext cx="2682945" cy="313660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Retained 13 Raw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MS </a:t>
            </a:r>
            <a:r>
              <a:rPr lang="en-US" sz="1200" dirty="0" err="1"/>
              <a:t>SubClass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Overall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Year 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Year Remod/Add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Basement Finishings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Basement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First Floor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Above Ground Living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Number of Full Baths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Year 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Finishings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Area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D2689CA-3581-E5D2-17DC-78805BD103BB}"/>
              </a:ext>
            </a:extLst>
          </p:cNvPr>
          <p:cNvSpPr/>
          <p:nvPr/>
        </p:nvSpPr>
        <p:spPr>
          <a:xfrm>
            <a:off x="7270702" y="58478"/>
            <a:ext cx="2682945" cy="313660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Encoded 6 Features w/ Ordinal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Exterior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Basement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Heating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Kitchen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Fireplace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Functional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B1B0B0-8B1A-B4C0-5A8B-5680479C57CF}"/>
              </a:ext>
            </a:extLst>
          </p:cNvPr>
          <p:cNvSpPr/>
          <p:nvPr/>
        </p:nvSpPr>
        <p:spPr>
          <a:xfrm>
            <a:off x="4309292" y="3428999"/>
            <a:ext cx="2682945" cy="313660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One-Hot Encoded 13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House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Building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Sale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Sale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Garage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Foundation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Exterior Primary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Exterior Secondary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MS Zoning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Lot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Lot Config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Primary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F0B9E90-3F9A-6BBC-6D91-588FA2AF300F}"/>
              </a:ext>
            </a:extLst>
          </p:cNvPr>
          <p:cNvSpPr/>
          <p:nvPr/>
        </p:nvSpPr>
        <p:spPr>
          <a:xfrm>
            <a:off x="7270702" y="3428998"/>
            <a:ext cx="2682945" cy="313660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Engineered 10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Quality x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Sale Date (Yr Sold + Mo Sold)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House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Remodel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Age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Square Feet w/ Garage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Total Baths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Price per Square Feet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Season Sold</a:t>
            </a:r>
          </a:p>
        </p:txBody>
      </p:sp>
    </p:spTree>
    <p:extLst>
      <p:ext uri="{BB962C8B-B14F-4D97-AF65-F5344CB8AC3E}">
        <p14:creationId xmlns:p14="http://schemas.microsoft.com/office/powerpoint/2010/main" val="8844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C3152-6418-0039-7C19-0154E764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38E00-70E2-A36B-986C-2855A0A09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06" y="2181426"/>
            <a:ext cx="4142629" cy="3997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5DA466-3359-D249-2D9E-71D458C88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048436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1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406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Petabyte Pirates</vt:lpstr>
      <vt:lpstr>Team Members</vt:lpstr>
      <vt:lpstr>Desired Goal(s)</vt:lpstr>
      <vt:lpstr>Goals</vt:lpstr>
      <vt:lpstr>Selecting the Dataset</vt:lpstr>
      <vt:lpstr>Dataset Characteristics</vt:lpstr>
      <vt:lpstr>Discovery</vt:lpstr>
      <vt:lpstr>Features in Final Data Frame</vt:lpstr>
      <vt:lpstr>Analysis</vt:lpstr>
      <vt:lpstr>Architecture</vt:lpstr>
      <vt:lpstr>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Hafenstein, Dewayne L.</dc:creator>
  <cp:lastModifiedBy>Hafenstein, Dewayne L.</cp:lastModifiedBy>
  <cp:revision>8</cp:revision>
  <dcterms:created xsi:type="dcterms:W3CDTF">2025-07-11T21:16:38Z</dcterms:created>
  <dcterms:modified xsi:type="dcterms:W3CDTF">2025-07-14T00:01:36Z</dcterms:modified>
</cp:coreProperties>
</file>