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4660"/>
  </p:normalViewPr>
  <p:slideViewPr>
    <p:cSldViewPr snapToGrid="0">
      <p:cViewPr>
        <p:scale>
          <a:sx n="125" d="100"/>
          <a:sy n="125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E802-BBDA-719D-E268-31A38D92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155C2-7C92-E2CF-4C16-E1A646999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3E45-E575-1963-4B6D-7CEAD7B9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F1DA-0682-4F9D-B627-12BCEB25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7CCC-DD35-94C5-4B3E-ABFD246C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387E-2E08-82C7-FD60-F5CD98CE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0D063-5313-7457-5333-C55FEA68C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44AB-3A83-6126-6E2F-E078FDC6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53B9-9685-049B-CA29-D7164C7F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FEB2-78F9-4B61-98C4-773D8B16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C8C64-9A0D-4959-A271-79C9C73A7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6FB26-1F38-6F22-D191-6960DB791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0F39-D1CF-3E7A-EAA5-4FD09411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4025B-5E20-5AF5-FE6A-502E810B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8D67-104C-F02A-B098-908C7A14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4DD7-B9F0-C622-E252-AAE45F13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2A371-55DC-7C56-A150-CE8B6D2E7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690-AB22-A8B8-6953-167C595F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A7D2-3C29-4642-5C23-CAFE3881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3505-B955-A3B0-392E-9A3BA0A0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B9DD-7A14-3E06-ACCF-4443097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7F57A-4833-7044-5C09-4B24761B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871B-8B03-1244-3633-D283CFAA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9246-02F0-E2CB-9B30-2AE55C8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4D49C-CDCC-0D50-1EEC-E9DFC4E2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7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5669-1AFE-887F-A8B5-4BACFA7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510F-23A4-6DAC-0F64-9982ADAD6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105F-8486-33E7-598C-675A16194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5C66-E30A-8227-67C2-AF791F27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527A-063E-6EF3-114F-A2475626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24D6D-1292-BBDF-EB80-7684D659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1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E0F4-52E9-684E-40E7-5FF36DEC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8FC56-94CF-606E-0D65-F0B8146B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C953E-ABD0-FE52-E7ED-8E76D2EC1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04479-6DB8-86F5-9AB0-9E533E6B2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30E1F-07C8-6A0A-E9B3-68D656FEE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2F302-1F8C-0B15-AEA5-7675A962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5BCC0-85B3-2286-F6D5-E1B93763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007F9-DD0E-19E8-039C-D4C01134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353B-5EF9-1601-3376-FABE1E16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7958E-F3C9-DE71-5D0B-97A41B73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F2297-9E87-42BD-7271-955BCDB0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3D38-0FDE-0606-0C8F-3EB259A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8B26E-0755-0459-AC46-3D72B53D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439F8-F579-098B-60D5-D8FABBE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6BC8-10C8-5369-EFE3-98067F69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339A-AEB0-D5D3-8F20-A794BC33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BF64-8F3D-C600-BBA9-5B91F499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D2460-DAB2-AE9D-ACF7-89B09AACF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CD88-51DA-54DD-184D-AE1D3A30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540D-57B4-367C-3D8A-97384EFE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5DFF9-EF9C-CE9F-5286-B5343E7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7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635F-F9BB-CD30-E30A-913BAA49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6EF0C-0CAE-6260-DB41-EFD30E71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3E38-76E3-BEF6-F02B-D7D63EAB9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5D7E0-4B00-91F5-B492-B7134F26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D0D28-2979-6269-97DC-0DCC45CF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F39A4-8F25-D751-1137-D7DD46D2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5DCCE-33E4-B49C-31C0-A82369BE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0BFB-9DFA-A297-256D-19CEE3181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CA3F4-EAF1-D454-DBFF-E47366E7D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9B308-A72A-49F1-95FB-14C4A34909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A2B21-C4A5-26C0-6007-1EEF94869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91C54-50E5-8F9E-1222-F9ED70051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7F946-CC63-4DD6-83D8-F9A0027D9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6A776B-E56E-31D1-8E4B-F4FEA0E357FD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1026" name="Picture 2" descr="Make Flask Fast and Reliable – Simple ...">
              <a:extLst>
                <a:ext uri="{FF2B5EF4-FFF2-40B4-BE49-F238E27FC236}">
                  <a16:creationId xmlns:a16="http://schemas.microsoft.com/office/drawing/2014/main" id="{61F3E720-0D07-2240-9E62-E86FF8EC4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6808C47-D593-5B9F-3F71-A5B96E11537F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3739C35-6595-3BBD-07C3-BD567DE7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D06B39C-35FC-3852-B653-3C6C994DA15C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8022A455-64E8-FBB9-521C-AADB631CEE1F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967EAD-A1BA-A97F-12DD-493770B6E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8B3517-9E67-67C1-9FD4-A0FDF810BB8A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4" name="Picture 2" descr="Make Flask Fast and Reliable – Simple ...">
              <a:extLst>
                <a:ext uri="{FF2B5EF4-FFF2-40B4-BE49-F238E27FC236}">
                  <a16:creationId xmlns:a16="http://schemas.microsoft.com/office/drawing/2014/main" id="{16960E39-0335-DF7D-5785-9D7D2694A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93AECD6-C912-746D-6684-BD58C6C32E2D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1C95F6-CD93-4333-1D96-C06F947AEAEF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E770408D-178F-DE2E-010E-47EF75DF4641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039C9ED-AD2C-66B4-B312-A5F69190F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9" name="Cylinder 18">
            <a:extLst>
              <a:ext uri="{FF2B5EF4-FFF2-40B4-BE49-F238E27FC236}">
                <a16:creationId xmlns:a16="http://schemas.microsoft.com/office/drawing/2014/main" id="{AF3ADA07-4460-646B-634A-84347416C0F8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71AC4F-5336-244B-031C-AD1C5438B409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6EBC988-047B-C23A-D1BD-616A9ADA65B3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28C41B-58C6-17E7-6824-894B567388C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8F9D7B-1108-8D22-D5D2-541D7EE7D733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CA75E2-48C2-0A7E-5EF4-AB1E0B34CD8E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C61EF4-B43C-6F51-CC23-CA9E995E92FA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C0D61F-F283-40BB-CCDA-FB7D5DBBE97E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A8DDDE04-A608-6FB2-6AE7-D451F323435E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5" name="Title 1024">
            <a:extLst>
              <a:ext uri="{FF2B5EF4-FFF2-40B4-BE49-F238E27FC236}">
                <a16:creationId xmlns:a16="http://schemas.microsoft.com/office/drawing/2014/main" id="{787C2125-81E6-93C7-2A99-97853964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7F35E624-1C05-400C-255F-DDF9E7400ECB}"/>
              </a:ext>
            </a:extLst>
          </p:cNvPr>
          <p:cNvSpPr txBox="1"/>
          <p:nvPr/>
        </p:nvSpPr>
        <p:spPr>
          <a:xfrm>
            <a:off x="1496940" y="5300271"/>
            <a:ext cx="3532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request processing, user input edits, request/response management from the ML Engine, Sorting and display of multiple results to the user.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37FCDF0-3180-EBCD-51AF-12D95FA5F6EC}"/>
              </a:ext>
            </a:extLst>
          </p:cNvPr>
          <p:cNvSpPr txBox="1"/>
          <p:nvPr/>
        </p:nvSpPr>
        <p:spPr>
          <a:xfrm>
            <a:off x="5800122" y="5300271"/>
            <a:ext cx="4036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Loads the Ames Iowa data set on startup and maintains it in memory.  Data set is loaded remotely from Kaggle, or could be loaded from local file system as well.</a:t>
            </a:r>
          </a:p>
        </p:txBody>
      </p:sp>
    </p:spTree>
    <p:extLst>
      <p:ext uri="{BB962C8B-B14F-4D97-AF65-F5344CB8AC3E}">
        <p14:creationId xmlns:p14="http://schemas.microsoft.com/office/powerpoint/2010/main" val="365881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A265-6B2C-3ECB-4477-33C98F65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Interactions (Front end to Back End)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884A-9BCE-1C9E-7B53-F5EAAABC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front end will:</a:t>
            </a:r>
          </a:p>
          <a:p>
            <a:pPr lvl="1"/>
            <a:r>
              <a:rPr lang="en-US" dirty="0"/>
              <a:t>Validate user inputs</a:t>
            </a:r>
          </a:p>
          <a:p>
            <a:pPr lvl="1"/>
            <a:r>
              <a:rPr lang="en-US" dirty="0"/>
              <a:t>Translate user inputs into values expected by the model</a:t>
            </a:r>
          </a:p>
          <a:p>
            <a:pPr lvl="1"/>
            <a:r>
              <a:rPr lang="en-US" dirty="0"/>
              <a:t>Package the request as a </a:t>
            </a:r>
            <a:r>
              <a:rPr lang="en-US" dirty="0" err="1"/>
              <a:t>json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Request pricing prediction from the ML Engine</a:t>
            </a:r>
          </a:p>
          <a:p>
            <a:pPr lvl="1"/>
            <a:r>
              <a:rPr lang="en-US" dirty="0"/>
              <a:t>Track the results to allow the user to compare different scenarios</a:t>
            </a:r>
          </a:p>
          <a:p>
            <a:pPr lvl="1"/>
            <a:endParaRPr lang="en-US" dirty="0"/>
          </a:p>
          <a:p>
            <a:r>
              <a:rPr lang="en-US" dirty="0"/>
              <a:t>The back end will:</a:t>
            </a:r>
          </a:p>
          <a:p>
            <a:pPr lvl="1"/>
            <a:r>
              <a:rPr lang="en-US" dirty="0"/>
              <a:t>Receive pricing requests packaged as a </a:t>
            </a:r>
            <a:r>
              <a:rPr lang="en-US" dirty="0" err="1"/>
              <a:t>json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Validate the requests</a:t>
            </a:r>
          </a:p>
          <a:p>
            <a:pPr lvl="1"/>
            <a:r>
              <a:rPr lang="en-US" dirty="0"/>
              <a:t>Price the requests </a:t>
            </a:r>
          </a:p>
          <a:p>
            <a:pPr lvl="1"/>
            <a:r>
              <a:rPr lang="en-US" dirty="0"/>
              <a:t>Generate and return a pricing response</a:t>
            </a:r>
          </a:p>
        </p:txBody>
      </p:sp>
    </p:spTree>
    <p:extLst>
      <p:ext uri="{BB962C8B-B14F-4D97-AF65-F5344CB8AC3E}">
        <p14:creationId xmlns:p14="http://schemas.microsoft.com/office/powerpoint/2010/main" val="401165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E247A2-A437-BB0B-DBA5-AC3B5659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14" y="1530040"/>
            <a:ext cx="4826129" cy="45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36618-DCE7-87C9-E032-DCAD28B7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Presentation Concept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5E94E259-543F-1222-26E1-16E7BB57AB8C}"/>
              </a:ext>
            </a:extLst>
          </p:cNvPr>
          <p:cNvSpPr/>
          <p:nvPr/>
        </p:nvSpPr>
        <p:spPr>
          <a:xfrm>
            <a:off x="2666288" y="2700471"/>
            <a:ext cx="153824" cy="1709159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57FCE-A9D6-EFD8-FAA5-9A6F31452CF6}"/>
              </a:ext>
            </a:extLst>
          </p:cNvPr>
          <p:cNvSpPr txBox="1"/>
          <p:nvPr/>
        </p:nvSpPr>
        <p:spPr>
          <a:xfrm>
            <a:off x="411481" y="2971800"/>
            <a:ext cx="216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794F44-EF5B-9AC1-12AB-3D3C9E644E09}"/>
              </a:ext>
            </a:extLst>
          </p:cNvPr>
          <p:cNvSpPr/>
          <p:nvPr/>
        </p:nvSpPr>
        <p:spPr>
          <a:xfrm flipH="1">
            <a:off x="7818120" y="4625340"/>
            <a:ext cx="228600" cy="1427233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DD4D8E-340B-5090-5098-3B8224167CE4}"/>
              </a:ext>
            </a:extLst>
          </p:cNvPr>
          <p:cNvSpPr txBox="1"/>
          <p:nvPr/>
        </p:nvSpPr>
        <p:spPr>
          <a:xfrm>
            <a:off x="8046720" y="4646458"/>
            <a:ext cx="2167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25484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226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Components</vt:lpstr>
      <vt:lpstr>API Interactions (Front end to Back End)</vt:lpstr>
      <vt:lpstr>User Presentation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4</cp:revision>
  <dcterms:created xsi:type="dcterms:W3CDTF">2025-07-11T21:32:27Z</dcterms:created>
  <dcterms:modified xsi:type="dcterms:W3CDTF">2025-07-11T22:00:38Z</dcterms:modified>
</cp:coreProperties>
</file>