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266B-43CE-7540-DA26-1D412983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575E3-E768-2ECC-5304-C8EF2E1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293B0-D698-1F08-25B6-EFA10630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FDE5-86A7-B9BF-223F-BD976B8E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D125-B829-469E-B798-3FF0851F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D145-58CE-6CC1-33A8-184B10F6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3F25-41AF-1398-9B0A-29B0057F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C766-B562-0DAB-059A-06BCDCCE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79CA-BEC7-E617-0052-3F106F7D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F78A-7530-A90E-7C0B-1301504C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B3B49-21C1-4F66-0A10-A0BBC8F8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FF07C-7500-90D8-6C1A-0B5137AA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D00D-6356-6D07-949C-EFB00F0C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6D65-F7D1-F1A3-594D-7EDC6469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FE53-842C-C49C-C800-38409D58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4767-D4DF-275F-7026-DC42CB39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674-B2BD-7070-ED05-C827AE29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DAD7-6E68-A8BD-E715-6CBED44B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508D-A9D3-AD06-362B-C99E61F9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B3749-5136-5EA4-6824-526198D3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887F-28F4-FA6B-19E2-5253474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1CFC-688F-27C9-D0C0-B5287C91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BD13-FF2D-A8A2-41DA-069EEB59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B127-4496-EB34-38BE-D65B83CE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0780-346E-F791-C0DE-1FD349E1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806E-AF70-7972-0668-E47B5246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5829-E581-220B-6536-0E2991D8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ACCFE-3C5B-B3A4-8E1E-313E45D7C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98ED2-63E0-D143-86CE-84F69413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ED4B0-6ED6-65E2-3BC7-CC8DE9B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2E2B9-3DAE-5A8B-8027-80B024D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1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01EE-F408-836B-CD66-0B351997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9E462-7D4D-6EE7-CB30-A675361D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8364E-374A-2759-665B-2E2491307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ABE49-544E-A144-F576-ECCE9F38D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4360A-7055-DD73-39C8-5B4F935A5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57A2E-3310-7074-77EA-34C7AA60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5DEEA-8C27-05A7-55D4-71DE157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A1A9F-E1DD-F8C8-76EA-B5D75A6C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8F5A-0FF8-20F2-35F2-FB4CC4CD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133D9-8AD7-3DB5-51A4-88870883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CE49C-1F64-FD13-65F2-678A896F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0C24-5E7D-4CDD-B987-D9667C8C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8BB38-CD5B-C69E-5428-22F64EB1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5CC3D-764C-6958-CC78-DDD42168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AF2A-67C7-3310-78C0-67A8D901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7ED0-C47D-7FA0-1FEF-633C791C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73D6-7158-D271-77BD-281E2EE4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DBF8-B3C3-C5E5-B6EB-8020E015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333F-58D2-4C62-30A9-CCDA95E4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32DD-A5C7-C6E5-FDDA-0FD43E53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81986-F4B9-E582-66CB-061214A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FAD0-BA5E-8230-CC0A-D65C0FD5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CB4A2-D8B2-BB65-16CA-1BA5A71BD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484D6-A88B-DFE6-2128-CC0C05CB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0F932-4B01-9CA0-D312-252CE32B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8512-0ED0-7951-3554-1104659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31752-658C-B6FD-CC9C-B48D8292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4DC6F-3637-78B1-255F-15DAE6B0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1390D-4B05-3F81-6890-735DA9DB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BB1D-7C1B-00FC-8B83-04EF527AE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0DB5A-B4C6-47BD-B3A5-6F5ED231055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C4366-AF7E-1394-9FCC-C9DD2121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373B-341F-FBA3-748B-0986F113F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ashanknecrothapa/ames-housing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B58A-037B-8580-15A4-F17D0685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Petabyte Pirates</a:t>
            </a:r>
          </a:p>
        </p:txBody>
      </p:sp>
      <p:pic>
        <p:nvPicPr>
          <p:cNvPr id="5" name="Picture 4" descr="A cartoon pirate on a boat&#10;&#10;AI-generated content may be incorrect.">
            <a:extLst>
              <a:ext uri="{FF2B5EF4-FFF2-40B4-BE49-F238E27FC236}">
                <a16:creationId xmlns:a16="http://schemas.microsoft.com/office/drawing/2014/main" id="{B75D2CBB-42F1-256D-20A9-49710EDD8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507A-3F1C-B190-20CE-7618C459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Goal(s)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C442-96DB-964E-C0AC-4EFDED585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Interests included:</a:t>
            </a:r>
          </a:p>
          <a:p>
            <a:pPr lvl="1"/>
            <a:r>
              <a:rPr lang="en-US" dirty="0"/>
              <a:t>Housing market trends</a:t>
            </a:r>
          </a:p>
          <a:p>
            <a:pPr lvl="1"/>
            <a:r>
              <a:rPr lang="en-US" dirty="0"/>
              <a:t>Predicting failure of Infrastructure</a:t>
            </a:r>
          </a:p>
          <a:p>
            <a:pPr lvl="1"/>
            <a:r>
              <a:rPr lang="en-US" dirty="0"/>
              <a:t>Diagnostics for Healthcare </a:t>
            </a:r>
          </a:p>
          <a:p>
            <a:pPr lvl="1"/>
            <a:r>
              <a:rPr lang="en-US" dirty="0"/>
              <a:t>Diagnostics for Machine Maintenance</a:t>
            </a:r>
          </a:p>
          <a:p>
            <a:pPr lvl="1"/>
            <a:r>
              <a:rPr lang="en-US" dirty="0"/>
              <a:t>And a few more… </a:t>
            </a:r>
          </a:p>
          <a:p>
            <a:pPr lvl="1"/>
            <a:endParaRPr lang="en-US" dirty="0"/>
          </a:p>
          <a:p>
            <a:r>
              <a:rPr lang="en-US" dirty="0"/>
              <a:t>Decided on:</a:t>
            </a:r>
          </a:p>
          <a:p>
            <a:pPr lvl="1"/>
            <a:r>
              <a:rPr lang="en-US" dirty="0"/>
              <a:t>Predict the sale price of a house going up for sale</a:t>
            </a:r>
          </a:p>
        </p:txBody>
      </p:sp>
    </p:spTree>
    <p:extLst>
      <p:ext uri="{BB962C8B-B14F-4D97-AF65-F5344CB8AC3E}">
        <p14:creationId xmlns:p14="http://schemas.microsoft.com/office/powerpoint/2010/main" val="125537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107B-7CFA-A9C9-6FE4-75255A58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BB8F-B6EF-5E58-87F6-382F2F86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examined the available datasets on </a:t>
            </a:r>
          </a:p>
          <a:p>
            <a:pPr lvl="1"/>
            <a:r>
              <a:rPr lang="en-US" dirty="0"/>
              <a:t>Kaggle</a:t>
            </a:r>
          </a:p>
          <a:p>
            <a:pPr lvl="1"/>
            <a:r>
              <a:rPr lang="en-US" dirty="0"/>
              <a:t>Data.gov</a:t>
            </a:r>
          </a:p>
          <a:p>
            <a:pPr lvl="1"/>
            <a:r>
              <a:rPr lang="en-US" dirty="0"/>
              <a:t>FiveThirtyEight</a:t>
            </a:r>
          </a:p>
          <a:p>
            <a:pPr lvl="1"/>
            <a:r>
              <a:rPr lang="en-US" dirty="0" err="1"/>
              <a:t>Zillo</a:t>
            </a:r>
            <a:endParaRPr lang="en-US" dirty="0"/>
          </a:p>
          <a:p>
            <a:pPr lvl="1"/>
            <a:r>
              <a:rPr lang="en-US" dirty="0"/>
              <a:t>Redfin</a:t>
            </a:r>
          </a:p>
          <a:p>
            <a:pPr lvl="1"/>
            <a:endParaRPr lang="en-US" dirty="0"/>
          </a:p>
          <a:p>
            <a:r>
              <a:rPr lang="en-US" dirty="0"/>
              <a:t>Chose </a:t>
            </a:r>
          </a:p>
          <a:p>
            <a:pPr lvl="1"/>
            <a:r>
              <a:rPr lang="en-US" dirty="0"/>
              <a:t>Ames Iowa Housing Sales from Kaggle</a:t>
            </a:r>
          </a:p>
          <a:p>
            <a:pPr lvl="1"/>
            <a:r>
              <a:rPr lang="en-US" dirty="0">
                <a:hlinkClick r:id="rId2"/>
              </a:rPr>
              <a:t>https://www.kaggle.com/datasets/shashanknecrothapa/ames-housing-dataset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6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032D-21F3-DFE7-55EF-A7DD15C3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1A01-7AA3-7AFD-B731-4ACFFCC8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Instances: 2,930</a:t>
            </a:r>
          </a:p>
          <a:p>
            <a:r>
              <a:rPr lang="en-US" dirty="0"/>
              <a:t>Number of Features: 79</a:t>
            </a:r>
          </a:p>
          <a:p>
            <a:r>
              <a:rPr lang="en-US" dirty="0"/>
              <a:t>Data types include both numerical and categorical values</a:t>
            </a:r>
          </a:p>
          <a:p>
            <a:r>
              <a:rPr lang="en-US" dirty="0"/>
              <a:t>Record of home sales from January 2006 to July 2010</a:t>
            </a:r>
          </a:p>
        </p:txBody>
      </p:sp>
    </p:spTree>
    <p:extLst>
      <p:ext uri="{BB962C8B-B14F-4D97-AF65-F5344CB8AC3E}">
        <p14:creationId xmlns:p14="http://schemas.microsoft.com/office/powerpoint/2010/main" val="388467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CD46-5404-AA2A-6240-7284E952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0EFC-70CB-B68C-F6A1-E8442447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6F89-619A-5FB0-3F83-69E98A97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163A-D9FA-3D89-3D2D-03AC2732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3152-6418-0039-7C19-0154E764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7617-F786-4A9C-F59D-58F03C7F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1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D3FA-CFB3-89CD-6F72-563306CC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307D-5362-D148-6A74-D168AF4A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6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Petabyte Pirates</vt:lpstr>
      <vt:lpstr>Desired Goal(s)</vt:lpstr>
      <vt:lpstr>Selecting the Dataset</vt:lpstr>
      <vt:lpstr>Dataset Characteristics</vt:lpstr>
      <vt:lpstr>Discovery</vt:lpstr>
      <vt:lpstr>Features</vt:lpstr>
      <vt:lpstr>Analysis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Hafenstein, Dewayne L.</dc:creator>
  <cp:lastModifiedBy>Hafenstein, Dewayne L.</cp:lastModifiedBy>
  <cp:revision>2</cp:revision>
  <dcterms:created xsi:type="dcterms:W3CDTF">2025-07-11T21:16:38Z</dcterms:created>
  <dcterms:modified xsi:type="dcterms:W3CDTF">2025-07-11T21:31:10Z</dcterms:modified>
</cp:coreProperties>
</file>