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10" r:id="rId2"/>
  </p:sldMasterIdLst>
  <p:notesMasterIdLst>
    <p:notesMasterId r:id="rId8"/>
  </p:notesMasterIdLst>
  <p:sldIdLst>
    <p:sldId id="360" r:id="rId3"/>
    <p:sldId id="359" r:id="rId4"/>
    <p:sldId id="354" r:id="rId5"/>
    <p:sldId id="355" r:id="rId6"/>
    <p:sldId id="35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0D1E"/>
    <a:srgbClr val="9013FE"/>
    <a:srgbClr val="1F90CC"/>
    <a:srgbClr val="434343"/>
    <a:srgbClr val="C40E02"/>
    <a:srgbClr val="FFFFFF"/>
    <a:srgbClr val="49CB40"/>
    <a:srgbClr val="C50E1F"/>
    <a:srgbClr val="B2B2B2"/>
    <a:srgbClr val="71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1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0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A6180F-3EA1-4748-B4F4-956BB5176995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C3961-1900-1342-BF9B-82C3215CD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931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3">
            <a:extLst>
              <a:ext uri="{FF2B5EF4-FFF2-40B4-BE49-F238E27FC236}">
                <a16:creationId xmlns:a16="http://schemas.microsoft.com/office/drawing/2014/main" id="{9A036687-F2BF-7B4C-A352-6E1D355D12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6479" y="1260572"/>
            <a:ext cx="8885359" cy="3273604"/>
          </a:xfrm>
          <a:custGeom>
            <a:avLst/>
            <a:gdLst>
              <a:gd name="connsiteX0" fmla="*/ 0 w 8328660"/>
              <a:gd name="connsiteY0" fmla="*/ 0 h 3143274"/>
              <a:gd name="connsiteX1" fmla="*/ 8328660 w 8328660"/>
              <a:gd name="connsiteY1" fmla="*/ 0 h 3143274"/>
              <a:gd name="connsiteX2" fmla="*/ 8328660 w 8328660"/>
              <a:gd name="connsiteY2" fmla="*/ 3143274 h 3143274"/>
              <a:gd name="connsiteX3" fmla="*/ 0 w 8328660"/>
              <a:gd name="connsiteY3" fmla="*/ 3143274 h 3143274"/>
              <a:gd name="connsiteX4" fmla="*/ 0 w 8328660"/>
              <a:gd name="connsiteY4" fmla="*/ 0 h 314327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8660 w 8336280"/>
              <a:gd name="connsiteY2" fmla="*/ 374525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601980 h 3745254"/>
              <a:gd name="connsiteX1" fmla="*/ 8336280 w 8336280"/>
              <a:gd name="connsiteY1" fmla="*/ 0 h 3745254"/>
              <a:gd name="connsiteX2" fmla="*/ 8321040 w 8336280"/>
              <a:gd name="connsiteY2" fmla="*/ 3242334 h 3745254"/>
              <a:gd name="connsiteX3" fmla="*/ 0 w 8336280"/>
              <a:gd name="connsiteY3" fmla="*/ 3745254 h 3745254"/>
              <a:gd name="connsiteX4" fmla="*/ 0 w 8336280"/>
              <a:gd name="connsiteY4" fmla="*/ 601980 h 3745254"/>
              <a:gd name="connsiteX0" fmla="*/ 0 w 8336280"/>
              <a:gd name="connsiteY0" fmla="*/ 286029 h 3429303"/>
              <a:gd name="connsiteX1" fmla="*/ 8336280 w 8336280"/>
              <a:gd name="connsiteY1" fmla="*/ 0 h 3429303"/>
              <a:gd name="connsiteX2" fmla="*/ 8321040 w 8336280"/>
              <a:gd name="connsiteY2" fmla="*/ 2926383 h 3429303"/>
              <a:gd name="connsiteX3" fmla="*/ 0 w 8336280"/>
              <a:gd name="connsiteY3" fmla="*/ 3429303 h 3429303"/>
              <a:gd name="connsiteX4" fmla="*/ 0 w 8336280"/>
              <a:gd name="connsiteY4" fmla="*/ 286029 h 3429303"/>
              <a:gd name="connsiteX0" fmla="*/ 0 w 8339997"/>
              <a:gd name="connsiteY0" fmla="*/ 312049 h 3429303"/>
              <a:gd name="connsiteX1" fmla="*/ 8339997 w 8339997"/>
              <a:gd name="connsiteY1" fmla="*/ 0 h 3429303"/>
              <a:gd name="connsiteX2" fmla="*/ 8324757 w 8339997"/>
              <a:gd name="connsiteY2" fmla="*/ 2926383 h 3429303"/>
              <a:gd name="connsiteX3" fmla="*/ 3717 w 8339997"/>
              <a:gd name="connsiteY3" fmla="*/ 3429303 h 3429303"/>
              <a:gd name="connsiteX4" fmla="*/ 0 w 8339997"/>
              <a:gd name="connsiteY4" fmla="*/ 312049 h 3429303"/>
              <a:gd name="connsiteX0" fmla="*/ 0 w 8343172"/>
              <a:gd name="connsiteY0" fmla="*/ 305699 h 3429303"/>
              <a:gd name="connsiteX1" fmla="*/ 8343172 w 8343172"/>
              <a:gd name="connsiteY1" fmla="*/ 0 h 3429303"/>
              <a:gd name="connsiteX2" fmla="*/ 8327932 w 8343172"/>
              <a:gd name="connsiteY2" fmla="*/ 2926383 h 3429303"/>
              <a:gd name="connsiteX3" fmla="*/ 6892 w 8343172"/>
              <a:gd name="connsiteY3" fmla="*/ 3429303 h 3429303"/>
              <a:gd name="connsiteX4" fmla="*/ 0 w 8343172"/>
              <a:gd name="connsiteY4" fmla="*/ 305699 h 3429303"/>
              <a:gd name="connsiteX0" fmla="*/ 0 w 8349522"/>
              <a:gd name="connsiteY0" fmla="*/ 30887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8874 h 3429303"/>
              <a:gd name="connsiteX0" fmla="*/ 0 w 8352697"/>
              <a:gd name="connsiteY0" fmla="*/ 312049 h 3429303"/>
              <a:gd name="connsiteX1" fmla="*/ 8352697 w 8352697"/>
              <a:gd name="connsiteY1" fmla="*/ 0 h 3429303"/>
              <a:gd name="connsiteX2" fmla="*/ 8337457 w 8352697"/>
              <a:gd name="connsiteY2" fmla="*/ 2926383 h 3429303"/>
              <a:gd name="connsiteX3" fmla="*/ 16417 w 8352697"/>
              <a:gd name="connsiteY3" fmla="*/ 3429303 h 3429303"/>
              <a:gd name="connsiteX4" fmla="*/ 0 w 8352697"/>
              <a:gd name="connsiteY4" fmla="*/ 312049 h 3429303"/>
              <a:gd name="connsiteX0" fmla="*/ 0 w 8349522"/>
              <a:gd name="connsiteY0" fmla="*/ 302524 h 3429303"/>
              <a:gd name="connsiteX1" fmla="*/ 8349522 w 8349522"/>
              <a:gd name="connsiteY1" fmla="*/ 0 h 3429303"/>
              <a:gd name="connsiteX2" fmla="*/ 8334282 w 8349522"/>
              <a:gd name="connsiteY2" fmla="*/ 2926383 h 3429303"/>
              <a:gd name="connsiteX3" fmla="*/ 13242 w 8349522"/>
              <a:gd name="connsiteY3" fmla="*/ 3429303 h 3429303"/>
              <a:gd name="connsiteX4" fmla="*/ 0 w 8349522"/>
              <a:gd name="connsiteY4" fmla="*/ 302524 h 3429303"/>
              <a:gd name="connsiteX0" fmla="*/ 0 w 8349522"/>
              <a:gd name="connsiteY0" fmla="*/ 302524 h 3226103"/>
              <a:gd name="connsiteX1" fmla="*/ 8349522 w 8349522"/>
              <a:gd name="connsiteY1" fmla="*/ 0 h 3226103"/>
              <a:gd name="connsiteX2" fmla="*/ 8334282 w 8349522"/>
              <a:gd name="connsiteY2" fmla="*/ 2926383 h 3226103"/>
              <a:gd name="connsiteX3" fmla="*/ 13242 w 8349522"/>
              <a:gd name="connsiteY3" fmla="*/ 3226103 h 3226103"/>
              <a:gd name="connsiteX4" fmla="*/ 0 w 8349522"/>
              <a:gd name="connsiteY4" fmla="*/ 302524 h 3226103"/>
              <a:gd name="connsiteX0" fmla="*/ 0 w 8883911"/>
              <a:gd name="connsiteY0" fmla="*/ 326274 h 3226103"/>
              <a:gd name="connsiteX1" fmla="*/ 8883911 w 8883911"/>
              <a:gd name="connsiteY1" fmla="*/ 0 h 3226103"/>
              <a:gd name="connsiteX2" fmla="*/ 8868671 w 8883911"/>
              <a:gd name="connsiteY2" fmla="*/ 2926383 h 3226103"/>
              <a:gd name="connsiteX3" fmla="*/ 547631 w 8883911"/>
              <a:gd name="connsiteY3" fmla="*/ 3226103 h 3226103"/>
              <a:gd name="connsiteX4" fmla="*/ 0 w 8883911"/>
              <a:gd name="connsiteY4" fmla="*/ 326274 h 3226103"/>
              <a:gd name="connsiteX0" fmla="*/ 0 w 8872036"/>
              <a:gd name="connsiteY0" fmla="*/ 326274 h 3226103"/>
              <a:gd name="connsiteX1" fmla="*/ 8872036 w 8872036"/>
              <a:gd name="connsiteY1" fmla="*/ 0 h 3226103"/>
              <a:gd name="connsiteX2" fmla="*/ 8856796 w 8872036"/>
              <a:gd name="connsiteY2" fmla="*/ 2926383 h 3226103"/>
              <a:gd name="connsiteX3" fmla="*/ 535756 w 8872036"/>
              <a:gd name="connsiteY3" fmla="*/ 3226103 h 3226103"/>
              <a:gd name="connsiteX4" fmla="*/ 0 w 8872036"/>
              <a:gd name="connsiteY4" fmla="*/ 326274 h 3226103"/>
              <a:gd name="connsiteX0" fmla="*/ 34357 w 8906393"/>
              <a:gd name="connsiteY0" fmla="*/ 326274 h 3273604"/>
              <a:gd name="connsiteX1" fmla="*/ 8906393 w 8906393"/>
              <a:gd name="connsiteY1" fmla="*/ 0 h 3273604"/>
              <a:gd name="connsiteX2" fmla="*/ 8891153 w 8906393"/>
              <a:gd name="connsiteY2" fmla="*/ 2926383 h 3273604"/>
              <a:gd name="connsiteX3" fmla="*/ 98 w 8906393"/>
              <a:gd name="connsiteY3" fmla="*/ 3273604 h 3273604"/>
              <a:gd name="connsiteX4" fmla="*/ 34357 w 8906393"/>
              <a:gd name="connsiteY4" fmla="*/ 326274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1367 w 8907662"/>
              <a:gd name="connsiteY3" fmla="*/ 3273604 h 3273604"/>
              <a:gd name="connsiteX4" fmla="*/ 0 w 8907662"/>
              <a:gd name="connsiteY4" fmla="*/ 338149 h 3273604"/>
              <a:gd name="connsiteX0" fmla="*/ 0 w 8907662"/>
              <a:gd name="connsiteY0" fmla="*/ 338149 h 3273604"/>
              <a:gd name="connsiteX1" fmla="*/ 8907662 w 8907662"/>
              <a:gd name="connsiteY1" fmla="*/ 0 h 3273604"/>
              <a:gd name="connsiteX2" fmla="*/ 8892422 w 8907662"/>
              <a:gd name="connsiteY2" fmla="*/ 2926383 h 3273604"/>
              <a:gd name="connsiteX3" fmla="*/ 32591 w 8907662"/>
              <a:gd name="connsiteY3" fmla="*/ 3273604 h 3273604"/>
              <a:gd name="connsiteX4" fmla="*/ 0 w 8907662"/>
              <a:gd name="connsiteY4" fmla="*/ 338149 h 3273604"/>
              <a:gd name="connsiteX0" fmla="*/ 0 w 8885359"/>
              <a:gd name="connsiteY0" fmla="*/ 338149 h 3273604"/>
              <a:gd name="connsiteX1" fmla="*/ 8885359 w 8885359"/>
              <a:gd name="connsiteY1" fmla="*/ 0 h 3273604"/>
              <a:gd name="connsiteX2" fmla="*/ 8870119 w 8885359"/>
              <a:gd name="connsiteY2" fmla="*/ 2926383 h 3273604"/>
              <a:gd name="connsiteX3" fmla="*/ 10288 w 8885359"/>
              <a:gd name="connsiteY3" fmla="*/ 3273604 h 3273604"/>
              <a:gd name="connsiteX4" fmla="*/ 0 w 8885359"/>
              <a:gd name="connsiteY4" fmla="*/ 338149 h 32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5359" h="3273604">
                <a:moveTo>
                  <a:pt x="0" y="338149"/>
                </a:moveTo>
                <a:lnTo>
                  <a:pt x="8885359" y="0"/>
                </a:lnTo>
                <a:lnTo>
                  <a:pt x="8870119" y="2926383"/>
                </a:lnTo>
                <a:lnTo>
                  <a:pt x="10288" y="3273604"/>
                </a:lnTo>
                <a:cubicBezTo>
                  <a:pt x="7991" y="2232403"/>
                  <a:pt x="2297" y="1379350"/>
                  <a:pt x="0" y="338149"/>
                </a:cubicBezTo>
                <a:close/>
              </a:path>
            </a:pathLst>
          </a:custGeom>
          <a:solidFill>
            <a:srgbClr val="434343"/>
          </a:solidFill>
        </p:spPr>
        <p:txBody>
          <a:bodyPr lIns="576000" anchor="ctr" anchorCtr="0"/>
          <a:lstStyle>
            <a:lvl1pPr marL="0" indent="0" algn="ctr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Platzhalter: Bild Titelfolie</a:t>
            </a:r>
            <a:br>
              <a:rPr lang="de-DE" dirty="0"/>
            </a:br>
            <a:r>
              <a:rPr lang="de-DE" dirty="0" err="1"/>
              <a:t>Placeholder</a:t>
            </a:r>
            <a:r>
              <a:rPr lang="de-DE" dirty="0"/>
              <a:t>: Picture title </a:t>
            </a:r>
            <a:r>
              <a:rPr lang="de-DE" dirty="0" err="1"/>
              <a:t>slide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5C024C-62FB-4C9C-233F-24733DF76C13}"/>
              </a:ext>
            </a:extLst>
          </p:cNvPr>
          <p:cNvSpPr txBox="1"/>
          <p:nvPr userDrawn="1"/>
        </p:nvSpPr>
        <p:spPr>
          <a:xfrm>
            <a:off x="1090297" y="4674098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2-lines possible, Arial Regular 30pt, ZA/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spacing</a:t>
            </a: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36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7893FE-E0B7-7168-1F4E-C75AF6C6503D}"/>
              </a:ext>
            </a:extLst>
          </p:cNvPr>
          <p:cNvSpPr txBox="1"/>
          <p:nvPr userDrawn="1"/>
        </p:nvSpPr>
        <p:spPr>
          <a:xfrm>
            <a:off x="1090297" y="5879055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| Chair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Bioprocess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| Event | DD.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27569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40704DC-2971-A248-9827-94150E3D8746}"/>
              </a:ext>
            </a:extLst>
          </p:cNvPr>
          <p:cNvSpPr txBox="1"/>
          <p:nvPr userDrawn="1"/>
        </p:nvSpPr>
        <p:spPr>
          <a:xfrm>
            <a:off x="9903" y="-313433"/>
            <a:ext cx="1703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V2: Titelfolie ohne Bild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2FE7AD-0611-6EB2-A825-98FD35AD51D9}"/>
              </a:ext>
            </a:extLst>
          </p:cNvPr>
          <p:cNvSpPr txBox="1"/>
          <p:nvPr userDrawn="1"/>
        </p:nvSpPr>
        <p:spPr>
          <a:xfrm>
            <a:off x="550801" y="4225797"/>
            <a:ext cx="8328079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/ Topic </a:t>
            </a:r>
            <a:b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2-lines possible, Arial Regular 30pt, ZA: 36 </a:t>
            </a:r>
            <a:r>
              <a:rPr lang="de-DE" sz="3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endParaRPr lang="de-DE" sz="3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84F7A4B-8481-0465-E688-370A046C94D7}"/>
              </a:ext>
            </a:extLst>
          </p:cNvPr>
          <p:cNvSpPr txBox="1"/>
          <p:nvPr userDrawn="1"/>
        </p:nvSpPr>
        <p:spPr>
          <a:xfrm>
            <a:off x="550801" y="5530551"/>
            <a:ext cx="8328079" cy="2834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| Chair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Bioprocess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| Event | DD. </a:t>
            </a:r>
            <a:r>
              <a:rPr lang="de-DE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YYYY</a:t>
            </a:r>
          </a:p>
        </p:txBody>
      </p:sp>
    </p:spTree>
    <p:extLst>
      <p:ext uri="{BB962C8B-B14F-4D97-AF65-F5344CB8AC3E}">
        <p14:creationId xmlns:p14="http://schemas.microsoft.com/office/powerpoint/2010/main" val="15057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- Text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7BD4116-72F8-7D4E-846E-4E9887F60C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0800" y="3175200"/>
            <a:ext cx="9721850" cy="2124075"/>
          </a:xfrm>
          <a:prstGeom prst="rect">
            <a:avLst/>
          </a:prstGeom>
        </p:spPr>
        <p:txBody>
          <a:bodyPr lIns="0" t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Aufzählung/</a:t>
            </a:r>
            <a:r>
              <a:rPr lang="de-DE" dirty="0" err="1"/>
              <a:t>enumeration</a:t>
            </a:r>
            <a:r>
              <a:rPr lang="de-DE" dirty="0"/>
              <a:t> 1. Ebene/</a:t>
            </a:r>
            <a:r>
              <a:rPr lang="de-DE" dirty="0" err="1"/>
              <a:t>level</a:t>
            </a:r>
            <a:r>
              <a:rPr lang="de-DE" dirty="0"/>
              <a:t> Arial Regular 18 </a:t>
            </a:r>
            <a:r>
              <a:rPr lang="de-DE" dirty="0" err="1"/>
              <a:t>pt</a:t>
            </a:r>
            <a:r>
              <a:rPr lang="de-DE" dirty="0"/>
              <a:t>, ZA: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Ebene/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9DAAF3EE-A5B2-F647-838D-0DFAACB4D5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0800" y="1371600"/>
            <a:ext cx="9721850" cy="15263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ZA/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: 24pt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5B12DAD6-93EF-5042-858F-4BB3334F10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ZA/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: 28pt</a:t>
            </a:r>
            <a:br>
              <a:rPr lang="de-DE" dirty="0"/>
            </a:br>
            <a:r>
              <a:rPr lang="de-DE" dirty="0"/>
              <a:t>optional 2-zeilig/2-lines</a:t>
            </a:r>
          </a:p>
        </p:txBody>
      </p:sp>
    </p:spTree>
    <p:extLst>
      <p:ext uri="{BB962C8B-B14F-4D97-AF65-F5344CB8AC3E}">
        <p14:creationId xmlns:p14="http://schemas.microsoft.com/office/powerpoint/2010/main" val="143147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- Bild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2">
            <a:extLst>
              <a:ext uri="{FF2B5EF4-FFF2-40B4-BE49-F238E27FC236}">
                <a16:creationId xmlns:a16="http://schemas.microsoft.com/office/drawing/2014/main" id="{55FA8C39-046E-E34F-8E80-7B9D099D72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82400"/>
            <a:ext cx="3982945" cy="4093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Arial Regular 18pt, ZA: 24pt </a:t>
            </a:r>
            <a:br>
              <a:rPr lang="de-DE" dirty="0"/>
            </a:b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erat,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br>
              <a:rPr lang="de-DE" dirty="0"/>
            </a:br>
            <a:r>
              <a:rPr lang="de-DE" dirty="0"/>
              <a:t>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8BAC5633-896E-0F44-8840-CC87B5BE704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  <a:br>
              <a:rPr lang="de-DE" dirty="0"/>
            </a:br>
            <a:r>
              <a:rPr lang="de-DE" dirty="0" err="1"/>
              <a:t>Placeholder</a:t>
            </a:r>
            <a:r>
              <a:rPr lang="de-DE" dirty="0"/>
              <a:t>: </a:t>
            </a:r>
            <a:r>
              <a:rPr lang="de-DE" dirty="0" err="1"/>
              <a:t>image</a:t>
            </a:r>
            <a:r>
              <a:rPr lang="de-DE" dirty="0"/>
              <a:t>/</a:t>
            </a:r>
            <a:r>
              <a:rPr lang="de-DE" dirty="0" err="1"/>
              <a:t>figure</a:t>
            </a:r>
            <a:br>
              <a:rPr lang="de-DE" dirty="0"/>
            </a:b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B97D328-84F0-2C4A-BBAB-1E79CDFE9B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ZA/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: 28pt</a:t>
            </a:r>
            <a:br>
              <a:rPr lang="de-DE" dirty="0"/>
            </a:br>
            <a:r>
              <a:rPr lang="de-DE" dirty="0"/>
              <a:t>optional 2-zeilig/2-lines</a:t>
            </a:r>
          </a:p>
        </p:txBody>
      </p:sp>
    </p:spTree>
    <p:extLst>
      <p:ext uri="{BB962C8B-B14F-4D97-AF65-F5344CB8AC3E}">
        <p14:creationId xmlns:p14="http://schemas.microsoft.com/office/powerpoint/2010/main" val="66438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nhalt - Bild und 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5">
            <a:extLst>
              <a:ext uri="{FF2B5EF4-FFF2-40B4-BE49-F238E27FC236}">
                <a16:creationId xmlns:a16="http://schemas.microsoft.com/office/drawing/2014/main" id="{9278302A-602E-374F-9D64-8FCFB4DC60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19600" y="1364399"/>
            <a:ext cx="3981600" cy="4111200"/>
          </a:xfrm>
          <a:prstGeom prst="rect">
            <a:avLst/>
          </a:prstGeom>
        </p:spPr>
        <p:txBody>
          <a:bodyPr lIns="0" tIns="0" rIns="0" bIns="0"/>
          <a:lstStyle>
            <a:lvl1pPr marL="2286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ts val="2400"/>
              </a:lnSpc>
              <a:buFont typeface="Symbol" pitchFamily="2" charset="2"/>
              <a:buChar char="-"/>
              <a:defRPr sz="1800">
                <a:solidFill>
                  <a:srgbClr val="43434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Aufzählung/</a:t>
            </a:r>
            <a:r>
              <a:rPr lang="de-DE" dirty="0" err="1"/>
              <a:t>enumeration</a:t>
            </a:r>
            <a:r>
              <a:rPr lang="de-DE" dirty="0"/>
              <a:t> 1. Ebene/</a:t>
            </a:r>
            <a:r>
              <a:rPr lang="de-DE" dirty="0" err="1"/>
              <a:t>level</a:t>
            </a:r>
            <a:r>
              <a:rPr lang="de-DE" dirty="0"/>
              <a:t> Arial Regular 18 </a:t>
            </a:r>
            <a:r>
              <a:rPr lang="de-DE" dirty="0" err="1"/>
              <a:t>pt</a:t>
            </a:r>
            <a:r>
              <a:rPr lang="de-DE" dirty="0"/>
              <a:t>, ZA/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: 24 </a:t>
            </a:r>
            <a:r>
              <a:rPr lang="de-DE" dirty="0" err="1"/>
              <a:t>pt</a:t>
            </a:r>
            <a:endParaRPr lang="de-DE" dirty="0"/>
          </a:p>
          <a:p>
            <a:pPr lvl="1"/>
            <a:r>
              <a:rPr lang="de-DE" dirty="0"/>
              <a:t>2. Ebene/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3. Ebene</a:t>
            </a:r>
          </a:p>
          <a:p>
            <a:pPr lvl="3"/>
            <a:r>
              <a:rPr lang="de-DE" dirty="0"/>
              <a:t>4. Ebene</a:t>
            </a:r>
          </a:p>
          <a:p>
            <a:pPr lvl="4"/>
            <a:r>
              <a:rPr lang="de-DE" dirty="0"/>
              <a:t>5.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07DD2921-214D-B547-93DD-EB9D2A99CCE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50861" y="1381405"/>
            <a:ext cx="5545139" cy="4093589"/>
          </a:xfrm>
          <a:prstGeom prst="rect">
            <a:avLst/>
          </a:prstGeom>
          <a:solidFill>
            <a:srgbClr val="434343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Platzhalter: Bild</a:t>
            </a:r>
          </a:p>
          <a:p>
            <a:r>
              <a:rPr lang="de-DE" dirty="0" err="1"/>
              <a:t>Placeholder</a:t>
            </a:r>
            <a:r>
              <a:rPr lang="de-DE" dirty="0"/>
              <a:t>: </a:t>
            </a:r>
            <a:r>
              <a:rPr lang="de-DE" dirty="0" err="1"/>
              <a:t>figure</a:t>
            </a:r>
            <a:r>
              <a:rPr lang="de-DE" dirty="0"/>
              <a:t>/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7" name="Textplatzhalter 17">
            <a:extLst>
              <a:ext uri="{FF2B5EF4-FFF2-40B4-BE49-F238E27FC236}">
                <a16:creationId xmlns:a16="http://schemas.microsoft.com/office/drawing/2014/main" id="{86E90AC2-BC99-614A-AF4F-584EF9915C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867" y="396545"/>
            <a:ext cx="8311908" cy="71743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400">
                <a:solidFill>
                  <a:srgbClr val="C40D1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Headline Arial Regular 24pt, ZA/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spacing</a:t>
            </a:r>
            <a:r>
              <a:rPr lang="de-DE" dirty="0"/>
              <a:t>: 28pt</a:t>
            </a:r>
            <a:br>
              <a:rPr lang="de-DE" dirty="0"/>
            </a:br>
            <a:r>
              <a:rPr lang="de-DE" dirty="0"/>
              <a:t>optional 2-zeilig/2-lines</a:t>
            </a:r>
          </a:p>
        </p:txBody>
      </p:sp>
    </p:spTree>
    <p:extLst>
      <p:ext uri="{BB962C8B-B14F-4D97-AF65-F5344CB8AC3E}">
        <p14:creationId xmlns:p14="http://schemas.microsoft.com/office/powerpoint/2010/main" val="327643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4">
            <a:extLst>
              <a:ext uri="{FF2B5EF4-FFF2-40B4-BE49-F238E27FC236}">
                <a16:creationId xmlns:a16="http://schemas.microsoft.com/office/drawing/2014/main" id="{B97C5655-F240-634C-9B7B-B6181A1B3AF5}"/>
              </a:ext>
            </a:extLst>
          </p:cNvPr>
          <p:cNvSpPr/>
          <p:nvPr userDrawn="1"/>
        </p:nvSpPr>
        <p:spPr>
          <a:xfrm>
            <a:off x="0" y="1668462"/>
            <a:ext cx="12192000" cy="5189537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DDEEBD-D00D-1249-9E02-EDC0548BFCA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88168" y="378741"/>
            <a:ext cx="2250000" cy="774000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5C90945-A23E-0CFF-82FB-A1C76BE1C75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771069" y="5732725"/>
            <a:ext cx="1867099" cy="576000"/>
          </a:xfrm>
          <a:prstGeom prst="rect">
            <a:avLst/>
          </a:prstGeom>
        </p:spPr>
      </p:pic>
      <p:pic>
        <p:nvPicPr>
          <p:cNvPr id="3" name="Grafik 2" descr="Ein Bild, das Text, Schrift, Design enthält.&#10;&#10;Automatisch generierte Beschreibung">
            <a:extLst>
              <a:ext uri="{FF2B5EF4-FFF2-40B4-BE49-F238E27FC236}">
                <a16:creationId xmlns:a16="http://schemas.microsoft.com/office/drawing/2014/main" id="{2A1D10B2-7021-0802-8F5D-1E03E8AAA8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/>
          <a:stretch/>
        </p:blipFill>
        <p:spPr>
          <a:xfrm>
            <a:off x="9771070" y="5732725"/>
            <a:ext cx="1867098" cy="6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9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1232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663" userDrawn="1">
          <p15:clr>
            <a:srgbClr val="F26B43"/>
          </p15:clr>
        </p15:guide>
        <p15:guide id="7" orient="horz" pos="1003" userDrawn="1">
          <p15:clr>
            <a:srgbClr val="F26B43"/>
          </p15:clr>
        </p15:guide>
        <p15:guide id="8" orient="horz" pos="1321" userDrawn="1">
          <p15:clr>
            <a:srgbClr val="F26B43"/>
          </p15:clr>
        </p15:guide>
        <p15:guide id="9" orient="horz" pos="1661" userDrawn="1">
          <p15:clr>
            <a:srgbClr val="F26B43"/>
          </p15:clr>
        </p15:guide>
        <p15:guide id="10" orient="horz" pos="2001" userDrawn="1">
          <p15:clr>
            <a:srgbClr val="F26B43"/>
          </p15:clr>
        </p15:guide>
        <p15:guide id="11" orient="horz" pos="3339" userDrawn="1">
          <p15:clr>
            <a:srgbClr val="F26B43"/>
          </p15:clr>
        </p15:guide>
        <p15:guide id="12" orient="horz" pos="2319" userDrawn="1">
          <p15:clr>
            <a:srgbClr val="F26B43"/>
          </p15:clr>
        </p15:guide>
        <p15:guide id="13" orient="horz" pos="2999" userDrawn="1">
          <p15:clr>
            <a:srgbClr val="F26B43"/>
          </p15:clr>
        </p15:guide>
        <p15:guide id="14" orient="horz" pos="3657" userDrawn="1">
          <p15:clr>
            <a:srgbClr val="F26B43"/>
          </p15:clr>
        </p15:guide>
        <p15:guide id="15" orient="horz" pos="2659" userDrawn="1">
          <p15:clr>
            <a:srgbClr val="F26B43"/>
          </p15:clr>
        </p15:guide>
        <p15:guide id="16" pos="2094" userDrawn="1">
          <p15:clr>
            <a:srgbClr val="F26B43"/>
          </p15:clr>
        </p15:guide>
        <p15:guide id="17" pos="2978" userDrawn="1">
          <p15:clr>
            <a:srgbClr val="F26B43"/>
          </p15:clr>
        </p15:guide>
        <p15:guide id="18" pos="3840" userDrawn="1">
          <p15:clr>
            <a:srgbClr val="F26B43"/>
          </p15:clr>
        </p15:guide>
        <p15:guide id="19" pos="4725" userDrawn="1">
          <p15:clr>
            <a:srgbClr val="F26B43"/>
          </p15:clr>
        </p15:guide>
        <p15:guide id="20" pos="5586" userDrawn="1">
          <p15:clr>
            <a:srgbClr val="F26B43"/>
          </p15:clr>
        </p15:guide>
        <p15:guide id="21" pos="647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">
            <a:extLst>
              <a:ext uri="{FF2B5EF4-FFF2-40B4-BE49-F238E27FC236}">
                <a16:creationId xmlns:a16="http://schemas.microsoft.com/office/drawing/2014/main" id="{48266648-C51B-EA45-AE41-AF74B0A4657C}"/>
              </a:ext>
            </a:extLst>
          </p:cNvPr>
          <p:cNvSpPr/>
          <p:nvPr userDrawn="1"/>
        </p:nvSpPr>
        <p:spPr>
          <a:xfrm>
            <a:off x="0" y="5748124"/>
            <a:ext cx="12195175" cy="1109875"/>
          </a:xfrm>
          <a:custGeom>
            <a:avLst/>
            <a:gdLst>
              <a:gd name="connsiteX0" fmla="*/ 0 w 12192000"/>
              <a:gd name="connsiteY0" fmla="*/ 0 h 687600"/>
              <a:gd name="connsiteX1" fmla="*/ 12192000 w 12192000"/>
              <a:gd name="connsiteY1" fmla="*/ 0 h 687600"/>
              <a:gd name="connsiteX2" fmla="*/ 12192000 w 12192000"/>
              <a:gd name="connsiteY2" fmla="*/ 687600 h 687600"/>
              <a:gd name="connsiteX3" fmla="*/ 0 w 12192000"/>
              <a:gd name="connsiteY3" fmla="*/ 687600 h 687600"/>
              <a:gd name="connsiteX4" fmla="*/ 0 w 12192000"/>
              <a:gd name="connsiteY4" fmla="*/ 0 h 687600"/>
              <a:gd name="connsiteX0" fmla="*/ 0 w 12195175"/>
              <a:gd name="connsiteY0" fmla="*/ 422275 h 1109875"/>
              <a:gd name="connsiteX1" fmla="*/ 12195175 w 12195175"/>
              <a:gd name="connsiteY1" fmla="*/ 0 h 1109875"/>
              <a:gd name="connsiteX2" fmla="*/ 12192000 w 12195175"/>
              <a:gd name="connsiteY2" fmla="*/ 1109875 h 1109875"/>
              <a:gd name="connsiteX3" fmla="*/ 0 w 12195175"/>
              <a:gd name="connsiteY3" fmla="*/ 1109875 h 1109875"/>
              <a:gd name="connsiteX4" fmla="*/ 0 w 12195175"/>
              <a:gd name="connsiteY4" fmla="*/ 422275 h 110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0A395C2-361B-A14B-9312-A16F3F6780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14598" y="378000"/>
            <a:ext cx="1004400" cy="766068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F88A13-194B-9248-BDFD-1579E6D3EC48}"/>
              </a:ext>
            </a:extLst>
          </p:cNvPr>
          <p:cNvSpPr txBox="1"/>
          <p:nvPr userDrawn="1"/>
        </p:nvSpPr>
        <p:spPr>
          <a:xfrm>
            <a:off x="550800" y="6399924"/>
            <a:ext cx="1074739" cy="1904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675EF3AE-78B3-9641-A88A-C3B5FFA9245E}" type="slidenum">
              <a:rPr lang="de-DE" sz="12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6184FE9-ADE0-F94C-90C6-58CFCA50F9A4}"/>
              </a:ext>
            </a:extLst>
          </p:cNvPr>
          <p:cNvSpPr txBox="1"/>
          <p:nvPr userDrawn="1"/>
        </p:nvSpPr>
        <p:spPr>
          <a:xfrm>
            <a:off x="1625600" y="6399924"/>
            <a:ext cx="7615318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Name | Chair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Bioprocess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| Event/Monday Seminar/Thesis Defense | DD.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YYYY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0F710EB-35C1-F8F4-3722-BB35296B29E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17250" y="5986710"/>
            <a:ext cx="1867099" cy="576000"/>
          </a:xfrm>
          <a:prstGeom prst="rect">
            <a:avLst/>
          </a:prstGeom>
        </p:spPr>
      </p:pic>
      <p:pic>
        <p:nvPicPr>
          <p:cNvPr id="4" name="Grafik 3" descr="Ein Bild, das Text, Schrift, Design enthält.&#10;&#10;Automatisch generierte Beschreibung">
            <a:extLst>
              <a:ext uri="{FF2B5EF4-FFF2-40B4-BE49-F238E27FC236}">
                <a16:creationId xmlns:a16="http://schemas.microsoft.com/office/drawing/2014/main" id="{E1DFB7CB-A9A7-62E6-FC86-B256911F0E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1219" b="-1219"/>
          <a:stretch/>
        </p:blipFill>
        <p:spPr>
          <a:xfrm>
            <a:off x="9817249" y="5986710"/>
            <a:ext cx="1867099" cy="6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7EF593C7-F390-B5EF-BEE0-714D6A425C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07144A-D791-06F2-6903-56A2CF4017B4}"/>
              </a:ext>
            </a:extLst>
          </p:cNvPr>
          <p:cNvSpPr txBox="1"/>
          <p:nvPr/>
        </p:nvSpPr>
        <p:spPr>
          <a:xfrm>
            <a:off x="-1542473" y="470840"/>
            <a:ext cx="633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Change </a:t>
            </a:r>
            <a:r>
              <a:rPr lang="de-DE" dirty="0" err="1"/>
              <a:t>the</a:t>
            </a:r>
            <a:r>
              <a:rPr lang="de-DE" dirty="0"/>
              <a:t> Information in </a:t>
            </a:r>
            <a:r>
              <a:rPr lang="de-DE" dirty="0" err="1"/>
              <a:t>the</a:t>
            </a:r>
            <a:r>
              <a:rPr lang="de-DE" dirty="0"/>
              <a:t> „Folienmaster“/“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“</a:t>
            </a:r>
          </a:p>
          <a:p>
            <a:r>
              <a:rPr lang="de-DE" dirty="0" err="1"/>
              <a:t>click</a:t>
            </a:r>
            <a:r>
              <a:rPr lang="de-DE" dirty="0"/>
              <a:t>: &gt; Ansicht/View &gt;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, Folienmaster/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6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387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13C5CE-83A0-B44C-9181-4118DEE6BC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105368-A57B-B34E-B39D-3298810339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DBDE21-4AC1-EB4D-9875-252AE5A899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609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3D788EC-E749-5C4A-AF41-807090A12B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DE7230B-9DFC-1045-A544-B8628C247A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443C7D-AF88-AA4B-A5FB-1EFDB25CE6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91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F2F4EC-C20B-1E43-BE9F-59A8585619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94C4D9-2975-504D-8952-FF2A67C2FD6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0188BC-6CD0-AD4B-A4FB-7A918BB1E4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102092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4A2A0730-D474-B642-9EC8-245B2B7F7B17}"/>
    </a:ext>
  </a:extLst>
</a:theme>
</file>

<file path=ppt/theme/theme2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AF5D8605-2613-D24D-AB7D-44425CE5E9EB}" vid="{6D2ACD7B-51E4-3F4D-A883-FB2A0ECC7C6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 (1)</Template>
  <TotalTime>0</TotalTime>
  <Words>25</Words>
  <Application>Microsoft Office PowerPoint</Application>
  <PresentationFormat>Breitbild</PresentationFormat>
  <Paragraphs>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Titelfolien zur Auswahl</vt:lpstr>
      <vt:lpstr>Master für Folgeseiten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TU-Pseudonym 7684989303537929</dc:creator>
  <cp:lastModifiedBy>isabel_thiele@outlook.de</cp:lastModifiedBy>
  <cp:revision>8</cp:revision>
  <cp:lastPrinted>2021-03-24T16:10:50Z</cp:lastPrinted>
  <dcterms:created xsi:type="dcterms:W3CDTF">2023-05-04T12:29:43Z</dcterms:created>
  <dcterms:modified xsi:type="dcterms:W3CDTF">2023-10-11T09:52:08Z</dcterms:modified>
</cp:coreProperties>
</file>