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F901-CECC-4282-A426-99534298C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E70FA-4750-4B32-A86F-47E392829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EFE6-CD2C-4127-8924-AAD2C591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44-DA03-42BC-9CD0-9F4FC0AB18C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5C297-4860-45C4-8CF1-AD956A4D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86D1-1D25-433C-B1DA-B4E867FB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7B37-4EE1-44D3-A239-3476E3DD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488E-B317-4F1D-9531-0CF72425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C35E9-1BA5-4334-B2EA-8D07B3122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7D1A-FBCE-4C35-9B0F-7138632B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44-DA03-42BC-9CD0-9F4FC0AB18C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B3913-41DB-4FDE-8ABC-8E8C38EC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2CCAA-8FB3-4DD8-96CA-2DCD722E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7B37-4EE1-44D3-A239-3476E3DD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30D48-A7F0-4323-B186-E15FA9082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BA9BA-C9C6-46DB-B127-619BD0188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8AA4-B948-47D1-9CE9-1C8489DF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44-DA03-42BC-9CD0-9F4FC0AB18C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3BF3E-7BD9-4B41-8CA4-FF2E185A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BDCF2-8DD8-425F-9A10-31D17340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7B37-4EE1-44D3-A239-3476E3DD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0895-DDD0-467F-83B5-AD69B198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03E0-89DD-46D5-96ED-4B52B534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4652-0F1A-4DEF-8BBA-8AEC47DC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44-DA03-42BC-9CD0-9F4FC0AB18C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143E-C192-490A-97E0-A32454A3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0F99-4112-4B66-9B73-FAFC6E51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7B37-4EE1-44D3-A239-3476E3DD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A91C-8C92-4141-9870-ED0D9906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9C373-55D8-41A7-80F9-CEEC7F99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C1E5-E6EF-4FB8-AF8F-EA90409F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44-DA03-42BC-9CD0-9F4FC0AB18C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71CFE-6375-45F7-A018-B5704934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76954-8FB1-483A-95E2-318C5C48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7B37-4EE1-44D3-A239-3476E3DD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7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360A-CA6A-43CF-ABBC-C3CFFDFE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6BF5-EC58-4B09-B0E4-FA656AF6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DD6C-8C0F-4905-A189-97B81FCC8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2919-E783-4D54-98FD-2888EC2F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44-DA03-42BC-9CD0-9F4FC0AB18C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8B1EE-7613-4642-AD40-E90151CE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49CC7-17B3-4628-8171-A9E1E54F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7B37-4EE1-44D3-A239-3476E3DD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4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3B8E-F3C1-43FE-8408-B282BED4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1C51D-0082-4C67-BE7E-A47D89B88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5934E-3856-4A14-AA58-4870EDC90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3C383-F012-413E-A474-DE3D6BB56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171A4-2688-4F14-91D6-B66E908CA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E850A-2E17-4633-8492-2514C80E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44-DA03-42BC-9CD0-9F4FC0AB18C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D3A16-A0C0-43B3-9B9A-7A2B2309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56B33-3947-41B6-8A21-44E593DC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7B37-4EE1-44D3-A239-3476E3DD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60AF-83CA-4AFE-9872-6559147B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0BB71-2921-43FC-B02B-7E04AA28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44-DA03-42BC-9CD0-9F4FC0AB18C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4E51D-F74F-4D75-B803-26AAE668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BABFE-BFCE-4D42-B91E-B5267B81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7B37-4EE1-44D3-A239-3476E3DD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9FCDD-8BE1-405C-A266-BC37D456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44-DA03-42BC-9CD0-9F4FC0AB18C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041D4-507A-4C8A-800B-9A3467CE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C2178-9F7F-4708-B3F5-C829C6AE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7B37-4EE1-44D3-A239-3476E3DD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7854-C811-4DCB-9168-AA99FA98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2DB3-A063-4B07-B676-82ADD4019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825E1-AFE2-4099-A2B3-D361086DF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32C65-F0B4-4726-8C37-D19C3EE6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44-DA03-42BC-9CD0-9F4FC0AB18C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02A1D-D119-462D-9F15-F1E568A4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7A7BE-0765-487D-9003-6750750E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7B37-4EE1-44D3-A239-3476E3DD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1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8171-FB5B-4EDC-869B-6967B35F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1D7B3-B550-4F8E-BB31-5A618AFCD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65CC0-D9A3-4248-BC12-DEC1C371A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19012-0C7D-45AA-BE49-CCAE6C09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9744-DA03-42BC-9CD0-9F4FC0AB18C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C1C28-7B92-47AF-A799-B32280A5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9AF0-3894-4B20-A147-47D2F03B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7B37-4EE1-44D3-A239-3476E3DD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0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78697-E72F-4787-B246-A52A8E54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68C13-E31E-40A7-89E6-5CCDC373C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D77F-3B12-43B8-9993-682F6314E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9744-DA03-42BC-9CD0-9F4FC0AB18C4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859D0-8E77-47D8-B671-3C78F18FD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69B4-05C7-4307-8C3D-B0EED7709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77B37-4EE1-44D3-A239-3476E3DD8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ie/url?sa=i&amp;rct=j&amp;q=&amp;esrc=s&amp;source=images&amp;cd=&amp;ved=2ahUKEwi08vuNtebfAhUBWBoKHTDTAKEQjRx6BAgBEAU&amp;url=https://azure.microsoft.com/en-us/services/bot-service/&amp;psig=AOvVaw0bB_TcL4pkB6RseyHngPrd&amp;ust=1547319652933240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www.google.ie/url?sa=i&amp;rct=j&amp;q=&amp;esrc=s&amp;source=images&amp;cd=&amp;ved=2ahUKEwjQxIO0s-bfAhVMNOwKHWRTDU8QjRx6BAgBEAU&amp;url=https://nextbigthings.info/how-to-build-a-web-application-from-scratch-using-python-and-django/&amp;psig=AOvVaw2CY6R2lTBdDEkbgb10-14I&amp;ust=1547319166075647" TargetMode="External"/><Relationship Id="rId2" Type="http://schemas.openxmlformats.org/officeDocument/2006/relationships/hyperlink" Target="https://www.google.ie/url?sa=i&amp;rct=j&amp;q=&amp;esrc=s&amp;source=images&amp;cd=&amp;cad=rja&amp;uact=8&amp;ved=2ahUKEwjgl6WrsubfAhXoUBUIHejHDksQjRx6BAgBEAU&amp;url=https://purepng.com/photo/25183/gorilla-server&amp;psig=AOvVaw1a9_OtLIt50jQiZ_WWzJz-&amp;ust=1547318919862647" TargetMode="Externa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ie/url?sa=i&amp;rct=j&amp;q=&amp;esrc=s&amp;source=images&amp;cd=&amp;ved=2ahUKEwjmscjmtObfAhXJUhUIHQZbBcIQjRx6BAgBEAU&amp;url=https://pixabay.com/en/client-people-business-customer-1295901/&amp;psig=AOvVaw0JidJZKXhUn-Iw4r9SjjWj&amp;ust=1547319584834910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jpeg"/><Relationship Id="rId15" Type="http://schemas.openxmlformats.org/officeDocument/2006/relationships/hyperlink" Target="https://www.google.ie/url?sa=i&amp;rct=j&amp;q=&amp;esrc=s&amp;source=images&amp;cd=&amp;ved=2ahUKEwjY-cGDtubfAhWXVRUIHTXyD0UQjRx6BAgBEAU&amp;url=http://h-savran.blogspot.com/2017/12/creating-random-number-in-sql-server.html&amp;psig=AOvVaw3-psTjLv4dm_O99j0nLQLd&amp;ust=1547319885651178" TargetMode="External"/><Relationship Id="rId10" Type="http://schemas.openxmlformats.org/officeDocument/2006/relationships/hyperlink" Target="https://www.google.ie/url?sa=i&amp;rct=j&amp;q=&amp;esrc=s&amp;source=images&amp;cd=&amp;ved=2ahUKEwjystmntebfAhVxsXEKHdk6CqEQjRx6BAgBEAU&amp;url=https://hackernoon.com/c-static-vs-instance-classes-and-methods-50fe8987b231&amp;psig=AOvVaw3ApPTuGhwvPnYhdZJLsL5_&amp;ust=1547319723770896" TargetMode="External"/><Relationship Id="rId4" Type="http://schemas.openxmlformats.org/officeDocument/2006/relationships/hyperlink" Target="https://www.google.ie/url?sa=i&amp;rct=j&amp;q=&amp;esrc=s&amp;source=images&amp;cd=&amp;ved=2ahUKEwiS2_74s-bfAhXxx4UKHca2C78QjRx6BAgBEAU&amp;url=https://www.computerworld.com/article/3220411/web-browsers/how-to-get-a-cutting-edge-web-browser.html&amp;psig=AOvVaw3gzzG57VCGH6NZotlCauuB&amp;ust=1547319348804131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ie/url?sa=i&amp;rct=j&amp;q=&amp;esrc=s&amp;source=images&amp;cd=&amp;ved=2ahUKEwi08vuNtebfAhUBWBoKHTDTAKEQjRx6BAgBEAU&amp;url=https://azure.microsoft.com/en-us/services/bot-service/&amp;psig=AOvVaw0bB_TcL4pkB6RseyHngPrd&amp;ust=1547319652933240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www.google.ie/url?sa=i&amp;rct=j&amp;q=&amp;esrc=s&amp;source=images&amp;cd=&amp;ved=2ahUKEwjQxIO0s-bfAhVMNOwKHWRTDU8QjRx6BAgBEAU&amp;url=https://nextbigthings.info/how-to-build-a-web-application-from-scratch-using-python-and-django/&amp;psig=AOvVaw2CY6R2lTBdDEkbgb10-14I&amp;ust=1547319166075647" TargetMode="External"/><Relationship Id="rId2" Type="http://schemas.openxmlformats.org/officeDocument/2006/relationships/hyperlink" Target="https://www.google.ie/url?sa=i&amp;rct=j&amp;q=&amp;esrc=s&amp;source=images&amp;cd=&amp;cad=rja&amp;uact=8&amp;ved=2ahUKEwjgl6WrsubfAhXoUBUIHejHDksQjRx6BAgBEAU&amp;url=https://purepng.com/photo/25183/gorilla-server&amp;psig=AOvVaw1a9_OtLIt50jQiZ_WWzJz-&amp;ust=1547318919862647" TargetMode="Externa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ie/url?sa=i&amp;rct=j&amp;q=&amp;esrc=s&amp;source=images&amp;cd=&amp;ved=2ahUKEwjmscjmtObfAhXJUhUIHQZbBcIQjRx6BAgBEAU&amp;url=https://pixabay.com/en/client-people-business-customer-1295901/&amp;psig=AOvVaw0JidJZKXhUn-Iw4r9SjjWj&amp;ust=1547319584834910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jpeg"/><Relationship Id="rId15" Type="http://schemas.openxmlformats.org/officeDocument/2006/relationships/hyperlink" Target="https://www.google.ie/url?sa=i&amp;rct=j&amp;q=&amp;esrc=s&amp;source=images&amp;cd=&amp;ved=2ahUKEwjY-cGDtubfAhWXVRUIHTXyD0UQjRx6BAgBEAU&amp;url=http://h-savran.blogspot.com/2017/12/creating-random-number-in-sql-server.html&amp;psig=AOvVaw3-psTjLv4dm_O99j0nLQLd&amp;ust=1547319885651178" TargetMode="External"/><Relationship Id="rId10" Type="http://schemas.openxmlformats.org/officeDocument/2006/relationships/hyperlink" Target="https://www.google.ie/url?sa=i&amp;rct=j&amp;q=&amp;esrc=s&amp;source=images&amp;cd=&amp;ved=2ahUKEwjystmntebfAhVxsXEKHdk6CqEQjRx6BAgBEAU&amp;url=https://hackernoon.com/c-static-vs-instance-classes-and-methods-50fe8987b231&amp;psig=AOvVaw3ApPTuGhwvPnYhdZJLsL5_&amp;ust=1547319723770896" TargetMode="External"/><Relationship Id="rId4" Type="http://schemas.openxmlformats.org/officeDocument/2006/relationships/hyperlink" Target="https://www.google.ie/url?sa=i&amp;rct=j&amp;q=&amp;esrc=s&amp;source=images&amp;cd=&amp;ved=2ahUKEwiS2_74s-bfAhXxx4UKHca2C78QjRx6BAgBEAU&amp;url=https://www.computerworld.com/article/3220411/web-browsers/how-to-get-a-cutting-edge-web-browser.html&amp;psig=AOvVaw3gzzG57VCGH6NZotlCauuB&amp;ust=1547319348804131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ie/url?sa=i&amp;rct=j&amp;q=&amp;esrc=s&amp;source=images&amp;cd=&amp;ved=2ahUKEwi08vuNtebfAhUBWBoKHTDTAKEQjRx6BAgBEAU&amp;url=https://azure.microsoft.com/en-us/services/bot-service/&amp;psig=AOvVaw0bB_TcL4pkB6RseyHngPrd&amp;ust=1547319652933240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www.google.ie/url?sa=i&amp;rct=j&amp;q=&amp;esrc=s&amp;source=images&amp;cd=&amp;ved=2ahUKEwjQxIO0s-bfAhVMNOwKHWRTDU8QjRx6BAgBEAU&amp;url=https://nextbigthings.info/how-to-build-a-web-application-from-scratch-using-python-and-django/&amp;psig=AOvVaw2CY6R2lTBdDEkbgb10-14I&amp;ust=1547319166075647" TargetMode="External"/><Relationship Id="rId2" Type="http://schemas.openxmlformats.org/officeDocument/2006/relationships/hyperlink" Target="https://www.google.ie/url?sa=i&amp;rct=j&amp;q=&amp;esrc=s&amp;source=images&amp;cd=&amp;cad=rja&amp;uact=8&amp;ved=2ahUKEwjgl6WrsubfAhXoUBUIHejHDksQjRx6BAgBEAU&amp;url=https://purepng.com/photo/25183/gorilla-server&amp;psig=AOvVaw1a9_OtLIt50jQiZ_WWzJz-&amp;ust=1547318919862647" TargetMode="Externa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ie/url?sa=i&amp;rct=j&amp;q=&amp;esrc=s&amp;source=images&amp;cd=&amp;ved=2ahUKEwjmscjmtObfAhXJUhUIHQZbBcIQjRx6BAgBEAU&amp;url=https://pixabay.com/en/client-people-business-customer-1295901/&amp;psig=AOvVaw0JidJZKXhUn-Iw4r9SjjWj&amp;ust=1547319584834910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jpeg"/><Relationship Id="rId15" Type="http://schemas.openxmlformats.org/officeDocument/2006/relationships/hyperlink" Target="https://www.google.ie/url?sa=i&amp;rct=j&amp;q=&amp;esrc=s&amp;source=images&amp;cd=&amp;ved=2ahUKEwjY-cGDtubfAhWXVRUIHTXyD0UQjRx6BAgBEAU&amp;url=http://h-savran.blogspot.com/2017/12/creating-random-number-in-sql-server.html&amp;psig=AOvVaw3-psTjLv4dm_O99j0nLQLd&amp;ust=1547319885651178" TargetMode="External"/><Relationship Id="rId10" Type="http://schemas.openxmlformats.org/officeDocument/2006/relationships/hyperlink" Target="https://www.google.ie/url?sa=i&amp;rct=j&amp;q=&amp;esrc=s&amp;source=images&amp;cd=&amp;ved=2ahUKEwjystmntebfAhVxsXEKHdk6CqEQjRx6BAgBEAU&amp;url=https://hackernoon.com/c-static-vs-instance-classes-and-methods-50fe8987b231&amp;psig=AOvVaw3ApPTuGhwvPnYhdZJLsL5_&amp;ust=1547319723770896" TargetMode="External"/><Relationship Id="rId4" Type="http://schemas.openxmlformats.org/officeDocument/2006/relationships/hyperlink" Target="https://www.google.ie/url?sa=i&amp;rct=j&amp;q=&amp;esrc=s&amp;source=images&amp;cd=&amp;ved=2ahUKEwiS2_74s-bfAhXxx4UKHca2C78QjRx6BAgBEAU&amp;url=https://www.computerworld.com/article/3220411/web-browsers/how-to-get-a-cutting-edge-web-browser.html&amp;psig=AOvVaw3gzzG57VCGH6NZotlCauuB&amp;ust=1547319348804131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ie/url?sa=i&amp;rct=j&amp;q=&amp;esrc=s&amp;source=images&amp;cd=&amp;ved=2ahUKEwi08vuNtebfAhUBWBoKHTDTAKEQjRx6BAgBEAU&amp;url=https://azure.microsoft.com/en-us/services/bot-service/&amp;psig=AOvVaw0bB_TcL4pkB6RseyHngPrd&amp;ust=1547319652933240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www.google.ie/url?sa=i&amp;rct=j&amp;q=&amp;esrc=s&amp;source=images&amp;cd=&amp;ved=2ahUKEwjQxIO0s-bfAhVMNOwKHWRTDU8QjRx6BAgBEAU&amp;url=https://nextbigthings.info/how-to-build-a-web-application-from-scratch-using-python-and-django/&amp;psig=AOvVaw2CY6R2lTBdDEkbgb10-14I&amp;ust=1547319166075647" TargetMode="External"/><Relationship Id="rId2" Type="http://schemas.openxmlformats.org/officeDocument/2006/relationships/hyperlink" Target="https://www.google.ie/url?sa=i&amp;rct=j&amp;q=&amp;esrc=s&amp;source=images&amp;cd=&amp;cad=rja&amp;uact=8&amp;ved=2ahUKEwjgl6WrsubfAhXoUBUIHejHDksQjRx6BAgBEAU&amp;url=https://purepng.com/photo/25183/gorilla-server&amp;psig=AOvVaw1a9_OtLIt50jQiZ_WWzJz-&amp;ust=1547318919862647" TargetMode="Externa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ie/url?sa=i&amp;rct=j&amp;q=&amp;esrc=s&amp;source=images&amp;cd=&amp;ved=2ahUKEwjmscjmtObfAhXJUhUIHQZbBcIQjRx6BAgBEAU&amp;url=https://pixabay.com/en/client-people-business-customer-1295901/&amp;psig=AOvVaw0JidJZKXhUn-Iw4r9SjjWj&amp;ust=1547319584834910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jpeg"/><Relationship Id="rId15" Type="http://schemas.openxmlformats.org/officeDocument/2006/relationships/hyperlink" Target="https://www.google.ie/url?sa=i&amp;rct=j&amp;q=&amp;esrc=s&amp;source=images&amp;cd=&amp;ved=2ahUKEwjY-cGDtubfAhWXVRUIHTXyD0UQjRx6BAgBEAU&amp;url=http://h-savran.blogspot.com/2017/12/creating-random-number-in-sql-server.html&amp;psig=AOvVaw3-psTjLv4dm_O99j0nLQLd&amp;ust=1547319885651178" TargetMode="External"/><Relationship Id="rId10" Type="http://schemas.openxmlformats.org/officeDocument/2006/relationships/hyperlink" Target="https://www.google.ie/url?sa=i&amp;rct=j&amp;q=&amp;esrc=s&amp;source=images&amp;cd=&amp;ved=2ahUKEwjystmntebfAhVxsXEKHdk6CqEQjRx6BAgBEAU&amp;url=https://hackernoon.com/c-static-vs-instance-classes-and-methods-50fe8987b231&amp;psig=AOvVaw3ApPTuGhwvPnYhdZJLsL5_&amp;ust=1547319723770896" TargetMode="External"/><Relationship Id="rId4" Type="http://schemas.openxmlformats.org/officeDocument/2006/relationships/hyperlink" Target="https://www.google.ie/url?sa=i&amp;rct=j&amp;q=&amp;esrc=s&amp;source=images&amp;cd=&amp;ved=2ahUKEwiS2_74s-bfAhXxx4UKHca2C78QjRx6BAgBEAU&amp;url=https://www.computerworld.com/article/3220411/web-browsers/how-to-get-a-cutting-edge-web-browser.html&amp;psig=AOvVaw3gzzG57VCGH6NZotlCauuB&amp;ust=1547319348804131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Image result for server">
            <a:hlinkClick r:id="rId2"/>
            <a:extLst>
              <a:ext uri="{FF2B5EF4-FFF2-40B4-BE49-F238E27FC236}">
                <a16:creationId xmlns:a16="http://schemas.microsoft.com/office/drawing/2014/main" id="{0516F35C-0895-4896-8F0E-35DFE18AD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029" y="201327"/>
            <a:ext cx="2615285" cy="261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48633D1-971A-4F9A-9705-049FAFAD08C7}"/>
              </a:ext>
            </a:extLst>
          </p:cNvPr>
          <p:cNvGrpSpPr/>
          <p:nvPr/>
        </p:nvGrpSpPr>
        <p:grpSpPr>
          <a:xfrm>
            <a:off x="-66842" y="244470"/>
            <a:ext cx="3225396" cy="1767419"/>
            <a:chOff x="-66842" y="244470"/>
            <a:chExt cx="3225396" cy="1767419"/>
          </a:xfrm>
        </p:grpSpPr>
        <p:pic>
          <p:nvPicPr>
            <p:cNvPr id="1034" name="Picture 10" descr="Image result for browser logo">
              <a:hlinkClick r:id="rId4"/>
              <a:extLst>
                <a:ext uri="{FF2B5EF4-FFF2-40B4-BE49-F238E27FC236}">
                  <a16:creationId xmlns:a16="http://schemas.microsoft.com/office/drawing/2014/main" id="{3C7B6DC5-7F37-475B-89E7-559D8667F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6842" y="244470"/>
              <a:ext cx="2265922" cy="1767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client">
              <a:hlinkClick r:id="rId6"/>
              <a:extLst>
                <a:ext uri="{FF2B5EF4-FFF2-40B4-BE49-F238E27FC236}">
                  <a16:creationId xmlns:a16="http://schemas.microsoft.com/office/drawing/2014/main" id="{18BF16EB-AFE7-49C5-BE97-93A1B3F72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818" y="321293"/>
              <a:ext cx="1286736" cy="128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672797-9D83-4C04-9A8B-C9EBA6AB8414}"/>
              </a:ext>
            </a:extLst>
          </p:cNvPr>
          <p:cNvGrpSpPr/>
          <p:nvPr/>
        </p:nvGrpSpPr>
        <p:grpSpPr>
          <a:xfrm>
            <a:off x="9456029" y="3959823"/>
            <a:ext cx="2615285" cy="2615285"/>
            <a:chOff x="9456029" y="3959823"/>
            <a:chExt cx="2615285" cy="2615285"/>
          </a:xfrm>
        </p:grpSpPr>
        <p:pic>
          <p:nvPicPr>
            <p:cNvPr id="16" name="Picture 2" descr="Image result for server">
              <a:hlinkClick r:id="rId2"/>
              <a:extLst>
                <a:ext uri="{FF2B5EF4-FFF2-40B4-BE49-F238E27FC236}">
                  <a16:creationId xmlns:a16="http://schemas.microsoft.com/office/drawing/2014/main" id="{EB7DE00B-0FFF-4B7D-B4A4-DB3E42053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6029" y="3959823"/>
              <a:ext cx="2615285" cy="2615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azure bot">
              <a:hlinkClick r:id="rId8"/>
              <a:extLst>
                <a:ext uri="{FF2B5EF4-FFF2-40B4-BE49-F238E27FC236}">
                  <a16:creationId xmlns:a16="http://schemas.microsoft.com/office/drawing/2014/main" id="{64C86187-1E1D-4603-9CCA-1AD6491B0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4161" y="4842406"/>
              <a:ext cx="1846410" cy="96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DF7448-F508-4893-9AC4-127FF3583D26}"/>
                </a:ext>
              </a:extLst>
            </p:cNvPr>
            <p:cNvSpPr txBox="1"/>
            <p:nvPr/>
          </p:nvSpPr>
          <p:spPr>
            <a:xfrm>
              <a:off x="10214161" y="4299228"/>
              <a:ext cx="1099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Azure Bot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046" name="Picture 22" descr="Image result for c#">
              <a:hlinkClick r:id="rId10"/>
              <a:extLst>
                <a:ext uri="{FF2B5EF4-FFF2-40B4-BE49-F238E27FC236}">
                  <a16:creationId xmlns:a16="http://schemas.microsoft.com/office/drawing/2014/main" id="{920450F9-4E49-4BAE-8D95-736E5BDE4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9801" y="5007965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05A199-0607-4825-9DA3-4F8A207305FF}"/>
              </a:ext>
            </a:extLst>
          </p:cNvPr>
          <p:cNvGrpSpPr/>
          <p:nvPr/>
        </p:nvGrpSpPr>
        <p:grpSpPr>
          <a:xfrm>
            <a:off x="4467927" y="2392680"/>
            <a:ext cx="2615285" cy="2615285"/>
            <a:chOff x="4467927" y="2392680"/>
            <a:chExt cx="2615285" cy="26152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7B84B3-7A3A-418D-8042-B8C1251AF3A7}"/>
                </a:ext>
              </a:extLst>
            </p:cNvPr>
            <p:cNvGrpSpPr/>
            <p:nvPr/>
          </p:nvGrpSpPr>
          <p:grpSpPr>
            <a:xfrm>
              <a:off x="4467927" y="2392680"/>
              <a:ext cx="2615285" cy="2615285"/>
              <a:chOff x="5633787" y="2652181"/>
              <a:chExt cx="2615285" cy="2615285"/>
            </a:xfrm>
          </p:grpSpPr>
          <p:pic>
            <p:nvPicPr>
              <p:cNvPr id="1026" name="Picture 2" descr="Image result for server">
                <a:hlinkClick r:id="rId2"/>
                <a:extLst>
                  <a:ext uri="{FF2B5EF4-FFF2-40B4-BE49-F238E27FC236}">
                    <a16:creationId xmlns:a16="http://schemas.microsoft.com/office/drawing/2014/main" id="{48774968-578D-48DA-AF4B-40EBCEE0E0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3787" y="2652181"/>
                <a:ext cx="2615285" cy="2615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Image result for django framework">
                <a:hlinkClick r:id="rId12"/>
                <a:extLst>
                  <a:ext uri="{FF2B5EF4-FFF2-40B4-BE49-F238E27FC236}">
                    <a16:creationId xmlns:a16="http://schemas.microsoft.com/office/drawing/2014/main" id="{54ED57D2-231A-4273-B2F1-5A40E17D83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1328" y="3837904"/>
                <a:ext cx="1200201" cy="6751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EEE59B-DAD9-4797-A8B9-8B9C8875F0A7}"/>
                </a:ext>
              </a:extLst>
            </p:cNvPr>
            <p:cNvSpPr txBox="1"/>
            <p:nvPr/>
          </p:nvSpPr>
          <p:spPr>
            <a:xfrm>
              <a:off x="4870192" y="2971800"/>
              <a:ext cx="1847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Best Friends’ APP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ECECE-7D60-46C3-8121-5763190F7B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52520" y="1409700"/>
            <a:ext cx="1050986" cy="107835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F195A97-A88A-4353-B7FB-7C28C44FFA36}"/>
              </a:ext>
            </a:extLst>
          </p:cNvPr>
          <p:cNvGrpSpPr/>
          <p:nvPr/>
        </p:nvGrpSpPr>
        <p:grpSpPr>
          <a:xfrm>
            <a:off x="-100099" y="4016161"/>
            <a:ext cx="2615285" cy="2615285"/>
            <a:chOff x="-100099" y="4016161"/>
            <a:chExt cx="2615285" cy="2615285"/>
          </a:xfrm>
        </p:grpSpPr>
        <p:pic>
          <p:nvPicPr>
            <p:cNvPr id="15" name="Picture 2" descr="Image result for server">
              <a:hlinkClick r:id="rId2"/>
              <a:extLst>
                <a:ext uri="{FF2B5EF4-FFF2-40B4-BE49-F238E27FC236}">
                  <a16:creationId xmlns:a16="http://schemas.microsoft.com/office/drawing/2014/main" id="{070C49C8-9D5C-4B72-8368-518A27729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099" y="4016161"/>
              <a:ext cx="2615285" cy="2615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Related image">
              <a:hlinkClick r:id="rId15"/>
              <a:extLst>
                <a:ext uri="{FF2B5EF4-FFF2-40B4-BE49-F238E27FC236}">
                  <a16:creationId xmlns:a16="http://schemas.microsoft.com/office/drawing/2014/main" id="{15800D94-22D1-40A1-832C-658F5C2F03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05" y="5007965"/>
              <a:ext cx="2044701" cy="107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3BEC80-6178-44C1-A416-BDF26066DAE2}"/>
              </a:ext>
            </a:extLst>
          </p:cNvPr>
          <p:cNvGrpSpPr/>
          <p:nvPr/>
        </p:nvGrpSpPr>
        <p:grpSpPr>
          <a:xfrm>
            <a:off x="3134572" y="798929"/>
            <a:ext cx="4418134" cy="853561"/>
            <a:chOff x="3134572" y="798929"/>
            <a:chExt cx="4418134" cy="853561"/>
          </a:xfrm>
        </p:grpSpPr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51C7E38D-9130-4BA9-A6B6-4F40FDC58434}"/>
                </a:ext>
              </a:extLst>
            </p:cNvPr>
            <p:cNvSpPr/>
            <p:nvPr/>
          </p:nvSpPr>
          <p:spPr>
            <a:xfrm rot="1692876">
              <a:off x="3134572" y="859736"/>
              <a:ext cx="3836209" cy="79275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BD866A-2F95-41CE-9687-6C0080BDF259}"/>
                </a:ext>
              </a:extLst>
            </p:cNvPr>
            <p:cNvSpPr txBox="1"/>
            <p:nvPr/>
          </p:nvSpPr>
          <p:spPr>
            <a:xfrm rot="1732692">
              <a:off x="3815914" y="798929"/>
              <a:ext cx="3736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1. My first name John, surname Smith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F986B2-1C3C-4136-AC17-6036E1C507CB}"/>
              </a:ext>
            </a:extLst>
          </p:cNvPr>
          <p:cNvGrpSpPr/>
          <p:nvPr/>
        </p:nvGrpSpPr>
        <p:grpSpPr>
          <a:xfrm>
            <a:off x="2080382" y="5245343"/>
            <a:ext cx="3797955" cy="588019"/>
            <a:chOff x="2080382" y="5245343"/>
            <a:chExt cx="3797955" cy="588019"/>
          </a:xfrm>
        </p:grpSpPr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C42E48AE-484A-4F40-B3F3-906B304FFEEB}"/>
                </a:ext>
              </a:extLst>
            </p:cNvPr>
            <p:cNvSpPr/>
            <p:nvPr/>
          </p:nvSpPr>
          <p:spPr>
            <a:xfrm rot="20859081">
              <a:off x="2080382" y="5245343"/>
              <a:ext cx="3797955" cy="400709"/>
            </a:xfrm>
            <a:prstGeom prst="leftArrow">
              <a:avLst>
                <a:gd name="adj1" fmla="val 32355"/>
                <a:gd name="adj2" fmla="val 79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7EC66-D44D-475A-BBE7-6F951B4610E3}"/>
                </a:ext>
              </a:extLst>
            </p:cNvPr>
            <p:cNvSpPr txBox="1"/>
            <p:nvPr/>
          </p:nvSpPr>
          <p:spPr>
            <a:xfrm rot="20738513">
              <a:off x="2709534" y="5464030"/>
              <a:ext cx="3072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2. What is the ID of John Smith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CB22AC-FF94-473E-A20F-5AC6AF86F510}"/>
              </a:ext>
            </a:extLst>
          </p:cNvPr>
          <p:cNvGrpSpPr/>
          <p:nvPr/>
        </p:nvGrpSpPr>
        <p:grpSpPr>
          <a:xfrm rot="21286633">
            <a:off x="2058888" y="4570066"/>
            <a:ext cx="2965107" cy="588021"/>
            <a:chOff x="2080382" y="5245344"/>
            <a:chExt cx="3797955" cy="588021"/>
          </a:xfrm>
        </p:grpSpPr>
        <p:sp>
          <p:nvSpPr>
            <p:cNvPr id="30" name="Arrow: Left 29">
              <a:extLst>
                <a:ext uri="{FF2B5EF4-FFF2-40B4-BE49-F238E27FC236}">
                  <a16:creationId xmlns:a16="http://schemas.microsoft.com/office/drawing/2014/main" id="{4F92BBC8-ACA1-4568-9736-756C7D7D8592}"/>
                </a:ext>
              </a:extLst>
            </p:cNvPr>
            <p:cNvSpPr/>
            <p:nvPr/>
          </p:nvSpPr>
          <p:spPr>
            <a:xfrm rot="9950767">
              <a:off x="2080382" y="5245344"/>
              <a:ext cx="3797955" cy="400709"/>
            </a:xfrm>
            <a:prstGeom prst="leftArrow">
              <a:avLst>
                <a:gd name="adj1" fmla="val 32355"/>
                <a:gd name="adj2" fmla="val 79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EBAF0C-CED9-44C1-8C40-FE457FA03013}"/>
                </a:ext>
              </a:extLst>
            </p:cNvPr>
            <p:cNvSpPr txBox="1"/>
            <p:nvPr/>
          </p:nvSpPr>
          <p:spPr>
            <a:xfrm rot="20738513">
              <a:off x="3251936" y="5464033"/>
              <a:ext cx="1987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3. His ID is </a:t>
              </a:r>
              <a:r>
                <a:rPr lang="en-GB" b="1" dirty="0"/>
                <a:t>998</a:t>
              </a:r>
              <a:endParaRPr lang="en-US" b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846FA8-7F19-4F6A-A6CC-D3AF83DB1B9A}"/>
              </a:ext>
            </a:extLst>
          </p:cNvPr>
          <p:cNvGrpSpPr/>
          <p:nvPr/>
        </p:nvGrpSpPr>
        <p:grpSpPr>
          <a:xfrm rot="14025386">
            <a:off x="2055803" y="2283634"/>
            <a:ext cx="3312247" cy="881768"/>
            <a:chOff x="1642488" y="5287786"/>
            <a:chExt cx="4242598" cy="881768"/>
          </a:xfrm>
        </p:grpSpPr>
        <p:sp>
          <p:nvSpPr>
            <p:cNvPr id="33" name="Arrow: Left 32">
              <a:extLst>
                <a:ext uri="{FF2B5EF4-FFF2-40B4-BE49-F238E27FC236}">
                  <a16:creationId xmlns:a16="http://schemas.microsoft.com/office/drawing/2014/main" id="{F93B5B8D-2B19-4649-87DD-AFFCDEB4271C}"/>
                </a:ext>
              </a:extLst>
            </p:cNvPr>
            <p:cNvSpPr/>
            <p:nvPr/>
          </p:nvSpPr>
          <p:spPr>
            <a:xfrm rot="9950767">
              <a:off x="1642488" y="5287786"/>
              <a:ext cx="4242598" cy="400709"/>
            </a:xfrm>
            <a:prstGeom prst="leftArrow">
              <a:avLst>
                <a:gd name="adj1" fmla="val 32355"/>
                <a:gd name="adj2" fmla="val 79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016149-211A-42DB-A37F-0CCE5E0B8803}"/>
                </a:ext>
              </a:extLst>
            </p:cNvPr>
            <p:cNvSpPr txBox="1"/>
            <p:nvPr/>
          </p:nvSpPr>
          <p:spPr>
            <a:xfrm rot="10077908">
              <a:off x="1972416" y="5523223"/>
              <a:ext cx="37148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4. Redirect the request to 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https: seconteen.com</a:t>
              </a:r>
              <a:r>
                <a:rPr lang="en-GB" dirty="0"/>
                <a:t>/</a:t>
              </a:r>
              <a:r>
                <a:rPr lang="en-GB" b="1" dirty="0"/>
                <a:t>998</a:t>
              </a:r>
              <a:r>
                <a:rPr lang="en-GB" dirty="0"/>
                <a:t>/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25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Image result for server">
            <a:hlinkClick r:id="rId2"/>
            <a:extLst>
              <a:ext uri="{FF2B5EF4-FFF2-40B4-BE49-F238E27FC236}">
                <a16:creationId xmlns:a16="http://schemas.microsoft.com/office/drawing/2014/main" id="{0516F35C-0895-4896-8F0E-35DFE18AD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029" y="201327"/>
            <a:ext cx="2615285" cy="261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48633D1-971A-4F9A-9705-049FAFAD08C7}"/>
              </a:ext>
            </a:extLst>
          </p:cNvPr>
          <p:cNvGrpSpPr/>
          <p:nvPr/>
        </p:nvGrpSpPr>
        <p:grpSpPr>
          <a:xfrm>
            <a:off x="-66842" y="244470"/>
            <a:ext cx="3225396" cy="1767419"/>
            <a:chOff x="-66842" y="244470"/>
            <a:chExt cx="3225396" cy="1767419"/>
          </a:xfrm>
        </p:grpSpPr>
        <p:pic>
          <p:nvPicPr>
            <p:cNvPr id="1034" name="Picture 10" descr="Image result for browser logo">
              <a:hlinkClick r:id="rId4"/>
              <a:extLst>
                <a:ext uri="{FF2B5EF4-FFF2-40B4-BE49-F238E27FC236}">
                  <a16:creationId xmlns:a16="http://schemas.microsoft.com/office/drawing/2014/main" id="{3C7B6DC5-7F37-475B-89E7-559D8667F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6842" y="244470"/>
              <a:ext cx="2265922" cy="1767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client">
              <a:hlinkClick r:id="rId6"/>
              <a:extLst>
                <a:ext uri="{FF2B5EF4-FFF2-40B4-BE49-F238E27FC236}">
                  <a16:creationId xmlns:a16="http://schemas.microsoft.com/office/drawing/2014/main" id="{18BF16EB-AFE7-49C5-BE97-93A1B3F72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818" y="321293"/>
              <a:ext cx="1286736" cy="128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672797-9D83-4C04-9A8B-C9EBA6AB8414}"/>
              </a:ext>
            </a:extLst>
          </p:cNvPr>
          <p:cNvGrpSpPr/>
          <p:nvPr/>
        </p:nvGrpSpPr>
        <p:grpSpPr>
          <a:xfrm>
            <a:off x="9456029" y="3959823"/>
            <a:ext cx="2615285" cy="2615285"/>
            <a:chOff x="9456029" y="3959823"/>
            <a:chExt cx="2615285" cy="2615285"/>
          </a:xfrm>
        </p:grpSpPr>
        <p:pic>
          <p:nvPicPr>
            <p:cNvPr id="16" name="Picture 2" descr="Image result for server">
              <a:hlinkClick r:id="rId2"/>
              <a:extLst>
                <a:ext uri="{FF2B5EF4-FFF2-40B4-BE49-F238E27FC236}">
                  <a16:creationId xmlns:a16="http://schemas.microsoft.com/office/drawing/2014/main" id="{EB7DE00B-0FFF-4B7D-B4A4-DB3E42053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6029" y="3959823"/>
              <a:ext cx="2615285" cy="2615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azure bot">
              <a:hlinkClick r:id="rId8"/>
              <a:extLst>
                <a:ext uri="{FF2B5EF4-FFF2-40B4-BE49-F238E27FC236}">
                  <a16:creationId xmlns:a16="http://schemas.microsoft.com/office/drawing/2014/main" id="{64C86187-1E1D-4603-9CCA-1AD6491B0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4161" y="4842406"/>
              <a:ext cx="1846410" cy="96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DF7448-F508-4893-9AC4-127FF3583D26}"/>
                </a:ext>
              </a:extLst>
            </p:cNvPr>
            <p:cNvSpPr txBox="1"/>
            <p:nvPr/>
          </p:nvSpPr>
          <p:spPr>
            <a:xfrm>
              <a:off x="10214161" y="4299228"/>
              <a:ext cx="11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Azure Bot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046" name="Picture 22" descr="Image result for c#">
              <a:hlinkClick r:id="rId10"/>
              <a:extLst>
                <a:ext uri="{FF2B5EF4-FFF2-40B4-BE49-F238E27FC236}">
                  <a16:creationId xmlns:a16="http://schemas.microsoft.com/office/drawing/2014/main" id="{920450F9-4E49-4BAE-8D95-736E5BDE4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9801" y="5007965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05A199-0607-4825-9DA3-4F8A207305FF}"/>
              </a:ext>
            </a:extLst>
          </p:cNvPr>
          <p:cNvGrpSpPr/>
          <p:nvPr/>
        </p:nvGrpSpPr>
        <p:grpSpPr>
          <a:xfrm>
            <a:off x="4467927" y="2392680"/>
            <a:ext cx="2615285" cy="2615285"/>
            <a:chOff x="4467927" y="2392680"/>
            <a:chExt cx="2615285" cy="26152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7B84B3-7A3A-418D-8042-B8C1251AF3A7}"/>
                </a:ext>
              </a:extLst>
            </p:cNvPr>
            <p:cNvGrpSpPr/>
            <p:nvPr/>
          </p:nvGrpSpPr>
          <p:grpSpPr>
            <a:xfrm>
              <a:off x="4467927" y="2392680"/>
              <a:ext cx="2615285" cy="2615285"/>
              <a:chOff x="5633787" y="2652181"/>
              <a:chExt cx="2615285" cy="2615285"/>
            </a:xfrm>
          </p:grpSpPr>
          <p:pic>
            <p:nvPicPr>
              <p:cNvPr id="1026" name="Picture 2" descr="Image result for server">
                <a:hlinkClick r:id="rId2"/>
                <a:extLst>
                  <a:ext uri="{FF2B5EF4-FFF2-40B4-BE49-F238E27FC236}">
                    <a16:creationId xmlns:a16="http://schemas.microsoft.com/office/drawing/2014/main" id="{48774968-578D-48DA-AF4B-40EBCEE0E0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3787" y="2652181"/>
                <a:ext cx="2615285" cy="2615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Image result for django framework">
                <a:hlinkClick r:id="rId12"/>
                <a:extLst>
                  <a:ext uri="{FF2B5EF4-FFF2-40B4-BE49-F238E27FC236}">
                    <a16:creationId xmlns:a16="http://schemas.microsoft.com/office/drawing/2014/main" id="{54ED57D2-231A-4273-B2F1-5A40E17D83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1328" y="3837904"/>
                <a:ext cx="1200201" cy="6751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EEE59B-DAD9-4797-A8B9-8B9C8875F0A7}"/>
                </a:ext>
              </a:extLst>
            </p:cNvPr>
            <p:cNvSpPr txBox="1"/>
            <p:nvPr/>
          </p:nvSpPr>
          <p:spPr>
            <a:xfrm>
              <a:off x="4870192" y="2971800"/>
              <a:ext cx="1847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Best Friends’ APP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ECECE-7D60-46C3-8121-5763190F7B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52520" y="1409700"/>
            <a:ext cx="1050986" cy="107835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F195A97-A88A-4353-B7FB-7C28C44FFA36}"/>
              </a:ext>
            </a:extLst>
          </p:cNvPr>
          <p:cNvGrpSpPr/>
          <p:nvPr/>
        </p:nvGrpSpPr>
        <p:grpSpPr>
          <a:xfrm>
            <a:off x="-100099" y="4016161"/>
            <a:ext cx="2615285" cy="2615285"/>
            <a:chOff x="-100099" y="4016161"/>
            <a:chExt cx="2615285" cy="2615285"/>
          </a:xfrm>
        </p:grpSpPr>
        <p:pic>
          <p:nvPicPr>
            <p:cNvPr id="15" name="Picture 2" descr="Image result for server">
              <a:hlinkClick r:id="rId2"/>
              <a:extLst>
                <a:ext uri="{FF2B5EF4-FFF2-40B4-BE49-F238E27FC236}">
                  <a16:creationId xmlns:a16="http://schemas.microsoft.com/office/drawing/2014/main" id="{070C49C8-9D5C-4B72-8368-518A27729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099" y="4016161"/>
              <a:ext cx="2615285" cy="2615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Related image">
              <a:hlinkClick r:id="rId15"/>
              <a:extLst>
                <a:ext uri="{FF2B5EF4-FFF2-40B4-BE49-F238E27FC236}">
                  <a16:creationId xmlns:a16="http://schemas.microsoft.com/office/drawing/2014/main" id="{15800D94-22D1-40A1-832C-658F5C2F03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05" y="5007965"/>
              <a:ext cx="2044701" cy="107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3BEC80-6178-44C1-A416-BDF26066DAE2}"/>
              </a:ext>
            </a:extLst>
          </p:cNvPr>
          <p:cNvGrpSpPr/>
          <p:nvPr/>
        </p:nvGrpSpPr>
        <p:grpSpPr>
          <a:xfrm>
            <a:off x="3134572" y="521931"/>
            <a:ext cx="3999849" cy="1130559"/>
            <a:chOff x="3134572" y="521931"/>
            <a:chExt cx="3999849" cy="1130559"/>
          </a:xfrm>
        </p:grpSpPr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51C7E38D-9130-4BA9-A6B6-4F40FDC58434}"/>
                </a:ext>
              </a:extLst>
            </p:cNvPr>
            <p:cNvSpPr/>
            <p:nvPr/>
          </p:nvSpPr>
          <p:spPr>
            <a:xfrm rot="1692876">
              <a:off x="3134572" y="859736"/>
              <a:ext cx="3836209" cy="79275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BD866A-2F95-41CE-9687-6C0080BDF259}"/>
                </a:ext>
              </a:extLst>
            </p:cNvPr>
            <p:cNvSpPr txBox="1"/>
            <p:nvPr/>
          </p:nvSpPr>
          <p:spPr>
            <a:xfrm rot="1732692">
              <a:off x="4234203" y="521931"/>
              <a:ext cx="29002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dirty="0"/>
                <a:t>Requesting to 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https: seconteen.com</a:t>
              </a:r>
              <a:r>
                <a:rPr lang="en-GB" dirty="0"/>
                <a:t>/</a:t>
              </a:r>
              <a:r>
                <a:rPr lang="en-GB" b="1" dirty="0"/>
                <a:t>998</a:t>
              </a:r>
              <a:r>
                <a:rPr lang="en-GB" dirty="0"/>
                <a:t>/</a:t>
              </a: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F986B2-1C3C-4136-AC17-6036E1C507CB}"/>
              </a:ext>
            </a:extLst>
          </p:cNvPr>
          <p:cNvGrpSpPr/>
          <p:nvPr/>
        </p:nvGrpSpPr>
        <p:grpSpPr>
          <a:xfrm rot="423826">
            <a:off x="2118954" y="3729746"/>
            <a:ext cx="2743023" cy="814301"/>
            <a:chOff x="2080382" y="4774286"/>
            <a:chExt cx="3797955" cy="871766"/>
          </a:xfrm>
        </p:grpSpPr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C42E48AE-484A-4F40-B3F3-906B304FFEEB}"/>
                </a:ext>
              </a:extLst>
            </p:cNvPr>
            <p:cNvSpPr/>
            <p:nvPr/>
          </p:nvSpPr>
          <p:spPr>
            <a:xfrm rot="20859081">
              <a:off x="2080382" y="5245343"/>
              <a:ext cx="3797955" cy="400709"/>
            </a:xfrm>
            <a:prstGeom prst="leftArrow">
              <a:avLst>
                <a:gd name="adj1" fmla="val 32355"/>
                <a:gd name="adj2" fmla="val 79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7EC66-D44D-475A-BBE7-6F951B4610E3}"/>
                </a:ext>
              </a:extLst>
            </p:cNvPr>
            <p:cNvSpPr txBox="1"/>
            <p:nvPr/>
          </p:nvSpPr>
          <p:spPr>
            <a:xfrm rot="20738513">
              <a:off x="2430953" y="4774286"/>
              <a:ext cx="2520639" cy="691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2. Asking for the </a:t>
              </a:r>
            </a:p>
            <a:p>
              <a:r>
                <a:rPr lang="en-GB" dirty="0"/>
                <a:t>detail of user </a:t>
              </a:r>
              <a:r>
                <a:rPr lang="en-GB" b="1" dirty="0"/>
                <a:t>998</a:t>
              </a:r>
              <a:endParaRPr lang="en-US" b="1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CB22AC-FF94-473E-A20F-5AC6AF86F510}"/>
              </a:ext>
            </a:extLst>
          </p:cNvPr>
          <p:cNvGrpSpPr/>
          <p:nvPr/>
        </p:nvGrpSpPr>
        <p:grpSpPr>
          <a:xfrm rot="21286633">
            <a:off x="2078377" y="4979695"/>
            <a:ext cx="4795238" cy="1477328"/>
            <a:chOff x="2639426" y="4711195"/>
            <a:chExt cx="4025852" cy="1477328"/>
          </a:xfrm>
        </p:grpSpPr>
        <p:sp>
          <p:nvSpPr>
            <p:cNvPr id="30" name="Arrow: Left 29">
              <a:extLst>
                <a:ext uri="{FF2B5EF4-FFF2-40B4-BE49-F238E27FC236}">
                  <a16:creationId xmlns:a16="http://schemas.microsoft.com/office/drawing/2014/main" id="{4F92BBC8-ACA1-4568-9736-756C7D7D8592}"/>
                </a:ext>
              </a:extLst>
            </p:cNvPr>
            <p:cNvSpPr/>
            <p:nvPr/>
          </p:nvSpPr>
          <p:spPr>
            <a:xfrm rot="9950767">
              <a:off x="2639426" y="4765250"/>
              <a:ext cx="2737448" cy="533174"/>
            </a:xfrm>
            <a:prstGeom prst="leftArrow">
              <a:avLst>
                <a:gd name="adj1" fmla="val 32355"/>
                <a:gd name="adj2" fmla="val 79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EBAF0C-CED9-44C1-8C40-FE457FA03013}"/>
                </a:ext>
              </a:extLst>
            </p:cNvPr>
            <p:cNvSpPr txBox="1"/>
            <p:nvPr/>
          </p:nvSpPr>
          <p:spPr>
            <a:xfrm rot="20738513">
              <a:off x="3738564" y="4711195"/>
              <a:ext cx="292671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3. Here 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His 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Chatting history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Credentials to start</a:t>
              </a:r>
            </a:p>
            <a:p>
              <a:r>
                <a:rPr lang="en-GB" dirty="0"/>
                <a:t> conversation with Bot</a:t>
              </a:r>
              <a:endParaRPr lang="en-US" b="1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846FA8-7F19-4F6A-A6CC-D3AF83DB1B9A}"/>
              </a:ext>
            </a:extLst>
          </p:cNvPr>
          <p:cNvGrpSpPr/>
          <p:nvPr/>
        </p:nvGrpSpPr>
        <p:grpSpPr>
          <a:xfrm rot="14025386">
            <a:off x="2055784" y="2283629"/>
            <a:ext cx="3312249" cy="881770"/>
            <a:chOff x="1642488" y="5287786"/>
            <a:chExt cx="4242598" cy="881770"/>
          </a:xfrm>
        </p:grpSpPr>
        <p:sp>
          <p:nvSpPr>
            <p:cNvPr id="33" name="Arrow: Left 32">
              <a:extLst>
                <a:ext uri="{FF2B5EF4-FFF2-40B4-BE49-F238E27FC236}">
                  <a16:creationId xmlns:a16="http://schemas.microsoft.com/office/drawing/2014/main" id="{F93B5B8D-2B19-4649-87DD-AFFCDEB4271C}"/>
                </a:ext>
              </a:extLst>
            </p:cNvPr>
            <p:cNvSpPr/>
            <p:nvPr/>
          </p:nvSpPr>
          <p:spPr>
            <a:xfrm rot="9950767">
              <a:off x="1642488" y="5287786"/>
              <a:ext cx="4242598" cy="400709"/>
            </a:xfrm>
            <a:prstGeom prst="leftArrow">
              <a:avLst>
                <a:gd name="adj1" fmla="val 32355"/>
                <a:gd name="adj2" fmla="val 79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016149-211A-42DB-A37F-0CCE5E0B8803}"/>
                </a:ext>
              </a:extLst>
            </p:cNvPr>
            <p:cNvSpPr txBox="1"/>
            <p:nvPr/>
          </p:nvSpPr>
          <p:spPr>
            <a:xfrm rot="10077908">
              <a:off x="2134729" y="5523225"/>
              <a:ext cx="3390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4. Here are the AI chatting</a:t>
              </a:r>
            </a:p>
            <a:p>
              <a:r>
                <a:rPr lang="en-GB" dirty="0"/>
                <a:t>page and history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C5015D-8232-4261-9BC8-7F30A3393511}"/>
              </a:ext>
            </a:extLst>
          </p:cNvPr>
          <p:cNvGrpSpPr/>
          <p:nvPr/>
        </p:nvGrpSpPr>
        <p:grpSpPr>
          <a:xfrm rot="2589350">
            <a:off x="6258498" y="3456357"/>
            <a:ext cx="3716367" cy="881767"/>
            <a:chOff x="1642488" y="5287786"/>
            <a:chExt cx="4242598" cy="881767"/>
          </a:xfrm>
        </p:grpSpPr>
        <p:sp>
          <p:nvSpPr>
            <p:cNvPr id="36" name="Arrow: Left 35">
              <a:extLst>
                <a:ext uri="{FF2B5EF4-FFF2-40B4-BE49-F238E27FC236}">
                  <a16:creationId xmlns:a16="http://schemas.microsoft.com/office/drawing/2014/main" id="{1541FB4D-FC36-4110-992E-5C82C940448C}"/>
                </a:ext>
              </a:extLst>
            </p:cNvPr>
            <p:cNvSpPr/>
            <p:nvPr/>
          </p:nvSpPr>
          <p:spPr>
            <a:xfrm rot="9950767">
              <a:off x="1642488" y="5287786"/>
              <a:ext cx="4242598" cy="400709"/>
            </a:xfrm>
            <a:prstGeom prst="leftArrow">
              <a:avLst>
                <a:gd name="adj1" fmla="val 32355"/>
                <a:gd name="adj2" fmla="val 79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4A4251-5C8C-4368-9FE7-50D92AF9AD42}"/>
                </a:ext>
              </a:extLst>
            </p:cNvPr>
            <p:cNvSpPr txBox="1"/>
            <p:nvPr/>
          </p:nvSpPr>
          <p:spPr>
            <a:xfrm rot="20812617">
              <a:off x="2182803" y="5523222"/>
              <a:ext cx="3293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4. Please find the credentials</a:t>
              </a:r>
            </a:p>
            <a:p>
              <a:r>
                <a:rPr lang="en-GB" dirty="0"/>
                <a:t> and start a conversation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06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Image result for server">
            <a:hlinkClick r:id="rId2"/>
            <a:extLst>
              <a:ext uri="{FF2B5EF4-FFF2-40B4-BE49-F238E27FC236}">
                <a16:creationId xmlns:a16="http://schemas.microsoft.com/office/drawing/2014/main" id="{0516F35C-0895-4896-8F0E-35DFE18AD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029" y="201327"/>
            <a:ext cx="2615285" cy="261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48633D1-971A-4F9A-9705-049FAFAD08C7}"/>
              </a:ext>
            </a:extLst>
          </p:cNvPr>
          <p:cNvGrpSpPr/>
          <p:nvPr/>
        </p:nvGrpSpPr>
        <p:grpSpPr>
          <a:xfrm>
            <a:off x="-66842" y="244470"/>
            <a:ext cx="3225396" cy="1767419"/>
            <a:chOff x="-66842" y="244470"/>
            <a:chExt cx="3225396" cy="1767419"/>
          </a:xfrm>
        </p:grpSpPr>
        <p:pic>
          <p:nvPicPr>
            <p:cNvPr id="1034" name="Picture 10" descr="Image result for browser logo">
              <a:hlinkClick r:id="rId4"/>
              <a:extLst>
                <a:ext uri="{FF2B5EF4-FFF2-40B4-BE49-F238E27FC236}">
                  <a16:creationId xmlns:a16="http://schemas.microsoft.com/office/drawing/2014/main" id="{3C7B6DC5-7F37-475B-89E7-559D8667F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6842" y="244470"/>
              <a:ext cx="2265922" cy="1767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client">
              <a:hlinkClick r:id="rId6"/>
              <a:extLst>
                <a:ext uri="{FF2B5EF4-FFF2-40B4-BE49-F238E27FC236}">
                  <a16:creationId xmlns:a16="http://schemas.microsoft.com/office/drawing/2014/main" id="{18BF16EB-AFE7-49C5-BE97-93A1B3F72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818" y="321293"/>
              <a:ext cx="1286736" cy="128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672797-9D83-4C04-9A8B-C9EBA6AB8414}"/>
              </a:ext>
            </a:extLst>
          </p:cNvPr>
          <p:cNvGrpSpPr/>
          <p:nvPr/>
        </p:nvGrpSpPr>
        <p:grpSpPr>
          <a:xfrm>
            <a:off x="9456029" y="3959823"/>
            <a:ext cx="2615285" cy="2615285"/>
            <a:chOff x="9456029" y="3959823"/>
            <a:chExt cx="2615285" cy="2615285"/>
          </a:xfrm>
        </p:grpSpPr>
        <p:pic>
          <p:nvPicPr>
            <p:cNvPr id="16" name="Picture 2" descr="Image result for server">
              <a:hlinkClick r:id="rId2"/>
              <a:extLst>
                <a:ext uri="{FF2B5EF4-FFF2-40B4-BE49-F238E27FC236}">
                  <a16:creationId xmlns:a16="http://schemas.microsoft.com/office/drawing/2014/main" id="{EB7DE00B-0FFF-4B7D-B4A4-DB3E42053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6029" y="3959823"/>
              <a:ext cx="2615285" cy="2615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azure bot">
              <a:hlinkClick r:id="rId8"/>
              <a:extLst>
                <a:ext uri="{FF2B5EF4-FFF2-40B4-BE49-F238E27FC236}">
                  <a16:creationId xmlns:a16="http://schemas.microsoft.com/office/drawing/2014/main" id="{64C86187-1E1D-4603-9CCA-1AD6491B0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4161" y="4842406"/>
              <a:ext cx="1846410" cy="96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DF7448-F508-4893-9AC4-127FF3583D26}"/>
                </a:ext>
              </a:extLst>
            </p:cNvPr>
            <p:cNvSpPr txBox="1"/>
            <p:nvPr/>
          </p:nvSpPr>
          <p:spPr>
            <a:xfrm>
              <a:off x="10214161" y="4299228"/>
              <a:ext cx="11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Azure Bot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046" name="Picture 22" descr="Image result for c#">
              <a:hlinkClick r:id="rId10"/>
              <a:extLst>
                <a:ext uri="{FF2B5EF4-FFF2-40B4-BE49-F238E27FC236}">
                  <a16:creationId xmlns:a16="http://schemas.microsoft.com/office/drawing/2014/main" id="{920450F9-4E49-4BAE-8D95-736E5BDE4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9801" y="5007965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05A199-0607-4825-9DA3-4F8A207305FF}"/>
              </a:ext>
            </a:extLst>
          </p:cNvPr>
          <p:cNvGrpSpPr/>
          <p:nvPr/>
        </p:nvGrpSpPr>
        <p:grpSpPr>
          <a:xfrm>
            <a:off x="4467927" y="2392680"/>
            <a:ext cx="2615285" cy="2615285"/>
            <a:chOff x="4467927" y="2392680"/>
            <a:chExt cx="2615285" cy="26152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7B84B3-7A3A-418D-8042-B8C1251AF3A7}"/>
                </a:ext>
              </a:extLst>
            </p:cNvPr>
            <p:cNvGrpSpPr/>
            <p:nvPr/>
          </p:nvGrpSpPr>
          <p:grpSpPr>
            <a:xfrm>
              <a:off x="4467927" y="2392680"/>
              <a:ext cx="2615285" cy="2615285"/>
              <a:chOff x="5633787" y="2652181"/>
              <a:chExt cx="2615285" cy="2615285"/>
            </a:xfrm>
          </p:grpSpPr>
          <p:pic>
            <p:nvPicPr>
              <p:cNvPr id="1026" name="Picture 2" descr="Image result for server">
                <a:hlinkClick r:id="rId2"/>
                <a:extLst>
                  <a:ext uri="{FF2B5EF4-FFF2-40B4-BE49-F238E27FC236}">
                    <a16:creationId xmlns:a16="http://schemas.microsoft.com/office/drawing/2014/main" id="{48774968-578D-48DA-AF4B-40EBCEE0E0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3787" y="2652181"/>
                <a:ext cx="2615285" cy="2615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Image result for django framework">
                <a:hlinkClick r:id="rId12"/>
                <a:extLst>
                  <a:ext uri="{FF2B5EF4-FFF2-40B4-BE49-F238E27FC236}">
                    <a16:creationId xmlns:a16="http://schemas.microsoft.com/office/drawing/2014/main" id="{54ED57D2-231A-4273-B2F1-5A40E17D83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1328" y="3837904"/>
                <a:ext cx="1200201" cy="6751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EEE59B-DAD9-4797-A8B9-8B9C8875F0A7}"/>
                </a:ext>
              </a:extLst>
            </p:cNvPr>
            <p:cNvSpPr txBox="1"/>
            <p:nvPr/>
          </p:nvSpPr>
          <p:spPr>
            <a:xfrm>
              <a:off x="4870192" y="2971800"/>
              <a:ext cx="1847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Best Friends’ APP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ECECE-7D60-46C3-8121-5763190F7B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52520" y="1409700"/>
            <a:ext cx="1050986" cy="107835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F195A97-A88A-4353-B7FB-7C28C44FFA36}"/>
              </a:ext>
            </a:extLst>
          </p:cNvPr>
          <p:cNvGrpSpPr/>
          <p:nvPr/>
        </p:nvGrpSpPr>
        <p:grpSpPr>
          <a:xfrm>
            <a:off x="-100099" y="4016161"/>
            <a:ext cx="2615285" cy="2615285"/>
            <a:chOff x="-100099" y="4016161"/>
            <a:chExt cx="2615285" cy="2615285"/>
          </a:xfrm>
        </p:grpSpPr>
        <p:pic>
          <p:nvPicPr>
            <p:cNvPr id="15" name="Picture 2" descr="Image result for server">
              <a:hlinkClick r:id="rId2"/>
              <a:extLst>
                <a:ext uri="{FF2B5EF4-FFF2-40B4-BE49-F238E27FC236}">
                  <a16:creationId xmlns:a16="http://schemas.microsoft.com/office/drawing/2014/main" id="{070C49C8-9D5C-4B72-8368-518A27729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099" y="4016161"/>
              <a:ext cx="2615285" cy="2615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Related image">
              <a:hlinkClick r:id="rId15"/>
              <a:extLst>
                <a:ext uri="{FF2B5EF4-FFF2-40B4-BE49-F238E27FC236}">
                  <a16:creationId xmlns:a16="http://schemas.microsoft.com/office/drawing/2014/main" id="{15800D94-22D1-40A1-832C-658F5C2F03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05" y="5007965"/>
              <a:ext cx="2044701" cy="107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3BEC80-6178-44C1-A416-BDF26066DAE2}"/>
              </a:ext>
            </a:extLst>
          </p:cNvPr>
          <p:cNvGrpSpPr/>
          <p:nvPr/>
        </p:nvGrpSpPr>
        <p:grpSpPr>
          <a:xfrm>
            <a:off x="3134572" y="521931"/>
            <a:ext cx="3908032" cy="1130559"/>
            <a:chOff x="3134572" y="521931"/>
            <a:chExt cx="3908032" cy="1130559"/>
          </a:xfrm>
        </p:grpSpPr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51C7E38D-9130-4BA9-A6B6-4F40FDC58434}"/>
                </a:ext>
              </a:extLst>
            </p:cNvPr>
            <p:cNvSpPr/>
            <p:nvPr/>
          </p:nvSpPr>
          <p:spPr>
            <a:xfrm rot="1692876">
              <a:off x="3134572" y="859736"/>
              <a:ext cx="3836209" cy="79275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BD866A-2F95-41CE-9687-6C0080BDF259}"/>
                </a:ext>
              </a:extLst>
            </p:cNvPr>
            <p:cNvSpPr txBox="1"/>
            <p:nvPr/>
          </p:nvSpPr>
          <p:spPr>
            <a:xfrm rot="1732692">
              <a:off x="4326026" y="521931"/>
              <a:ext cx="27165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dirty="0"/>
                <a:t>HTTP request: user 998</a:t>
              </a:r>
            </a:p>
            <a:p>
              <a:r>
                <a:rPr lang="en-GB" dirty="0"/>
                <a:t> is sending </a:t>
              </a:r>
              <a:r>
                <a:rPr lang="en-GB" i="1" dirty="0"/>
                <a:t>“How are you?”</a:t>
              </a:r>
              <a:endParaRPr lang="en-US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F986B2-1C3C-4136-AC17-6036E1C507CB}"/>
              </a:ext>
            </a:extLst>
          </p:cNvPr>
          <p:cNvGrpSpPr/>
          <p:nvPr/>
        </p:nvGrpSpPr>
        <p:grpSpPr>
          <a:xfrm rot="423826">
            <a:off x="2118956" y="3729747"/>
            <a:ext cx="2743022" cy="814306"/>
            <a:chOff x="2080382" y="4774281"/>
            <a:chExt cx="3797955" cy="871771"/>
          </a:xfrm>
        </p:grpSpPr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C42E48AE-484A-4F40-B3F3-906B304FFEEB}"/>
                </a:ext>
              </a:extLst>
            </p:cNvPr>
            <p:cNvSpPr/>
            <p:nvPr/>
          </p:nvSpPr>
          <p:spPr>
            <a:xfrm rot="20859081">
              <a:off x="2080382" y="5245343"/>
              <a:ext cx="3797955" cy="400709"/>
            </a:xfrm>
            <a:prstGeom prst="leftArrow">
              <a:avLst>
                <a:gd name="adj1" fmla="val 32355"/>
                <a:gd name="adj2" fmla="val 79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7EC66-D44D-475A-BBE7-6F951B4610E3}"/>
                </a:ext>
              </a:extLst>
            </p:cNvPr>
            <p:cNvSpPr txBox="1"/>
            <p:nvPr/>
          </p:nvSpPr>
          <p:spPr>
            <a:xfrm rot="20738513">
              <a:off x="2125644" y="4774281"/>
              <a:ext cx="3131269" cy="691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2. Lodge the message </a:t>
              </a:r>
            </a:p>
            <a:p>
              <a:r>
                <a:rPr lang="en-GB" i="1" dirty="0"/>
                <a:t>“How are you?”</a:t>
              </a:r>
              <a:endParaRPr lang="en-US" b="1" i="1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C5015D-8232-4261-9BC8-7F30A3393511}"/>
              </a:ext>
            </a:extLst>
          </p:cNvPr>
          <p:cNvGrpSpPr/>
          <p:nvPr/>
        </p:nvGrpSpPr>
        <p:grpSpPr>
          <a:xfrm rot="2589350">
            <a:off x="5996035" y="5167870"/>
            <a:ext cx="3716366" cy="881761"/>
            <a:chOff x="1642488" y="5287786"/>
            <a:chExt cx="4242598" cy="881761"/>
          </a:xfrm>
        </p:grpSpPr>
        <p:sp>
          <p:nvSpPr>
            <p:cNvPr id="36" name="Arrow: Left 35">
              <a:extLst>
                <a:ext uri="{FF2B5EF4-FFF2-40B4-BE49-F238E27FC236}">
                  <a16:creationId xmlns:a16="http://schemas.microsoft.com/office/drawing/2014/main" id="{1541FB4D-FC36-4110-992E-5C82C940448C}"/>
                </a:ext>
              </a:extLst>
            </p:cNvPr>
            <p:cNvSpPr/>
            <p:nvPr/>
          </p:nvSpPr>
          <p:spPr>
            <a:xfrm rot="9950767">
              <a:off x="1642488" y="5287786"/>
              <a:ext cx="4242598" cy="400709"/>
            </a:xfrm>
            <a:prstGeom prst="leftArrow">
              <a:avLst>
                <a:gd name="adj1" fmla="val 32355"/>
                <a:gd name="adj2" fmla="val 79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4A4251-5C8C-4368-9FE7-50D92AF9AD42}"/>
                </a:ext>
              </a:extLst>
            </p:cNvPr>
            <p:cNvSpPr txBox="1"/>
            <p:nvPr/>
          </p:nvSpPr>
          <p:spPr>
            <a:xfrm rot="20812617">
              <a:off x="2446691" y="5523216"/>
              <a:ext cx="27662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3. Conversation ID: XXX </a:t>
              </a:r>
            </a:p>
            <a:p>
              <a:r>
                <a:rPr lang="en-GB" dirty="0"/>
                <a:t>Question: How are you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C0ED71-0F26-44D7-A3D5-AA52656CFE74}"/>
              </a:ext>
            </a:extLst>
          </p:cNvPr>
          <p:cNvGrpSpPr/>
          <p:nvPr/>
        </p:nvGrpSpPr>
        <p:grpSpPr>
          <a:xfrm rot="17009952">
            <a:off x="10410090" y="2267602"/>
            <a:ext cx="2002009" cy="1846841"/>
            <a:chOff x="2322656" y="3999350"/>
            <a:chExt cx="4242598" cy="2265631"/>
          </a:xfrm>
        </p:grpSpPr>
        <p:sp>
          <p:nvSpPr>
            <p:cNvPr id="39" name="Arrow: Left 38">
              <a:extLst>
                <a:ext uri="{FF2B5EF4-FFF2-40B4-BE49-F238E27FC236}">
                  <a16:creationId xmlns:a16="http://schemas.microsoft.com/office/drawing/2014/main" id="{0D79BD10-E5AD-42F7-81E8-1E5C99B00531}"/>
                </a:ext>
              </a:extLst>
            </p:cNvPr>
            <p:cNvSpPr/>
            <p:nvPr/>
          </p:nvSpPr>
          <p:spPr>
            <a:xfrm rot="9950767">
              <a:off x="2322656" y="5206205"/>
              <a:ext cx="4242598" cy="400709"/>
            </a:xfrm>
            <a:prstGeom prst="leftArrow">
              <a:avLst>
                <a:gd name="adj1" fmla="val 32355"/>
                <a:gd name="adj2" fmla="val 79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85AAC5-32D7-40AE-AFBD-403FEF5F6B71}"/>
                </a:ext>
              </a:extLst>
            </p:cNvPr>
            <p:cNvSpPr txBox="1"/>
            <p:nvPr/>
          </p:nvSpPr>
          <p:spPr>
            <a:xfrm rot="4590048">
              <a:off x="3008310" y="3860315"/>
              <a:ext cx="2265631" cy="254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4. Find a question matching “How are you?” and get the answer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A78368-42A6-44F4-ADDB-1C94FA38375C}"/>
              </a:ext>
            </a:extLst>
          </p:cNvPr>
          <p:cNvGrpSpPr/>
          <p:nvPr/>
        </p:nvGrpSpPr>
        <p:grpSpPr>
          <a:xfrm rot="6226390">
            <a:off x="7364344" y="2158861"/>
            <a:ext cx="3419820" cy="2568973"/>
            <a:chOff x="1642488" y="4750505"/>
            <a:chExt cx="4242598" cy="2791980"/>
          </a:xfrm>
        </p:grpSpPr>
        <p:sp>
          <p:nvSpPr>
            <p:cNvPr id="42" name="Arrow: Left 41">
              <a:extLst>
                <a:ext uri="{FF2B5EF4-FFF2-40B4-BE49-F238E27FC236}">
                  <a16:creationId xmlns:a16="http://schemas.microsoft.com/office/drawing/2014/main" id="{AB61F46B-B571-4C75-8D7A-7156889DC5D2}"/>
                </a:ext>
              </a:extLst>
            </p:cNvPr>
            <p:cNvSpPr/>
            <p:nvPr/>
          </p:nvSpPr>
          <p:spPr>
            <a:xfrm rot="9950767">
              <a:off x="1642488" y="5287786"/>
              <a:ext cx="4242598" cy="400709"/>
            </a:xfrm>
            <a:prstGeom prst="leftArrow">
              <a:avLst>
                <a:gd name="adj1" fmla="val 32355"/>
                <a:gd name="adj2" fmla="val 79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8CE250-AF9C-4D89-94FD-ECCEE56F99D6}"/>
                </a:ext>
              </a:extLst>
            </p:cNvPr>
            <p:cNvSpPr txBox="1"/>
            <p:nvPr/>
          </p:nvSpPr>
          <p:spPr>
            <a:xfrm rot="15373610">
              <a:off x="2067919" y="5573757"/>
              <a:ext cx="2791980" cy="1145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5. Answer “I am good”</a:t>
              </a:r>
            </a:p>
            <a:p>
              <a:r>
                <a:rPr lang="en-GB" dirty="0"/>
                <a:t>This answer is stored</a:t>
              </a:r>
            </a:p>
            <a:p>
              <a:r>
                <a:rPr lang="en-GB" dirty="0"/>
                <a:t> in Azure Bot temporarily.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57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Image result for server">
            <a:hlinkClick r:id="rId2"/>
            <a:extLst>
              <a:ext uri="{FF2B5EF4-FFF2-40B4-BE49-F238E27FC236}">
                <a16:creationId xmlns:a16="http://schemas.microsoft.com/office/drawing/2014/main" id="{0516F35C-0895-4896-8F0E-35DFE18AD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029" y="201327"/>
            <a:ext cx="2615285" cy="261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48633D1-971A-4F9A-9705-049FAFAD08C7}"/>
              </a:ext>
            </a:extLst>
          </p:cNvPr>
          <p:cNvGrpSpPr/>
          <p:nvPr/>
        </p:nvGrpSpPr>
        <p:grpSpPr>
          <a:xfrm>
            <a:off x="-66842" y="244470"/>
            <a:ext cx="3225396" cy="1767419"/>
            <a:chOff x="-66842" y="244470"/>
            <a:chExt cx="3225396" cy="1767419"/>
          </a:xfrm>
        </p:grpSpPr>
        <p:pic>
          <p:nvPicPr>
            <p:cNvPr id="1034" name="Picture 10" descr="Image result for browser logo">
              <a:hlinkClick r:id="rId4"/>
              <a:extLst>
                <a:ext uri="{FF2B5EF4-FFF2-40B4-BE49-F238E27FC236}">
                  <a16:creationId xmlns:a16="http://schemas.microsoft.com/office/drawing/2014/main" id="{3C7B6DC5-7F37-475B-89E7-559D8667F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6842" y="244470"/>
              <a:ext cx="2265922" cy="1767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client">
              <a:hlinkClick r:id="rId6"/>
              <a:extLst>
                <a:ext uri="{FF2B5EF4-FFF2-40B4-BE49-F238E27FC236}">
                  <a16:creationId xmlns:a16="http://schemas.microsoft.com/office/drawing/2014/main" id="{18BF16EB-AFE7-49C5-BE97-93A1B3F72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818" y="321293"/>
              <a:ext cx="1286736" cy="128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672797-9D83-4C04-9A8B-C9EBA6AB8414}"/>
              </a:ext>
            </a:extLst>
          </p:cNvPr>
          <p:cNvGrpSpPr/>
          <p:nvPr/>
        </p:nvGrpSpPr>
        <p:grpSpPr>
          <a:xfrm>
            <a:off x="9456029" y="3959823"/>
            <a:ext cx="2615285" cy="2615285"/>
            <a:chOff x="9456029" y="3959823"/>
            <a:chExt cx="2615285" cy="2615285"/>
          </a:xfrm>
        </p:grpSpPr>
        <p:pic>
          <p:nvPicPr>
            <p:cNvPr id="16" name="Picture 2" descr="Image result for server">
              <a:hlinkClick r:id="rId2"/>
              <a:extLst>
                <a:ext uri="{FF2B5EF4-FFF2-40B4-BE49-F238E27FC236}">
                  <a16:creationId xmlns:a16="http://schemas.microsoft.com/office/drawing/2014/main" id="{EB7DE00B-0FFF-4B7D-B4A4-DB3E42053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6029" y="3959823"/>
              <a:ext cx="2615285" cy="2615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azure bot">
              <a:hlinkClick r:id="rId8"/>
              <a:extLst>
                <a:ext uri="{FF2B5EF4-FFF2-40B4-BE49-F238E27FC236}">
                  <a16:creationId xmlns:a16="http://schemas.microsoft.com/office/drawing/2014/main" id="{64C86187-1E1D-4603-9CCA-1AD6491B0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4161" y="4842406"/>
              <a:ext cx="1846410" cy="96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DF7448-F508-4893-9AC4-127FF3583D26}"/>
                </a:ext>
              </a:extLst>
            </p:cNvPr>
            <p:cNvSpPr txBox="1"/>
            <p:nvPr/>
          </p:nvSpPr>
          <p:spPr>
            <a:xfrm>
              <a:off x="10214161" y="4299228"/>
              <a:ext cx="11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Azure Bot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046" name="Picture 22" descr="Image result for c#">
              <a:hlinkClick r:id="rId10"/>
              <a:extLst>
                <a:ext uri="{FF2B5EF4-FFF2-40B4-BE49-F238E27FC236}">
                  <a16:creationId xmlns:a16="http://schemas.microsoft.com/office/drawing/2014/main" id="{920450F9-4E49-4BAE-8D95-736E5BDE4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9801" y="5007965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05A199-0607-4825-9DA3-4F8A207305FF}"/>
              </a:ext>
            </a:extLst>
          </p:cNvPr>
          <p:cNvGrpSpPr/>
          <p:nvPr/>
        </p:nvGrpSpPr>
        <p:grpSpPr>
          <a:xfrm>
            <a:off x="4467927" y="2392680"/>
            <a:ext cx="2615285" cy="2615285"/>
            <a:chOff x="4467927" y="2392680"/>
            <a:chExt cx="2615285" cy="26152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7B84B3-7A3A-418D-8042-B8C1251AF3A7}"/>
                </a:ext>
              </a:extLst>
            </p:cNvPr>
            <p:cNvGrpSpPr/>
            <p:nvPr/>
          </p:nvGrpSpPr>
          <p:grpSpPr>
            <a:xfrm>
              <a:off x="4467927" y="2392680"/>
              <a:ext cx="2615285" cy="2615285"/>
              <a:chOff x="5633787" y="2652181"/>
              <a:chExt cx="2615285" cy="2615285"/>
            </a:xfrm>
          </p:grpSpPr>
          <p:pic>
            <p:nvPicPr>
              <p:cNvPr id="1026" name="Picture 2" descr="Image result for server">
                <a:hlinkClick r:id="rId2"/>
                <a:extLst>
                  <a:ext uri="{FF2B5EF4-FFF2-40B4-BE49-F238E27FC236}">
                    <a16:creationId xmlns:a16="http://schemas.microsoft.com/office/drawing/2014/main" id="{48774968-578D-48DA-AF4B-40EBCEE0E0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3787" y="2652181"/>
                <a:ext cx="2615285" cy="2615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Image result for django framework">
                <a:hlinkClick r:id="rId12"/>
                <a:extLst>
                  <a:ext uri="{FF2B5EF4-FFF2-40B4-BE49-F238E27FC236}">
                    <a16:creationId xmlns:a16="http://schemas.microsoft.com/office/drawing/2014/main" id="{54ED57D2-231A-4273-B2F1-5A40E17D83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1328" y="3837904"/>
                <a:ext cx="1200201" cy="6751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EEE59B-DAD9-4797-A8B9-8B9C8875F0A7}"/>
                </a:ext>
              </a:extLst>
            </p:cNvPr>
            <p:cNvSpPr txBox="1"/>
            <p:nvPr/>
          </p:nvSpPr>
          <p:spPr>
            <a:xfrm>
              <a:off x="4870192" y="2971800"/>
              <a:ext cx="1847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Best Friends’ APP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ECECE-7D60-46C3-8121-5763190F7B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52520" y="1409700"/>
            <a:ext cx="1050986" cy="107835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F195A97-A88A-4353-B7FB-7C28C44FFA36}"/>
              </a:ext>
            </a:extLst>
          </p:cNvPr>
          <p:cNvGrpSpPr/>
          <p:nvPr/>
        </p:nvGrpSpPr>
        <p:grpSpPr>
          <a:xfrm>
            <a:off x="-100099" y="4016161"/>
            <a:ext cx="2615285" cy="2615285"/>
            <a:chOff x="-100099" y="4016161"/>
            <a:chExt cx="2615285" cy="2615285"/>
          </a:xfrm>
        </p:grpSpPr>
        <p:pic>
          <p:nvPicPr>
            <p:cNvPr id="15" name="Picture 2" descr="Image result for server">
              <a:hlinkClick r:id="rId2"/>
              <a:extLst>
                <a:ext uri="{FF2B5EF4-FFF2-40B4-BE49-F238E27FC236}">
                  <a16:creationId xmlns:a16="http://schemas.microsoft.com/office/drawing/2014/main" id="{070C49C8-9D5C-4B72-8368-518A27729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099" y="4016161"/>
              <a:ext cx="2615285" cy="2615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Related image">
              <a:hlinkClick r:id="rId15"/>
              <a:extLst>
                <a:ext uri="{FF2B5EF4-FFF2-40B4-BE49-F238E27FC236}">
                  <a16:creationId xmlns:a16="http://schemas.microsoft.com/office/drawing/2014/main" id="{15800D94-22D1-40A1-832C-658F5C2F03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05" y="5007965"/>
              <a:ext cx="2044701" cy="107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3BEC80-6178-44C1-A416-BDF26066DAE2}"/>
              </a:ext>
            </a:extLst>
          </p:cNvPr>
          <p:cNvGrpSpPr/>
          <p:nvPr/>
        </p:nvGrpSpPr>
        <p:grpSpPr>
          <a:xfrm>
            <a:off x="3158554" y="728144"/>
            <a:ext cx="4911241" cy="1252195"/>
            <a:chOff x="3134572" y="400295"/>
            <a:chExt cx="4911241" cy="1252195"/>
          </a:xfrm>
        </p:grpSpPr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51C7E38D-9130-4BA9-A6B6-4F40FDC58434}"/>
                </a:ext>
              </a:extLst>
            </p:cNvPr>
            <p:cNvSpPr/>
            <p:nvPr/>
          </p:nvSpPr>
          <p:spPr>
            <a:xfrm rot="1692876">
              <a:off x="3134572" y="859736"/>
              <a:ext cx="3836209" cy="79275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BD866A-2F95-41CE-9687-6C0080BDF259}"/>
                </a:ext>
              </a:extLst>
            </p:cNvPr>
            <p:cNvSpPr txBox="1"/>
            <p:nvPr/>
          </p:nvSpPr>
          <p:spPr>
            <a:xfrm rot="1732692">
              <a:off x="4129933" y="400295"/>
              <a:ext cx="39158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0. Repeating HTTP request: </a:t>
              </a:r>
            </a:p>
            <a:p>
              <a:r>
                <a:rPr lang="en-GB" dirty="0"/>
                <a:t>The newest message I have got it XXX.</a:t>
              </a:r>
            </a:p>
            <a:p>
              <a:r>
                <a:rPr lang="en-GB" dirty="0"/>
                <a:t>After that, any new messages updated?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F986B2-1C3C-4136-AC17-6036E1C507CB}"/>
              </a:ext>
            </a:extLst>
          </p:cNvPr>
          <p:cNvGrpSpPr/>
          <p:nvPr/>
        </p:nvGrpSpPr>
        <p:grpSpPr>
          <a:xfrm rot="423826">
            <a:off x="2071685" y="4126559"/>
            <a:ext cx="2974502" cy="898465"/>
            <a:chOff x="2080380" y="4684184"/>
            <a:chExt cx="3797955" cy="961869"/>
          </a:xfrm>
        </p:grpSpPr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C42E48AE-484A-4F40-B3F3-906B304FFEEB}"/>
                </a:ext>
              </a:extLst>
            </p:cNvPr>
            <p:cNvSpPr/>
            <p:nvPr/>
          </p:nvSpPr>
          <p:spPr>
            <a:xfrm rot="20859081">
              <a:off x="2080380" y="5245344"/>
              <a:ext cx="3797955" cy="400709"/>
            </a:xfrm>
            <a:prstGeom prst="leftArrow">
              <a:avLst>
                <a:gd name="adj1" fmla="val 32355"/>
                <a:gd name="adj2" fmla="val 79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7EC66-D44D-475A-BBE7-6F951B4610E3}"/>
                </a:ext>
              </a:extLst>
            </p:cNvPr>
            <p:cNvSpPr txBox="1"/>
            <p:nvPr/>
          </p:nvSpPr>
          <p:spPr>
            <a:xfrm rot="20738513">
              <a:off x="2389566" y="4684184"/>
              <a:ext cx="2947494" cy="691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2. Lodge the answer </a:t>
              </a:r>
            </a:p>
            <a:p>
              <a:r>
                <a:rPr lang="en-GB" i="1" dirty="0"/>
                <a:t>“I am good”</a:t>
              </a:r>
              <a:endParaRPr lang="en-US" b="1" i="1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CB22AC-FF94-473E-A20F-5AC6AF86F510}"/>
              </a:ext>
            </a:extLst>
          </p:cNvPr>
          <p:cNvGrpSpPr/>
          <p:nvPr/>
        </p:nvGrpSpPr>
        <p:grpSpPr>
          <a:xfrm rot="10360654">
            <a:off x="1572726" y="5371807"/>
            <a:ext cx="4085843" cy="818780"/>
            <a:chOff x="2639426" y="4479644"/>
            <a:chExt cx="2737448" cy="818780"/>
          </a:xfrm>
        </p:grpSpPr>
        <p:sp>
          <p:nvSpPr>
            <p:cNvPr id="30" name="Arrow: Left 29">
              <a:extLst>
                <a:ext uri="{FF2B5EF4-FFF2-40B4-BE49-F238E27FC236}">
                  <a16:creationId xmlns:a16="http://schemas.microsoft.com/office/drawing/2014/main" id="{4F92BBC8-ACA1-4568-9736-756C7D7D8592}"/>
                </a:ext>
              </a:extLst>
            </p:cNvPr>
            <p:cNvSpPr/>
            <p:nvPr/>
          </p:nvSpPr>
          <p:spPr>
            <a:xfrm rot="9950767">
              <a:off x="2639426" y="4765250"/>
              <a:ext cx="2737448" cy="533174"/>
            </a:xfrm>
            <a:prstGeom prst="leftArrow">
              <a:avLst>
                <a:gd name="adj1" fmla="val 32355"/>
                <a:gd name="adj2" fmla="val 79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EBAF0C-CED9-44C1-8C40-FE457FA03013}"/>
                </a:ext>
              </a:extLst>
            </p:cNvPr>
            <p:cNvSpPr txBox="1"/>
            <p:nvPr/>
          </p:nvSpPr>
          <p:spPr>
            <a:xfrm rot="9831087">
              <a:off x="2642429" y="4479644"/>
              <a:ext cx="19913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Repeating query:</a:t>
              </a:r>
            </a:p>
            <a:p>
              <a:r>
                <a:rPr lang="en-GB" dirty="0"/>
                <a:t>Any new messages after XXX?</a:t>
              </a:r>
              <a:endParaRPr lang="en-US" dirty="0"/>
            </a:p>
          </p:txBody>
        </p:sp>
      </p:grpSp>
      <p:sp>
        <p:nvSpPr>
          <p:cNvPr id="33" name="Arrow: Left 32">
            <a:extLst>
              <a:ext uri="{FF2B5EF4-FFF2-40B4-BE49-F238E27FC236}">
                <a16:creationId xmlns:a16="http://schemas.microsoft.com/office/drawing/2014/main" id="{F93B5B8D-2B19-4649-87DD-AFFCDEB4271C}"/>
              </a:ext>
            </a:extLst>
          </p:cNvPr>
          <p:cNvSpPr/>
          <p:nvPr/>
        </p:nvSpPr>
        <p:spPr>
          <a:xfrm rot="2376153">
            <a:off x="1954882" y="2459290"/>
            <a:ext cx="3312249" cy="400709"/>
          </a:xfrm>
          <a:prstGeom prst="leftArrow">
            <a:avLst>
              <a:gd name="adj1" fmla="val 32355"/>
              <a:gd name="adj2" fmla="val 79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C5015D-8232-4261-9BC8-7F30A3393511}"/>
              </a:ext>
            </a:extLst>
          </p:cNvPr>
          <p:cNvGrpSpPr/>
          <p:nvPr/>
        </p:nvGrpSpPr>
        <p:grpSpPr>
          <a:xfrm rot="2589350">
            <a:off x="5996035" y="5167870"/>
            <a:ext cx="3716366" cy="881761"/>
            <a:chOff x="1642488" y="5287786"/>
            <a:chExt cx="4242598" cy="881761"/>
          </a:xfrm>
        </p:grpSpPr>
        <p:sp>
          <p:nvSpPr>
            <p:cNvPr id="36" name="Arrow: Left 35">
              <a:extLst>
                <a:ext uri="{FF2B5EF4-FFF2-40B4-BE49-F238E27FC236}">
                  <a16:creationId xmlns:a16="http://schemas.microsoft.com/office/drawing/2014/main" id="{1541FB4D-FC36-4110-992E-5C82C940448C}"/>
                </a:ext>
              </a:extLst>
            </p:cNvPr>
            <p:cNvSpPr/>
            <p:nvPr/>
          </p:nvSpPr>
          <p:spPr>
            <a:xfrm rot="9950767">
              <a:off x="1642488" y="5287786"/>
              <a:ext cx="4242598" cy="400709"/>
            </a:xfrm>
            <a:prstGeom prst="leftArrow">
              <a:avLst>
                <a:gd name="adj1" fmla="val 32355"/>
                <a:gd name="adj2" fmla="val 79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4A4251-5C8C-4368-9FE7-50D92AF9AD42}"/>
                </a:ext>
              </a:extLst>
            </p:cNvPr>
            <p:cNvSpPr txBox="1"/>
            <p:nvPr/>
          </p:nvSpPr>
          <p:spPr>
            <a:xfrm rot="20812617">
              <a:off x="2241513" y="5523216"/>
              <a:ext cx="3176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0. Repeating HTTP request: </a:t>
              </a:r>
            </a:p>
            <a:p>
              <a:r>
                <a:rPr lang="en-GB" dirty="0"/>
                <a:t>Have you got the answer?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C0ED71-0F26-44D7-A3D5-AA52656CFE74}"/>
              </a:ext>
            </a:extLst>
          </p:cNvPr>
          <p:cNvGrpSpPr/>
          <p:nvPr/>
        </p:nvGrpSpPr>
        <p:grpSpPr>
          <a:xfrm rot="11798451">
            <a:off x="6740455" y="3166595"/>
            <a:ext cx="4073218" cy="957002"/>
            <a:chOff x="2322656" y="5206205"/>
            <a:chExt cx="4242598" cy="1174011"/>
          </a:xfrm>
        </p:grpSpPr>
        <p:sp>
          <p:nvSpPr>
            <p:cNvPr id="39" name="Arrow: Left 38">
              <a:extLst>
                <a:ext uri="{FF2B5EF4-FFF2-40B4-BE49-F238E27FC236}">
                  <a16:creationId xmlns:a16="http://schemas.microsoft.com/office/drawing/2014/main" id="{0D79BD10-E5AD-42F7-81E8-1E5C99B00531}"/>
                </a:ext>
              </a:extLst>
            </p:cNvPr>
            <p:cNvSpPr/>
            <p:nvPr/>
          </p:nvSpPr>
          <p:spPr>
            <a:xfrm rot="9950767">
              <a:off x="2322656" y="5206205"/>
              <a:ext cx="4242598" cy="400709"/>
            </a:xfrm>
            <a:prstGeom prst="leftArrow">
              <a:avLst>
                <a:gd name="adj1" fmla="val 32355"/>
                <a:gd name="adj2" fmla="val 79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85AAC5-32D7-40AE-AFBD-403FEF5F6B71}"/>
                </a:ext>
              </a:extLst>
            </p:cNvPr>
            <p:cNvSpPr txBox="1"/>
            <p:nvPr/>
          </p:nvSpPr>
          <p:spPr>
            <a:xfrm rot="9801549">
              <a:off x="2580506" y="5587324"/>
              <a:ext cx="3735575" cy="792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dirty="0"/>
                <a:t>(when the answer is ready) </a:t>
              </a:r>
            </a:p>
            <a:p>
              <a:r>
                <a:rPr lang="en-GB" dirty="0"/>
                <a:t>Yes, sir. The answer is “I am good”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03BFEA2-4352-45DB-A22D-45817F84C039}"/>
              </a:ext>
            </a:extLst>
          </p:cNvPr>
          <p:cNvSpPr txBox="1"/>
          <p:nvPr/>
        </p:nvSpPr>
        <p:spPr>
          <a:xfrm rot="2312696">
            <a:off x="2082528" y="2714091"/>
            <a:ext cx="290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Yes, Found these new messages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77847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269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Dewei Liu</dc:creator>
  <cp:lastModifiedBy>Dewei Liu</cp:lastModifiedBy>
  <cp:revision>65</cp:revision>
  <dcterms:created xsi:type="dcterms:W3CDTF">2019-01-11T18:48:31Z</dcterms:created>
  <dcterms:modified xsi:type="dcterms:W3CDTF">2019-01-11T20:27:57Z</dcterms:modified>
</cp:coreProperties>
</file>