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we" initials="d" lastIdx="1" clrIdx="0">
    <p:extLst>
      <p:ext uri="{19B8F6BF-5375-455C-9EA6-DF929625EA0E}">
        <p15:presenceInfo xmlns:p15="http://schemas.microsoft.com/office/powerpoint/2012/main" userId="dw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0BE0D-69C7-4E2B-8422-947B0A153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5ED8D4-2583-494F-85F4-748B99259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44E038-6E79-43A3-B4FA-311CB5E2F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2CC6-FBE8-49D8-942E-D30E03730248}" type="datetimeFigureOut">
              <a:rPr lang="de-CH" smtClean="0"/>
              <a:t>07.12.2018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AEBF5F-4FD5-4D0E-99AD-2034AB6F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A9B473-EF17-4A13-ADC2-768F75C2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BE0E-EF1B-4D6E-A616-1B57632010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8284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80F77-92CD-42E9-90A8-16E30341D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933A51-AE53-4D6B-96B4-C02BC159A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E12D91-5DBE-4633-98A9-F1DE19C9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2CC6-FBE8-49D8-942E-D30E03730248}" type="datetimeFigureOut">
              <a:rPr lang="de-CH" smtClean="0"/>
              <a:t>07.12.2018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6EA28C-4245-417B-9497-40D48D07F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10989D-897C-441F-B1ED-D4E11DE0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BE0E-EF1B-4D6E-A616-1B57632010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161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92E2AF2-F564-4F13-820D-1C1881610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1DFAED5-6FAF-476C-8A13-64F49AA52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290F50-5779-42A4-9100-FC85CD0DD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2CC6-FBE8-49D8-942E-D30E03730248}" type="datetimeFigureOut">
              <a:rPr lang="de-CH" smtClean="0"/>
              <a:t>07.12.2018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72FE1D-EF94-4C4A-9963-2AA885A74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013D46-B553-49A0-A0D2-3A34F5B8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BE0E-EF1B-4D6E-A616-1B57632010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3204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1DFD9-50A1-4731-8EDA-850E985F5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F3CF0E-4A72-47BF-83EA-4C03F52D1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E194BA-C1C4-4347-87A8-25C042E7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2CC6-FBE8-49D8-942E-D30E03730248}" type="datetimeFigureOut">
              <a:rPr lang="de-CH" smtClean="0"/>
              <a:t>07.12.2018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96D1B7-8313-45C7-A44F-34E2564C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A7F73A-3DFC-4F43-B5A7-948E375B5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BE0E-EF1B-4D6E-A616-1B57632010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790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372C5-448F-42FD-8298-06DDE8616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491ADA-880A-4D96-92E9-BC212C14B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0BCEF4-17C2-4904-B939-FF6210C1C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2CC6-FBE8-49D8-942E-D30E03730248}" type="datetimeFigureOut">
              <a:rPr lang="de-CH" smtClean="0"/>
              <a:t>07.12.2018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6FD424-A244-4331-9BCF-5CAC3AD1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CDC24B-6881-4CAB-900E-72C2C380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BE0E-EF1B-4D6E-A616-1B57632010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523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B14FF-880F-4629-9F67-A78875533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DD8CC3-CE84-4692-B4CF-2EBFEF525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AAFB56-968D-4A07-B5B7-F9BF8A51B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A32446-4473-4DE6-8651-0B92A9A3D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2CC6-FBE8-49D8-942E-D30E03730248}" type="datetimeFigureOut">
              <a:rPr lang="de-CH" smtClean="0"/>
              <a:t>07.12.2018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757829-2B85-4FA5-A251-CBBF58C4A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7BA40B-C286-4C44-B61B-92C76C6B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BE0E-EF1B-4D6E-A616-1B57632010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204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A9637C-0C66-4467-BA0F-E5ADE23D6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55DC90-E073-4E1D-9867-EFB9476D3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434FD4A-85ED-4724-9841-715A32FE3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5F8F91-19C1-4148-9DEF-DDE10A193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3545498-61B6-4C44-8564-E75E3CC2C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86F6A49-2934-44DE-890E-ABF336DDF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2CC6-FBE8-49D8-942E-D30E03730248}" type="datetimeFigureOut">
              <a:rPr lang="de-CH" smtClean="0"/>
              <a:t>07.12.2018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B22A217-6F73-4BB6-8977-0BBF452C3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5652E61-21C3-478D-BFEF-0573AFA4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BE0E-EF1B-4D6E-A616-1B57632010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831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B81A7-1B57-49F8-A886-6F89F87A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C4071C-2E03-44AF-A452-DAE8DDA79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2CC6-FBE8-49D8-942E-D30E03730248}" type="datetimeFigureOut">
              <a:rPr lang="de-CH" smtClean="0"/>
              <a:t>07.12.2018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76B47D-3330-4790-86E1-16062F029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6C1418-B693-4010-9BE1-271C95FF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BE0E-EF1B-4D6E-A616-1B57632010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979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92EDE6-B7E5-4DE4-B0A2-28AD63C57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2CC6-FBE8-49D8-942E-D30E03730248}" type="datetimeFigureOut">
              <a:rPr lang="de-CH" smtClean="0"/>
              <a:t>07.12.2018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6E5D6A-456D-4ECB-A9B1-D9185C5C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3CE80A-93A7-45B8-84F2-95D99B4D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BE0E-EF1B-4D6E-A616-1B57632010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25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A94F51-51E5-4CF5-A34A-713206430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2E062A-5567-4CD4-99B5-1D1C29639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020578-2CE7-446A-8957-EC4D3F374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310566-A961-4F6D-A992-B8CDF4E13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2CC6-FBE8-49D8-942E-D30E03730248}" type="datetimeFigureOut">
              <a:rPr lang="de-CH" smtClean="0"/>
              <a:t>07.12.2018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53FA43-7D94-4208-A501-C7DF264F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186E82-3549-4767-B01D-2CD45BE3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BE0E-EF1B-4D6E-A616-1B57632010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996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411734-861B-4147-B04C-C18EF0717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BE4199D-448D-4CD5-8A65-36C5B33E1B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198025-C45F-4743-9AA1-5F15D2A89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8B6921-4D33-40B4-99C5-46DEC2A7D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2CC6-FBE8-49D8-942E-D30E03730248}" type="datetimeFigureOut">
              <a:rPr lang="de-CH" smtClean="0"/>
              <a:t>07.12.2018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6AE844-D5EC-4D06-8FB9-AEF2A253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8D6CF8-0BC2-421F-854D-43A0FF6A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BE0E-EF1B-4D6E-A616-1B57632010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457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232049F-A19F-4523-841B-FAC5460B3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757655-EAE5-4B2F-9945-25C0530F6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12ECE2-6DEC-4003-9B1E-D2EDAE862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32CC6-FBE8-49D8-942E-D30E03730248}" type="datetimeFigureOut">
              <a:rPr lang="de-CH" smtClean="0"/>
              <a:t>07.12.2018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B84C38-09B9-4DA6-B999-D2D53130B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75D570-0CF4-4850-966C-8C598A6FD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ABE0E-EF1B-4D6E-A616-1B57632010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85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9D98D1-06F3-4346-9D4E-E0B575DFF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21" y="231296"/>
            <a:ext cx="2606336" cy="833360"/>
          </a:xfrm>
        </p:spPr>
        <p:txBody>
          <a:bodyPr>
            <a:noAutofit/>
          </a:bodyPr>
          <a:lstStyle/>
          <a:p>
            <a:r>
              <a:rPr lang="en-US" sz="1800" b="1" dirty="0"/>
              <a:t>fCC – Drum Machine – React Version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5ACB39A-22FE-4111-9778-F3160CD11109}"/>
              </a:ext>
            </a:extLst>
          </p:cNvPr>
          <p:cNvSpPr/>
          <p:nvPr/>
        </p:nvSpPr>
        <p:spPr>
          <a:xfrm>
            <a:off x="2663302" y="1492650"/>
            <a:ext cx="4838331" cy="40038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7CB244D-5FCD-4F03-AE50-B1E2A7200EE0}"/>
              </a:ext>
            </a:extLst>
          </p:cNvPr>
          <p:cNvSpPr/>
          <p:nvPr/>
        </p:nvSpPr>
        <p:spPr>
          <a:xfrm>
            <a:off x="164239" y="2342688"/>
            <a:ext cx="1531398" cy="571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1851CF3C-5949-46F1-873E-CCDFA4D4E6F8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1695637" y="2628438"/>
            <a:ext cx="967665" cy="86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D0E730FB-24BC-4A44-B3D9-FED43D4209F9}"/>
              </a:ext>
            </a:extLst>
          </p:cNvPr>
          <p:cNvSpPr/>
          <p:nvPr/>
        </p:nvSpPr>
        <p:spPr>
          <a:xfrm>
            <a:off x="164239" y="2914188"/>
            <a:ext cx="1531398" cy="2857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#drum-machine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A511540-EB4C-4F2B-856E-B740856464F2}"/>
              </a:ext>
            </a:extLst>
          </p:cNvPr>
          <p:cNvSpPr/>
          <p:nvPr/>
        </p:nvSpPr>
        <p:spPr>
          <a:xfrm>
            <a:off x="3142696" y="1954289"/>
            <a:ext cx="4021585" cy="497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D4FC5202-7561-4B37-A679-E4BA17E3C127}"/>
              </a:ext>
            </a:extLst>
          </p:cNvPr>
          <p:cNvSpPr/>
          <p:nvPr/>
        </p:nvSpPr>
        <p:spPr>
          <a:xfrm>
            <a:off x="3950566" y="2048794"/>
            <a:ext cx="2432476" cy="2857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#display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99571F2-064F-4D7C-8765-D46CE71200D8}"/>
              </a:ext>
            </a:extLst>
          </p:cNvPr>
          <p:cNvSpPr/>
          <p:nvPr/>
        </p:nvSpPr>
        <p:spPr>
          <a:xfrm>
            <a:off x="3409029" y="2872388"/>
            <a:ext cx="1065321" cy="608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F2FF608B-9740-471F-82B7-6CCD24026A7F}"/>
              </a:ext>
            </a:extLst>
          </p:cNvPr>
          <p:cNvSpPr/>
          <p:nvPr/>
        </p:nvSpPr>
        <p:spPr>
          <a:xfrm>
            <a:off x="4629706" y="2864989"/>
            <a:ext cx="1065321" cy="608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E8DEA102-C71A-4BF3-BA37-07A9E4015BC3}"/>
              </a:ext>
            </a:extLst>
          </p:cNvPr>
          <p:cNvSpPr/>
          <p:nvPr/>
        </p:nvSpPr>
        <p:spPr>
          <a:xfrm>
            <a:off x="5831158" y="2872388"/>
            <a:ext cx="1065321" cy="608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75BD3BA1-FDD0-4E91-90C2-7C336B879B63}"/>
              </a:ext>
            </a:extLst>
          </p:cNvPr>
          <p:cNvSpPr/>
          <p:nvPr/>
        </p:nvSpPr>
        <p:spPr>
          <a:xfrm>
            <a:off x="3409029" y="3622550"/>
            <a:ext cx="1065321" cy="608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18207460-2697-4BBC-8CC1-D678D3ACC9F4}"/>
              </a:ext>
            </a:extLst>
          </p:cNvPr>
          <p:cNvSpPr/>
          <p:nvPr/>
        </p:nvSpPr>
        <p:spPr>
          <a:xfrm>
            <a:off x="4629705" y="3618851"/>
            <a:ext cx="1065321" cy="608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9C174610-BFEA-4DA6-B125-1420E3151E82}"/>
              </a:ext>
            </a:extLst>
          </p:cNvPr>
          <p:cNvSpPr/>
          <p:nvPr/>
        </p:nvSpPr>
        <p:spPr>
          <a:xfrm>
            <a:off x="5831158" y="3633644"/>
            <a:ext cx="1065321" cy="608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49442246-016A-4DCE-9B05-992BE98133E1}"/>
              </a:ext>
            </a:extLst>
          </p:cNvPr>
          <p:cNvSpPr/>
          <p:nvPr/>
        </p:nvSpPr>
        <p:spPr>
          <a:xfrm>
            <a:off x="3409029" y="4372712"/>
            <a:ext cx="1065321" cy="608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FC65E225-28E6-4781-BA81-8D0621B0A312}"/>
              </a:ext>
            </a:extLst>
          </p:cNvPr>
          <p:cNvSpPr/>
          <p:nvPr/>
        </p:nvSpPr>
        <p:spPr>
          <a:xfrm>
            <a:off x="4629705" y="4370488"/>
            <a:ext cx="1065321" cy="608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E2D15760-7CF0-4922-BE11-F2956C4F5903}"/>
              </a:ext>
            </a:extLst>
          </p:cNvPr>
          <p:cNvSpPr/>
          <p:nvPr/>
        </p:nvSpPr>
        <p:spPr>
          <a:xfrm>
            <a:off x="5850381" y="4370488"/>
            <a:ext cx="1065321" cy="608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978FD5AE-D4FC-4486-9520-742235559F25}"/>
              </a:ext>
            </a:extLst>
          </p:cNvPr>
          <p:cNvSpPr/>
          <p:nvPr/>
        </p:nvSpPr>
        <p:spPr>
          <a:xfrm>
            <a:off x="3420861" y="3033573"/>
            <a:ext cx="1053489" cy="2857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.drum-pad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F8D692D-38A6-4D8A-A136-E29BA06BFBF3}"/>
              </a:ext>
            </a:extLst>
          </p:cNvPr>
          <p:cNvSpPr/>
          <p:nvPr/>
        </p:nvSpPr>
        <p:spPr>
          <a:xfrm>
            <a:off x="3142696" y="2628438"/>
            <a:ext cx="4021585" cy="25795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8CE000EC-0661-464A-A9BD-7E4C7392DC08}"/>
              </a:ext>
            </a:extLst>
          </p:cNvPr>
          <p:cNvSpPr/>
          <p:nvPr/>
        </p:nvSpPr>
        <p:spPr>
          <a:xfrm>
            <a:off x="381372" y="5183913"/>
            <a:ext cx="1531398" cy="571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Pads</a:t>
            </a:r>
          </a:p>
        </p:txBody>
      </p: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A37C5D38-B11B-4F0D-80C5-7EE44750A272}"/>
              </a:ext>
            </a:extLst>
          </p:cNvPr>
          <p:cNvCxnSpPr>
            <a:cxnSpLocks/>
            <a:stCxn id="41" idx="3"/>
            <a:endCxn id="11" idx="1"/>
          </p:cNvCxnSpPr>
          <p:nvPr/>
        </p:nvCxnSpPr>
        <p:spPr>
          <a:xfrm flipV="1">
            <a:off x="1912770" y="3918197"/>
            <a:ext cx="1229926" cy="1551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C08287BC-2DE0-4086-9AE8-52C3902410D9}"/>
              </a:ext>
            </a:extLst>
          </p:cNvPr>
          <p:cNvSpPr/>
          <p:nvPr/>
        </p:nvSpPr>
        <p:spPr>
          <a:xfrm>
            <a:off x="3409029" y="6078153"/>
            <a:ext cx="1531398" cy="571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Pad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3E18D852-CD97-4821-A3FA-B8DDBCAEEFB7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3946676" y="3494565"/>
            <a:ext cx="228052" cy="2583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4B81D0DA-3C39-4D22-8B41-494BC1E5671C}"/>
              </a:ext>
            </a:extLst>
          </p:cNvPr>
          <p:cNvSpPr/>
          <p:nvPr/>
        </p:nvSpPr>
        <p:spPr>
          <a:xfrm>
            <a:off x="9416251" y="1771188"/>
            <a:ext cx="1531398" cy="571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8468181D-8E82-4242-9A94-8ED59505AA6B}"/>
              </a:ext>
            </a:extLst>
          </p:cNvPr>
          <p:cNvCxnSpPr>
            <a:cxnSpLocks/>
            <a:stCxn id="48" idx="2"/>
            <a:endCxn id="78" idx="0"/>
          </p:cNvCxnSpPr>
          <p:nvPr/>
        </p:nvCxnSpPr>
        <p:spPr>
          <a:xfrm rot="16200000" flipH="1">
            <a:off x="10165677" y="2358961"/>
            <a:ext cx="1151877" cy="11193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419493E7-9BBC-4B87-A154-DA90C83F265E}"/>
              </a:ext>
            </a:extLst>
          </p:cNvPr>
          <p:cNvCxnSpPr>
            <a:cxnSpLocks/>
            <a:stCxn id="48" idx="2"/>
            <a:endCxn id="76" idx="0"/>
          </p:cNvCxnSpPr>
          <p:nvPr/>
        </p:nvCxnSpPr>
        <p:spPr>
          <a:xfrm rot="5400000">
            <a:off x="9046347" y="2358961"/>
            <a:ext cx="1151877" cy="111933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: abgerundete Ecken 70">
            <a:extLst>
              <a:ext uri="{FF2B5EF4-FFF2-40B4-BE49-F238E27FC236}">
                <a16:creationId xmlns:a16="http://schemas.microsoft.com/office/drawing/2014/main" id="{8AFE3FD3-84D8-472B-9541-30C33D04442F}"/>
              </a:ext>
            </a:extLst>
          </p:cNvPr>
          <p:cNvSpPr/>
          <p:nvPr/>
        </p:nvSpPr>
        <p:spPr>
          <a:xfrm>
            <a:off x="3941689" y="650468"/>
            <a:ext cx="1531398" cy="571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</a:t>
            </a:r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650B62C4-96DA-41EF-9A19-86CC5B79FD00}"/>
              </a:ext>
            </a:extLst>
          </p:cNvPr>
          <p:cNvCxnSpPr>
            <a:cxnSpLocks/>
            <a:stCxn id="29" idx="0"/>
            <a:endCxn id="71" idx="2"/>
          </p:cNvCxnSpPr>
          <p:nvPr/>
        </p:nvCxnSpPr>
        <p:spPr>
          <a:xfrm flipH="1" flipV="1">
            <a:off x="4707388" y="1221968"/>
            <a:ext cx="459416" cy="826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: abgerundete Ecken 75">
            <a:extLst>
              <a:ext uri="{FF2B5EF4-FFF2-40B4-BE49-F238E27FC236}">
                <a16:creationId xmlns:a16="http://schemas.microsoft.com/office/drawing/2014/main" id="{2414DD87-21C7-4F20-968E-FA82F4A9653D}"/>
              </a:ext>
            </a:extLst>
          </p:cNvPr>
          <p:cNvSpPr/>
          <p:nvPr/>
        </p:nvSpPr>
        <p:spPr>
          <a:xfrm>
            <a:off x="8296920" y="3494565"/>
            <a:ext cx="1531398" cy="571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</a:t>
            </a:r>
          </a:p>
        </p:txBody>
      </p:sp>
      <p:sp>
        <p:nvSpPr>
          <p:cNvPr id="78" name="Rechteck: abgerundete Ecken 77">
            <a:extLst>
              <a:ext uri="{FF2B5EF4-FFF2-40B4-BE49-F238E27FC236}">
                <a16:creationId xmlns:a16="http://schemas.microsoft.com/office/drawing/2014/main" id="{3CCD8EDC-DF5E-4C3A-AC55-03F595784ED5}"/>
              </a:ext>
            </a:extLst>
          </p:cNvPr>
          <p:cNvSpPr/>
          <p:nvPr/>
        </p:nvSpPr>
        <p:spPr>
          <a:xfrm>
            <a:off x="10535581" y="3494565"/>
            <a:ext cx="1531398" cy="571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Pads</a:t>
            </a:r>
          </a:p>
        </p:txBody>
      </p:sp>
      <p:sp>
        <p:nvSpPr>
          <p:cNvPr id="82" name="Rechteck: abgerundete Ecken 81">
            <a:extLst>
              <a:ext uri="{FF2B5EF4-FFF2-40B4-BE49-F238E27FC236}">
                <a16:creationId xmlns:a16="http://schemas.microsoft.com/office/drawing/2014/main" id="{FBEAD1BB-64DF-4158-9B63-5EDB3F5EF675}"/>
              </a:ext>
            </a:extLst>
          </p:cNvPr>
          <p:cNvSpPr/>
          <p:nvPr/>
        </p:nvSpPr>
        <p:spPr>
          <a:xfrm>
            <a:off x="10535581" y="4435961"/>
            <a:ext cx="1531398" cy="571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Pad</a:t>
            </a:r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C7BFFCEE-6196-4A38-B5B1-2913B06CEAF3}"/>
              </a:ext>
            </a:extLst>
          </p:cNvPr>
          <p:cNvCxnSpPr>
            <a:cxnSpLocks/>
            <a:stCxn id="82" idx="0"/>
            <a:endCxn id="78" idx="2"/>
          </p:cNvCxnSpPr>
          <p:nvPr/>
        </p:nvCxnSpPr>
        <p:spPr>
          <a:xfrm flipV="1">
            <a:off x="11301280" y="4066065"/>
            <a:ext cx="0" cy="369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8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fCC – Drum Machine – React 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fCC – Pomodoro Clock – React Version</dc:title>
  <dc:creator>dwe</dc:creator>
  <cp:lastModifiedBy>dwe</cp:lastModifiedBy>
  <cp:revision>20</cp:revision>
  <dcterms:created xsi:type="dcterms:W3CDTF">2018-11-29T10:07:57Z</dcterms:created>
  <dcterms:modified xsi:type="dcterms:W3CDTF">2018-12-07T11:03:30Z</dcterms:modified>
</cp:coreProperties>
</file>