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e" initials="d" lastIdx="1" clrIdx="0">
    <p:extLst>
      <p:ext uri="{19B8F6BF-5375-455C-9EA6-DF929625EA0E}">
        <p15:presenceInfo xmlns:p15="http://schemas.microsoft.com/office/powerpoint/2012/main" userId="dw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0BE0D-69C7-4E2B-8422-947B0A15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ED8D4-2583-494F-85F4-748B9925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E038-6E79-43A3-B4FA-311CB5E2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EBF5F-4FD5-4D0E-99AD-2034AB6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9B473-EF17-4A13-ADC2-768F75C2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828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0F77-92CD-42E9-90A8-16E30341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33A51-AE53-4D6B-96B4-C02BC159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2D91-5DBE-4633-98A9-F1DE19C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EA28C-4245-417B-9497-40D48D07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0989D-897C-441F-B1ED-D4E11DE0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6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E2AF2-F564-4F13-820D-1C188161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DFAED5-6FAF-476C-8A13-64F49AA5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90F50-5779-42A4-9100-FC85CD0D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2FE1D-EF94-4C4A-9963-2AA885A7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13D46-B553-49A0-A0D2-3A34F5B8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2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1DFD9-50A1-4731-8EDA-850E985F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3CF0E-4A72-47BF-83EA-4C03F52D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194BA-C1C4-4347-87A8-25C042E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6D1B7-8313-45C7-A44F-34E2564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F73A-3DFC-4F43-B5A7-948E375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90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72C5-448F-42FD-8298-06DDE861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91ADA-880A-4D96-92E9-BC212C14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BCEF4-17C2-4904-B939-FF6210C1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FD424-A244-4331-9BCF-5CAC3AD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DC24B-6881-4CAB-900E-72C2C380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2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14FF-880F-4629-9F67-A7887553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D8CC3-CE84-4692-B4CF-2EBFEF52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AAFB56-968D-4A07-B5B7-F9BF8A5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32446-4473-4DE6-8651-0B92A9A3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57829-2B85-4FA5-A251-CBBF58C4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7BA40B-C286-4C44-B61B-92C76C6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0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9637C-0C66-4467-BA0F-E5ADE23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5DC90-E073-4E1D-9867-EFB9476D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34FD4A-85ED-4724-9841-715A32FE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5F8F91-19C1-4148-9DEF-DDE10A193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545498-61B6-4C44-8564-E75E3CC2C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6F6A49-2934-44DE-890E-ABF336D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22A217-6F73-4BB6-8977-0BBF452C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652E61-21C3-478D-BFEF-0573AFA4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83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B81A7-1B57-49F8-A886-6F89F8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C4071C-2E03-44AF-A452-DAE8DDA7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76B47D-3330-4790-86E1-16062F02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C1418-B693-4010-9BE1-271C95FF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7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92EDE6-B7E5-4DE4-B0A2-28AD63C5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E5D6A-456D-4ECB-A9B1-D9185C5C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3CE80A-93A7-45B8-84F2-95D99B4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94F51-51E5-4CF5-A34A-71320643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E062A-5567-4CD4-99B5-1D1C2963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20578-2CE7-446A-8957-EC4D3F374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10566-A961-4F6D-A992-B8CDF4E1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53FA43-7D94-4208-A501-C7DF264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186E82-3549-4767-B01D-2CD45BE3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9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1734-861B-4147-B04C-C18EF071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E4199D-448D-4CD5-8A65-36C5B33E1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198025-C45F-4743-9AA1-5F15D2A8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B6921-4D33-40B4-99C5-46DEC2A7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6AE844-D5EC-4D06-8FB9-AEF2A25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8D6CF8-0BC2-421F-854D-43A0FF6A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32049F-A19F-4523-841B-FAC5460B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57655-EAE5-4B2F-9945-25C0530F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2ECE2-6DEC-4003-9B1E-D2EDAE86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2CC6-FBE8-49D8-942E-D30E03730248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84C38-09B9-4DA6-B999-D2D53130B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5D570-0CF4-4850-966C-8C598A6F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8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D98D1-06F3-4346-9D4E-E0B575DF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43184"/>
            <a:ext cx="2606336" cy="833360"/>
          </a:xfrm>
        </p:spPr>
        <p:txBody>
          <a:bodyPr>
            <a:noAutofit/>
          </a:bodyPr>
          <a:lstStyle/>
          <a:p>
            <a:r>
              <a:rPr lang="en-US" sz="1800" b="1" dirty="0"/>
              <a:t>fCC – Pomodoro Clock – React Version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5ACB39A-22FE-4111-9778-F3160CD11109}"/>
              </a:ext>
            </a:extLst>
          </p:cNvPr>
          <p:cNvSpPr/>
          <p:nvPr/>
        </p:nvSpPr>
        <p:spPr>
          <a:xfrm>
            <a:off x="2956263" y="1091953"/>
            <a:ext cx="5850385" cy="450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7CB244D-5FCD-4F03-AE50-B1E2A7200EE0}"/>
              </a:ext>
            </a:extLst>
          </p:cNvPr>
          <p:cNvSpPr/>
          <p:nvPr/>
        </p:nvSpPr>
        <p:spPr>
          <a:xfrm>
            <a:off x="457200" y="1941991"/>
            <a:ext cx="8382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1CF3C-5949-46F1-873E-CCDFA4D4E6F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295400" y="2227741"/>
            <a:ext cx="1660863" cy="111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22D9703-6EAF-49E0-89AF-AD46EBAB6F1E}"/>
              </a:ext>
            </a:extLst>
          </p:cNvPr>
          <p:cNvSpPr/>
          <p:nvPr/>
        </p:nvSpPr>
        <p:spPr>
          <a:xfrm>
            <a:off x="4457469" y="1741411"/>
            <a:ext cx="2847975" cy="9726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25:00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5E3FD36-94F0-47E0-9928-4F17BF2EA9F9}"/>
              </a:ext>
            </a:extLst>
          </p:cNvPr>
          <p:cNvSpPr/>
          <p:nvPr/>
        </p:nvSpPr>
        <p:spPr>
          <a:xfrm>
            <a:off x="3781194" y="3028949"/>
            <a:ext cx="1400175" cy="31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Break Length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4A4695C-E854-4DC8-82AB-13FDB3A78066}"/>
              </a:ext>
            </a:extLst>
          </p:cNvPr>
          <p:cNvSpPr/>
          <p:nvPr/>
        </p:nvSpPr>
        <p:spPr>
          <a:xfrm>
            <a:off x="6536924" y="3028950"/>
            <a:ext cx="1400175" cy="31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Session Length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A78D74-B7F7-484C-B0E1-93E013A7DD61}"/>
              </a:ext>
            </a:extLst>
          </p:cNvPr>
          <p:cNvSpPr/>
          <p:nvPr/>
        </p:nvSpPr>
        <p:spPr>
          <a:xfrm>
            <a:off x="4989021" y="3427196"/>
            <a:ext cx="580794" cy="447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D0FA8F-CFB1-4E75-A066-D343675DB5F4}"/>
              </a:ext>
            </a:extLst>
          </p:cNvPr>
          <p:cNvSpPr/>
          <p:nvPr/>
        </p:nvSpPr>
        <p:spPr>
          <a:xfrm>
            <a:off x="3321825" y="3427196"/>
            <a:ext cx="580794" cy="447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D4BB6DF-1D00-4C4E-B4C6-19D7AE4907AC}"/>
              </a:ext>
            </a:extLst>
          </p:cNvPr>
          <p:cNvSpPr/>
          <p:nvPr/>
        </p:nvSpPr>
        <p:spPr>
          <a:xfrm>
            <a:off x="7815750" y="3393858"/>
            <a:ext cx="580794" cy="447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0AB5619-55ED-40C8-B160-744C8474433B}"/>
              </a:ext>
            </a:extLst>
          </p:cNvPr>
          <p:cNvSpPr/>
          <p:nvPr/>
        </p:nvSpPr>
        <p:spPr>
          <a:xfrm>
            <a:off x="6214344" y="3427194"/>
            <a:ext cx="580794" cy="447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C067F0-E36D-4242-A9BE-CEB2859A0065}"/>
              </a:ext>
            </a:extLst>
          </p:cNvPr>
          <p:cNvSpPr/>
          <p:nvPr/>
        </p:nvSpPr>
        <p:spPr>
          <a:xfrm>
            <a:off x="4010025" y="3495675"/>
            <a:ext cx="876300" cy="3179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5:00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D93E377-8CE5-459A-B451-E8C3D8CCCE9C}"/>
              </a:ext>
            </a:extLst>
          </p:cNvPr>
          <p:cNvSpPr/>
          <p:nvPr/>
        </p:nvSpPr>
        <p:spPr>
          <a:xfrm>
            <a:off x="6867294" y="3495027"/>
            <a:ext cx="876300" cy="3179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25:00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3ECFE34-DA39-40C7-916D-93F548C22731}"/>
              </a:ext>
            </a:extLst>
          </p:cNvPr>
          <p:cNvSpPr/>
          <p:nvPr/>
        </p:nvSpPr>
        <p:spPr>
          <a:xfrm>
            <a:off x="4886325" y="1228725"/>
            <a:ext cx="2105025" cy="363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Session / Break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B366C6B-6FA2-4FD6-AF2C-8247A6783827}"/>
              </a:ext>
            </a:extLst>
          </p:cNvPr>
          <p:cNvSpPr/>
          <p:nvPr/>
        </p:nvSpPr>
        <p:spPr>
          <a:xfrm>
            <a:off x="3781194" y="4587992"/>
            <a:ext cx="1969827" cy="6958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/ Pause / Resume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5182E10-7E9D-4E81-AE3E-4FE2252853F1}"/>
              </a:ext>
            </a:extLst>
          </p:cNvPr>
          <p:cNvSpPr/>
          <p:nvPr/>
        </p:nvSpPr>
        <p:spPr>
          <a:xfrm>
            <a:off x="6229350" y="4587992"/>
            <a:ext cx="1524000" cy="4981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668CD29-EFA1-4693-80BC-63D03DCEDA78}"/>
              </a:ext>
            </a:extLst>
          </p:cNvPr>
          <p:cNvSpPr/>
          <p:nvPr/>
        </p:nvSpPr>
        <p:spPr>
          <a:xfrm>
            <a:off x="9464891" y="1304925"/>
            <a:ext cx="168592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beep.mp3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CD2C40-0C56-4ED6-B52F-5889B09CC8E3}"/>
              </a:ext>
            </a:extLst>
          </p:cNvPr>
          <p:cNvCxnSpPr>
            <a:stCxn id="12" idx="3"/>
            <a:endCxn id="26" idx="1"/>
          </p:cNvCxnSpPr>
          <p:nvPr/>
        </p:nvCxnSpPr>
        <p:spPr>
          <a:xfrm flipV="1">
            <a:off x="7305444" y="1628775"/>
            <a:ext cx="2159447" cy="5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EDDE945-9BA2-4411-BCC5-03BB1E2A118E}"/>
              </a:ext>
            </a:extLst>
          </p:cNvPr>
          <p:cNvSpPr/>
          <p:nvPr/>
        </p:nvSpPr>
        <p:spPr>
          <a:xfrm>
            <a:off x="3219450" y="2857500"/>
            <a:ext cx="2584790" cy="120015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FD60DDD9-5DD3-40C6-8253-BFC153FBCDD2}"/>
              </a:ext>
            </a:extLst>
          </p:cNvPr>
          <p:cNvSpPr/>
          <p:nvPr/>
        </p:nvSpPr>
        <p:spPr>
          <a:xfrm>
            <a:off x="5972727" y="2857500"/>
            <a:ext cx="2584790" cy="120015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2DF74-D3AF-4E8C-B916-C29C177E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77F2-91A0-4753-9E2D-D56888D5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 fontScale="47500" lnSpcReduction="20000"/>
          </a:bodyPr>
          <a:lstStyle/>
          <a:p>
            <a:r>
              <a:rPr lang="de-CH" dirty="0"/>
              <a:t>Class </a:t>
            </a:r>
            <a:r>
              <a:rPr lang="de-CH" dirty="0" err="1"/>
              <a:t>based</a:t>
            </a:r>
            <a:endParaRPr lang="de-CH" dirty="0"/>
          </a:p>
          <a:p>
            <a:r>
              <a:rPr lang="de-CH" dirty="0"/>
              <a:t>State</a:t>
            </a:r>
          </a:p>
          <a:p>
            <a:pPr lvl="1"/>
            <a:r>
              <a:rPr lang="de-CH" dirty="0" err="1"/>
              <a:t>session-length</a:t>
            </a:r>
            <a:endParaRPr lang="de-CH" dirty="0"/>
          </a:p>
          <a:p>
            <a:pPr lvl="1"/>
            <a:r>
              <a:rPr lang="de-CH" dirty="0"/>
              <a:t>break-</a:t>
            </a:r>
            <a:r>
              <a:rPr lang="de-CH" dirty="0" err="1"/>
              <a:t>length</a:t>
            </a:r>
            <a:endParaRPr lang="de-CH" dirty="0"/>
          </a:p>
          <a:p>
            <a:pPr lvl="1"/>
            <a:r>
              <a:rPr lang="de-CH" dirty="0" err="1"/>
              <a:t>current</a:t>
            </a:r>
            <a:r>
              <a:rPr lang="de-CH" dirty="0"/>
              <a:t>-mode: initial, </a:t>
            </a:r>
            <a:r>
              <a:rPr lang="de-CH" dirty="0" err="1"/>
              <a:t>paused</a:t>
            </a:r>
            <a:r>
              <a:rPr lang="de-CH" dirty="0"/>
              <a:t>, </a:t>
            </a:r>
            <a:r>
              <a:rPr lang="de-CH" dirty="0" err="1"/>
              <a:t>running</a:t>
            </a:r>
            <a:r>
              <a:rPr lang="de-CH" dirty="0"/>
              <a:t> -&gt;  to update </a:t>
            </a:r>
            <a:r>
              <a:rPr lang="de-CH" dirty="0" err="1"/>
              <a:t>button</a:t>
            </a:r>
            <a:r>
              <a:rPr lang="de-CH" dirty="0"/>
              <a:t> </a:t>
            </a:r>
            <a:r>
              <a:rPr lang="de-CH" dirty="0" err="1"/>
              <a:t>label</a:t>
            </a:r>
            <a:endParaRPr lang="de-CH" dirty="0"/>
          </a:p>
          <a:p>
            <a:pPr lvl="1"/>
            <a:r>
              <a:rPr lang="de-CH" dirty="0" err="1"/>
              <a:t>current-countdown</a:t>
            </a:r>
            <a:r>
              <a:rPr lang="de-CH" dirty="0"/>
              <a:t>: </a:t>
            </a:r>
            <a:r>
              <a:rPr lang="de-CH" dirty="0" err="1"/>
              <a:t>session</a:t>
            </a:r>
            <a:r>
              <a:rPr lang="de-CH" dirty="0"/>
              <a:t>, break -&gt; to update title</a:t>
            </a:r>
          </a:p>
          <a:p>
            <a:pPr lvl="1"/>
            <a:r>
              <a:rPr lang="de-CH" dirty="0" err="1"/>
              <a:t>current</a:t>
            </a:r>
            <a:r>
              <a:rPr lang="de-CH" dirty="0"/>
              <a:t>-duration -&gt; to update </a:t>
            </a:r>
            <a:r>
              <a:rPr lang="de-CH" dirty="0" err="1"/>
              <a:t>display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Functions</a:t>
            </a:r>
            <a:endParaRPr lang="de-CH" dirty="0"/>
          </a:p>
          <a:p>
            <a:pPr lvl="1"/>
            <a:r>
              <a:rPr lang="de-CH" dirty="0" err="1"/>
              <a:t>onClickIncrement</a:t>
            </a:r>
            <a:r>
              <a:rPr lang="de-CH" dirty="0"/>
              <a:t>(</a:t>
            </a:r>
            <a:r>
              <a:rPr lang="de-CH" dirty="0" err="1"/>
              <a:t>section</a:t>
            </a:r>
            <a:r>
              <a:rPr lang="de-CH" dirty="0"/>
              <a:t>) </a:t>
            </a:r>
            <a:r>
              <a:rPr lang="de-CH" b="1" dirty="0"/>
              <a:t>US-12, US-15, US-17</a:t>
            </a:r>
          </a:p>
          <a:p>
            <a:pPr lvl="1"/>
            <a:r>
              <a:rPr lang="de-CH" dirty="0" err="1"/>
              <a:t>onClickDecrement</a:t>
            </a:r>
            <a:r>
              <a:rPr lang="de-CH" dirty="0"/>
              <a:t>(</a:t>
            </a:r>
            <a:r>
              <a:rPr lang="de-CH" dirty="0" err="1"/>
              <a:t>section</a:t>
            </a:r>
            <a:r>
              <a:rPr lang="de-CH" b="1" dirty="0"/>
              <a:t>) US-12, US-14, US-16</a:t>
            </a:r>
          </a:p>
          <a:p>
            <a:pPr lvl="1"/>
            <a:r>
              <a:rPr lang="de-CH" dirty="0" err="1"/>
              <a:t>resetHandler</a:t>
            </a:r>
            <a:r>
              <a:rPr lang="de-CH" dirty="0"/>
              <a:t> </a:t>
            </a:r>
            <a:r>
              <a:rPr lang="de-CH" b="1" dirty="0"/>
              <a:t>US-11</a:t>
            </a:r>
          </a:p>
          <a:p>
            <a:pPr lvl="1"/>
            <a:r>
              <a:rPr lang="de-CH" dirty="0" err="1"/>
              <a:t>startStopHandler</a:t>
            </a:r>
            <a:r>
              <a:rPr lang="de-CH" dirty="0"/>
              <a:t> </a:t>
            </a:r>
            <a:r>
              <a:rPr lang="de-CH" b="1" dirty="0"/>
              <a:t>US-18, US-20, US-21</a:t>
            </a:r>
          </a:p>
          <a:p>
            <a:pPr lvl="1"/>
            <a:r>
              <a:rPr lang="de-CH" dirty="0"/>
              <a:t>Helper: Countdown </a:t>
            </a:r>
            <a:r>
              <a:rPr lang="de-CH" b="1" dirty="0"/>
              <a:t>US-19</a:t>
            </a:r>
          </a:p>
          <a:p>
            <a:pPr lvl="1"/>
            <a:endParaRPr lang="de-CH" dirty="0"/>
          </a:p>
          <a:p>
            <a:r>
              <a:rPr lang="de-CH" dirty="0"/>
              <a:t>&lt;Title </a:t>
            </a:r>
            <a:r>
              <a:rPr lang="de-CH" b="1" dirty="0"/>
              <a:t>US-7</a:t>
            </a:r>
            <a:r>
              <a:rPr lang="de-CH" dirty="0"/>
              <a:t>: </a:t>
            </a:r>
            <a:r>
              <a:rPr lang="de-CH" dirty="0" err="1"/>
              <a:t>id</a:t>
            </a:r>
            <a:r>
              <a:rPr lang="de-CH" dirty="0"/>
              <a:t>=‘</a:t>
            </a:r>
            <a:r>
              <a:rPr lang="de-CH" dirty="0" err="1"/>
              <a:t>timer</a:t>
            </a:r>
            <a:r>
              <a:rPr lang="de-CH" dirty="0"/>
              <a:t>-label’&gt;{</a:t>
            </a:r>
            <a:r>
              <a:rPr lang="de-CH" dirty="0" err="1"/>
              <a:t>state.current-countdown</a:t>
            </a:r>
            <a:r>
              <a:rPr lang="de-CH" dirty="0"/>
              <a:t>}&lt;/Title&gt;</a:t>
            </a:r>
          </a:p>
          <a:p>
            <a:r>
              <a:rPr lang="de-CH" dirty="0"/>
              <a:t>&lt;Display </a:t>
            </a:r>
            <a:r>
              <a:rPr lang="de-CH" b="1" dirty="0"/>
              <a:t>US-8</a:t>
            </a:r>
            <a:r>
              <a:rPr lang="de-CH" dirty="0"/>
              <a:t>: </a:t>
            </a:r>
            <a:r>
              <a:rPr lang="de-CH" dirty="0" err="1"/>
              <a:t>id</a:t>
            </a:r>
            <a:r>
              <a:rPr lang="de-CH" dirty="0"/>
              <a:t>=‘time-</a:t>
            </a:r>
            <a:r>
              <a:rPr lang="de-CH" dirty="0" err="1"/>
              <a:t>left</a:t>
            </a:r>
            <a:r>
              <a:rPr lang="de-CH" dirty="0"/>
              <a:t>’&gt;{</a:t>
            </a:r>
            <a:r>
              <a:rPr lang="de-CH" dirty="0" err="1"/>
              <a:t>state.current</a:t>
            </a:r>
            <a:r>
              <a:rPr lang="de-CH" dirty="0"/>
              <a:t>-duration}&lt;/Display&gt; </a:t>
            </a:r>
            <a:r>
              <a:rPr lang="de-CH" b="1" dirty="0"/>
              <a:t>US-19</a:t>
            </a:r>
          </a:p>
          <a:p>
            <a:r>
              <a:rPr lang="de-CH" dirty="0"/>
              <a:t>&lt;Controller title=‘Session’ </a:t>
            </a:r>
            <a:r>
              <a:rPr lang="de-CH" dirty="0" err="1"/>
              <a:t>length</a:t>
            </a:r>
            <a:r>
              <a:rPr lang="de-CH" dirty="0"/>
              <a:t>={</a:t>
            </a:r>
            <a:r>
              <a:rPr lang="de-CH" dirty="0" err="1"/>
              <a:t>state.session-length</a:t>
            </a:r>
            <a:r>
              <a:rPr lang="de-CH" dirty="0"/>
              <a:t>} /&gt;</a:t>
            </a:r>
          </a:p>
          <a:p>
            <a:r>
              <a:rPr lang="de-CH" dirty="0"/>
              <a:t>&lt;Controller title=‘Break’ </a:t>
            </a:r>
            <a:r>
              <a:rPr lang="de-CH" dirty="0" err="1"/>
              <a:t>length</a:t>
            </a:r>
            <a:r>
              <a:rPr lang="de-CH" dirty="0"/>
              <a:t>={</a:t>
            </a:r>
            <a:r>
              <a:rPr lang="de-CH" dirty="0" err="1"/>
              <a:t>state.break-length</a:t>
            </a:r>
            <a:r>
              <a:rPr lang="de-CH" dirty="0"/>
              <a:t>} /&gt;</a:t>
            </a:r>
          </a:p>
          <a:p>
            <a:r>
              <a:rPr lang="de-CH" dirty="0"/>
              <a:t>&lt;Button start-</a:t>
            </a:r>
            <a:r>
              <a:rPr lang="de-CH" dirty="0" err="1"/>
              <a:t>stop</a:t>
            </a:r>
            <a:r>
              <a:rPr lang="de-CH" dirty="0"/>
              <a:t>&gt; </a:t>
            </a:r>
            <a:r>
              <a:rPr lang="de-CH" b="1" dirty="0"/>
              <a:t>US-9</a:t>
            </a:r>
          </a:p>
          <a:p>
            <a:r>
              <a:rPr lang="de-CH" dirty="0"/>
              <a:t>&lt;Button reset&gt; </a:t>
            </a:r>
            <a:r>
              <a:rPr lang="de-CH" b="1" dirty="0"/>
              <a:t>US-10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10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2DF74-D3AF-4E8C-B916-C29C177E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77F2-91A0-4753-9E2D-D56888D5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based</a:t>
            </a:r>
            <a:endParaRPr lang="de-CH" dirty="0"/>
          </a:p>
          <a:p>
            <a:r>
              <a:rPr lang="de-CH" dirty="0"/>
              <a:t>Titel</a:t>
            </a:r>
          </a:p>
          <a:p>
            <a:pPr lvl="1"/>
            <a:r>
              <a:rPr lang="de-CH" b="1" dirty="0"/>
              <a:t>US-1: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="break-label</a:t>
            </a:r>
          </a:p>
          <a:p>
            <a:pPr lvl="1"/>
            <a:r>
              <a:rPr lang="de-CH" b="1" dirty="0"/>
              <a:t>US-2: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session</a:t>
            </a:r>
            <a:r>
              <a:rPr lang="de-CH" dirty="0"/>
              <a:t>-label</a:t>
            </a:r>
          </a:p>
          <a:p>
            <a:r>
              <a:rPr lang="de-CH" dirty="0"/>
              <a:t>Buttons</a:t>
            </a:r>
          </a:p>
          <a:p>
            <a:pPr lvl="1"/>
            <a:r>
              <a:rPr lang="de-CH" b="1" dirty="0"/>
              <a:t>US-3: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="break-</a:t>
            </a:r>
            <a:r>
              <a:rPr lang="de-CH" dirty="0" err="1"/>
              <a:t>decrement</a:t>
            </a:r>
            <a:r>
              <a:rPr lang="de-CH" dirty="0"/>
              <a:t>« /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session-decrement</a:t>
            </a:r>
            <a:r>
              <a:rPr lang="de-CH" dirty="0"/>
              <a:t>"</a:t>
            </a:r>
          </a:p>
          <a:p>
            <a:pPr lvl="1"/>
            <a:r>
              <a:rPr lang="de-CH" b="1" dirty="0"/>
              <a:t>US-4: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="break-</a:t>
            </a:r>
            <a:r>
              <a:rPr lang="de-CH" dirty="0" err="1"/>
              <a:t>increment</a:t>
            </a:r>
            <a:r>
              <a:rPr lang="de-CH" dirty="0"/>
              <a:t>« /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session-increment</a:t>
            </a:r>
            <a:r>
              <a:rPr lang="de-CH" dirty="0"/>
              <a:t>"	</a:t>
            </a:r>
          </a:p>
          <a:p>
            <a:r>
              <a:rPr lang="de-CH" dirty="0"/>
              <a:t>Labels</a:t>
            </a:r>
          </a:p>
          <a:p>
            <a:pPr lvl="1"/>
            <a:r>
              <a:rPr lang="de-CH" b="1" dirty="0"/>
              <a:t>US-5: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="break-</a:t>
            </a:r>
            <a:r>
              <a:rPr lang="de-CH" dirty="0" err="1"/>
              <a:t>length</a:t>
            </a:r>
            <a:r>
              <a:rPr lang="de-CH" dirty="0"/>
              <a:t>"</a:t>
            </a:r>
          </a:p>
          <a:p>
            <a:pPr lvl="1"/>
            <a:r>
              <a:rPr lang="de-CH" b="1" dirty="0"/>
              <a:t>US-6: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session-length</a:t>
            </a:r>
            <a:r>
              <a:rPr lang="de-CH" dirty="0"/>
              <a:t>"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Buttons plus/minus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onClick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7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fCC – Pomodoro Clock – React Version</vt:lpstr>
      <vt:lpstr>App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fCC – Pomodoro Clock – React Version</dc:title>
  <dc:creator>dwe</dc:creator>
  <cp:lastModifiedBy>dwe</cp:lastModifiedBy>
  <cp:revision>17</cp:revision>
  <dcterms:created xsi:type="dcterms:W3CDTF">2018-11-29T10:07:57Z</dcterms:created>
  <dcterms:modified xsi:type="dcterms:W3CDTF">2018-11-30T11:00:44Z</dcterms:modified>
</cp:coreProperties>
</file>