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9C3788-CADA-4CB2-A3C6-E27E9BCD77DB}">
  <a:tblStyle styleId="{349C3788-CADA-4CB2-A3C6-E27E9BCD7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31c1a84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d31c1a84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d31c1a8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d31c1a8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1c1a84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1c1a84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3987c6ad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3987c6ad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3987c6a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3987c6a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3987c6ad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3987c6ad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3987c6ad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3987c6ad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3987c6ad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3987c6ad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987c6ad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3987c6ad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1c1a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1c1a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31c1a8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31c1a8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31c1a8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31c1a8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31c1a8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31c1a8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d31c1a8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d31c1a8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d31c1a8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d31c1a8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d31c1a84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d31c1a8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and Q&amp;A Session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EMA/IS1 2021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02475" y="44958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1 Sep 2021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Paul Johannesson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Activities</a:t>
            </a:r>
            <a:endParaRPr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{349C3788-CADA-4CB2-A3C6-E27E9BCD77DB}</a:tableStyleId>
              </a:tblPr>
              <a:tblGrid>
                <a:gridCol w="2413000"/>
                <a:gridCol w="1969950"/>
                <a:gridCol w="22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How many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Days of work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Lectures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Lessons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Assignment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Individual Assignment (IS1 only)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Activities</a:t>
            </a:r>
            <a:endParaRPr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{349C3788-CADA-4CB2-A3C6-E27E9BCD77DB}</a:tableStyleId>
              </a:tblPr>
              <a:tblGrid>
                <a:gridCol w="2413000"/>
                <a:gridCol w="1969950"/>
                <a:gridCol w="22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How many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Days of work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Lectures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Lessons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Assignment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Individual Assignment (IS1 only)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Written Exam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1 - 2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do 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the Course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Browse the course web 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Join a lesson group before Sep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Start working on Week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832400" y="10013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Create a project group before Sep 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Size of Project Groups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5 - Recommended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4 - 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6 - 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7- Not recommended, but allowed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Groups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Please join a lesson group as soon as possible</a:t>
            </a:r>
            <a:endParaRPr/>
          </a:p>
        </p:txBody>
      </p:sp>
      <p:sp>
        <p:nvSpPr>
          <p:cNvPr id="172" name="Google Shape;172;p2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or IS1?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 for bachelors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IS1 for masters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If you have taken EMA earlier, it is not meaningful to take IS1</a:t>
            </a:r>
            <a:endParaRPr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for Goal Models (and other Models)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Slides?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Powerpoint?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Draw.io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Lucidchart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Visio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Prezi??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. . .</a:t>
            </a:r>
            <a:endParaRPr/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Lessons will be Recorded but not Supervision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Session will be Recorded and Published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Please tell if there is a problem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Goal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975"/>
            <a:ext cx="313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overall course goal is to create an understanding of analysis, design and use of intra- and inter- organisational enterprise information systems through the use of enterprise modelling and enterprise architecture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3924150" y="1229975"/>
            <a:ext cx="490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Goal and Subgoals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975"/>
            <a:ext cx="313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overall course goal is to create an understanding of analysis, design and use of intra- and inter- organisational enterprise information systems through the use of enterprise modelling and enterprise architecture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3924150" y="1229975"/>
            <a:ext cx="490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Upon the completion of the course, you should be able to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explain and evaluate central concepts in intra- and inter-organisational enterprise information systems, especially regarding their functionality, architecture, development, use, and consequences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Goal and Subgoals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975"/>
            <a:ext cx="313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overall course goal is to create an understanding of analysis, design and use of intra- and inter- organisational enterprise information systems through the use of enterprise modelling and enterprise architecture</a:t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3924150" y="1229975"/>
            <a:ext cx="490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Upon the completion of the course, you should be able to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explain and evaluate central concepts in intra- and inter-organisational enterprise information systems, especially regarding their functionality, architecture, development, use, and consequences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analyse and design goal models describing the goals of an organisation and means used for fulfilling the goals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analyse and design business and value models for individual organisations as well as networks of organisations with a focus on production, transformation and exchange of resources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analyse and design process models including actors, information, control flow, and resource aspects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Goal and Subgoals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975"/>
            <a:ext cx="313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overall course goal is to create an understanding of analysis, design and use of intra- and inter- organisational enterprise information systems through the use of enterprise modelling and enterprise architecture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3924150" y="1229975"/>
            <a:ext cx="490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Upon the completion of the course, you should be able to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explain and evaluate central concepts in intra- and inter-organisational enterprise information systems, especially regarding their functionality, architecture, development, use, and consequences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analyse and design goal models describing the goals of an organisation and means used for fulfilling the goals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analyse and design business and value models for individual organisations as well as networks of organisations with a focus on production, transformation and exchange of resources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analyse and design process models including actors, information, control flow, and resource aspects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design and evaluate organisations and their business activities as well as information systems using enterprise modelling and architecture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summarise, apply and evaluate results in recent scientific literature in the area of the course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Activities</a:t>
            </a:r>
            <a:endParaRPr/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{349C3788-CADA-4CB2-A3C6-E27E9BCD77DB}</a:tableStyleId>
              </a:tblPr>
              <a:tblGrid>
                <a:gridCol w="2413000"/>
                <a:gridCol w="1969950"/>
                <a:gridCol w="22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How many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Days of work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Lectures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Activities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{349C3788-CADA-4CB2-A3C6-E27E9BCD77DB}</a:tableStyleId>
              </a:tblPr>
              <a:tblGrid>
                <a:gridCol w="2413000"/>
                <a:gridCol w="1969950"/>
                <a:gridCol w="22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How many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Days of work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Lectures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Lessons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Activities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{349C3788-CADA-4CB2-A3C6-E27E9BCD77DB}</a:tableStyleId>
              </a:tblPr>
              <a:tblGrid>
                <a:gridCol w="2413000"/>
                <a:gridCol w="1969950"/>
                <a:gridCol w="222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How many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Days of work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Lectures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Lessons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 Assignment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