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74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57" r:id="rId21"/>
    <p:sldId id="258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3E9C-0FE0-D726-BE90-33C5ABD54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9A5E4-ED4C-2ADF-8AF4-73254B0A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40B9-08D4-BE87-EC49-C403BE51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99644-F927-8B50-CB8B-3938349B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8A24-26FC-0639-357D-6971173A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1348-70BA-97D3-41D7-35F8B7A4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27E28-1293-E4DF-D031-A663CFB63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6CE3-23AD-03DE-92F0-81F222E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B4CA-CA76-B24D-3905-DB3FB0AB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81CC-F42D-A398-3C08-2E45AEA5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6E026-1ECB-9CAE-FC8F-E64EB08BA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3F470-1825-5642-FCDD-86C5986D6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BB95-F2F9-92B0-67D6-43C66A7F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B94E-D419-F83E-959A-29E08DE5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D5B8-45B9-79D0-9D13-DA2A48C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038F-F9D2-F3A5-73E3-F5F2970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C542-423A-1827-94CB-DA79329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499A-2550-EE89-AF97-D6D93A4F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E4BC-D248-741F-559F-0FB07014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0311-A63C-B657-02E7-C086D831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31E1-B3E5-978D-6AB8-D5A1CCC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AE62-1099-93A1-89BA-7F40A1D4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44C8-B1C7-A83F-3225-4C3B8257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F2ED-0010-FAEA-433D-BCFF28CE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5BEE-8B1C-CF9F-7616-216D1E4D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839D-7B2D-1507-A1A3-C77C2D11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48F7-623E-7B8E-7399-03A50269F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3F8EB-A170-1BBD-5ED7-5D1F9D55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FC62-5ADC-A7A0-BEE1-8B425A17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45AA-4B8F-DEE0-F50F-B73509B7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6993-09B9-A0B3-BF66-1A92B03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1315-2747-DB93-2E78-2B53943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A84F-6B53-2B89-6162-3C2ADB37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6428C-F195-32C9-D0F1-811BBD74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2FFE7-7E5E-7696-3B5A-3A1FD109C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69704-8EF5-5C01-D41A-754AD57BF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F55C-BDF9-7803-31DB-65A9A1F1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C73EF-A6E1-75AA-79BD-04552BC7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1860E-B9DB-8CF6-10EB-A9C3B989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0D-524E-4C74-74DE-4D831954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646F7-35BD-FAC6-84BA-6DA281D8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1A3A-B97A-609B-E71E-5F415EB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A8B7C-6F20-93CC-D3D7-3668658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1B29B-34E3-67CC-EAB0-6AC008C0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DE19F-AC97-56C2-00D1-A2A82CE8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98D2-9095-ED48-A508-89D38C84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913-9566-7B8D-7E7D-23241E59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0BA4-8F36-6BA2-B767-576B6AE2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25D04-2F04-FF84-8F87-4A0161B5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F602-8854-47D1-4050-873E122F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A5F4-F2B1-A287-619C-92BCACB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0BDBB-9B83-43A3-D460-21FEA25F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EE3F-4516-3786-57FC-36BB1395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60F5B-6AA7-6E03-84A5-618CE1051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6EE85-A064-D139-E873-04D75645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B2228-5439-E8D5-366A-E484107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67ED-39F5-223F-B0C1-E90ECBFE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D933C-996B-734E-BB5B-933EA4F8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F524E-4067-E082-771A-9E79022D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79B4-D29B-9A23-842C-98BE8168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27CB-8AD7-6E16-E217-35E9C5340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496D9-29F7-A24D-A381-A9EDE8C9475F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8236-C44F-FBEF-A8EC-189CAA4D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5A25-B1C0-59DE-8F92-FC9C1775E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FF738-8712-DC49-B301-6423D88A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370-C7F8-3ECE-567E-BB360611B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DEV101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2FBD-2BCE-1763-B869-D27B3882A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6592C47-A25C-5EF7-381F-2EAC312C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1270"/>
            <a:ext cx="1156730" cy="11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B7B7ECE-D23A-9744-AD18-72B8C753D59F}"/>
              </a:ext>
            </a:extLst>
          </p:cNvPr>
          <p:cNvSpPr txBox="1">
            <a:spLocks/>
          </p:cNvSpPr>
          <p:nvPr/>
        </p:nvSpPr>
        <p:spPr>
          <a:xfrm>
            <a:off x="-634314" y="61289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dewhurstwill</a:t>
            </a:r>
            <a:r>
              <a:rPr lang="en-US" dirty="0"/>
              <a:t>/learn-r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39196-5539-7AD1-1B35-9D7B2946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044778"/>
            <a:ext cx="2895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7E55-7DF9-277A-21FA-50AC21AD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Conditional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F004-64B1-DA1E-FC84-2AB2A177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conditional statement executes different code blocks based on whether a condition is true or false. For example, in R: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if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10)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{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-webkit-standard"/>
              </a:rPr>
              <a:t>	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("x is greater than 10")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}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{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print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("x is 10 or less")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6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1C48-BE42-C7D7-2D8A-9AB231D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AEBF-B8C5-B2E7-1534-C62B6333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 array is a collection of elements (of the same data type) organized in a multi-dimensional structure. Vectors in R are one-dimensional arrays.</a:t>
            </a:r>
          </a:p>
        </p:txBody>
      </p:sp>
    </p:spTree>
    <p:extLst>
      <p:ext uri="{BB962C8B-B14F-4D97-AF65-F5344CB8AC3E}">
        <p14:creationId xmlns:p14="http://schemas.microsoft.com/office/powerpoint/2010/main" val="68691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8C92-7D0D-BBC0-4C93-1C885FF1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8C57-F887-8BFF-DA72-B09BB1C6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data frame is a two-dimensional, table-like structure used to store data in rows and columns. Each column can contain different types of data (e.g., numbers, text).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7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E158-63D5-2E90-456A-CC85578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E279-DD5C-B678-6584-5130B72B2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comment is a piece of text in the code that is ignored by the interpreter and is used to explain what the code does. In R, comments start with the </a:t>
            </a:r>
            <a:r>
              <a:rPr lang="en-GB" dirty="0"/>
              <a:t>#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symbol: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This is a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A4E0-946C-2A4E-02A7-B22CA490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DBBE-B617-40F2-31B1-C2AF23CE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Syntax refers to the rules that define the structure of the code in a programming language. Each language has its own syntax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41AD-B7E5-253B-F335-9B332EA2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47DD-CC5A-6132-CCD1-73305D3B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Debugging is the process of identifying and fixing errors or bugs in your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150A-95A9-983A-84C2-8D4D29C5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Compile/Interpret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78F1-C209-339B-7FEB-101A923D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Compile</a:t>
            </a:r>
            <a:r>
              <a:rPr lang="en-GB" dirty="0"/>
              <a:t>: The process of translating code from a high-level programming language into machine code before it is run.</a:t>
            </a:r>
          </a:p>
          <a:p>
            <a:r>
              <a:rPr lang="en-GB" b="1" dirty="0"/>
              <a:t>Interpret</a:t>
            </a:r>
            <a:r>
              <a:rPr lang="en-GB" dirty="0"/>
              <a:t>: The process of executing the code directly, line by line, without a separate compilation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5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52E8-B2FD-654C-C9C5-04B9CE62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IDE (Integrated Development Environment)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1BAF-6265-DB23-8F80-F813F3FD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 IDE is a software application that provides comprehensive facilities for coding, such as a code editor, debugger, and tools for managing files.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RStudio is an example of an IDE for R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0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82A-3C4A-975C-4B76-20AE0B90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4A69-5242-4763-9004-A44C53DB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An algorithm is a step-by-step procedure or formula for solving a problem. In programming, it refers to the logic you implement to achieve a task.</a:t>
            </a:r>
          </a:p>
        </p:txBody>
      </p:sp>
    </p:spTree>
    <p:extLst>
      <p:ext uri="{BB962C8B-B14F-4D97-AF65-F5344CB8AC3E}">
        <p14:creationId xmlns:p14="http://schemas.microsoft.com/office/powerpoint/2010/main" val="105486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C2B-1684-0D9C-DBD7-80715633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  <p:pic>
        <p:nvPicPr>
          <p:cNvPr id="2050" name="Picture 2" descr="SpongeBob Painty The Pirate 1000 Piece Jigsaw Puzzle">
            <a:extLst>
              <a:ext uri="{FF2B5EF4-FFF2-40B4-BE49-F238E27FC236}">
                <a16:creationId xmlns:a16="http://schemas.microsoft.com/office/drawing/2014/main" id="{6157C6FC-1B1F-91B8-C713-D7ED41A4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726" y="2386377"/>
            <a:ext cx="3659236" cy="26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e You A Pirate? | TechCrunch">
            <a:extLst>
              <a:ext uri="{FF2B5EF4-FFF2-40B4-BE49-F238E27FC236}">
                <a16:creationId xmlns:a16="http://schemas.microsoft.com/office/drawing/2014/main" id="{4CC43EDD-33EE-CB77-D541-08F8351E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5" y="2102000"/>
            <a:ext cx="40005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4673A-138F-E014-7966-B4C7DB958D3C}"/>
              </a:ext>
            </a:extLst>
          </p:cNvPr>
          <p:cNvSpPr txBox="1"/>
          <p:nvPr/>
        </p:nvSpPr>
        <p:spPr>
          <a:xfrm>
            <a:off x="6791853" y="5626811"/>
            <a:ext cx="62187" cy="13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TOMY Pop Up Pirate | TOMY UK">
            <a:extLst>
              <a:ext uri="{FF2B5EF4-FFF2-40B4-BE49-F238E27FC236}">
                <a16:creationId xmlns:a16="http://schemas.microsoft.com/office/drawing/2014/main" id="{F397BF15-B591-7FD4-AD94-43CCCF28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16" y="4091781"/>
            <a:ext cx="2446638" cy="24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rates Of The Caribbean: Jack Sparrow's 5 Funniest Scenes (&amp; His 5 Saddest)">
            <a:extLst>
              <a:ext uri="{FF2B5EF4-FFF2-40B4-BE49-F238E27FC236}">
                <a16:creationId xmlns:a16="http://schemas.microsoft.com/office/drawing/2014/main" id="{B5080113-AC32-41CC-B7B6-3AFA9E12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09" y="319580"/>
            <a:ext cx="4893278" cy="24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F7F4-8976-1FBE-5AA6-3DC6C530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441B-5BCE-577B-ADF7-0296490F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Remote Desktop from the app store</a:t>
            </a:r>
          </a:p>
          <a:p>
            <a:r>
              <a:rPr lang="en-US" dirty="0"/>
              <a:t>20.117.125.210</a:t>
            </a:r>
          </a:p>
          <a:p>
            <a:r>
              <a:rPr lang="en-US" dirty="0" err="1"/>
              <a:t>vmadmin</a:t>
            </a:r>
            <a:endParaRPr lang="en-US" dirty="0"/>
          </a:p>
          <a:p>
            <a:r>
              <a:rPr lang="en-US" dirty="0"/>
              <a:t>Sheffield1!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6BB23-9216-D06F-6E0D-904D67FB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74" y="1027906"/>
            <a:ext cx="2197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5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B0FD-6345-AAEA-E948-B1AE43A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82FF-457B-50CF-E4A0-481623A1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 is a popular programming language used for statistical computing and graphical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94A3-1687-C485-74BF-173D09F8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Use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3DBB-8E84-5C48-ABF8-875E1BA4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great resource for data analysis, data visualization, data science and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many statistical techniques (such as statistical tests, classification, clustering and data reduction)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easy to draw graphs in R, like pie charts, histograms, box plot, scatter plot, etc++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works on different platforms (Windows, Mac, Linux)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open-source and free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a large community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many packages (libraries of functions) that can be used to solve different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E841-BBBE-2BE4-C955-3EB183A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A93E-652D-693A-2741-87E822A5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 Studio</a:t>
            </a:r>
          </a:p>
          <a:p>
            <a:r>
              <a:rPr lang="en-US" dirty="0"/>
              <a:t>Find the console window</a:t>
            </a:r>
          </a:p>
          <a:p>
            <a:r>
              <a:rPr lang="en-US" dirty="0"/>
              <a:t>Type 5 + 10 </a:t>
            </a:r>
          </a:p>
          <a:p>
            <a:r>
              <a:rPr lang="en-US" dirty="0"/>
              <a:t>Press the enter key </a:t>
            </a:r>
          </a:p>
          <a:p>
            <a:r>
              <a:rPr lang="en-US" dirty="0"/>
              <a:t>Make sure you have a space after the number 5 and before the number 10</a:t>
            </a:r>
          </a:p>
          <a:p>
            <a:r>
              <a:rPr lang="en-US" dirty="0"/>
              <a:t>If you have additional spaces your command will error</a:t>
            </a:r>
          </a:p>
          <a:p>
            <a:r>
              <a:rPr lang="en-US" dirty="0"/>
              <a:t>You should see the output of the sum of 5+10</a:t>
            </a:r>
          </a:p>
        </p:txBody>
      </p:sp>
    </p:spTree>
    <p:extLst>
      <p:ext uri="{BB962C8B-B14F-4D97-AF65-F5344CB8AC3E}">
        <p14:creationId xmlns:p14="http://schemas.microsoft.com/office/powerpoint/2010/main" val="401975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2F8-ADB2-973B-1970-55421366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let's try this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DCF6-2236-B72C-A03B-CE098B39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 Studio find the console window</a:t>
            </a:r>
          </a:p>
          <a:p>
            <a:r>
              <a:rPr lang="en-US" dirty="0"/>
              <a:t>Type x &lt;- 5 followed by pressing enter (make sure you have the correct spaces)</a:t>
            </a:r>
          </a:p>
          <a:p>
            <a:r>
              <a:rPr lang="en-US" dirty="0"/>
              <a:t>Do the same but for y &lt;- 10</a:t>
            </a:r>
          </a:p>
          <a:p>
            <a:r>
              <a:rPr lang="en-US" dirty="0"/>
              <a:t>The type result &lt;- x + 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its easier to remember you can use = instead of &lt;-</a:t>
            </a:r>
          </a:p>
          <a:p>
            <a:r>
              <a:rPr lang="en-US" dirty="0"/>
              <a:t>So it would become x = 5 and y =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7146-D7FA-CB97-2243-E4F990C7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AE08-B25C-2B2C-D38A-B2ACA465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one dimensional arrays</a:t>
            </a:r>
          </a:p>
          <a:p>
            <a:endParaRPr lang="en-US" dirty="0"/>
          </a:p>
          <a:p>
            <a:r>
              <a:rPr lang="en-US" dirty="0"/>
              <a:t>We can try this by finding the console and typing </a:t>
            </a:r>
          </a:p>
          <a:p>
            <a:endParaRPr lang="en-US" dirty="0"/>
          </a:p>
          <a:p>
            <a:r>
              <a:rPr lang="en-US" dirty="0" err="1"/>
              <a:t>vec</a:t>
            </a:r>
            <a:r>
              <a:rPr lang="en-US" dirty="0"/>
              <a:t> &lt;- c(1, 2, 3, 4, 5)</a:t>
            </a:r>
          </a:p>
          <a:p>
            <a:endParaRPr lang="en-US" dirty="0"/>
          </a:p>
          <a:p>
            <a:r>
              <a:rPr lang="en-US" dirty="0"/>
              <a:t>The c() is what tell R that this is a vector</a:t>
            </a:r>
          </a:p>
        </p:txBody>
      </p:sp>
    </p:spTree>
    <p:extLst>
      <p:ext uri="{BB962C8B-B14F-4D97-AF65-F5344CB8AC3E}">
        <p14:creationId xmlns:p14="http://schemas.microsoft.com/office/powerpoint/2010/main" val="364490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0528-F0BA-BBD5-3B98-524971ED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51BE-63CE-0224-F508-B3D73DE8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 data frame</a:t>
            </a:r>
          </a:p>
          <a:p>
            <a:endParaRPr lang="en-US" dirty="0"/>
          </a:p>
          <a:p>
            <a:r>
              <a:rPr lang="en-GB" dirty="0" err="1">
                <a:effectLst/>
              </a:rPr>
              <a:t>df</a:t>
            </a:r>
            <a:r>
              <a:rPr lang="en-GB" dirty="0"/>
              <a:t> </a:t>
            </a:r>
            <a:r>
              <a:rPr lang="en-GB" dirty="0">
                <a:effectLst/>
              </a:rPr>
              <a:t>&lt;-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data.frame</a:t>
            </a:r>
            <a:r>
              <a:rPr lang="en-GB" dirty="0"/>
              <a:t>( </a:t>
            </a:r>
            <a:r>
              <a:rPr lang="en-GB" dirty="0">
                <a:effectLst/>
              </a:rPr>
              <a:t>name</a:t>
            </a:r>
            <a:r>
              <a:rPr lang="en-GB" dirty="0"/>
              <a:t> </a:t>
            </a:r>
            <a:r>
              <a:rPr lang="en-GB" dirty="0">
                <a:effectLst/>
              </a:rPr>
              <a:t>=</a:t>
            </a:r>
            <a:r>
              <a:rPr lang="en-GB" dirty="0"/>
              <a:t> c(</a:t>
            </a:r>
            <a:r>
              <a:rPr lang="en-GB" dirty="0">
                <a:effectLst/>
              </a:rPr>
              <a:t>"Alice"</a:t>
            </a:r>
            <a:r>
              <a:rPr lang="en-GB" dirty="0"/>
              <a:t>, </a:t>
            </a:r>
            <a:r>
              <a:rPr lang="en-GB" dirty="0">
                <a:effectLst/>
              </a:rPr>
              <a:t>"Bob"</a:t>
            </a:r>
            <a:r>
              <a:rPr lang="en-GB" dirty="0"/>
              <a:t>, </a:t>
            </a:r>
            <a:r>
              <a:rPr lang="en-GB" dirty="0">
                <a:effectLst/>
              </a:rPr>
              <a:t>"Charlie"</a:t>
            </a:r>
            <a:r>
              <a:rPr lang="en-GB" dirty="0"/>
              <a:t>), </a:t>
            </a:r>
            <a:r>
              <a:rPr lang="en-GB" dirty="0">
                <a:effectLst/>
              </a:rPr>
              <a:t>age</a:t>
            </a:r>
            <a:r>
              <a:rPr lang="en-GB" dirty="0"/>
              <a:t> </a:t>
            </a:r>
            <a:r>
              <a:rPr lang="en-GB" dirty="0">
                <a:effectLst/>
              </a:rPr>
              <a:t>=</a:t>
            </a:r>
            <a:r>
              <a:rPr lang="en-GB" dirty="0"/>
              <a:t> c(</a:t>
            </a:r>
            <a:r>
              <a:rPr lang="en-GB" dirty="0">
                <a:effectLst/>
              </a:rPr>
              <a:t>25</a:t>
            </a:r>
            <a:r>
              <a:rPr lang="en-GB" dirty="0"/>
              <a:t>, </a:t>
            </a:r>
            <a:r>
              <a:rPr lang="en-GB" dirty="0">
                <a:effectLst/>
              </a:rPr>
              <a:t>30</a:t>
            </a:r>
            <a:r>
              <a:rPr lang="en-GB" dirty="0"/>
              <a:t>, </a:t>
            </a:r>
            <a:r>
              <a:rPr lang="en-GB" dirty="0">
                <a:effectLst/>
              </a:rPr>
              <a:t>35</a:t>
            </a:r>
            <a:r>
              <a:rPr lang="en-GB" dirty="0"/>
              <a:t>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ED23-EFA1-4ACB-308D-1E292B90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B040-0BE1-CFDE-A783-620EECB2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function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 &lt;- function() { print(“Hello World!”) }</a:t>
            </a:r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336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3AB1-D5FF-98FF-1DBB-CA9C79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DCB37-B2E8-4B93-A609-4806CF4F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my_function2 &lt;- function(</a:t>
            </a:r>
            <a:r>
              <a:rPr lang="en-US" dirty="0" err="1"/>
              <a:t>my_word</a:t>
            </a:r>
            <a:r>
              <a:rPr lang="en-US" dirty="0"/>
              <a:t>) { print(</a:t>
            </a:r>
            <a:r>
              <a:rPr lang="en-US" dirty="0" err="1"/>
              <a:t>my_word</a:t>
            </a:r>
            <a:r>
              <a:rPr lang="en-US" dirty="0"/>
              <a:t>) }</a:t>
            </a:r>
          </a:p>
          <a:p>
            <a:r>
              <a:rPr lang="en-US" dirty="0" err="1"/>
              <a:t>my_function</a:t>
            </a:r>
            <a:r>
              <a:rPr lang="en-US" dirty="0"/>
              <a:t>(“a word of your choice”)</a:t>
            </a:r>
          </a:p>
        </p:txBody>
      </p:sp>
    </p:spTree>
    <p:extLst>
      <p:ext uri="{BB962C8B-B14F-4D97-AF65-F5344CB8AC3E}">
        <p14:creationId xmlns:p14="http://schemas.microsoft.com/office/powerpoint/2010/main" val="118117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01D1-48E6-F7AC-6CD4-8CAB7AB4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The terms</a:t>
            </a:r>
          </a:p>
        </p:txBody>
      </p:sp>
    </p:spTree>
    <p:extLst>
      <p:ext uri="{BB962C8B-B14F-4D97-AF65-F5344CB8AC3E}">
        <p14:creationId xmlns:p14="http://schemas.microsoft.com/office/powerpoint/2010/main" val="313941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9634-15BA-A9C6-0D80-B0D4334D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F9AD-87D4-A2F3-6338-D56142B2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Data types define the kind of data a variable can hold. Common data types include: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Integer</a:t>
            </a:r>
            <a:r>
              <a:rPr lang="en-GB" dirty="0"/>
              <a:t>: Whole numbers (e.g., 1, 2, 3)</a:t>
            </a:r>
          </a:p>
          <a:p>
            <a:pPr marL="0" indent="0">
              <a:buNone/>
            </a:pPr>
            <a:r>
              <a:rPr lang="en-GB" b="1" dirty="0"/>
              <a:t>Double</a:t>
            </a:r>
            <a:r>
              <a:rPr lang="en-GB" dirty="0"/>
              <a:t>: Floating-point numbers (e.g., 1.5, 2.8)</a:t>
            </a:r>
          </a:p>
          <a:p>
            <a:pPr marL="0" indent="0">
              <a:buNone/>
            </a:pPr>
            <a:r>
              <a:rPr lang="en-GB" b="1" dirty="0"/>
              <a:t>Character</a:t>
            </a:r>
            <a:r>
              <a:rPr lang="en-GB" dirty="0"/>
              <a:t>: Text strings (e.g., "Hello")</a:t>
            </a:r>
          </a:p>
          <a:p>
            <a:pPr marL="0" indent="0">
              <a:buNone/>
            </a:pPr>
            <a:r>
              <a:rPr lang="en-GB" b="1" dirty="0"/>
              <a:t>Logical</a:t>
            </a:r>
            <a:r>
              <a:rPr lang="en-GB" dirty="0"/>
              <a:t>: Boolean values (TRUE or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A88C-5C1A-70DC-1DA3-884B211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32EA-0143-D122-6459-5661E908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Anonymous Pro" panose="02060609030202000504" pitchFamily="49" charset="0"/>
                <a:ea typeface="Anonymous Pro" panose="02060609030202000504" pitchFamily="49" charset="0"/>
              </a:rPr>
              <a:t>A variable is a symbolic name associated with a value and can be used to store and manipulate data. For example, in R:</a:t>
            </a:r>
          </a:p>
          <a:p>
            <a:pPr marL="0" indent="0">
              <a:buNone/>
            </a:pP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x &lt;- 5</a:t>
            </a:r>
          </a:p>
          <a:p>
            <a:pPr marL="0" indent="0">
              <a:buNone/>
            </a:pPr>
            <a:endParaRPr lang="en-US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Here, 'x' is a variable that holds the value 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76A7-5489-952E-942E-BDA0CFEA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8A13-2985-69B6-CE67-8FA904D4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function is a reusable block of code that performs a specific task. Functions can take inputs (arguments) and return outputs. For example: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sum(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# The 'sum' function adds x and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496-DB4C-9B7B-0920-FAF523ED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302C-1A8C-1387-D32A-B861161E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 argument is a value that you pass into a function. For example, in the function </a:t>
            </a:r>
            <a:r>
              <a:rPr lang="en-GB" dirty="0"/>
              <a:t>mean(c(1, 2, 3))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c(1, 2, 3)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the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D13D-3E95-6F3C-4D08-7E2E8D60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Library/Package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E994-C351-862D-42FB-1E217A52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library or package is a collection of functions and datasets that extend the capabilities of the programming language. In R, you use the </a:t>
            </a:r>
            <a:r>
              <a:rPr lang="en-GB" dirty="0"/>
              <a:t>library()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function to load a package, like </a:t>
            </a:r>
            <a:r>
              <a:rPr lang="en-GB" dirty="0"/>
              <a:t>ggplot2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4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A85C-0888-D795-0B66-46678F35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E5EE-6417-8C62-C5EB-5476C8A7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 loop is a programming structure that repeats a block of code multiple times. Common types of loops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For 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Executes a block of code a specific number of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While 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Repeats a block of code as long as a condition is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1011</Words>
  <Application>Microsoft Macintosh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-webkit-standard</vt:lpstr>
      <vt:lpstr>Anonymous Pro</vt:lpstr>
      <vt:lpstr>Aptos</vt:lpstr>
      <vt:lpstr>Aptos Display</vt:lpstr>
      <vt:lpstr>Arial</vt:lpstr>
      <vt:lpstr>Segoe UI</vt:lpstr>
      <vt:lpstr>Verdana</vt:lpstr>
      <vt:lpstr>Office Theme</vt:lpstr>
      <vt:lpstr> DEV101</vt:lpstr>
      <vt:lpstr>Virtual Machine</vt:lpstr>
      <vt:lpstr> The terms</vt:lpstr>
      <vt:lpstr>Data Types</vt:lpstr>
      <vt:lpstr>Variables</vt:lpstr>
      <vt:lpstr>Function</vt:lpstr>
      <vt:lpstr>Argument</vt:lpstr>
      <vt:lpstr>Library/Package</vt:lpstr>
      <vt:lpstr>Loop</vt:lpstr>
      <vt:lpstr>Conditional Statement</vt:lpstr>
      <vt:lpstr>Array</vt:lpstr>
      <vt:lpstr>Data Frame</vt:lpstr>
      <vt:lpstr>Comment</vt:lpstr>
      <vt:lpstr>Syntax</vt:lpstr>
      <vt:lpstr>Debugging</vt:lpstr>
      <vt:lpstr>Compile/Interpret</vt:lpstr>
      <vt:lpstr>IDE (Integrated Development Environment)</vt:lpstr>
      <vt:lpstr>Algorithm</vt:lpstr>
      <vt:lpstr>R</vt:lpstr>
      <vt:lpstr>What is R</vt:lpstr>
      <vt:lpstr>Why Use R?</vt:lpstr>
      <vt:lpstr>Let’s try it</vt:lpstr>
      <vt:lpstr>Now let's try this with variables</vt:lpstr>
      <vt:lpstr>Let’s try a vector</vt:lpstr>
      <vt:lpstr>Data frame</vt:lpstr>
      <vt:lpstr>Functions</vt:lpstr>
      <vt:lpstr>More advanced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Rusdale</dc:creator>
  <cp:lastModifiedBy>Daisy Rusdale</cp:lastModifiedBy>
  <cp:revision>3</cp:revision>
  <dcterms:created xsi:type="dcterms:W3CDTF">2024-10-11T16:35:14Z</dcterms:created>
  <dcterms:modified xsi:type="dcterms:W3CDTF">2024-10-11T17:02:18Z</dcterms:modified>
</cp:coreProperties>
</file>