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24"/>
  </p:notesMasterIdLst>
  <p:handoutMasterIdLst>
    <p:handoutMasterId r:id="rId25"/>
  </p:handoutMasterIdLst>
  <p:sldIdLst>
    <p:sldId id="267" r:id="rId5"/>
    <p:sldId id="399" r:id="rId6"/>
    <p:sldId id="364" r:id="rId7"/>
    <p:sldId id="435" r:id="rId8"/>
    <p:sldId id="436" r:id="rId9"/>
    <p:sldId id="302" r:id="rId10"/>
    <p:sldId id="412" r:id="rId11"/>
    <p:sldId id="415" r:id="rId12"/>
    <p:sldId id="416" r:id="rId13"/>
    <p:sldId id="417" r:id="rId14"/>
    <p:sldId id="418" r:id="rId15"/>
    <p:sldId id="419" r:id="rId16"/>
    <p:sldId id="420" r:id="rId17"/>
    <p:sldId id="422" r:id="rId18"/>
    <p:sldId id="301" r:id="rId19"/>
    <p:sldId id="424" r:id="rId20"/>
    <p:sldId id="425" r:id="rId21"/>
    <p:sldId id="407" r:id="rId22"/>
    <p:sldId id="434" r:id="rId2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2380" autoAdjust="0"/>
  </p:normalViewPr>
  <p:slideViewPr>
    <p:cSldViewPr showGuides="1">
      <p:cViewPr varScale="1">
        <p:scale>
          <a:sx n="45" d="100"/>
          <a:sy n="45" d="100"/>
        </p:scale>
        <p:origin x="888" y="72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9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id-ID" altLang="ja-JP" dirty="0"/>
              <a:t>Algoritma Pemograman</a:t>
            </a:r>
            <a:endParaRPr kumimoji="1" lang="ja-JP" alt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513298" y="6492975"/>
            <a:ext cx="13753528" cy="785311"/>
          </a:xfrm>
        </p:spPr>
        <p:txBody>
          <a:bodyPr>
            <a:noAutofit/>
          </a:bodyPr>
          <a:lstStyle/>
          <a:p>
            <a:r>
              <a:rPr kumimoji="1" lang="id-ID" altLang="ja-JP" sz="2800" dirty="0"/>
              <a:t>Fakultas Teknik</a:t>
            </a:r>
          </a:p>
          <a:p>
            <a:r>
              <a:rPr kumimoji="1" lang="id-ID" altLang="ja-JP" sz="2800" dirty="0"/>
              <a:t>Jurusan Teknik Informatika</a:t>
            </a:r>
          </a:p>
          <a:p>
            <a:endParaRPr kumimoji="1" lang="id-ID" altLang="ja-JP" sz="2800" dirty="0"/>
          </a:p>
          <a:p>
            <a:endParaRPr kumimoji="1" lang="id-ID" altLang="ja-JP" sz="2800" dirty="0"/>
          </a:p>
          <a:p>
            <a:endParaRPr kumimoji="1" lang="ja-JP" alt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9A4297-6ECF-430A-8337-96AFAAB98A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9B4D0E-4F0F-4DCB-B5E8-FF71901674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extLst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343301"/>
            <a:ext cx="8018082" cy="3555394"/>
          </a:xfrm>
        </p:spPr>
        <p:txBody>
          <a:bodyPr/>
          <a:lstStyle/>
          <a:p>
            <a:r>
              <a:rPr lang="id-ID" sz="8800" dirty="0"/>
              <a:t>Bahasa Pemograman </a:t>
            </a:r>
            <a:endParaRPr lang="en-US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13136" y="3320797"/>
            <a:ext cx="9226025" cy="3240360"/>
          </a:xfrm>
        </p:spPr>
        <p:txBody>
          <a:bodyPr/>
          <a:lstStyle/>
          <a:p>
            <a:r>
              <a:rPr lang="id-ID" sz="3200" dirty="0"/>
              <a:t>Dibedakan menjadi 2 yaitu: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Bahasa pemograman berdasarkan tujuan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Bahasa pemograman berdasarkan Kedekatan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dirty="0"/>
              <a:t>Bahasa pemograman berdasarkan tujuan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4400" dirty="0"/>
              <a:t>Bahasa Pemograman Bertujuan Khusus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4400" dirty="0"/>
              <a:t>Bahasa Pemograman Bertujuan Umum</a:t>
            </a:r>
            <a:endParaRPr lang="en-US" sz="4400" dirty="0"/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r="26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176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8000" dirty="0"/>
              <a:t>Bahasa Pemograman Bertujuan Khusus</a:t>
            </a:r>
            <a:br>
              <a:rPr lang="id-ID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6600" dirty="0"/>
              <a:t>Fotran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6600" dirty="0"/>
              <a:t>Cobol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6600" dirty="0"/>
              <a:t>Prolog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6600" dirty="0"/>
              <a:t>Assembly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6546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8000" dirty="0"/>
              <a:t>Bahasa Pemograman Bertujuan Umum</a:t>
            </a:r>
            <a:br>
              <a:rPr lang="id-ID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6600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6600" dirty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6600" dirty="0"/>
              <a:t>C++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6600" dirty="0"/>
              <a:t>Java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2290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dirty="0"/>
              <a:t>Bahasa pemograman berdasarkan kedekatan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4400" dirty="0"/>
              <a:t>Bahasa Tingkat Rendah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4400" dirty="0"/>
              <a:t>Bahasa Tingkat Tinggi</a:t>
            </a:r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r="26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83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d-ID" altLang="ja-JP" dirty="0"/>
              <a:t>Algoritma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id-ID" altLang="ja-JP" dirty="0"/>
              <a:t>Translasi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id-ID" altLang="ja-JP" dirty="0"/>
              <a:t>Urutan </a:t>
            </a:r>
            <a:r>
              <a:rPr kumimoji="1" lang="en-US" altLang="ja-JP" dirty="0" err="1"/>
              <a:t>Membuat</a:t>
            </a:r>
            <a:r>
              <a:rPr kumimoji="1" lang="id-ID" altLang="ja-JP" dirty="0"/>
              <a:t> Pemograman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id-ID" altLang="ja-JP" dirty="0"/>
              <a:t>Pemograman Tingkat Tinggi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id-ID" altLang="ja-JP" dirty="0"/>
              <a:t>Kompilasi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id-ID" altLang="ja-JP" dirty="0"/>
              <a:t>Pemograman Tingkat Rendah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id-ID" altLang="ja-JP" dirty="0"/>
              <a:t>Integrasi oleh CPU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id-ID" altLang="ja-JP" dirty="0"/>
              <a:t>Operasi baca, Tulis, Tambah, Kurang, dsb</a:t>
            </a:r>
            <a:endParaRPr kumimoji="1" lang="ja-JP" altLang="en-US" dirty="0"/>
          </a:p>
        </p:txBody>
      </p:sp>
      <p:pic>
        <p:nvPicPr>
          <p:cNvPr id="10" name="図プレースホルダー 9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3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図プレースホルダー 8"/>
          <p:cNvPicPr>
            <a:picLocks noGrp="1" noChangeAspect="1"/>
          </p:cNvPicPr>
          <p:nvPr>
            <p:ph type="pic" sz="quarter" idx="3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図プレースホルダー 7"/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620134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252" y="823020"/>
            <a:ext cx="7470830" cy="6075675"/>
          </a:xfrm>
        </p:spPr>
        <p:txBody>
          <a:bodyPr/>
          <a:lstStyle/>
          <a:p>
            <a:r>
              <a:rPr lang="id-ID" sz="8000" dirty="0"/>
              <a:t>Manfaat Bahasa Pemograman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13136" y="823020"/>
            <a:ext cx="8505945" cy="5738137"/>
          </a:xfrm>
        </p:spPr>
        <p:txBody>
          <a:bodyPr/>
          <a:lstStyle/>
          <a:p>
            <a:r>
              <a:rPr lang="id-ID" sz="4000" dirty="0"/>
              <a:t>Penterjemah antara Algoritma dengan Bahasa Komputer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303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8000" dirty="0"/>
              <a:t>Perbedaan bahasa pemograman dan program aplikasi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13136" y="688005"/>
            <a:ext cx="9586065" cy="8640960"/>
          </a:xfrm>
        </p:spPr>
        <p:txBody>
          <a:bodyPr/>
          <a:lstStyle/>
          <a:p>
            <a:r>
              <a:rPr lang="en-US" sz="4400" dirty="0"/>
              <a:t>• </a:t>
            </a:r>
            <a:r>
              <a:rPr lang="id-ID" sz="4400" dirty="0"/>
              <a:t>Program</a:t>
            </a:r>
            <a:r>
              <a:rPr lang="en-US" sz="4400" dirty="0"/>
              <a:t> </a:t>
            </a:r>
            <a:r>
              <a:rPr lang="en-US" sz="4400" dirty="0" err="1"/>
              <a:t>aplikasi</a:t>
            </a:r>
            <a:r>
              <a:rPr lang="en-US" sz="4400" dirty="0"/>
              <a:t> </a:t>
            </a:r>
            <a:r>
              <a:rPr lang="en-US" sz="4400" dirty="0" err="1"/>
              <a:t>bertugas</a:t>
            </a:r>
            <a:r>
              <a:rPr lang="en-US" sz="4400" dirty="0"/>
              <a:t> </a:t>
            </a:r>
            <a:r>
              <a:rPr lang="en-US" sz="4400" dirty="0" err="1"/>
              <a:t>menentukan</a:t>
            </a:r>
            <a:r>
              <a:rPr lang="en-US" sz="4400" dirty="0"/>
              <a:t> </a:t>
            </a:r>
            <a:r>
              <a:rPr lang="en-US" sz="4400" dirty="0" err="1"/>
              <a:t>cara</a:t>
            </a:r>
            <a:r>
              <a:rPr lang="en-US" sz="4400" dirty="0"/>
              <a:t> </a:t>
            </a:r>
            <a:r>
              <a:rPr lang="en-US" sz="4400" dirty="0" err="1"/>
              <a:t>sumber</a:t>
            </a:r>
            <a:r>
              <a:rPr lang="en-US" sz="4400" dirty="0"/>
              <a:t> </a:t>
            </a:r>
            <a:r>
              <a:rPr lang="en-US" sz="4400" dirty="0" err="1"/>
              <a:t>daya</a:t>
            </a:r>
            <a:r>
              <a:rPr lang="en-US" sz="4400" dirty="0"/>
              <a:t> </a:t>
            </a:r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digunakan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menyelesaikan</a:t>
            </a:r>
            <a:r>
              <a:rPr lang="en-US" sz="4400" dirty="0"/>
              <a:t> </a:t>
            </a:r>
            <a:r>
              <a:rPr lang="en-US" sz="4400" dirty="0" err="1"/>
              <a:t>permasalahan</a:t>
            </a:r>
            <a:r>
              <a:rPr lang="en-US" sz="4400" dirty="0"/>
              <a:t> </a:t>
            </a:r>
            <a:r>
              <a:rPr lang="en-US" sz="4400" dirty="0" err="1"/>
              <a:t>komputasi</a:t>
            </a:r>
            <a:br>
              <a:rPr lang="en-US" sz="4400" dirty="0"/>
            </a:br>
            <a:r>
              <a:rPr lang="en-US" sz="4400" dirty="0"/>
              <a:t>• </a:t>
            </a:r>
            <a:r>
              <a:rPr lang="id-ID" sz="4400" dirty="0" err="1"/>
              <a:t>S</a:t>
            </a:r>
            <a:r>
              <a:rPr lang="en-US" sz="4400" dirty="0" err="1"/>
              <a:t>edangkan</a:t>
            </a:r>
            <a:r>
              <a:rPr lang="en-US" sz="4400" dirty="0"/>
              <a:t> </a:t>
            </a:r>
            <a:r>
              <a:rPr lang="en-US" sz="4400" dirty="0" err="1"/>
              <a:t>bahasa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berfungsi</a:t>
            </a:r>
            <a:r>
              <a:rPr lang="en-US" sz="4400" dirty="0"/>
              <a:t> </a:t>
            </a:r>
            <a:r>
              <a:rPr lang="en-US" sz="4400" dirty="0" err="1"/>
              <a:t>sebagai</a:t>
            </a:r>
            <a:r>
              <a:rPr lang="en-US" sz="4400" dirty="0"/>
              <a:t> </a:t>
            </a:r>
            <a:r>
              <a:rPr lang="en-US" sz="4400" dirty="0" err="1"/>
              <a:t>instruksi</a:t>
            </a:r>
            <a:r>
              <a:rPr lang="en-US" sz="4400" dirty="0"/>
              <a:t> yang </a:t>
            </a:r>
            <a:r>
              <a:rPr lang="en-US" sz="4400" dirty="0" err="1"/>
              <a:t>mengarahkan</a:t>
            </a:r>
            <a:r>
              <a:rPr lang="en-US" sz="4400" dirty="0"/>
              <a:t> </a:t>
            </a:r>
            <a:r>
              <a:rPr lang="en-US" sz="4400" dirty="0" err="1"/>
              <a:t>komputer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menjalankan</a:t>
            </a:r>
            <a:r>
              <a:rPr lang="en-US" sz="4400" dirty="0"/>
              <a:t> </a:t>
            </a:r>
            <a:r>
              <a:rPr lang="en-US" sz="4400" dirty="0" err="1"/>
              <a:t>tugas-tugas</a:t>
            </a:r>
            <a:r>
              <a:rPr lang="en-US" sz="4400" dirty="0"/>
              <a:t> </a:t>
            </a:r>
            <a:r>
              <a:rPr lang="en-US" sz="4400" dirty="0" err="1"/>
              <a:t>tertentu</a:t>
            </a:r>
            <a:r>
              <a:rPr lang="en-US" sz="4400" dirty="0"/>
              <a:t>, </a:t>
            </a:r>
            <a:r>
              <a:rPr lang="en-US" sz="4400" dirty="0" err="1"/>
              <a:t>karena</a:t>
            </a:r>
            <a:r>
              <a:rPr lang="en-US" sz="4400" dirty="0"/>
              <a:t> program </a:t>
            </a:r>
            <a:r>
              <a:rPr lang="en-US" sz="4400" dirty="0" err="1"/>
              <a:t>hanya</a:t>
            </a:r>
            <a:r>
              <a:rPr lang="en-US" sz="4400" dirty="0"/>
              <a:t> </a:t>
            </a:r>
            <a:r>
              <a:rPr lang="en-US" sz="4400" dirty="0" err="1"/>
              <a:t>mengerti</a:t>
            </a:r>
            <a:r>
              <a:rPr lang="en-US" sz="4400" dirty="0"/>
              <a:t> </a:t>
            </a:r>
            <a:r>
              <a:rPr lang="en-US" sz="4400" dirty="0" err="1"/>
              <a:t>suatu</a:t>
            </a:r>
            <a:r>
              <a:rPr lang="en-US" sz="4400" dirty="0"/>
              <a:t> </a:t>
            </a:r>
            <a:r>
              <a:rPr lang="en-US" sz="4400" dirty="0" err="1"/>
              <a:t>instruksi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bahasa</a:t>
            </a:r>
            <a:r>
              <a:rPr lang="en-US" sz="4400" dirty="0"/>
              <a:t> </a:t>
            </a:r>
            <a:r>
              <a:rPr lang="en-US" sz="4400" dirty="0" err="1"/>
              <a:t>instruksi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0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862284" y="6295840"/>
            <a:ext cx="16606845" cy="1011105"/>
          </a:xfrm>
        </p:spPr>
        <p:txBody>
          <a:bodyPr/>
          <a:lstStyle/>
          <a:p>
            <a:r>
              <a:rPr kumimoji="1" lang="en-US" altLang="ja-JP" dirty="0" err="1"/>
              <a:t>Tugas</a:t>
            </a:r>
            <a:br>
              <a:rPr kumimoji="1" lang="id-ID" altLang="ja-JP" dirty="0"/>
            </a:br>
            <a:r>
              <a:rPr kumimoji="1" lang="id-ID" altLang="ja-JP" dirty="0"/>
              <a:t>Urutkan </a:t>
            </a:r>
            <a:r>
              <a:rPr kumimoji="1" lang="en-US" altLang="ja-JP" dirty="0"/>
              <a:t>Angka</a:t>
            </a:r>
            <a:r>
              <a:rPr kumimoji="1" lang="id-ID" altLang="ja-JP" dirty="0"/>
              <a:t> berikut: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2617083" y="7324807"/>
            <a:ext cx="13097249" cy="773203"/>
          </a:xfrm>
        </p:spPr>
        <p:txBody>
          <a:bodyPr/>
          <a:lstStyle/>
          <a:p>
            <a:r>
              <a:rPr kumimoji="1" lang="id-ID" altLang="ja-JP" sz="8000" dirty="0"/>
              <a:t>S: [7,4,6,1,3]</a:t>
            </a:r>
            <a:endParaRPr lang="en-US" altLang="ja-JP" sz="8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0" r="16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2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id-ID" altLang="ja-JP" dirty="0"/>
              <a:t>SEKIAN TERIMA KASIH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id-ID" altLang="ja-JP" dirty="0"/>
              <a:t>ADA</a:t>
            </a:r>
            <a:r>
              <a:rPr kumimoji="1" lang="en-US" altLang="ja-JP" dirty="0"/>
              <a:t> </a:t>
            </a:r>
            <a:r>
              <a:rPr kumimoji="1" lang="id-ID" altLang="ja-JP" dirty="0"/>
              <a:t>PERTANYAAN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23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9" r="21289"/>
          <a:stretch>
            <a:fillRect/>
          </a:stretch>
        </p:blipFill>
        <p:spPr/>
      </p:pic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id-ID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683264" y="3163280"/>
            <a:ext cx="8039377" cy="683654"/>
          </a:xfrm>
        </p:spPr>
        <p:txBody>
          <a:bodyPr/>
          <a:lstStyle/>
          <a:p>
            <a:r>
              <a:rPr kumimoji="1" lang="id-ID" altLang="ja-JP" dirty="0"/>
              <a:t>Pengertian Algoritma Pemograman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id-ID" altLang="ja-JP" dirty="0"/>
              <a:t>2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id-ID" altLang="ja-JP" dirty="0"/>
              <a:t>3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>
          <a:xfrm>
            <a:off x="10403344" y="6043601"/>
            <a:ext cx="7875877" cy="683654"/>
          </a:xfrm>
        </p:spPr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pemrogaraman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Indi</a:t>
            </a:r>
            <a:r>
              <a:rPr lang="id-ID" b="1" dirty="0"/>
              <a:t>k</a:t>
            </a:r>
            <a:r>
              <a:rPr lang="en-US" b="1" dirty="0" err="1"/>
              <a:t>ator</a:t>
            </a:r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3600" b="1" dirty="0" err="1"/>
              <a:t>Bahan</a:t>
            </a:r>
            <a:r>
              <a:rPr lang="en-US" sz="3600" b="1" dirty="0"/>
              <a:t> </a:t>
            </a:r>
            <a:r>
              <a:rPr lang="en-US" sz="3600" b="1" dirty="0" err="1"/>
              <a:t>Kajian</a:t>
            </a:r>
            <a:r>
              <a:rPr lang="id-ID" sz="3600" b="1" dirty="0"/>
              <a:t> </a:t>
            </a:r>
            <a:r>
              <a:rPr lang="en-US" sz="3600" b="1" dirty="0"/>
              <a:t>(</a:t>
            </a:r>
            <a:r>
              <a:rPr lang="en-US" sz="3600" b="1" dirty="0" err="1"/>
              <a:t>Materi</a:t>
            </a:r>
            <a:r>
              <a:rPr lang="en-US" sz="3600" b="1" dirty="0"/>
              <a:t> </a:t>
            </a:r>
            <a:r>
              <a:rPr lang="en-US" sz="3600" b="1" dirty="0" err="1"/>
              <a:t>Pembelajaran</a:t>
            </a:r>
            <a:r>
              <a:rPr lang="en-US" sz="3600" b="1" dirty="0"/>
              <a:t>)</a:t>
            </a:r>
            <a:endParaRPr kumimoji="1" lang="ja-JP" alt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F07A-88C1-4FCF-891B-E513796212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7C4A4-097D-4661-A1E8-A30739DEAF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5594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457241" y="2038155"/>
            <a:ext cx="8325925" cy="6390710"/>
          </a:xfrm>
        </p:spPr>
        <p:txBody>
          <a:bodyPr/>
          <a:lstStyle/>
          <a:p>
            <a:r>
              <a:rPr kumimoji="1" lang="id-ID" altLang="ja-JP" dirty="0"/>
              <a:t>ALGORITMA?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/>
          </p:nvPr>
        </p:nvSpPr>
        <p:spPr>
          <a:xfrm>
            <a:off x="9818281" y="5818576"/>
            <a:ext cx="7740860" cy="3307868"/>
          </a:xfrm>
        </p:spPr>
        <p:txBody>
          <a:bodyPr/>
          <a:lstStyle/>
          <a:p>
            <a:r>
              <a:rPr kumimoji="1" lang="id-ID" altLang="ja-JP" sz="4800" dirty="0"/>
              <a:t>“Urutan Langkah-Langkah untuk menyelesaikan suatu persoalan” </a:t>
            </a:r>
          </a:p>
          <a:p>
            <a:pPr algn="ctr"/>
            <a:r>
              <a:rPr kumimoji="1" lang="id-ID" altLang="ja-JP" sz="4800" dirty="0"/>
              <a:t>-Munir,2016-</a:t>
            </a:r>
            <a:endParaRPr kumimoji="1" lang="ja-JP" altLang="en-US" sz="4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>
          <a:xfrm>
            <a:off x="9998302" y="1319622"/>
            <a:ext cx="7425825" cy="4182372"/>
          </a:xfrm>
        </p:spPr>
      </p:pic>
    </p:spTree>
    <p:extLst>
      <p:ext uri="{BB962C8B-B14F-4D97-AF65-F5344CB8AC3E}">
        <p14:creationId xmlns:p14="http://schemas.microsoft.com/office/powerpoint/2010/main" val="30297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412236" y="327965"/>
            <a:ext cx="8325925" cy="2655295"/>
          </a:xfrm>
        </p:spPr>
        <p:txBody>
          <a:bodyPr/>
          <a:lstStyle/>
          <a:p>
            <a:r>
              <a:rPr kumimoji="1" lang="id-ID" altLang="ja-JP" dirty="0"/>
              <a:t>ALGORITMA?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/>
          </p:nvPr>
        </p:nvSpPr>
        <p:spPr>
          <a:xfrm>
            <a:off x="10133317" y="1835632"/>
            <a:ext cx="7726078" cy="3307868"/>
          </a:xfrm>
        </p:spPr>
        <p:txBody>
          <a:bodyPr/>
          <a:lstStyle/>
          <a:p>
            <a:r>
              <a:rPr kumimoji="1" lang="id-ID" altLang="ja-JP" sz="4800" dirty="0"/>
              <a:t>“Definisi algoritma ialah suatu metode khusus untuk menyelesaikan suatu persoalan.” </a:t>
            </a:r>
            <a:endParaRPr kumimoji="1" lang="en-US" altLang="ja-JP" sz="4800" dirty="0"/>
          </a:p>
          <a:p>
            <a:r>
              <a:rPr kumimoji="1" lang="id-ID" altLang="ja-JP" sz="4800" dirty="0"/>
              <a:t>-</a:t>
            </a:r>
            <a:r>
              <a:rPr lang="en-ID" sz="4800" dirty="0"/>
              <a:t>Abu </a:t>
            </a:r>
            <a:r>
              <a:rPr lang="en-ID" sz="4800" dirty="0" err="1"/>
              <a:t>Ja’far</a:t>
            </a:r>
            <a:r>
              <a:rPr lang="en-ID" sz="4800" dirty="0"/>
              <a:t> Muhammad </a:t>
            </a:r>
            <a:r>
              <a:rPr lang="en-ID" sz="4800" dirty="0" err="1"/>
              <a:t>Ibnu</a:t>
            </a:r>
            <a:r>
              <a:rPr lang="en-ID" sz="4800" dirty="0"/>
              <a:t> Musa Al </a:t>
            </a:r>
            <a:r>
              <a:rPr lang="en-ID" sz="4800" dirty="0" err="1"/>
              <a:t>Khawarizmi</a:t>
            </a:r>
            <a:r>
              <a:rPr kumimoji="1" lang="id-ID" altLang="ja-JP" sz="4800" dirty="0"/>
              <a:t>-</a:t>
            </a:r>
            <a:endParaRPr kumimoji="1" lang="ja-JP" altLang="en-US" sz="4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>
          <a:xfrm>
            <a:off x="427018" y="3279048"/>
            <a:ext cx="7425825" cy="4182372"/>
          </a:xfrm>
        </p:spPr>
      </p:pic>
    </p:spTree>
    <p:extLst>
      <p:ext uri="{BB962C8B-B14F-4D97-AF65-F5344CB8AC3E}">
        <p14:creationId xmlns:p14="http://schemas.microsoft.com/office/powerpoint/2010/main" val="41807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412236" y="327965"/>
            <a:ext cx="8325925" cy="2655295"/>
          </a:xfrm>
        </p:spPr>
        <p:txBody>
          <a:bodyPr/>
          <a:lstStyle/>
          <a:p>
            <a:r>
              <a:rPr kumimoji="1" lang="id-ID" altLang="ja-JP" dirty="0"/>
              <a:t>ALGORITMA?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/>
          </p:nvPr>
        </p:nvSpPr>
        <p:spPr>
          <a:xfrm>
            <a:off x="10109577" y="1361577"/>
            <a:ext cx="7740860" cy="8933493"/>
          </a:xfrm>
        </p:spPr>
        <p:txBody>
          <a:bodyPr/>
          <a:lstStyle/>
          <a:p>
            <a:r>
              <a:rPr kumimoji="1" lang="id-ID" altLang="ja-JP" sz="4800" dirty="0"/>
              <a:t>“</a:t>
            </a:r>
            <a:r>
              <a:rPr lang="en-ID" sz="4800" dirty="0" err="1"/>
              <a:t>Algoritma</a:t>
            </a:r>
            <a:r>
              <a:rPr lang="en-ID" sz="4800" dirty="0"/>
              <a:t> </a:t>
            </a:r>
            <a:r>
              <a:rPr lang="en-ID" sz="4800" dirty="0" err="1"/>
              <a:t>ialah</a:t>
            </a:r>
            <a:r>
              <a:rPr lang="en-ID" sz="4800" dirty="0"/>
              <a:t> </a:t>
            </a:r>
            <a:r>
              <a:rPr lang="en-ID" sz="4800" dirty="0" err="1"/>
              <a:t>urutan</a:t>
            </a:r>
            <a:r>
              <a:rPr lang="en-ID" sz="4800" dirty="0"/>
              <a:t> </a:t>
            </a:r>
            <a:r>
              <a:rPr lang="en-ID" sz="4800" dirty="0" err="1"/>
              <a:t>terbatas</a:t>
            </a:r>
            <a:r>
              <a:rPr lang="en-ID" sz="4800" dirty="0"/>
              <a:t> </a:t>
            </a:r>
            <a:r>
              <a:rPr lang="en-ID" sz="4800" dirty="0" err="1"/>
              <a:t>dari</a:t>
            </a:r>
            <a:r>
              <a:rPr lang="en-ID" sz="4800" dirty="0"/>
              <a:t> </a:t>
            </a:r>
            <a:r>
              <a:rPr lang="en-ID" sz="4800" dirty="0" err="1"/>
              <a:t>operasi-operasi</a:t>
            </a:r>
            <a:r>
              <a:rPr lang="en-ID" sz="4800" dirty="0"/>
              <a:t> </a:t>
            </a:r>
            <a:r>
              <a:rPr lang="en-ID" sz="4800" dirty="0" err="1"/>
              <a:t>terdefinisi</a:t>
            </a:r>
            <a:r>
              <a:rPr lang="en-ID" sz="4800" dirty="0"/>
              <a:t> </a:t>
            </a:r>
            <a:r>
              <a:rPr lang="en-ID" sz="4800" dirty="0" err="1"/>
              <a:t>dengan</a:t>
            </a:r>
            <a:r>
              <a:rPr lang="en-ID" sz="4800" dirty="0"/>
              <a:t> </a:t>
            </a:r>
            <a:r>
              <a:rPr lang="en-ID" sz="4800" dirty="0" err="1"/>
              <a:t>baik</a:t>
            </a:r>
            <a:r>
              <a:rPr lang="en-ID" sz="4800" dirty="0"/>
              <a:t>, yang </a:t>
            </a:r>
            <a:r>
              <a:rPr lang="en-ID" sz="4800" dirty="0" err="1"/>
              <a:t>masing-masing</a:t>
            </a:r>
            <a:r>
              <a:rPr lang="en-ID" sz="4800" dirty="0"/>
              <a:t> </a:t>
            </a:r>
            <a:r>
              <a:rPr lang="en-ID" sz="4800" dirty="0" err="1"/>
              <a:t>membutuhkan</a:t>
            </a:r>
            <a:r>
              <a:rPr lang="en-ID" sz="4800" dirty="0"/>
              <a:t> </a:t>
            </a:r>
            <a:r>
              <a:rPr lang="en-ID" sz="4800" dirty="0" err="1"/>
              <a:t>memori</a:t>
            </a:r>
            <a:r>
              <a:rPr lang="en-ID" sz="4800" dirty="0"/>
              <a:t> dan </a:t>
            </a:r>
            <a:r>
              <a:rPr lang="en-ID" sz="4800" dirty="0" err="1"/>
              <a:t>waktu</a:t>
            </a:r>
            <a:r>
              <a:rPr lang="en-ID" sz="4800" dirty="0"/>
              <a:t> yang </a:t>
            </a:r>
            <a:r>
              <a:rPr lang="en-ID" sz="4800" dirty="0" err="1"/>
              <a:t>terbatas</a:t>
            </a:r>
            <a:r>
              <a:rPr lang="en-ID" sz="4800" dirty="0"/>
              <a:t> </a:t>
            </a:r>
            <a:r>
              <a:rPr lang="en-ID" sz="4800" dirty="0" err="1"/>
              <a:t>untuk</a:t>
            </a:r>
            <a:r>
              <a:rPr lang="en-ID" sz="4800" dirty="0"/>
              <a:t> </a:t>
            </a:r>
            <a:r>
              <a:rPr lang="en-ID" sz="4800" dirty="0" err="1"/>
              <a:t>menyelesaikan</a:t>
            </a:r>
            <a:r>
              <a:rPr lang="en-ID" sz="4800" dirty="0"/>
              <a:t> </a:t>
            </a:r>
            <a:r>
              <a:rPr lang="en-ID" sz="4800" dirty="0" err="1"/>
              <a:t>suatu</a:t>
            </a:r>
            <a:r>
              <a:rPr lang="en-ID" sz="4800" dirty="0"/>
              <a:t> </a:t>
            </a:r>
            <a:r>
              <a:rPr lang="en-ID" sz="4800" dirty="0" err="1"/>
              <a:t>masalah</a:t>
            </a:r>
            <a:r>
              <a:rPr kumimoji="1" lang="id-ID" altLang="ja-JP" sz="4800" dirty="0"/>
              <a:t>.” </a:t>
            </a:r>
            <a:endParaRPr kumimoji="1" lang="en-US" altLang="ja-JP" sz="4800" dirty="0"/>
          </a:p>
          <a:p>
            <a:r>
              <a:rPr kumimoji="1" lang="id-ID" altLang="ja-JP" sz="4800" dirty="0"/>
              <a:t>-</a:t>
            </a:r>
            <a:r>
              <a:rPr lang="en-ID" sz="4800" dirty="0"/>
              <a:t>Goodman </a:t>
            </a:r>
            <a:r>
              <a:rPr lang="en-ID" sz="4800" dirty="0" err="1"/>
              <a:t>Hedet</a:t>
            </a:r>
            <a:r>
              <a:rPr lang="en-ID" sz="4800" dirty="0"/>
              <a:t> Niemi</a:t>
            </a:r>
            <a:r>
              <a:rPr kumimoji="1" lang="id-ID" altLang="ja-JP" sz="4800" dirty="0"/>
              <a:t>-</a:t>
            </a:r>
            <a:endParaRPr kumimoji="1" lang="ja-JP" altLang="en-US" sz="4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>
          <a:xfrm>
            <a:off x="427018" y="3279048"/>
            <a:ext cx="7425825" cy="4182372"/>
          </a:xfrm>
        </p:spPr>
      </p:pic>
    </p:spTree>
    <p:extLst>
      <p:ext uri="{BB962C8B-B14F-4D97-AF65-F5344CB8AC3E}">
        <p14:creationId xmlns:p14="http://schemas.microsoft.com/office/powerpoint/2010/main" val="30141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id-ID" altLang="ja-JP" dirty="0"/>
              <a:t>Apa itu Algoritma Pemograman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id-ID" altLang="ja-JP" sz="3200" dirty="0"/>
              <a:t>Langkah–Langkah Menyelesaikan Persoalan di dunia Komputer dan Persoalan di dunia nyata dengan menggunakan bahasa pemograman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terbatas</a:t>
            </a:r>
            <a:endParaRPr kumimoji="1" lang="ja-JP" altLang="en-US" sz="32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8" r="34418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" b="1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3203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042306" y="-842165"/>
            <a:ext cx="16831870" cy="2459238"/>
          </a:xfrm>
        </p:spPr>
        <p:txBody>
          <a:bodyPr/>
          <a:lstStyle/>
          <a:p>
            <a:r>
              <a:rPr lang="en-US" sz="9600" b="1" spc="0" dirty="0" err="1">
                <a:latin typeface="Georgia,Bold"/>
              </a:rPr>
              <a:t>Permasalaha</a:t>
            </a:r>
            <a:r>
              <a:rPr lang="en-US" sz="9600" b="1" spc="816" dirty="0" err="1">
                <a:latin typeface="Georgia,Bold"/>
              </a:rPr>
              <a:t>n</a:t>
            </a:r>
            <a:r>
              <a:rPr lang="en-US" sz="9600" b="1" spc="0" dirty="0">
                <a:latin typeface="Georgia,Bold"/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402346" y="1617073"/>
            <a:ext cx="16021780" cy="3240360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/>
              <a:t>Ada</a:t>
            </a:r>
            <a:r>
              <a:rPr lang="id-ID" sz="4400" dirty="0"/>
              <a:t> </a:t>
            </a:r>
            <a:r>
              <a:rPr lang="en-US" sz="4400" dirty="0"/>
              <a:t>2</a:t>
            </a:r>
            <a:r>
              <a:rPr lang="id-ID" sz="4400" dirty="0"/>
              <a:t> </a:t>
            </a:r>
            <a:r>
              <a:rPr lang="en-US" sz="4400" dirty="0" err="1"/>
              <a:t>buah</a:t>
            </a:r>
            <a:r>
              <a:rPr lang="id-ID" sz="4400" dirty="0"/>
              <a:t> </a:t>
            </a:r>
            <a:r>
              <a:rPr lang="en-US" sz="4400" dirty="0" err="1"/>
              <a:t>gelas</a:t>
            </a:r>
            <a:r>
              <a:rPr lang="en-US" sz="4400" dirty="0"/>
              <a:t>.</a:t>
            </a:r>
            <a:r>
              <a:rPr lang="id-ID" sz="4400" dirty="0"/>
              <a:t> </a:t>
            </a:r>
            <a:r>
              <a:rPr lang="en-US" sz="4400" dirty="0" err="1"/>
              <a:t>Gelas</a:t>
            </a:r>
            <a:r>
              <a:rPr lang="id-ID" sz="4400" dirty="0"/>
              <a:t> </a:t>
            </a:r>
            <a:r>
              <a:rPr lang="en-US" sz="4400" dirty="0"/>
              <a:t>A</a:t>
            </a:r>
            <a:r>
              <a:rPr lang="id-ID" sz="4400" dirty="0"/>
              <a:t> </a:t>
            </a:r>
            <a:r>
              <a:rPr lang="en-US" sz="4400" dirty="0" err="1"/>
              <a:t>berisi</a:t>
            </a:r>
            <a:r>
              <a:rPr lang="id-ID" sz="4400" dirty="0"/>
              <a:t> </a:t>
            </a:r>
            <a:r>
              <a:rPr lang="en-US" sz="4400" dirty="0" err="1"/>
              <a:t>Teh</a:t>
            </a:r>
            <a:r>
              <a:rPr lang="id-ID" sz="4400" dirty="0"/>
              <a:t> </a:t>
            </a:r>
            <a:r>
              <a:rPr lang="en-US" sz="4400" dirty="0" err="1"/>
              <a:t>dan</a:t>
            </a:r>
            <a:r>
              <a:rPr lang="id-ID" sz="4400" dirty="0"/>
              <a:t> </a:t>
            </a:r>
            <a:r>
              <a:rPr lang="en-US" sz="4400" dirty="0" err="1"/>
              <a:t>gelas</a:t>
            </a:r>
            <a:r>
              <a:rPr lang="id-ID" sz="4400" dirty="0"/>
              <a:t> </a:t>
            </a:r>
            <a:r>
              <a:rPr lang="en-US" sz="4400" dirty="0"/>
              <a:t>B</a:t>
            </a:r>
            <a:r>
              <a:rPr lang="id-ID" sz="4400" dirty="0"/>
              <a:t> </a:t>
            </a:r>
            <a:r>
              <a:rPr lang="en-US" sz="4400" dirty="0" err="1"/>
              <a:t>berisi</a:t>
            </a:r>
            <a:r>
              <a:rPr lang="id-ID" sz="4400" dirty="0"/>
              <a:t> </a:t>
            </a:r>
            <a:r>
              <a:rPr lang="en-US" sz="4400" dirty="0" err="1"/>
              <a:t>kopi.Pertanyaannya</a:t>
            </a:r>
            <a:r>
              <a:rPr lang="id-ID" sz="4400" dirty="0"/>
              <a:t> </a:t>
            </a:r>
            <a:r>
              <a:rPr lang="en-US" sz="4400" dirty="0" err="1"/>
              <a:t>bagaimana</a:t>
            </a:r>
            <a:r>
              <a:rPr lang="id-ID" sz="4400" dirty="0"/>
              <a:t> </a:t>
            </a:r>
            <a:r>
              <a:rPr lang="en-US" sz="4400" dirty="0" err="1"/>
              <a:t>caranya</a:t>
            </a:r>
            <a:r>
              <a:rPr lang="id-ID" sz="4400" dirty="0"/>
              <a:t> </a:t>
            </a:r>
            <a:r>
              <a:rPr lang="en-US" sz="4400" dirty="0" err="1"/>
              <a:t>menukar</a:t>
            </a:r>
            <a:r>
              <a:rPr lang="id-ID" sz="4400" dirty="0"/>
              <a:t> </a:t>
            </a:r>
            <a:r>
              <a:rPr lang="en-US" sz="4400" dirty="0" err="1"/>
              <a:t>isi</a:t>
            </a:r>
            <a:r>
              <a:rPr lang="id-ID" sz="4400" dirty="0"/>
              <a:t> </a:t>
            </a:r>
            <a:r>
              <a:rPr lang="en-US" sz="4400" dirty="0" err="1"/>
              <a:t>masing-masing</a:t>
            </a:r>
            <a:r>
              <a:rPr lang="id-ID" sz="4400" dirty="0"/>
              <a:t> </a:t>
            </a:r>
            <a:r>
              <a:rPr lang="en-US" sz="4400" dirty="0" err="1"/>
              <a:t>gelas</a:t>
            </a:r>
            <a:r>
              <a:rPr lang="id-ID" sz="4400" dirty="0"/>
              <a:t> </a:t>
            </a:r>
            <a:r>
              <a:rPr lang="en-US" sz="4400" dirty="0" err="1"/>
              <a:t>tersebut</a:t>
            </a:r>
            <a:r>
              <a:rPr lang="id-ID" sz="4400" dirty="0"/>
              <a:t> </a:t>
            </a:r>
            <a:r>
              <a:rPr lang="en-US" sz="4400" dirty="0" err="1"/>
              <a:t>sehingga</a:t>
            </a:r>
            <a:r>
              <a:rPr lang="id-ID" sz="4400" dirty="0"/>
              <a:t> </a:t>
            </a:r>
            <a:r>
              <a:rPr lang="en-US" sz="4400" dirty="0" err="1"/>
              <a:t>terjadi</a:t>
            </a:r>
            <a:r>
              <a:rPr lang="id-ID" sz="4400" dirty="0"/>
              <a:t> </a:t>
            </a:r>
            <a:r>
              <a:rPr lang="en-US" sz="4400" dirty="0" err="1"/>
              <a:t>pertukaran</a:t>
            </a:r>
            <a:r>
              <a:rPr lang="id-ID" sz="4400" dirty="0"/>
              <a:t> </a:t>
            </a:r>
            <a:r>
              <a:rPr lang="en-US" sz="4400" dirty="0" err="1"/>
              <a:t>isi</a:t>
            </a:r>
            <a:r>
              <a:rPr lang="en-US" sz="4400" dirty="0"/>
              <a:t>,</a:t>
            </a:r>
            <a:r>
              <a:rPr lang="id-ID" sz="4400" dirty="0"/>
              <a:t> </a:t>
            </a:r>
            <a:r>
              <a:rPr lang="en-US" sz="4400" dirty="0" err="1"/>
              <a:t>gelas</a:t>
            </a:r>
            <a:r>
              <a:rPr lang="id-ID" sz="4400" dirty="0"/>
              <a:t> </a:t>
            </a:r>
            <a:r>
              <a:rPr lang="en-US" sz="4400" dirty="0"/>
              <a:t>the</a:t>
            </a:r>
            <a:r>
              <a:rPr lang="id-ID" sz="4400" dirty="0"/>
              <a:t> </a:t>
            </a:r>
            <a:r>
              <a:rPr lang="en-US" sz="4400" dirty="0" err="1"/>
              <a:t>berisi</a:t>
            </a:r>
            <a:r>
              <a:rPr lang="id-ID" sz="4400" dirty="0"/>
              <a:t> </a:t>
            </a:r>
            <a:r>
              <a:rPr lang="en-US" sz="4400" dirty="0"/>
              <a:t>kopi</a:t>
            </a:r>
            <a:r>
              <a:rPr lang="id-ID" sz="4400" dirty="0"/>
              <a:t> </a:t>
            </a:r>
            <a:r>
              <a:rPr lang="en-US" sz="4400" dirty="0" err="1"/>
              <a:t>dan</a:t>
            </a:r>
            <a:r>
              <a:rPr lang="id-ID" sz="4400" dirty="0"/>
              <a:t> </a:t>
            </a:r>
            <a:r>
              <a:rPr lang="en-US" sz="4400" dirty="0" err="1"/>
              <a:t>gelas</a:t>
            </a:r>
            <a:r>
              <a:rPr lang="id-ID" sz="4400" dirty="0"/>
              <a:t> </a:t>
            </a:r>
            <a:r>
              <a:rPr lang="en-US" sz="4400" dirty="0"/>
              <a:t>kopi</a:t>
            </a:r>
            <a:r>
              <a:rPr lang="id-ID" sz="4400" dirty="0"/>
              <a:t> </a:t>
            </a:r>
            <a:r>
              <a:rPr lang="en-US" sz="4400" dirty="0" err="1"/>
              <a:t>berisi</a:t>
            </a:r>
            <a:r>
              <a:rPr lang="id-ID" sz="4400" dirty="0"/>
              <a:t> </a:t>
            </a:r>
            <a:r>
              <a:rPr lang="en-US" sz="4400" dirty="0" err="1"/>
              <a:t>teh</a:t>
            </a:r>
            <a:r>
              <a:rPr lang="en-US" sz="4400" dirty="0"/>
              <a:t>?</a:t>
            </a:r>
          </a:p>
          <a:p>
            <a:pPr algn="just"/>
            <a:endParaRPr lang="en-US" sz="4400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 l="34456" t="56469" r="37241" b="12015"/>
          <a:stretch/>
        </p:blipFill>
        <p:spPr>
          <a:xfrm>
            <a:off x="6217881" y="5413530"/>
            <a:ext cx="6840760" cy="42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6067" t="30018" r="45506" b="54995"/>
          <a:stretch/>
        </p:blipFill>
        <p:spPr>
          <a:xfrm>
            <a:off x="3922626" y="1454225"/>
            <a:ext cx="2565285" cy="256528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79380" y="3822724"/>
            <a:ext cx="8010890" cy="1170130"/>
          </a:xfrm>
        </p:spPr>
        <p:txBody>
          <a:bodyPr/>
          <a:lstStyle/>
          <a:p>
            <a:r>
              <a:rPr lang="en-US" sz="4000" dirty="0" err="1"/>
              <a:t>Siapkan</a:t>
            </a:r>
            <a:r>
              <a:rPr lang="id-ID" sz="4000" dirty="0"/>
              <a:t> </a:t>
            </a:r>
            <a:r>
              <a:rPr lang="en-US" sz="4000" dirty="0" err="1"/>
              <a:t>gelas</a:t>
            </a:r>
            <a:r>
              <a:rPr lang="id-ID" sz="4000" dirty="0"/>
              <a:t> </a:t>
            </a:r>
            <a:r>
              <a:rPr lang="en-US" sz="4000" dirty="0" err="1"/>
              <a:t>kosong</a:t>
            </a:r>
            <a:r>
              <a:rPr lang="id-ID" sz="4000" dirty="0"/>
              <a:t> sebagai cadangan : X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47753" t="43005" r="31461" b="41006"/>
          <a:stretch/>
        </p:blipFill>
        <p:spPr>
          <a:xfrm>
            <a:off x="10338722" y="1289125"/>
            <a:ext cx="5925891" cy="256254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458241" y="3793350"/>
            <a:ext cx="8010890" cy="1170130"/>
          </a:xfrm>
        </p:spPr>
        <p:txBody>
          <a:bodyPr/>
          <a:lstStyle/>
          <a:p>
            <a:r>
              <a:rPr lang="en-US" sz="3600" dirty="0" err="1"/>
              <a:t>Tuangkan</a:t>
            </a:r>
            <a:r>
              <a:rPr lang="id-ID" sz="3600" dirty="0"/>
              <a:t> </a:t>
            </a:r>
            <a:r>
              <a:rPr lang="en-US" sz="3600" dirty="0" err="1"/>
              <a:t>gelas</a:t>
            </a:r>
            <a:r>
              <a:rPr lang="id-ID" sz="3600" dirty="0"/>
              <a:t> </a:t>
            </a:r>
            <a:r>
              <a:rPr lang="en-US" sz="3600" dirty="0"/>
              <a:t>yang</a:t>
            </a:r>
            <a:r>
              <a:rPr lang="id-ID" sz="3600" dirty="0"/>
              <a:t> </a:t>
            </a:r>
            <a:r>
              <a:rPr lang="en-US" sz="3600" dirty="0" err="1"/>
              <a:t>berisi</a:t>
            </a:r>
            <a:r>
              <a:rPr lang="id-ID" sz="3600" dirty="0"/>
              <a:t> </a:t>
            </a:r>
            <a:r>
              <a:rPr lang="en-US" sz="3600" dirty="0" err="1"/>
              <a:t>teh</a:t>
            </a:r>
            <a:r>
              <a:rPr lang="id-ID" sz="3600" dirty="0"/>
              <a:t> </a:t>
            </a:r>
            <a:r>
              <a:rPr lang="en-US" sz="3600" dirty="0" err="1"/>
              <a:t>kegelas</a:t>
            </a:r>
            <a:r>
              <a:rPr lang="id-ID" sz="3600" dirty="0"/>
              <a:t> </a:t>
            </a:r>
            <a:r>
              <a:rPr lang="en-US" sz="3600" dirty="0" err="1"/>
              <a:t>cadangan</a:t>
            </a:r>
            <a:endParaRPr lang="en-US" sz="3600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44944" t="58992" r="37640" b="22026"/>
          <a:stretch/>
        </p:blipFill>
        <p:spPr>
          <a:xfrm>
            <a:off x="2437461" y="5188505"/>
            <a:ext cx="4680520" cy="286870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600" dirty="0" err="1"/>
              <a:t>Tuangkan</a:t>
            </a:r>
            <a:r>
              <a:rPr lang="id-ID" sz="3600" dirty="0"/>
              <a:t> </a:t>
            </a:r>
            <a:r>
              <a:rPr lang="en-US" sz="3600" dirty="0" err="1"/>
              <a:t>gelas</a:t>
            </a:r>
            <a:r>
              <a:rPr lang="id-ID" sz="3600" dirty="0"/>
              <a:t> </a:t>
            </a:r>
            <a:r>
              <a:rPr lang="en-US" sz="3600" dirty="0"/>
              <a:t>yang</a:t>
            </a:r>
            <a:r>
              <a:rPr lang="id-ID" sz="3600" dirty="0"/>
              <a:t> </a:t>
            </a:r>
            <a:r>
              <a:rPr lang="en-US" sz="3600" dirty="0" err="1"/>
              <a:t>berisi</a:t>
            </a:r>
            <a:r>
              <a:rPr lang="id-ID" sz="3600" dirty="0"/>
              <a:t> </a:t>
            </a:r>
            <a:r>
              <a:rPr lang="en-US" sz="3600" dirty="0"/>
              <a:t>kopi</a:t>
            </a:r>
            <a:r>
              <a:rPr lang="id-ID" sz="3600" dirty="0"/>
              <a:t> </a:t>
            </a:r>
            <a:r>
              <a:rPr lang="en-US" sz="3600" dirty="0" err="1"/>
              <a:t>ke</a:t>
            </a:r>
            <a:r>
              <a:rPr lang="id-ID" sz="3600" dirty="0"/>
              <a:t> </a:t>
            </a:r>
            <a:r>
              <a:rPr lang="en-US" sz="3600" dirty="0" err="1"/>
              <a:t>gelas</a:t>
            </a:r>
            <a:r>
              <a:rPr lang="id-ID" sz="3600" dirty="0"/>
              <a:t> </a:t>
            </a:r>
            <a:r>
              <a:rPr lang="en-US" sz="3600" dirty="0"/>
              <a:t>yang</a:t>
            </a:r>
            <a:r>
              <a:rPr lang="id-ID" sz="3600" dirty="0"/>
              <a:t> </a:t>
            </a:r>
            <a:r>
              <a:rPr lang="en-US" sz="3600" dirty="0" err="1"/>
              <a:t>awalnya</a:t>
            </a:r>
            <a:r>
              <a:rPr lang="id-ID" sz="3600" dirty="0"/>
              <a:t> </a:t>
            </a:r>
            <a:r>
              <a:rPr lang="en-US" sz="3600" dirty="0" err="1"/>
              <a:t>dipakai</a:t>
            </a:r>
            <a:r>
              <a:rPr lang="id-ID" sz="3600" dirty="0"/>
              <a:t> </a:t>
            </a:r>
            <a:r>
              <a:rPr lang="en-US" sz="3600" dirty="0" err="1"/>
              <a:t>teh</a:t>
            </a:r>
            <a:endParaRPr lang="en-US" sz="3600" dirty="0"/>
          </a:p>
          <a:p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/>
          <a:srcRect l="43820" t="77946" r="34269" b="6065"/>
          <a:stretch/>
        </p:blipFill>
        <p:spPr>
          <a:xfrm>
            <a:off x="10338722" y="5613453"/>
            <a:ext cx="5936528" cy="243550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800" dirty="0" err="1"/>
              <a:t>Tuangkan</a:t>
            </a:r>
            <a:r>
              <a:rPr lang="id-ID" sz="2800" dirty="0"/>
              <a:t> </a:t>
            </a:r>
            <a:r>
              <a:rPr lang="en-US" sz="2800" dirty="0" err="1"/>
              <a:t>isi</a:t>
            </a:r>
            <a:r>
              <a:rPr lang="id-ID" sz="2800" dirty="0"/>
              <a:t> </a:t>
            </a:r>
            <a:r>
              <a:rPr lang="en-US" sz="2800" dirty="0" err="1"/>
              <a:t>gelas</a:t>
            </a:r>
            <a:r>
              <a:rPr lang="id-ID" sz="2800" dirty="0"/>
              <a:t> </a:t>
            </a:r>
            <a:r>
              <a:rPr lang="en-US" sz="2800" dirty="0" err="1"/>
              <a:t>cadangan</a:t>
            </a:r>
            <a:r>
              <a:rPr lang="id-ID" sz="2800" dirty="0"/>
              <a:t> </a:t>
            </a:r>
            <a:r>
              <a:rPr lang="en-US" sz="2800" dirty="0" err="1"/>
              <a:t>ke</a:t>
            </a:r>
            <a:r>
              <a:rPr lang="id-ID" sz="2800" dirty="0"/>
              <a:t> </a:t>
            </a:r>
            <a:r>
              <a:rPr lang="en-US" sz="2800" dirty="0" err="1"/>
              <a:t>gelasy</a:t>
            </a:r>
            <a:r>
              <a:rPr lang="id-ID" sz="2800" dirty="0"/>
              <a:t> </a:t>
            </a:r>
            <a:r>
              <a:rPr lang="en-US" sz="2800" dirty="0" err="1"/>
              <a:t>ang</a:t>
            </a:r>
            <a:endParaRPr lang="en-US" sz="2800" dirty="0"/>
          </a:p>
          <a:p>
            <a:r>
              <a:rPr lang="en-US" sz="2800" dirty="0" err="1"/>
              <a:t>Awalnya</a:t>
            </a:r>
            <a:r>
              <a:rPr lang="id-ID" sz="2800" dirty="0"/>
              <a:t> </a:t>
            </a:r>
            <a:r>
              <a:rPr lang="en-US" sz="2800" dirty="0" err="1"/>
              <a:t>berisi</a:t>
            </a:r>
            <a:r>
              <a:rPr lang="id-ID" sz="2800" dirty="0"/>
              <a:t> </a:t>
            </a:r>
            <a:r>
              <a:rPr lang="en-US" sz="2800" dirty="0"/>
              <a:t>kopi</a:t>
            </a:r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>
                <a:latin typeface="Georgia,Bold"/>
              </a:rPr>
              <a:t>Penyelesaia</a:t>
            </a:r>
            <a:r>
              <a:rPr lang="en-US" b="1" spc="803" dirty="0" err="1">
                <a:latin typeface="Georgia,Bold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5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22491" y="3298295"/>
            <a:ext cx="10351150" cy="1191125"/>
          </a:xfrm>
        </p:spPr>
        <p:txBody>
          <a:bodyPr/>
          <a:lstStyle/>
          <a:p>
            <a:r>
              <a:rPr lang="id-ID" dirty="0"/>
              <a:t>Bahasa pemograman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121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43975</TotalTime>
  <Words>406</Words>
  <Application>Microsoft Office PowerPoint</Application>
  <PresentationFormat>Custom</PresentationFormat>
  <Paragraphs>89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Georgia,Bold</vt:lpstr>
      <vt:lpstr>Roboto Condensed Light</vt:lpstr>
      <vt:lpstr>Roboto Light</vt:lpstr>
      <vt:lpstr>Wingdings</vt:lpstr>
      <vt:lpstr>Title</vt:lpstr>
      <vt:lpstr>No Decoration</vt:lpstr>
      <vt:lpstr>Contents</vt:lpstr>
      <vt:lpstr>1_Contents</vt:lpstr>
      <vt:lpstr>Algoritma Pemograman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Penyelesaian</vt:lpstr>
      <vt:lpstr>Bahasa pemograman</vt:lpstr>
      <vt:lpstr>Bahasa Pemograman </vt:lpstr>
      <vt:lpstr>PowerPoint Presentation</vt:lpstr>
      <vt:lpstr>Bahasa Pemograman Bertujuan Khusus </vt:lpstr>
      <vt:lpstr>Bahasa Pemograman Bertujuan Umum </vt:lpstr>
      <vt:lpstr>PowerPoint Presentation</vt:lpstr>
      <vt:lpstr>PowerPoint Presentation</vt:lpstr>
      <vt:lpstr>Manfaat Bahasa Pemograman</vt:lpstr>
      <vt:lpstr>Perbedaan bahasa pemograman dan program aplikasi</vt:lpstr>
      <vt:lpstr>Tugas Urutkan Angka berikut: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Ydpn</cp:lastModifiedBy>
  <cp:revision>746</cp:revision>
  <dcterms:created xsi:type="dcterms:W3CDTF">2015-01-09T17:56:04Z</dcterms:created>
  <dcterms:modified xsi:type="dcterms:W3CDTF">2020-09-03T06:35:49Z</dcterms:modified>
</cp:coreProperties>
</file>