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872" r:id="rId4"/>
    <p:sldMasterId id="2147483726" r:id="rId5"/>
  </p:sldMasterIdLst>
  <p:notesMasterIdLst>
    <p:notesMasterId r:id="rId17"/>
  </p:notesMasterIdLst>
  <p:handoutMasterIdLst>
    <p:handoutMasterId r:id="rId18"/>
  </p:handoutMasterIdLst>
  <p:sldIdLst>
    <p:sldId id="267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93" r:id="rId16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8" autoAdjust="0"/>
    <p:restoredTop sz="92380" autoAdjust="0"/>
  </p:normalViewPr>
  <p:slideViewPr>
    <p:cSldViewPr showGuides="1">
      <p:cViewPr varScale="1">
        <p:scale>
          <a:sx n="45" d="100"/>
          <a:sy n="45" d="100"/>
        </p:scale>
        <p:origin x="888" y="54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</a:p>
          <a:p>
            <a:r>
              <a:rPr kumimoji="1" lang="en-US" altLang="ja-JP" dirty="0"/>
              <a:t>(or blank)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47251" y="600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1559502"/>
            <a:ext cx="16057784" cy="73644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7D58-3BEB-4349-8E43-034215E1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4413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30615-3C70-4820-95A7-17F5931A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4413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AA525-503C-43A4-B099-6EA0D28A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C971-6C4C-43AF-96DB-B653167F04D5}" type="datetimeFigureOut">
              <a:rPr lang="en-ID" smtClean="0"/>
              <a:t>08/09/2020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5075-5842-4F19-8811-900F189E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D76F-EFC0-447A-A778-3AD9126D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804C-EDDE-4DC7-9E1E-BCB003F736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6564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DC75-6E2B-4FC8-8B5C-EB705C2F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B6FA-ACDC-4205-8CFB-4CDC46FB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BE6A7-E3C3-46A6-8EC2-5CC103D7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C971-6C4C-43AF-96DB-B653167F04D5}" type="datetimeFigureOut">
              <a:rPr lang="en-ID" smtClean="0"/>
              <a:t>08/09/2020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DF323-3639-47C6-9AE0-0F39116E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9B50-F0A0-4C82-97CB-07E8327A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804C-EDDE-4DC7-9E1E-BCB003F736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83395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6FCD-C656-40CD-875B-4301C97D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1813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7EDE5-9FEA-498B-9577-700BC2C9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1813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7994-A731-428A-9287-C9C91A02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C971-6C4C-43AF-96DB-B653167F04D5}" type="datetimeFigureOut">
              <a:rPr lang="en-ID" smtClean="0"/>
              <a:t>08/09/2020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5B10F-EC28-45CF-95C3-ADDBA594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B5DD-6EC2-4C2B-97DB-384251E2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804C-EDDE-4DC7-9E1E-BCB003F736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75438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717C-6DE4-44C0-BB51-6694931F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38638-599C-413F-BE6B-59806F7EC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08913" cy="652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1AA4C-37F9-49B4-8CF7-AD8EC189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18613" y="2738438"/>
            <a:ext cx="7810500" cy="652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2D7FA-70DA-4F44-95C4-CDBAF306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C971-6C4C-43AF-96DB-B653167F04D5}" type="datetimeFigureOut">
              <a:rPr lang="en-ID" smtClean="0"/>
              <a:t>08/09/2020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53AE4-8F68-4A53-A483-5B7C7029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21EA5-6132-49A0-AB2A-9BEF372E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804C-EDDE-4DC7-9E1E-BCB003F736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01820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C7CE-5F76-47EA-800F-1AA0FCC5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547688"/>
            <a:ext cx="15773400" cy="1989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F88DB-B5D8-4CBB-B352-085C390F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888" y="2522538"/>
            <a:ext cx="77374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84E00-5EF3-49C0-943D-F5132F0BD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8888" y="3757613"/>
            <a:ext cx="7737475" cy="552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CEFFC-1A5E-4D0C-A1F4-576CAC33A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6713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018CC-3B34-4AF6-AEC8-AE9975142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6713" y="3757613"/>
            <a:ext cx="7775575" cy="552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ACF9C-15D4-4ACC-BB1C-0F4293D0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C971-6C4C-43AF-96DB-B653167F04D5}" type="datetimeFigureOut">
              <a:rPr lang="en-ID" smtClean="0"/>
              <a:t>08/09/2020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42003-CA5A-4792-8447-59A24E16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2009C-DD7E-49AB-95F4-A4494708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804C-EDDE-4DC7-9E1E-BCB003F736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51269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DF9A-1B4A-468B-B7EF-BCB420E2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BB6CB-65D7-47AF-A055-DCDD07F6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C971-6C4C-43AF-96DB-B653167F04D5}" type="datetimeFigureOut">
              <a:rPr lang="en-ID" smtClean="0"/>
              <a:t>08/09/2020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67E74-0926-4019-A59C-A8D5254D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C4E6B-A4BC-4AC7-BFAE-BD47A0DF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804C-EDDE-4DC7-9E1E-BCB003F736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61569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BF996-3AB2-43AB-B376-EBE849F9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C971-6C4C-43AF-96DB-B653167F04D5}" type="datetimeFigureOut">
              <a:rPr lang="en-ID" smtClean="0"/>
              <a:t>08/09/2020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C891F-04E0-4327-8A89-441B7DF6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4D799-75C7-4E8B-B5A4-4639BC4C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804C-EDDE-4DC7-9E1E-BCB003F736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44713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B42F-1274-464F-BDB6-D98D0D6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685800"/>
            <a:ext cx="5899150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4CDB-D128-4975-9188-27466CBF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3988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C371F-4FD7-45AE-8DD8-8C20DC02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8888" y="3086100"/>
            <a:ext cx="5899150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70D3D-5993-4CF9-80D5-F33BD256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C971-6C4C-43AF-96DB-B653167F04D5}" type="datetimeFigureOut">
              <a:rPr lang="en-ID" smtClean="0"/>
              <a:t>08/09/2020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1980F-803A-4501-917C-41ADBA7B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FDCCE-B058-4BF8-B284-040E82C9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804C-EDDE-4DC7-9E1E-BCB003F736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527934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C2BF-3FBB-41DE-ACFE-E4A27473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685800"/>
            <a:ext cx="5899150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FF9BC-380C-4A47-B917-C530626F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3988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83F72-CC93-422D-9EE2-1B58C2197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8888" y="3086100"/>
            <a:ext cx="5899150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5724D-8388-453C-A8B8-393C15D5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C971-6C4C-43AF-96DB-B653167F04D5}" type="datetimeFigureOut">
              <a:rPr lang="en-ID" smtClean="0"/>
              <a:t>08/09/2020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A328A-245E-40DD-A54C-900E6A44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97A3B-6508-4858-97AC-9803C5A2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804C-EDDE-4DC7-9E1E-BCB003F736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49688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5232-64AE-4220-B732-4F7F285F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4E85E-562E-4CB3-8024-C2698BCAB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6E54-E6EB-4D01-A3BA-2A11B8A7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C971-6C4C-43AF-96DB-B653167F04D5}" type="datetimeFigureOut">
              <a:rPr lang="en-ID" smtClean="0"/>
              <a:t>08/09/2020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807F-3AFA-432B-BA8F-57FD9720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DE3C-ADC7-4E90-B992-FDFB6959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804C-EDDE-4DC7-9E1E-BCB003F736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530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22A6C-1C0D-418C-8510-C395006F2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1763" cy="8718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5D46C-A202-4330-9CFB-B4BB6FBA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118A-0194-4A31-8EE1-E9D304E8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C971-6C4C-43AF-96DB-B653167F04D5}" type="datetimeFigureOut">
              <a:rPr lang="en-ID" smtClean="0"/>
              <a:t>08/09/2020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AF2D-3F1B-4432-86DE-18072C5D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7CED-72AC-4F69-8656-FD784F3A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804C-EDDE-4DC7-9E1E-BCB003F736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4610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0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8" Type="http://schemas.openxmlformats.org/officeDocument/2006/relationships/slideLayout" Target="../slideLayouts/slideLayout27.xml"/><Relationship Id="rId5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9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34" Type="http://schemas.openxmlformats.org/officeDocument/2006/relationships/slideLayout" Target="../slideLayouts/slideLayout114.xml"/><Relationship Id="rId42" Type="http://schemas.openxmlformats.org/officeDocument/2006/relationships/slideLayout" Target="../slideLayouts/slideLayout122.xml"/><Relationship Id="rId47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slideLayout" Target="../slideLayouts/slideLayout113.xml"/><Relationship Id="rId38" Type="http://schemas.openxmlformats.org/officeDocument/2006/relationships/slideLayout" Target="../slideLayouts/slideLayout118.xml"/><Relationship Id="rId46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41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slideLayout" Target="../slideLayouts/slideLayout112.xml"/><Relationship Id="rId37" Type="http://schemas.openxmlformats.org/officeDocument/2006/relationships/slideLayout" Target="../slideLayouts/slideLayout117.xml"/><Relationship Id="rId40" Type="http://schemas.openxmlformats.org/officeDocument/2006/relationships/slideLayout" Target="../slideLayouts/slideLayout120.xml"/><Relationship Id="rId45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36" Type="http://schemas.openxmlformats.org/officeDocument/2006/relationships/slideLayout" Target="../slideLayouts/slideLayout116.xml"/><Relationship Id="rId49" Type="http://schemas.openxmlformats.org/officeDocument/2006/relationships/theme" Target="../theme/theme5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4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Relationship Id="rId35" Type="http://schemas.openxmlformats.org/officeDocument/2006/relationships/slideLayout" Target="../slideLayouts/slideLayout115.xml"/><Relationship Id="rId43" Type="http://schemas.openxmlformats.org/officeDocument/2006/relationships/slideLayout" Target="../slideLayouts/slideLayout123.xml"/><Relationship Id="rId48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68" r:id="rId2"/>
    <p:sldLayoutId id="2147483869" r:id="rId3"/>
    <p:sldLayoutId id="2147483870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67" r:id="rId2"/>
    <p:sldLayoutId id="2147483851" r:id="rId3"/>
    <p:sldLayoutId id="2147483760" r:id="rId4"/>
    <p:sldLayoutId id="2147483852" r:id="rId5"/>
    <p:sldLayoutId id="2147483766" r:id="rId6"/>
    <p:sldLayoutId id="2147483765" r:id="rId7"/>
    <p:sldLayoutId id="2147483855" r:id="rId8"/>
    <p:sldLayoutId id="2147483856" r:id="rId9"/>
    <p:sldLayoutId id="2147483866" r:id="rId10"/>
    <p:sldLayoutId id="2147483857" r:id="rId11"/>
    <p:sldLayoutId id="2147483751" r:id="rId12"/>
    <p:sldLayoutId id="2147483752" r:id="rId13"/>
    <p:sldLayoutId id="2147483817" r:id="rId14"/>
    <p:sldLayoutId id="2147483823" r:id="rId15"/>
    <p:sldLayoutId id="2147483753" r:id="rId16"/>
    <p:sldLayoutId id="2147483844" r:id="rId17"/>
    <p:sldLayoutId id="2147483739" r:id="rId18"/>
    <p:sldLayoutId id="2147483740" r:id="rId19"/>
    <p:sldLayoutId id="2147483776" r:id="rId20"/>
    <p:sldLayoutId id="2147483778" r:id="rId21"/>
    <p:sldLayoutId id="2147483793" r:id="rId22"/>
    <p:sldLayoutId id="2147483791" r:id="rId23"/>
    <p:sldLayoutId id="2147483792" r:id="rId24"/>
    <p:sldLayoutId id="2147483808" r:id="rId25"/>
    <p:sldLayoutId id="2147483806" r:id="rId26"/>
    <p:sldLayoutId id="2147483845" r:id="rId27"/>
    <p:sldLayoutId id="2147483801" r:id="rId28"/>
    <p:sldLayoutId id="2147483799" r:id="rId29"/>
    <p:sldLayoutId id="2147483800" r:id="rId30"/>
    <p:sldLayoutId id="2147483802" r:id="rId31"/>
    <p:sldLayoutId id="2147483804" r:id="rId32"/>
    <p:sldLayoutId id="2147483805" r:id="rId33"/>
    <p:sldLayoutId id="2147483807" r:id="rId34"/>
    <p:sldLayoutId id="2147483811" r:id="rId35"/>
    <p:sldLayoutId id="2147483812" r:id="rId36"/>
    <p:sldLayoutId id="2147483819" r:id="rId37"/>
    <p:sldLayoutId id="2147483834" r:id="rId38"/>
    <p:sldLayoutId id="2147483832" r:id="rId39"/>
    <p:sldLayoutId id="2147483820" r:id="rId40"/>
    <p:sldLayoutId id="2147483833" r:id="rId41"/>
    <p:sldLayoutId id="2147483821" r:id="rId42"/>
    <p:sldLayoutId id="2147483840" r:id="rId43"/>
    <p:sldLayoutId id="2147483863" r:id="rId44"/>
    <p:sldLayoutId id="2147483841" r:id="rId45"/>
    <p:sldLayoutId id="2147483850" r:id="rId46"/>
    <p:sldLayoutId id="2147483828" r:id="rId47"/>
    <p:sldLayoutId id="2147483826" r:id="rId48"/>
    <p:sldLayoutId id="2147483830" r:id="rId49"/>
    <p:sldLayoutId id="2147483827" r:id="rId5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52BC3-DDC7-47C1-A618-1FF0FDF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1813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F30DF-CB33-4ABF-922B-5FA05251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1813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81C13-7E74-4646-A7CA-0BF6AFAC2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8C971-6C4C-43AF-96DB-B653167F04D5}" type="datetimeFigureOut">
              <a:rPr lang="en-ID" smtClean="0"/>
              <a:t>08/09/2020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50F2-D3FB-4AD5-BD67-0EA2F5D26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061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BB705-2EC2-468C-8086-33FBFF850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4313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804C-EDDE-4DC7-9E1E-BCB003F736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924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id-ID" altLang="ja-JP" dirty="0"/>
              <a:t>Algoritma Pemograman</a:t>
            </a:r>
            <a:endParaRPr kumimoji="1" lang="ja-JP" altLang="en-US" dirty="0"/>
          </a:p>
        </p:txBody>
      </p:sp>
      <p:sp>
        <p:nvSpPr>
          <p:cNvPr id="12" name="サブタイトル 11"/>
          <p:cNvSpPr>
            <a:spLocks noGrp="1"/>
          </p:cNvSpPr>
          <p:nvPr>
            <p:ph type="subTitle" idx="1"/>
          </p:nvPr>
        </p:nvSpPr>
        <p:spPr>
          <a:xfrm>
            <a:off x="2266442" y="8068825"/>
            <a:ext cx="13753528" cy="1800200"/>
          </a:xfrm>
        </p:spPr>
        <p:txBody>
          <a:bodyPr>
            <a:noAutofit/>
          </a:bodyPr>
          <a:lstStyle/>
          <a:p>
            <a:r>
              <a:rPr kumimoji="1" lang="id-ID" altLang="ja-JP" sz="2800" dirty="0"/>
              <a:t>Fakultas Teknik</a:t>
            </a:r>
          </a:p>
          <a:p>
            <a:r>
              <a:rPr kumimoji="1" lang="id-ID" altLang="ja-JP" sz="2800" dirty="0"/>
              <a:t>Jurusan Teknik Informatika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EF54C5-AA60-45BB-84AC-1AD0B5BF09D1}"/>
              </a:ext>
            </a:extLst>
          </p:cNvPr>
          <p:cNvSpPr txBox="1">
            <a:spLocks/>
          </p:cNvSpPr>
          <p:nvPr/>
        </p:nvSpPr>
        <p:spPr>
          <a:xfrm>
            <a:off x="7613036" y="6261451"/>
            <a:ext cx="4320480" cy="1043694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Perulangan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extLst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8A64FB-596F-4AE6-8555-16CE6A852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3E4FA-1E7C-4A44-A329-96C32D3AE0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While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51A07-FEBD-498A-A829-2B4FB4E462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23326" y="1576753"/>
            <a:ext cx="4095455" cy="1043694"/>
          </a:xfrm>
        </p:spPr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ACDB4-EA76-4B36-B58C-247C06C5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" y="1592746"/>
            <a:ext cx="9118766" cy="4510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7F8FE-0C0E-4268-B3BC-1B6962DA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326" y="2448102"/>
            <a:ext cx="7654784" cy="23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7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BEEDF6-1FD5-42FB-A36B-7EC2DB4564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099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606CAB-38C2-487F-B03A-E53B38D0B4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62E18-708B-4F47-82F3-93B560D6B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165C3B-0ADB-4566-BF2F-CE19A534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01CD7-C78C-429F-97EF-E14EB083BE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D" sz="3600" dirty="0" err="1"/>
              <a:t>Perulangan</a:t>
            </a:r>
            <a:r>
              <a:rPr lang="en-ID" sz="3600" dirty="0"/>
              <a:t> </a:t>
            </a:r>
            <a:r>
              <a:rPr lang="en-ID" sz="3600" dirty="0" err="1"/>
              <a:t>digunakan</a:t>
            </a:r>
            <a:r>
              <a:rPr lang="en-ID" sz="3600" dirty="0"/>
              <a:t> </a:t>
            </a:r>
            <a:r>
              <a:rPr lang="en-ID" sz="3600" dirty="0" err="1"/>
              <a:t>untuk</a:t>
            </a:r>
            <a:r>
              <a:rPr lang="en-ID" sz="3600" dirty="0"/>
              <a:t> </a:t>
            </a:r>
            <a:r>
              <a:rPr lang="en-ID" sz="3600" dirty="0" err="1"/>
              <a:t>melakukan</a:t>
            </a:r>
            <a:r>
              <a:rPr lang="en-ID" sz="3600" dirty="0"/>
              <a:t> proses yang </a:t>
            </a:r>
            <a:r>
              <a:rPr lang="en-ID" sz="3600" dirty="0" err="1"/>
              <a:t>berulang-ulang</a:t>
            </a:r>
            <a:r>
              <a:rPr lang="en-ID" sz="3600" dirty="0"/>
              <a:t>. </a:t>
            </a:r>
            <a:r>
              <a:rPr lang="en-ID" sz="3600" dirty="0" err="1"/>
              <a:t>Perulangan</a:t>
            </a:r>
            <a:r>
              <a:rPr lang="en-ID" sz="3600" dirty="0"/>
              <a:t> </a:t>
            </a:r>
            <a:r>
              <a:rPr lang="en-ID" sz="3600" dirty="0" err="1"/>
              <a:t>biasanya</a:t>
            </a:r>
            <a:r>
              <a:rPr lang="en-ID" sz="3600" dirty="0"/>
              <a:t> juga </a:t>
            </a:r>
            <a:r>
              <a:rPr lang="en-ID" sz="3600" dirty="0" err="1"/>
              <a:t>disebut</a:t>
            </a:r>
            <a:r>
              <a:rPr lang="en-ID" sz="3600" dirty="0"/>
              <a:t> </a:t>
            </a:r>
            <a:r>
              <a:rPr lang="en-ID" sz="3600" i="1" dirty="0"/>
              <a:t>looping</a:t>
            </a:r>
            <a:r>
              <a:rPr lang="en-ID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3710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F617-9ABC-44C6-85D5-B948640B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61" y="192950"/>
            <a:ext cx="16741860" cy="1125125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1C892-A122-4753-95D3-1B06E2EE6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04665" y="7123720"/>
            <a:ext cx="12834095" cy="547688"/>
          </a:xfrm>
        </p:spPr>
        <p:txBody>
          <a:bodyPr/>
          <a:lstStyle/>
          <a:p>
            <a:pPr algn="l"/>
            <a:r>
              <a:rPr lang="en-ID" sz="2400" dirty="0" err="1">
                <a:solidFill>
                  <a:schemeClr val="tx1"/>
                </a:solidFill>
              </a:rPr>
              <a:t>Tapi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bagaimana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jika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kita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ingin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mencetak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sebanyak</a:t>
            </a:r>
            <a:r>
              <a:rPr lang="en-ID" sz="2400" dirty="0">
                <a:solidFill>
                  <a:schemeClr val="tx1"/>
                </a:solidFill>
              </a:rPr>
              <a:t> 1.000 x? 100.000 x?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E15B7-7FE6-40DB-AF61-64BABD827B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332D49-970A-477E-8E2E-32C3001E58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6312" y="1858136"/>
            <a:ext cx="16057784" cy="1530170"/>
          </a:xfrm>
        </p:spPr>
        <p:txBody>
          <a:bodyPr/>
          <a:lstStyle/>
          <a:p>
            <a:r>
              <a:rPr lang="en-ID" dirty="0"/>
              <a:t>Kita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“Hello Word” </a:t>
            </a:r>
            <a:r>
              <a:rPr lang="en-ID" dirty="0" err="1"/>
              <a:t>sebanyak</a:t>
            </a:r>
            <a:r>
              <a:rPr lang="en-ID" dirty="0"/>
              <a:t> 5x </a:t>
            </a:r>
          </a:p>
          <a:p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i="1" dirty="0"/>
              <a:t>print()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5x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F962A-DD6F-4AC2-B28B-0A4BF6326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32" t="11240" r="61760" b="70918"/>
          <a:stretch/>
        </p:blipFill>
        <p:spPr>
          <a:xfrm>
            <a:off x="1312336" y="3273883"/>
            <a:ext cx="6874901" cy="33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D89F4-F567-41B6-ADFC-6751511C15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22326" y="417975"/>
            <a:ext cx="15841760" cy="2385265"/>
          </a:xfrm>
        </p:spPr>
        <p:txBody>
          <a:bodyPr/>
          <a:lstStyle/>
          <a:p>
            <a:r>
              <a:rPr lang="en-ID" dirty="0"/>
              <a:t>Di python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2 </a:t>
            </a:r>
            <a:r>
              <a:rPr lang="en-ID" dirty="0" err="1"/>
              <a:t>cara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B369A-8B52-451B-A7E9-BBCAB06F5F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22326" y="3489566"/>
            <a:ext cx="15526725" cy="59744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sz="4400" b="1" dirty="0"/>
              <a:t>for</a:t>
            </a:r>
            <a:endParaRPr lang="en-ID" sz="4400" dirty="0"/>
          </a:p>
          <a:p>
            <a:pPr marL="457200" indent="-457200">
              <a:buFont typeface="+mj-lt"/>
              <a:buAutoNum type="arabicPeriod"/>
            </a:pPr>
            <a:r>
              <a:rPr lang="en-ID" sz="4400" b="1" dirty="0"/>
              <a:t>while </a:t>
            </a:r>
            <a:endParaRPr lang="en-ID" sz="4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136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E973E2-2612-4976-B4D1-0EBA5F72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Perulangan</a:t>
            </a:r>
            <a:r>
              <a:rPr lang="en-ID" dirty="0"/>
              <a:t> di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70AEE-0B31-44AE-81B8-B7A4F1EF52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FD3749-AD29-4CC2-A107-E2BA02F2D1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D" sz="2800" i="1" dirty="0"/>
              <a:t>for</a:t>
            </a:r>
            <a:r>
              <a:rPr lang="en-ID" sz="2800" dirty="0"/>
              <a:t>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perulangan</a:t>
            </a:r>
            <a:r>
              <a:rPr lang="en-ID" sz="2800" dirty="0"/>
              <a:t> yang </a:t>
            </a:r>
            <a:r>
              <a:rPr lang="en-ID" sz="2800" dirty="0" err="1"/>
              <a:t>terhitung</a:t>
            </a:r>
            <a:r>
              <a:rPr lang="en-ID" sz="2800" dirty="0"/>
              <a:t> </a:t>
            </a:r>
            <a:r>
              <a:rPr lang="en-ID" sz="2800" dirty="0" err="1"/>
              <a:t>jelas</a:t>
            </a:r>
            <a:r>
              <a:rPr lang="en-ID" sz="2800" dirty="0"/>
              <a:t>. </a:t>
            </a:r>
            <a:r>
              <a:rPr lang="en-ID" sz="2800" dirty="0" err="1"/>
              <a:t>Ketika</a:t>
            </a:r>
            <a:r>
              <a:rPr lang="en-ID" sz="2800" dirty="0"/>
              <a:t>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telah</a:t>
            </a:r>
            <a:r>
              <a:rPr lang="en-ID" sz="2800" dirty="0"/>
              <a:t> </a:t>
            </a:r>
            <a:r>
              <a:rPr lang="en-ID" sz="2800" dirty="0" err="1"/>
              <a:t>menentukan</a:t>
            </a:r>
            <a:r>
              <a:rPr lang="en-ID" sz="2800" dirty="0"/>
              <a:t> </a:t>
            </a:r>
            <a:r>
              <a:rPr lang="en-ID" sz="2800" dirty="0" err="1"/>
              <a:t>berapa</a:t>
            </a:r>
            <a:r>
              <a:rPr lang="en-ID" sz="2800" dirty="0"/>
              <a:t> </a:t>
            </a:r>
            <a:r>
              <a:rPr lang="en-ID" sz="2800" dirty="0" err="1"/>
              <a:t>banyak</a:t>
            </a:r>
            <a:r>
              <a:rPr lang="en-ID" sz="2800" dirty="0"/>
              <a:t> </a:t>
            </a:r>
            <a:r>
              <a:rPr lang="en-ID" sz="2800" dirty="0" err="1"/>
              <a:t>perulangan</a:t>
            </a:r>
            <a:r>
              <a:rPr lang="en-ID" sz="2800" dirty="0"/>
              <a:t> </a:t>
            </a:r>
            <a:r>
              <a:rPr lang="en-ID" sz="2800" dirty="0" err="1"/>
              <a:t>kode</a:t>
            </a:r>
            <a:r>
              <a:rPr lang="en-ID" sz="2800" dirty="0"/>
              <a:t> </a:t>
            </a:r>
            <a:r>
              <a:rPr lang="en-ID" sz="2800" dirty="0" err="1"/>
              <a:t>maka</a:t>
            </a:r>
            <a:r>
              <a:rPr lang="en-ID" sz="2800" dirty="0"/>
              <a:t> </a:t>
            </a:r>
            <a:r>
              <a:rPr lang="en-ID" sz="2800" i="1" dirty="0"/>
              <a:t>for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pilihan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perulangan</a:t>
            </a:r>
            <a:r>
              <a:rPr lang="en-ID" sz="2800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9B1B82-8022-4197-B9C5-3E6F9A7EE9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b="1" dirty="0"/>
              <a:t>For</a:t>
            </a:r>
          </a:p>
          <a:p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0BEC26-4711-44FC-8CC7-F3A9BC370C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D" sz="2800" b="1" i="1" dirty="0"/>
              <a:t>while</a:t>
            </a:r>
            <a:r>
              <a:rPr lang="en-ID" sz="2800" dirty="0"/>
              <a:t> juga </a:t>
            </a:r>
            <a:r>
              <a:rPr lang="en-ID" sz="2800" dirty="0" err="1"/>
              <a:t>bisa</a:t>
            </a:r>
            <a:r>
              <a:rPr lang="en-ID" sz="2800" dirty="0"/>
              <a:t>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perulangan</a:t>
            </a:r>
            <a:r>
              <a:rPr lang="en-ID" sz="2800" dirty="0"/>
              <a:t> </a:t>
            </a:r>
            <a:r>
              <a:rPr lang="en-ID" sz="2800" dirty="0" err="1"/>
              <a:t>seperti</a:t>
            </a:r>
            <a:r>
              <a:rPr lang="en-ID" sz="2800" dirty="0"/>
              <a:t> </a:t>
            </a:r>
            <a:r>
              <a:rPr lang="en-ID" sz="2800" b="1" i="1" dirty="0"/>
              <a:t>for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perulangan</a:t>
            </a:r>
            <a:r>
              <a:rPr lang="en-ID" sz="2800" dirty="0"/>
              <a:t> yang </a:t>
            </a:r>
            <a:r>
              <a:rPr lang="en-ID" sz="2800" dirty="0" err="1"/>
              <a:t>pasti</a:t>
            </a:r>
            <a:r>
              <a:rPr lang="en-ID" sz="2800" dirty="0"/>
              <a:t>. </a:t>
            </a:r>
            <a:r>
              <a:rPr lang="en-ID" sz="2800" dirty="0" err="1"/>
              <a:t>Misal</a:t>
            </a:r>
            <a:r>
              <a:rPr lang="en-ID" sz="2800" dirty="0"/>
              <a:t>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ingin</a:t>
            </a:r>
            <a:r>
              <a:rPr lang="en-ID" sz="2800" dirty="0"/>
              <a:t> </a:t>
            </a:r>
            <a:r>
              <a:rPr lang="en-ID" sz="2800" dirty="0" err="1"/>
              <a:t>mencetak</a:t>
            </a:r>
            <a:r>
              <a:rPr lang="en-ID" sz="2800" dirty="0"/>
              <a:t> </a:t>
            </a:r>
            <a:r>
              <a:rPr lang="en-ID" sz="2800" dirty="0" err="1"/>
              <a:t>seperti</a:t>
            </a:r>
            <a:r>
              <a:rPr lang="en-ID" sz="2800" dirty="0"/>
              <a:t> </a:t>
            </a:r>
            <a:r>
              <a:rPr lang="en-ID" sz="2800" dirty="0" err="1"/>
              <a:t>kasus</a:t>
            </a:r>
            <a:r>
              <a:rPr lang="en-ID" sz="2800" dirty="0"/>
              <a:t> </a:t>
            </a:r>
            <a:r>
              <a:rPr lang="en-ID" sz="2800" dirty="0" err="1"/>
              <a:t>diatas</a:t>
            </a:r>
            <a:r>
              <a:rPr lang="en-ID" sz="2800" dirty="0"/>
              <a:t> </a:t>
            </a:r>
            <a:r>
              <a:rPr lang="en-ID" sz="2800" dirty="0" err="1"/>
              <a:t>yaitu</a:t>
            </a:r>
            <a:r>
              <a:rPr lang="en-ID" sz="2800" dirty="0"/>
              <a:t> print </a:t>
            </a:r>
            <a:r>
              <a:rPr lang="en-ID" sz="2800" dirty="0" err="1"/>
              <a:t>nilai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0 1 2 3 dan 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6CE512-BBED-4E83-94A8-59209F8ACB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D" b="1" dirty="0"/>
              <a:t>While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1FE240D-ADD3-4A69-9FEC-C2DF99C168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-558" t="10180" r="-2666" b="7281"/>
          <a:stretch/>
        </p:blipFill>
        <p:spPr>
          <a:xfrm>
            <a:off x="1083526" y="2398195"/>
            <a:ext cx="7700509" cy="2970329"/>
          </a:xfrm>
          <a:prstGeom prst="rect">
            <a:avLst/>
          </a:prstGeo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A433786-A714-4585-B57B-D8830E3031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671" t="-16756" r="-1057" b="-17341"/>
          <a:stretch/>
        </p:blipFill>
        <p:spPr>
          <a:xfrm>
            <a:off x="9809681" y="1987943"/>
            <a:ext cx="7262984" cy="409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8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12FA-360F-4ABA-9114-84A6583A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61" y="192950"/>
            <a:ext cx="16741860" cy="1125125"/>
          </a:xfrm>
        </p:spPr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For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FF003-13C1-4129-BDFE-BAE9C0561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91FF3-410C-418D-8646-18A999492A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176" y="1512019"/>
            <a:ext cx="16057784" cy="1043694"/>
          </a:xfrm>
        </p:spPr>
        <p:txBody>
          <a:bodyPr/>
          <a:lstStyle/>
          <a:p>
            <a:r>
              <a:rPr lang="it-IT" dirty="0"/>
              <a:t>Cara penulisan For di python adalah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3216B-FEC6-41CE-A81C-29D5370D51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1672" y="2655435"/>
            <a:ext cx="16057784" cy="3298155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sequence: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jalankan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jalankan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juga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karena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berada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  <a:endParaRPr lang="en-I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4D27F6-61BB-4DEA-8831-4A95977F8AD3}"/>
              </a:ext>
            </a:extLst>
          </p:cNvPr>
          <p:cNvSpPr/>
          <p:nvPr/>
        </p:nvSpPr>
        <p:spPr>
          <a:xfrm>
            <a:off x="1241672" y="6493650"/>
            <a:ext cx="157670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spc="300" dirty="0">
                <a:latin typeface="+mj-lt"/>
              </a:rPr>
              <a:t>Index </a:t>
            </a:r>
            <a:r>
              <a:rPr lang="en-ID" sz="3600" spc="300" dirty="0" err="1">
                <a:latin typeface="+mj-lt"/>
              </a:rPr>
              <a:t>adalah</a:t>
            </a:r>
            <a:r>
              <a:rPr lang="en-ID" sz="3600" spc="300" dirty="0">
                <a:latin typeface="+mj-lt"/>
              </a:rPr>
              <a:t> </a:t>
            </a:r>
            <a:r>
              <a:rPr lang="en-ID" sz="3600" spc="300" dirty="0" err="1">
                <a:latin typeface="+mj-lt"/>
              </a:rPr>
              <a:t>variabel</a:t>
            </a:r>
            <a:r>
              <a:rPr lang="en-ID" sz="3600" spc="300" dirty="0">
                <a:latin typeface="+mj-lt"/>
              </a:rPr>
              <a:t> yang </a:t>
            </a:r>
            <a:r>
              <a:rPr lang="en-ID" sz="3600" spc="300" dirty="0" err="1">
                <a:latin typeface="+mj-lt"/>
              </a:rPr>
              <a:t>menampung</a:t>
            </a:r>
            <a:r>
              <a:rPr lang="en-ID" sz="3600" spc="300" dirty="0">
                <a:latin typeface="+mj-lt"/>
              </a:rPr>
              <a:t> </a:t>
            </a:r>
            <a:r>
              <a:rPr lang="en-ID" sz="3600" spc="300" dirty="0" err="1">
                <a:latin typeface="+mj-lt"/>
              </a:rPr>
              <a:t>nilai</a:t>
            </a:r>
            <a:r>
              <a:rPr lang="en-ID" sz="3600" spc="300" dirty="0">
                <a:latin typeface="+mj-lt"/>
              </a:rPr>
              <a:t> </a:t>
            </a:r>
            <a:r>
              <a:rPr lang="en-ID" sz="3600" spc="300" dirty="0" err="1">
                <a:latin typeface="+mj-lt"/>
              </a:rPr>
              <a:t>iterasi</a:t>
            </a:r>
            <a:r>
              <a:rPr lang="en-ID" sz="3600" spc="300" dirty="0">
                <a:latin typeface="+mj-lt"/>
              </a:rPr>
              <a:t> </a:t>
            </a:r>
            <a:r>
              <a:rPr lang="en-ID" sz="3600" spc="300" dirty="0" err="1">
                <a:latin typeface="+mj-lt"/>
              </a:rPr>
              <a:t>bisa</a:t>
            </a:r>
            <a:r>
              <a:rPr lang="en-ID" sz="3600" spc="300" dirty="0">
                <a:latin typeface="+mj-lt"/>
              </a:rPr>
              <a:t> </a:t>
            </a:r>
            <a:r>
              <a:rPr lang="en-ID" sz="3600" spc="300" dirty="0" err="1">
                <a:latin typeface="+mj-lt"/>
              </a:rPr>
              <a:t>didefinisikan</a:t>
            </a:r>
            <a:r>
              <a:rPr lang="en-ID" sz="3600" spc="300" dirty="0">
                <a:latin typeface="+mj-lt"/>
              </a:rPr>
              <a:t> </a:t>
            </a:r>
            <a:r>
              <a:rPr lang="en-ID" sz="3600" spc="300" dirty="0" err="1">
                <a:latin typeface="+mj-lt"/>
              </a:rPr>
              <a:t>seperti</a:t>
            </a:r>
            <a:r>
              <a:rPr lang="en-ID" sz="3600" spc="300" dirty="0">
                <a:latin typeface="+mj-lt"/>
              </a:rPr>
              <a:t> </a:t>
            </a:r>
            <a:r>
              <a:rPr lang="en-ID" sz="3600" spc="300" dirty="0" err="1">
                <a:latin typeface="+mj-lt"/>
              </a:rPr>
              <a:t>variabel</a:t>
            </a:r>
            <a:r>
              <a:rPr lang="en-ID" sz="3600" spc="300" dirty="0">
                <a:latin typeface="+mj-lt"/>
              </a:rPr>
              <a:t> </a:t>
            </a:r>
            <a:r>
              <a:rPr lang="en-ID" sz="3600" spc="300" dirty="0" err="1">
                <a:latin typeface="+mj-lt"/>
              </a:rPr>
              <a:t>biasanya</a:t>
            </a:r>
            <a:endParaRPr lang="en-ID" sz="3600" spc="300" dirty="0">
              <a:latin typeface="+mj-lt"/>
            </a:endParaRPr>
          </a:p>
          <a:p>
            <a:endParaRPr lang="en-ID" sz="3600" spc="300" dirty="0">
              <a:latin typeface="+mj-lt"/>
            </a:endParaRPr>
          </a:p>
          <a:p>
            <a:r>
              <a:rPr lang="en-ID" sz="3600" spc="300" dirty="0">
                <a:latin typeface="+mj-lt"/>
              </a:rPr>
              <a:t>Sequence </a:t>
            </a:r>
            <a:r>
              <a:rPr lang="en-ID" sz="3600" spc="300" dirty="0" err="1">
                <a:latin typeface="+mj-lt"/>
              </a:rPr>
              <a:t>adalah</a:t>
            </a:r>
            <a:r>
              <a:rPr lang="en-ID" sz="3600" spc="300" dirty="0">
                <a:latin typeface="+mj-lt"/>
              </a:rPr>
              <a:t> </a:t>
            </a:r>
            <a:r>
              <a:rPr lang="en-ID" sz="3600" spc="300" dirty="0" err="1">
                <a:latin typeface="+mj-lt"/>
              </a:rPr>
              <a:t>kumpulan</a:t>
            </a:r>
            <a:r>
              <a:rPr lang="en-ID" sz="3600" spc="300" dirty="0">
                <a:latin typeface="+mj-lt"/>
              </a:rPr>
              <a:t> </a:t>
            </a:r>
            <a:r>
              <a:rPr lang="en-ID" sz="3600" spc="300" dirty="0" err="1">
                <a:latin typeface="+mj-lt"/>
              </a:rPr>
              <a:t>nilai</a:t>
            </a:r>
            <a:r>
              <a:rPr lang="en-ID" sz="3600" spc="300" dirty="0">
                <a:latin typeface="+mj-lt"/>
              </a:rPr>
              <a:t> yang </a:t>
            </a:r>
            <a:r>
              <a:rPr lang="en-ID" sz="3600" spc="300" dirty="0" err="1">
                <a:latin typeface="+mj-lt"/>
              </a:rPr>
              <a:t>terurut</a:t>
            </a:r>
            <a:r>
              <a:rPr lang="en-ID" sz="3600" spc="300" dirty="0">
                <a:latin typeface="+mj-lt"/>
              </a:rPr>
              <a:t> </a:t>
            </a:r>
            <a:r>
              <a:rPr lang="en-ID" sz="3600" spc="300" dirty="0" err="1">
                <a:latin typeface="+mj-lt"/>
              </a:rPr>
              <a:t>bisa</a:t>
            </a:r>
            <a:r>
              <a:rPr lang="en-ID" sz="3600" spc="300" dirty="0">
                <a:latin typeface="+mj-lt"/>
              </a:rPr>
              <a:t> </a:t>
            </a:r>
            <a:r>
              <a:rPr lang="en-ID" sz="3600" spc="300" dirty="0" err="1">
                <a:latin typeface="+mj-lt"/>
              </a:rPr>
              <a:t>berupa</a:t>
            </a:r>
            <a:r>
              <a:rPr lang="en-ID" sz="3600" spc="300" dirty="0">
                <a:latin typeface="+mj-lt"/>
              </a:rPr>
              <a:t> integer, string, list </a:t>
            </a:r>
            <a:r>
              <a:rPr lang="en-ID" sz="3600" spc="300" dirty="0" err="1">
                <a:latin typeface="+mj-lt"/>
              </a:rPr>
              <a:t>atau</a:t>
            </a:r>
            <a:r>
              <a:rPr lang="en-ID" sz="3600" spc="300" dirty="0">
                <a:latin typeface="+mj-lt"/>
              </a:rPr>
              <a:t> yang lain</a:t>
            </a:r>
          </a:p>
        </p:txBody>
      </p:sp>
    </p:spTree>
    <p:extLst>
      <p:ext uri="{BB962C8B-B14F-4D97-AF65-F5344CB8AC3E}">
        <p14:creationId xmlns:p14="http://schemas.microsoft.com/office/powerpoint/2010/main" val="409298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B7270-288A-44C8-BC6A-E679C3E26A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CBA88-AB02-4278-9B3B-5341DC305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10 kali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DF7B6-73A8-4A62-A2C3-E09B15E120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251" y="1559502"/>
            <a:ext cx="16057784" cy="1648783"/>
          </a:xfrm>
        </p:spPr>
        <p:txBody>
          <a:bodyPr/>
          <a:lstStyle/>
          <a:p>
            <a:r>
              <a:rPr lang="en-ID" dirty="0" err="1"/>
              <a:t>Misal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10 kali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CF83836-ADF3-443D-83D3-9C211153D044}"/>
              </a:ext>
            </a:extLst>
          </p:cNvPr>
          <p:cNvSpPr txBox="1">
            <a:spLocks/>
          </p:cNvSpPr>
          <p:nvPr/>
        </p:nvSpPr>
        <p:spPr>
          <a:xfrm>
            <a:off x="547251" y="7289940"/>
            <a:ext cx="15753502" cy="2301427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4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3600" dirty="0" err="1"/>
              <a:t>Variabel</a:t>
            </a:r>
            <a:r>
              <a:rPr lang="en-ID" sz="3600" dirty="0"/>
              <a:t> </a:t>
            </a:r>
            <a:r>
              <a:rPr lang="en-ID" sz="3600" dirty="0" err="1"/>
              <a:t>i</a:t>
            </a:r>
            <a:r>
              <a:rPr lang="en-ID" sz="3600" dirty="0"/>
              <a:t> </a:t>
            </a:r>
            <a:r>
              <a:rPr lang="en-ID" sz="3600" dirty="0" err="1"/>
              <a:t>berfungsi</a:t>
            </a:r>
            <a:r>
              <a:rPr lang="en-ID" sz="3600" dirty="0"/>
              <a:t> </a:t>
            </a:r>
            <a:r>
              <a:rPr lang="en-ID" sz="3600" dirty="0" err="1"/>
              <a:t>untuk</a:t>
            </a:r>
            <a:r>
              <a:rPr lang="en-ID" sz="3600" dirty="0"/>
              <a:t> </a:t>
            </a:r>
            <a:r>
              <a:rPr lang="en-ID" sz="3600" dirty="0" err="1"/>
              <a:t>menampung</a:t>
            </a:r>
            <a:r>
              <a:rPr lang="en-ID" sz="3600" dirty="0"/>
              <a:t> </a:t>
            </a:r>
            <a:r>
              <a:rPr lang="en-ID" sz="3600" dirty="0" err="1"/>
              <a:t>indeks</a:t>
            </a:r>
            <a:r>
              <a:rPr lang="en-ID" sz="3600" dirty="0"/>
              <a:t>, dan </a:t>
            </a:r>
            <a:r>
              <a:rPr lang="en-ID" sz="3600" dirty="0" err="1"/>
              <a:t>fungsi</a:t>
            </a:r>
            <a:r>
              <a:rPr lang="en-ID" sz="3600" dirty="0"/>
              <a:t> range() </a:t>
            </a:r>
            <a:r>
              <a:rPr lang="en-ID" sz="3600" dirty="0" err="1"/>
              <a:t>berfungsi</a:t>
            </a:r>
            <a:r>
              <a:rPr lang="en-ID" sz="3600" dirty="0"/>
              <a:t> </a:t>
            </a:r>
            <a:r>
              <a:rPr lang="en-ID" sz="3600" dirty="0" err="1"/>
              <a:t>untuk</a:t>
            </a:r>
            <a:r>
              <a:rPr lang="en-ID" sz="3600" dirty="0"/>
              <a:t> </a:t>
            </a:r>
            <a:r>
              <a:rPr lang="en-ID" sz="3600" dirty="0" err="1"/>
              <a:t>membuat</a:t>
            </a:r>
            <a:r>
              <a:rPr lang="en-ID" sz="3600" dirty="0"/>
              <a:t> list </a:t>
            </a:r>
            <a:r>
              <a:rPr lang="en-ID" sz="3600" dirty="0" err="1"/>
              <a:t>dengan</a:t>
            </a:r>
            <a:r>
              <a:rPr lang="en-ID" sz="3600" dirty="0"/>
              <a:t> range </a:t>
            </a:r>
            <a:r>
              <a:rPr lang="en-ID" sz="3600" dirty="0" err="1"/>
              <a:t>dari</a:t>
            </a:r>
            <a:r>
              <a:rPr lang="en-ID" sz="3600" dirty="0"/>
              <a:t> 0 - 9. </a:t>
            </a:r>
            <a:r>
              <a:rPr lang="en-ID" sz="3600" dirty="0" err="1"/>
              <a:t>Fungsi</a:t>
            </a:r>
            <a:r>
              <a:rPr lang="en-ID" sz="3600" dirty="0"/>
              <a:t> str() </a:t>
            </a:r>
            <a:r>
              <a:rPr lang="en-ID" sz="3600" dirty="0" err="1"/>
              <a:t>berfungsi</a:t>
            </a:r>
            <a:r>
              <a:rPr lang="en-ID" sz="3600" dirty="0"/>
              <a:t> </a:t>
            </a:r>
            <a:r>
              <a:rPr lang="en-ID" sz="3600" dirty="0" err="1"/>
              <a:t>merubah</a:t>
            </a:r>
            <a:r>
              <a:rPr lang="en-ID" sz="3600" dirty="0"/>
              <a:t> </a:t>
            </a:r>
            <a:r>
              <a:rPr lang="en-ID" sz="3600" dirty="0" err="1"/>
              <a:t>tipe</a:t>
            </a:r>
            <a:r>
              <a:rPr lang="en-ID" sz="3600" dirty="0"/>
              <a:t> data </a:t>
            </a:r>
            <a:r>
              <a:rPr lang="en-ID" sz="3600" dirty="0" err="1"/>
              <a:t>ineger</a:t>
            </a:r>
            <a:r>
              <a:rPr lang="en-ID" sz="3600" dirty="0"/>
              <a:t> </a:t>
            </a:r>
            <a:r>
              <a:rPr lang="en-ID" sz="3600" dirty="0" err="1"/>
              <a:t>ke</a:t>
            </a:r>
            <a:r>
              <a:rPr lang="en-ID" sz="3600" dirty="0"/>
              <a:t> string.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4AD8AE-2019-4DF7-9439-39CC043B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70" y="3196735"/>
            <a:ext cx="7979253" cy="3116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3EB8C-6F2E-437C-9180-A59FF3130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0" b="9430"/>
          <a:stretch/>
        </p:blipFill>
        <p:spPr>
          <a:xfrm>
            <a:off x="9559388" y="3736637"/>
            <a:ext cx="5805645" cy="3424481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BDCFC17-3839-4041-8E17-CB7CB10181C2}"/>
              </a:ext>
            </a:extLst>
          </p:cNvPr>
          <p:cNvSpPr txBox="1">
            <a:spLocks/>
          </p:cNvSpPr>
          <p:nvPr/>
        </p:nvSpPr>
        <p:spPr>
          <a:xfrm>
            <a:off x="9323226" y="2997060"/>
            <a:ext cx="1800200" cy="739577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4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3600" dirty="0"/>
              <a:t>Hasil:</a:t>
            </a:r>
          </a:p>
        </p:txBody>
      </p:sp>
    </p:spTree>
    <p:extLst>
      <p:ext uri="{BB962C8B-B14F-4D97-AF65-F5344CB8AC3E}">
        <p14:creationId xmlns:p14="http://schemas.microsoft.com/office/powerpoint/2010/main" val="62629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4AD5D-E1BA-48FF-8588-E63F19EC2F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F7B74-0EEB-4986-97D5-AC3A315803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/>
              <a:t>Contoh lain menggunakan senarai (</a:t>
            </a:r>
            <a:r>
              <a:rPr lang="fi-FI" i="1" dirty="0"/>
              <a:t>list</a:t>
            </a:r>
            <a:r>
              <a:rPr lang="fi-FI" dirty="0"/>
              <a:t>):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77570-6211-403B-9E4E-BA3F2AAC7464}"/>
              </a:ext>
            </a:extLst>
          </p:cNvPr>
          <p:cNvSpPr/>
          <p:nvPr/>
        </p:nvSpPr>
        <p:spPr>
          <a:xfrm>
            <a:off x="735368" y="6595623"/>
            <a:ext cx="1300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Hasil: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3398B-90A0-4E98-9205-B82C1405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73" y="1408085"/>
            <a:ext cx="15035276" cy="4860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2D1A1-3577-4E9C-8E41-A2C09A614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450" y="6595623"/>
            <a:ext cx="10714015" cy="322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0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B8E84-B8EF-4EAD-BF26-25E3A269BE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52D91-4ACA-4CE0-949C-D2AFF593D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FAD1C-2B61-42BB-AD5B-2866CE1BBE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D" b="1" dirty="0" err="1"/>
              <a:t>Perulangan</a:t>
            </a:r>
            <a:r>
              <a:rPr lang="en-ID" b="1" dirty="0"/>
              <a:t> while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66CE3-7E7F-416F-A87E-CD5E060194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251" y="1559502"/>
            <a:ext cx="16057784" cy="1043694"/>
          </a:xfrm>
        </p:spPr>
        <p:txBody>
          <a:bodyPr/>
          <a:lstStyle/>
          <a:p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E6438-0029-4771-AE10-7B0F331A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76" y="2621803"/>
            <a:ext cx="16391037" cy="25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1777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45116</TotalTime>
  <Words>284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Roboto Condensed Light</vt:lpstr>
      <vt:lpstr>Roboto Light</vt:lpstr>
      <vt:lpstr>Wingdings</vt:lpstr>
      <vt:lpstr>Title</vt:lpstr>
      <vt:lpstr>No Decoration</vt:lpstr>
      <vt:lpstr>Contents</vt:lpstr>
      <vt:lpstr>Custom Design</vt:lpstr>
      <vt:lpstr>1_Contents</vt:lpstr>
      <vt:lpstr>Algoritma Pemograman</vt:lpstr>
      <vt:lpstr>Perulangan</vt:lpstr>
      <vt:lpstr>Contoh Permasalahan</vt:lpstr>
      <vt:lpstr>PowerPoint Presentation</vt:lpstr>
      <vt:lpstr>Perulangan di Python</vt:lpstr>
      <vt:lpstr>Perulangan For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Ydpn</cp:lastModifiedBy>
  <cp:revision>772</cp:revision>
  <dcterms:created xsi:type="dcterms:W3CDTF">2015-01-09T17:56:04Z</dcterms:created>
  <dcterms:modified xsi:type="dcterms:W3CDTF">2020-09-08T03:17:02Z</dcterms:modified>
</cp:coreProperties>
</file>