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28"/>
  </p:notesMasterIdLst>
  <p:handoutMasterIdLst>
    <p:handoutMasterId r:id="rId29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8" autoAdjust="0"/>
    <p:restoredTop sz="92380" autoAdjust="0"/>
  </p:normalViewPr>
  <p:slideViewPr>
    <p:cSldViewPr showGuides="1">
      <p:cViewPr varScale="1">
        <p:scale>
          <a:sx n="43" d="100"/>
          <a:sy n="43" d="100"/>
        </p:scale>
        <p:origin x="930" y="54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67231" y="237955"/>
            <a:ext cx="14356595" cy="1350150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67231" y="2353190"/>
            <a:ext cx="16057784" cy="666074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50" Type="http://schemas.openxmlformats.org/officeDocument/2006/relationships/theme" Target="../theme/theme4.xml"/><Relationship Id="rId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872" r:id="rId8"/>
    <p:sldLayoutId id="2147483728" r:id="rId9"/>
    <p:sldLayoutId id="2147483754" r:id="rId10"/>
    <p:sldLayoutId id="2147483729" r:id="rId11"/>
    <p:sldLayoutId id="2147483749" r:id="rId12"/>
    <p:sldLayoutId id="2147483756" r:id="rId13"/>
    <p:sldLayoutId id="2147483757" r:id="rId14"/>
    <p:sldLayoutId id="2147483759" r:id="rId15"/>
    <p:sldLayoutId id="2147483761" r:id="rId16"/>
    <p:sldLayoutId id="2147483837" r:id="rId17"/>
    <p:sldLayoutId id="2147483762" r:id="rId18"/>
    <p:sldLayoutId id="2147483764" r:id="rId19"/>
    <p:sldLayoutId id="2147483773" r:id="rId20"/>
    <p:sldLayoutId id="2147483777" r:id="rId21"/>
    <p:sldLayoutId id="2147483767" r:id="rId22"/>
    <p:sldLayoutId id="2147483763" r:id="rId23"/>
    <p:sldLayoutId id="2147483769" r:id="rId24"/>
    <p:sldLayoutId id="2147483816" r:id="rId25"/>
    <p:sldLayoutId id="2147483843" r:id="rId26"/>
    <p:sldLayoutId id="2147483770" r:id="rId27"/>
    <p:sldLayoutId id="2147483771" r:id="rId28"/>
    <p:sldLayoutId id="2147483774" r:id="rId29"/>
    <p:sldLayoutId id="2147483772" r:id="rId30"/>
    <p:sldLayoutId id="2147483779" r:id="rId31"/>
    <p:sldLayoutId id="2147483794" r:id="rId32"/>
    <p:sldLayoutId id="2147483796" r:id="rId33"/>
    <p:sldLayoutId id="2147483795" r:id="rId34"/>
    <p:sldLayoutId id="2147483813" r:id="rId35"/>
    <p:sldLayoutId id="2147483768" r:id="rId36"/>
    <p:sldLayoutId id="2147483836" r:id="rId37"/>
    <p:sldLayoutId id="2147483814" r:id="rId38"/>
    <p:sldLayoutId id="2147483803" r:id="rId39"/>
    <p:sldLayoutId id="2147483798" r:id="rId40"/>
    <p:sldLayoutId id="2147483815" r:id="rId41"/>
    <p:sldLayoutId id="2147483825" r:id="rId42"/>
    <p:sldLayoutId id="2147483818" r:id="rId43"/>
    <p:sldLayoutId id="2147483835" r:id="rId44"/>
    <p:sldLayoutId id="2147483849" r:id="rId45"/>
    <p:sldLayoutId id="2147483871" r:id="rId46"/>
    <p:sldLayoutId id="2147483839" r:id="rId47"/>
    <p:sldLayoutId id="2147483838" r:id="rId48"/>
    <p:sldLayoutId id="214748386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id-ID" altLang="ja-JP" dirty="0"/>
              <a:t>Algoritma Pemograman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66442" y="8563880"/>
            <a:ext cx="13753528" cy="785311"/>
          </a:xfrm>
        </p:spPr>
        <p:txBody>
          <a:bodyPr>
            <a:noAutofit/>
          </a:bodyPr>
          <a:lstStyle/>
          <a:p>
            <a:r>
              <a:rPr kumimoji="1" lang="id-ID" altLang="ja-JP" sz="2800" dirty="0"/>
              <a:t>Fakultas Teknik</a:t>
            </a:r>
          </a:p>
          <a:p>
            <a:r>
              <a:rPr kumimoji="1" lang="id-ID" altLang="ja-JP" sz="2800" dirty="0"/>
              <a:t>Jurusan Teknik Informatika</a:t>
            </a:r>
          </a:p>
          <a:p>
            <a:endParaRPr kumimoji="1" lang="ja-JP" altLang="en-US" sz="2800" dirty="0"/>
          </a:p>
        </p:txBody>
      </p:sp>
      <p:sp>
        <p:nvSpPr>
          <p:cNvPr id="8" name="タイトル 10"/>
          <p:cNvSpPr txBox="1">
            <a:spLocks/>
          </p:cNvSpPr>
          <p:nvPr/>
        </p:nvSpPr>
        <p:spPr>
          <a:xfrm>
            <a:off x="2266442" y="581857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 defTabSz="16327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kern="1200" spc="15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smtClean="0"/>
              <a:t>List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mencetak</a:t>
            </a:r>
            <a:r>
              <a:rPr lang="en-US" sz="3600" dirty="0"/>
              <a:t> /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list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 smtClean="0"/>
              <a:t>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perulangan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1" y="3953955"/>
            <a:ext cx="10260862" cy="2854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4" y="7554355"/>
            <a:ext cx="1885299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menggabungkan</a:t>
            </a:r>
            <a:r>
              <a:rPr lang="en-US" sz="3600" dirty="0"/>
              <a:t> 2 list </a:t>
            </a:r>
            <a:r>
              <a:rPr lang="en-US" sz="3600" dirty="0" err="1"/>
              <a:t>gunakan</a:t>
            </a:r>
            <a:r>
              <a:rPr lang="en-US" sz="3600" dirty="0"/>
              <a:t> operator </a:t>
            </a:r>
            <a:r>
              <a:rPr lang="en-US" sz="3600" dirty="0" err="1"/>
              <a:t>aritmatika</a:t>
            </a:r>
            <a:r>
              <a:rPr lang="en-US" sz="3600" dirty="0"/>
              <a:t> </a:t>
            </a:r>
            <a:r>
              <a:rPr lang="en-US" sz="3600" dirty="0" smtClean="0"/>
              <a:t>+</a:t>
            </a:r>
            <a:endParaRPr lang="en-US" sz="3600" dirty="0"/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2" y="4018375"/>
            <a:ext cx="7663133" cy="3040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9" y="8023544"/>
            <a:ext cx="4418358" cy="4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List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865985" y="1453090"/>
            <a:ext cx="8505945" cy="77537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append()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insert()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remove()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 err="1"/>
              <a:t>len</a:t>
            </a:r>
            <a:r>
              <a:rPr lang="en-US" sz="4400" b="1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copy()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clear()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count()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4400" b="1" dirty="0"/>
              <a:t>pop</a:t>
            </a:r>
            <a:r>
              <a:rPr lang="en-US" sz="4400" b="1" dirty="0" smtClean="0"/>
              <a:t>()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378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append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item di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float </a:t>
            </a:r>
            <a:r>
              <a:rPr lang="en-US" dirty="0" err="1"/>
              <a:t>dan</a:t>
            </a:r>
            <a:r>
              <a:rPr lang="en-US" dirty="0"/>
              <a:t> string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append()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1" y="4211330"/>
            <a:ext cx="7770062" cy="3182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9" y="8172374"/>
            <a:ext cx="5165349" cy="4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insert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n-NO" dirty="0"/>
              <a:t>Jika ingin menambah anggota list di indek tertentu gunakan fungsi </a:t>
            </a:r>
            <a:r>
              <a:rPr lang="nn-NO" b="1" i="1" dirty="0"/>
              <a:t>insert()</a:t>
            </a:r>
            <a:r>
              <a:rPr lang="nn-NO" dirty="0"/>
              <a:t>. Misal memasukkan string </a:t>
            </a:r>
            <a:r>
              <a:rPr lang="nn-NO" b="1" dirty="0"/>
              <a:t>Anton</a:t>
            </a:r>
            <a:r>
              <a:rPr lang="nn-NO" dirty="0"/>
              <a:t> di indek ke-1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1" y="4063379"/>
            <a:ext cx="8618461" cy="3015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1" y="7645359"/>
            <a:ext cx="5006387" cy="5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remove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item list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remove()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1" y="3433310"/>
            <a:ext cx="9146936" cy="3815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2" y="7986331"/>
            <a:ext cx="2381416" cy="6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len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 err="1"/>
              <a:t>len</a:t>
            </a:r>
            <a:r>
              <a:rPr lang="en-US" b="1" i="1" dirty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6" y="3433310"/>
            <a:ext cx="9983680" cy="261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6" y="6728717"/>
            <a:ext cx="293840" cy="5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copy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menduplikat</a:t>
            </a:r>
            <a:r>
              <a:rPr lang="en-US" dirty="0"/>
              <a:t> list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copy()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5" y="3658335"/>
            <a:ext cx="8165905" cy="3195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4" y="7618775"/>
            <a:ext cx="3497531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clear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mengkosongkan</a:t>
            </a:r>
            <a:r>
              <a:rPr lang="en-US" dirty="0"/>
              <a:t> list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clear()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1" y="3613330"/>
            <a:ext cx="7994459" cy="2790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1" y="7004671"/>
            <a:ext cx="563290" cy="7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count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item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i="1" dirty="0"/>
              <a:t>count()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6" y="4018374"/>
            <a:ext cx="8577152" cy="337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2" y="7974709"/>
            <a:ext cx="294084" cy="4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97D6E0-4A35-45D3-854A-B48ABEE7F5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smtClean="0"/>
              <a:t>List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AF0C0-4AF0-4AEE-98A6-A66E0B4A97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77147" y="5953590"/>
            <a:ext cx="8468133" cy="3307868"/>
          </a:xfrm>
        </p:spPr>
        <p:txBody>
          <a:bodyPr/>
          <a:lstStyle/>
          <a:p>
            <a:pPr algn="just"/>
            <a:r>
              <a:rPr lang="en-US" sz="3600" dirty="0"/>
              <a:t>List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struktur</a:t>
            </a:r>
            <a:r>
              <a:rPr lang="en-US" sz="3600" dirty="0"/>
              <a:t> data yang </a:t>
            </a:r>
            <a:r>
              <a:rPr lang="en-US" sz="3600" dirty="0" err="1"/>
              <a:t>menyimpan</a:t>
            </a:r>
            <a:r>
              <a:rPr lang="en-US" sz="3600" dirty="0"/>
              <a:t> </a:t>
            </a:r>
            <a:r>
              <a:rPr lang="en-US" sz="3600" dirty="0" err="1"/>
              <a:t>kumpulan</a:t>
            </a:r>
            <a:r>
              <a:rPr lang="en-US" sz="3600" dirty="0"/>
              <a:t> item. Item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berupa</a:t>
            </a:r>
            <a:r>
              <a:rPr lang="en-US" sz="3600" dirty="0"/>
              <a:t> </a:t>
            </a:r>
            <a:r>
              <a:rPr lang="en-US" sz="3600" dirty="0" err="1"/>
              <a:t>bilangan</a:t>
            </a:r>
            <a:r>
              <a:rPr lang="en-US" sz="3600" dirty="0"/>
              <a:t> integer, float, string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boolean</a:t>
            </a:r>
            <a:r>
              <a:rPr lang="en-US" sz="3600" dirty="0"/>
              <a:t>. Item di </a:t>
            </a:r>
            <a:r>
              <a:rPr lang="en-US" sz="3600" dirty="0" err="1"/>
              <a:t>dalam</a:t>
            </a:r>
            <a:r>
              <a:rPr lang="en-US" sz="3600" dirty="0"/>
              <a:t> list </a:t>
            </a:r>
            <a:r>
              <a:rPr lang="en-US" sz="3600" dirty="0" err="1"/>
              <a:t>terurut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nilainya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berubah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dikenal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istilah</a:t>
            </a:r>
            <a:r>
              <a:rPr lang="en-US" sz="3600" dirty="0"/>
              <a:t> </a:t>
            </a:r>
            <a:r>
              <a:rPr lang="en-US" sz="3600" i="1" dirty="0"/>
              <a:t>mutable</a:t>
            </a:r>
            <a:r>
              <a:rPr lang="en-US" sz="3600" dirty="0"/>
              <a:t>.</a:t>
            </a:r>
            <a:endParaRPr lang="en-ID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09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pop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v-SE" dirty="0"/>
              <a:t>Jika ingin menghapus item di indek tertentu gunakan </a:t>
            </a:r>
            <a:r>
              <a:rPr lang="sv-SE" b="1" i="1" dirty="0"/>
              <a:t>pop()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1" y="3388305"/>
            <a:ext cx="8829862" cy="333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0" y="7284520"/>
            <a:ext cx="2205571" cy="4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List Multi </a:t>
            </a:r>
            <a:r>
              <a:rPr lang="en-US" b="1" dirty="0" err="1"/>
              <a:t>Dimensi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multi </a:t>
            </a:r>
            <a:r>
              <a:rPr lang="en-US" dirty="0" err="1"/>
              <a:t>dimensi</a:t>
            </a:r>
            <a:r>
              <a:rPr lang="en-US" dirty="0"/>
              <a:t>.</a:t>
            </a:r>
          </a:p>
          <a:p>
            <a:r>
              <a:rPr lang="en-US" dirty="0"/>
              <a:t>List multi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matriks</a:t>
            </a:r>
            <a:r>
              <a:rPr lang="en-US" dirty="0"/>
              <a:t>, graph, tree,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6" y="5863580"/>
            <a:ext cx="12918442" cy="333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659" b="-7053"/>
          <a:stretch/>
        </p:blipFill>
        <p:spPr>
          <a:xfrm>
            <a:off x="592256" y="9500878"/>
            <a:ext cx="2115235" cy="6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List Multi </a:t>
            </a:r>
            <a:r>
              <a:rPr lang="en-US" b="1" dirty="0" err="1"/>
              <a:t>Dimensi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multi </a:t>
            </a:r>
            <a:r>
              <a:rPr lang="en-US" dirty="0" err="1" smtClean="0"/>
              <a:t>dimensi</a:t>
            </a:r>
            <a:r>
              <a:rPr lang="en-US" dirty="0" smtClean="0"/>
              <a:t>?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bersarang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source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2"/>
          <a:stretch/>
        </p:blipFill>
        <p:spPr>
          <a:xfrm>
            <a:off x="592255" y="4931084"/>
            <a:ext cx="10013891" cy="4082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7" r="77772" b="-557"/>
          <a:stretch/>
        </p:blipFill>
        <p:spPr>
          <a:xfrm>
            <a:off x="11648190" y="4858234"/>
            <a:ext cx="3734780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5"/>
            <a:ext cx="17621652" cy="3150350"/>
          </a:xfrm>
        </p:spPr>
        <p:txBody>
          <a:bodyPr/>
          <a:lstStyle/>
          <a:p>
            <a:r>
              <a:rPr lang="en-US" sz="3600" dirty="0"/>
              <a:t>List di 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r>
              <a:rPr lang="en-US" sz="3600" dirty="0"/>
              <a:t> yang lain </a:t>
            </a:r>
            <a:r>
              <a:rPr lang="en-US" sz="3600" dirty="0" err="1"/>
              <a:t>hampir</a:t>
            </a:r>
            <a:r>
              <a:rPr lang="en-US" sz="3600" dirty="0"/>
              <a:t> </a:t>
            </a:r>
            <a:r>
              <a:rPr lang="en-US" sz="3600" dirty="0" err="1"/>
              <a:t>serupa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array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list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terdiri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data. </a:t>
            </a:r>
            <a:endParaRPr lang="en-US" sz="3600" dirty="0" smtClean="0"/>
          </a:p>
          <a:p>
            <a:r>
              <a:rPr lang="en-US" sz="3600" dirty="0" smtClean="0"/>
              <a:t>List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buat</a:t>
            </a:r>
            <a:r>
              <a:rPr lang="en-US" sz="3600" dirty="0"/>
              <a:t>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mendeklarasikan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r>
              <a:rPr lang="en-US" sz="3600" dirty="0"/>
              <a:t> </a:t>
            </a:r>
            <a:r>
              <a:rPr lang="en-US" sz="3600" dirty="0" err="1"/>
              <a:t>biasa</a:t>
            </a:r>
            <a:r>
              <a:rPr lang="en-US" sz="3600" dirty="0"/>
              <a:t>, </a:t>
            </a:r>
            <a:r>
              <a:rPr lang="en-US" sz="3600" dirty="0" err="1"/>
              <a:t>namun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variabelnya</a:t>
            </a:r>
            <a:r>
              <a:rPr lang="en-US" sz="3600" dirty="0"/>
              <a:t> di </a:t>
            </a:r>
            <a:r>
              <a:rPr lang="en-US" sz="3600" dirty="0" err="1"/>
              <a:t>isi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 err="1"/>
              <a:t>kurung</a:t>
            </a:r>
            <a:r>
              <a:rPr lang="en-US" sz="3600" dirty="0"/>
              <a:t> </a:t>
            </a:r>
            <a:r>
              <a:rPr lang="en-US" sz="3600" dirty="0" err="1"/>
              <a:t>siku</a:t>
            </a:r>
            <a:r>
              <a:rPr lang="en-US" sz="3600" dirty="0"/>
              <a:t> ([ </a:t>
            </a:r>
            <a:r>
              <a:rPr lang="en-US" sz="3600" dirty="0" smtClean="0"/>
              <a:t>]).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445" b="-6456"/>
          <a:stretch/>
        </p:blipFill>
        <p:spPr>
          <a:xfrm>
            <a:off x="387539" y="6673670"/>
            <a:ext cx="6933558" cy="2226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198" b="-9091"/>
          <a:stretch/>
        </p:blipFill>
        <p:spPr>
          <a:xfrm>
            <a:off x="395547" y="9103940"/>
            <a:ext cx="10547859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5"/>
            <a:ext cx="17621652" cy="2340260"/>
          </a:xfrm>
        </p:spPr>
        <p:txBody>
          <a:bodyPr/>
          <a:lstStyle/>
          <a:p>
            <a:r>
              <a:rPr lang="en-US" sz="3600" dirty="0"/>
              <a:t>List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di </a:t>
            </a:r>
            <a:r>
              <a:rPr lang="en-US" sz="3600" dirty="0" err="1"/>
              <a:t>isi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</a:t>
            </a:r>
            <a:r>
              <a:rPr lang="en-US" sz="3600" dirty="0" err="1"/>
              <a:t>apapun</a:t>
            </a:r>
            <a:r>
              <a:rPr lang="en-US" sz="3600" dirty="0"/>
              <a:t>, string, integer, float, double, </a:t>
            </a:r>
            <a:r>
              <a:rPr lang="en-US" sz="3600" dirty="0" err="1"/>
              <a:t>boolean</a:t>
            </a:r>
            <a:r>
              <a:rPr lang="en-US" sz="3600" dirty="0"/>
              <a:t>, object, </a:t>
            </a:r>
            <a:r>
              <a:rPr lang="en-US" sz="3600" dirty="0" err="1"/>
              <a:t>dsb</a:t>
            </a:r>
            <a:r>
              <a:rPr lang="en-US" sz="3600" dirty="0"/>
              <a:t>. </a:t>
            </a:r>
            <a:r>
              <a:rPr lang="en-US" sz="3600" dirty="0" err="1"/>
              <a:t>Bahkan</a:t>
            </a:r>
            <a:r>
              <a:rPr lang="en-US" sz="3600" dirty="0"/>
              <a:t> </a:t>
            </a:r>
            <a:r>
              <a:rPr lang="en-US" sz="3600" dirty="0" err="1"/>
              <a:t>isinya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> </a:t>
            </a:r>
            <a:r>
              <a:rPr lang="en-US" sz="3600" dirty="0" err="1"/>
              <a:t>bercampur</a:t>
            </a:r>
            <a:r>
              <a:rPr lang="en-US" sz="3600" dirty="0"/>
              <a:t> </a:t>
            </a:r>
            <a:r>
              <a:rPr lang="en-US" sz="3600" dirty="0" err="1"/>
              <a:t>diantaranya</a:t>
            </a:r>
            <a:r>
              <a:rPr lang="en-US" sz="3600" dirty="0" smtClean="0"/>
              <a:t>.</a:t>
            </a:r>
          </a:p>
          <a:p>
            <a:r>
              <a:rPr lang="en-US" sz="3600" dirty="0" err="1"/>
              <a:t>Contoh</a:t>
            </a:r>
            <a:r>
              <a:rPr lang="en-US" sz="3600" dirty="0" smtClean="0"/>
              <a:t>:</a:t>
            </a:r>
          </a:p>
          <a:p>
            <a:endParaRPr lang="en-US" sz="3600" dirty="0"/>
          </a:p>
          <a:p>
            <a:r>
              <a:rPr lang="en-US" sz="3600" dirty="0" smtClean="0"/>
              <a:t>Ada </a:t>
            </a:r>
            <a:r>
              <a:rPr lang="en-US" sz="3600" dirty="0" err="1"/>
              <a:t>empat</a:t>
            </a:r>
            <a:r>
              <a:rPr lang="en-US" sz="3600" dirty="0"/>
              <a:t> </a:t>
            </a:r>
            <a:r>
              <a:rPr lang="en-US" sz="3600" dirty="0" err="1"/>
              <a:t>jenis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</a:t>
            </a:r>
            <a:r>
              <a:rPr lang="en-US" sz="3600" dirty="0" err="1"/>
              <a:t>pada</a:t>
            </a:r>
            <a:r>
              <a:rPr lang="en-US" sz="3600" dirty="0"/>
              <a:t> list </a:t>
            </a:r>
            <a:r>
              <a:rPr lang="en-US" sz="3600" dirty="0" err="1"/>
              <a:t>Hariz</a:t>
            </a:r>
            <a:r>
              <a:rPr lang="en-US" sz="3600" dirty="0"/>
              <a:t>:</a:t>
            </a:r>
          </a:p>
          <a:p>
            <a:r>
              <a:rPr lang="en-US" sz="3600" dirty="0"/>
              <a:t>· “</a:t>
            </a:r>
            <a:r>
              <a:rPr lang="en-US" sz="3600" dirty="0" err="1"/>
              <a:t>Mahasiswa</a:t>
            </a:r>
            <a:r>
              <a:rPr lang="en-US" sz="3600" dirty="0"/>
              <a:t>”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string;</a:t>
            </a:r>
          </a:p>
          <a:p>
            <a:r>
              <a:rPr lang="en-US" sz="3600" dirty="0"/>
              <a:t>· 23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integer;</a:t>
            </a:r>
          </a:p>
          <a:p>
            <a:r>
              <a:rPr lang="en-US" sz="3600" dirty="0"/>
              <a:t>· True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</a:t>
            </a:r>
            <a:r>
              <a:rPr lang="en-US" sz="3600" dirty="0" err="1"/>
              <a:t>boolean</a:t>
            </a:r>
            <a:r>
              <a:rPr lang="en-US" sz="3600" dirty="0"/>
              <a:t>;</a:t>
            </a:r>
          </a:p>
          <a:p>
            <a:r>
              <a:rPr lang="en-US" sz="3600" dirty="0"/>
              <a:t>· </a:t>
            </a:r>
            <a:r>
              <a:rPr lang="en-US" sz="3600" dirty="0" err="1"/>
              <a:t>dan</a:t>
            </a:r>
            <a:r>
              <a:rPr lang="en-US" sz="3600" dirty="0"/>
              <a:t> 60.5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tipe</a:t>
            </a:r>
            <a:r>
              <a:rPr lang="en-US" sz="3600" dirty="0"/>
              <a:t> data float.</a:t>
            </a:r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67" b="8220"/>
          <a:stretch/>
        </p:blipFill>
        <p:spPr>
          <a:xfrm>
            <a:off x="395547" y="4956060"/>
            <a:ext cx="9467739" cy="5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fi-FI" sz="3600" dirty="0"/>
              <a:t>Untuk menampilkan semua nilai </a:t>
            </a:r>
            <a:r>
              <a:rPr lang="fi-FI" sz="3600" dirty="0" smtClean="0"/>
              <a:t>list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6" y="4108385"/>
            <a:ext cx="9244270" cy="27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6" y="7317678"/>
            <a:ext cx="3052784" cy="4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ingin</a:t>
            </a:r>
            <a:r>
              <a:rPr lang="en-US" sz="3600" dirty="0"/>
              <a:t> </a:t>
            </a:r>
            <a:r>
              <a:rPr lang="en-US" sz="3600" dirty="0" err="1"/>
              <a:t>mengakses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list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memanggil</a:t>
            </a:r>
            <a:r>
              <a:rPr lang="en-US" sz="3600" dirty="0"/>
              <a:t> </a:t>
            </a:r>
            <a:r>
              <a:rPr lang="en-US" sz="3600" dirty="0" err="1"/>
              <a:t>indeknya</a:t>
            </a:r>
            <a:r>
              <a:rPr lang="en-US" sz="3600" dirty="0"/>
              <a:t>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 smtClean="0"/>
              <a:t>ini</a:t>
            </a:r>
            <a:endParaRPr lang="en-US" sz="3600" dirty="0" smtClean="0"/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5" y="4063380"/>
            <a:ext cx="8646962" cy="2970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4" y="7528765"/>
            <a:ext cx="2351051" cy="20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/>
              <a:t>Di </a:t>
            </a:r>
            <a:r>
              <a:rPr lang="en-US" sz="3600" dirty="0" err="1"/>
              <a:t>awal</a:t>
            </a:r>
            <a:r>
              <a:rPr lang="en-US" sz="3600" dirty="0"/>
              <a:t> </a:t>
            </a:r>
            <a:r>
              <a:rPr lang="en-US" sz="3600" dirty="0" err="1"/>
              <a:t>sempat</a:t>
            </a:r>
            <a:r>
              <a:rPr lang="en-US" sz="3600" dirty="0"/>
              <a:t> </a:t>
            </a:r>
            <a:r>
              <a:rPr lang="en-US" sz="3600" dirty="0" err="1"/>
              <a:t>dibahas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list data </a:t>
            </a:r>
            <a:r>
              <a:rPr lang="en-US" sz="3600" dirty="0" err="1"/>
              <a:t>struktur</a:t>
            </a:r>
            <a:r>
              <a:rPr lang="en-US" sz="3600" dirty="0"/>
              <a:t> data yang </a:t>
            </a:r>
            <a:r>
              <a:rPr lang="en-US" sz="3600" i="1" dirty="0"/>
              <a:t>mutable</a:t>
            </a:r>
            <a:r>
              <a:rPr lang="en-US" sz="3600" dirty="0"/>
              <a:t> </a:t>
            </a:r>
            <a:r>
              <a:rPr lang="en-US" sz="3600" dirty="0" err="1"/>
              <a:t>artinya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dirubah</a:t>
            </a:r>
            <a:r>
              <a:rPr lang="en-US" sz="3600" dirty="0"/>
              <a:t> </a:t>
            </a:r>
            <a:r>
              <a:rPr lang="en-US" sz="3600" dirty="0" err="1"/>
              <a:t>nilainya</a:t>
            </a:r>
            <a:r>
              <a:rPr lang="en-US" sz="3600" dirty="0"/>
              <a:t>. </a:t>
            </a:r>
            <a:r>
              <a:rPr lang="en-US" sz="3600" dirty="0" err="1"/>
              <a:t>Misalnya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index ke-1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list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b="1" dirty="0"/>
              <a:t>“hello”</a:t>
            </a:r>
            <a:r>
              <a:rPr lang="en-US" sz="3600" dirty="0"/>
              <a:t>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coba</a:t>
            </a:r>
            <a:r>
              <a:rPr lang="en-US" sz="3600" dirty="0"/>
              <a:t> </a:t>
            </a:r>
            <a:r>
              <a:rPr lang="en-US" sz="3600" dirty="0" err="1"/>
              <a:t>ubah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indek</a:t>
            </a:r>
            <a:r>
              <a:rPr lang="en-US" sz="3600" dirty="0"/>
              <a:t> ke-1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b="1" dirty="0" smtClean="0"/>
              <a:t>2020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47" y="5503540"/>
            <a:ext cx="8905657" cy="333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1" y="9096563"/>
            <a:ext cx="3941370" cy="7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/>
              <a:t>List </a:t>
            </a:r>
            <a:r>
              <a:rPr lang="en-US" sz="3600" dirty="0" err="1"/>
              <a:t>memungkingkan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pengecekan</a:t>
            </a:r>
            <a:r>
              <a:rPr lang="en-US" sz="3600" dirty="0"/>
              <a:t> </a:t>
            </a:r>
            <a:r>
              <a:rPr lang="en-US" sz="3600" dirty="0" err="1"/>
              <a:t>terhadap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percabangan</a:t>
            </a:r>
            <a:r>
              <a:rPr lang="en-US" sz="3600" dirty="0" smtClean="0"/>
              <a:t>. </a:t>
            </a:r>
            <a:r>
              <a:rPr lang="en-US" sz="3600" dirty="0" err="1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9" y="4108385"/>
            <a:ext cx="9655618" cy="2655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39" t="44043"/>
          <a:stretch/>
        </p:blipFill>
        <p:spPr>
          <a:xfrm>
            <a:off x="457241" y="7528765"/>
            <a:ext cx="8242595" cy="5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67231" y="507984"/>
            <a:ext cx="10396155" cy="139515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87539" y="2398194"/>
            <a:ext cx="17621652" cy="7065785"/>
          </a:xfrm>
        </p:spPr>
        <p:txBody>
          <a:bodyPr/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mencetak</a:t>
            </a:r>
            <a:r>
              <a:rPr lang="en-US" sz="3600" dirty="0"/>
              <a:t> /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list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 smtClean="0"/>
              <a:t>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perulangan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1" y="3953955"/>
            <a:ext cx="10260862" cy="2854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4" y="7554355"/>
            <a:ext cx="1885299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44779</TotalTime>
  <Words>496</Words>
  <Application>Microsoft Office PowerPoint</Application>
  <PresentationFormat>Custom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PGothic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Title</vt:lpstr>
      <vt:lpstr>No Decoration</vt:lpstr>
      <vt:lpstr>Contents</vt:lpstr>
      <vt:lpstr>1_Contents</vt:lpstr>
      <vt:lpstr>Algoritma Pemograman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User</cp:lastModifiedBy>
  <cp:revision>759</cp:revision>
  <dcterms:created xsi:type="dcterms:W3CDTF">2015-01-09T17:56:04Z</dcterms:created>
  <dcterms:modified xsi:type="dcterms:W3CDTF">2020-09-11T14:45:33Z</dcterms:modified>
</cp:coreProperties>
</file>