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6"/>
  </p:notesMasterIdLst>
  <p:sldIdLst>
    <p:sldId id="302" r:id="rId2"/>
    <p:sldId id="258" r:id="rId3"/>
    <p:sldId id="260" r:id="rId4"/>
    <p:sldId id="261" r:id="rId5"/>
    <p:sldId id="262" r:id="rId6"/>
    <p:sldId id="303" r:id="rId7"/>
    <p:sldId id="304" r:id="rId8"/>
    <p:sldId id="265" r:id="rId9"/>
    <p:sldId id="266" r:id="rId10"/>
    <p:sldId id="267" r:id="rId11"/>
    <p:sldId id="268" r:id="rId12"/>
    <p:sldId id="269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298" r:id="rId24"/>
    <p:sldId id="299" r:id="rId2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F352D3-0DC6-4706-B41F-108302D8BB18}" type="doc">
      <dgm:prSet loTypeId="urn:microsoft.com/office/officeart/2005/8/layout/hierarchy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D"/>
        </a:p>
      </dgm:t>
    </dgm:pt>
    <dgm:pt modelId="{737DD535-FBED-42DA-BA88-6D2DD2FA9261}">
      <dgm:prSet phldrT="[Text]" custT="1"/>
      <dgm:spPr/>
      <dgm:t>
        <a:bodyPr/>
        <a:lstStyle/>
        <a:p>
          <a:r>
            <a:rPr lang="en-US" sz="2800" dirty="0"/>
            <a:t>Framework 1</a:t>
          </a:r>
          <a:endParaRPr lang="en-ID" sz="2800" dirty="0"/>
        </a:p>
      </dgm:t>
    </dgm:pt>
    <dgm:pt modelId="{F2028876-B0D7-4EBA-AE5F-85D1EE9C00E8}" type="parTrans" cxnId="{69375490-732E-4902-ABE1-CFB9E69BA56A}">
      <dgm:prSet/>
      <dgm:spPr/>
      <dgm:t>
        <a:bodyPr/>
        <a:lstStyle/>
        <a:p>
          <a:endParaRPr lang="en-ID" sz="1200"/>
        </a:p>
      </dgm:t>
    </dgm:pt>
    <dgm:pt modelId="{536DB606-B38C-4930-AEF9-3F9A21AE2F04}" type="sibTrans" cxnId="{69375490-732E-4902-ABE1-CFB9E69BA56A}">
      <dgm:prSet/>
      <dgm:spPr/>
      <dgm:t>
        <a:bodyPr/>
        <a:lstStyle/>
        <a:p>
          <a:endParaRPr lang="en-ID" sz="1200"/>
        </a:p>
      </dgm:t>
    </dgm:pt>
    <dgm:pt modelId="{B76788D2-026E-4C7C-A4A3-C0954113C335}">
      <dgm:prSet phldrT="[Text]" custT="1"/>
      <dgm:spPr/>
      <dgm:t>
        <a:bodyPr/>
        <a:lstStyle/>
        <a:p>
          <a:pPr algn="l"/>
          <a:r>
            <a:rPr lang="en-US" sz="2400" dirty="0" err="1"/>
            <a:t>Cetakan</a:t>
          </a:r>
          <a:r>
            <a:rPr lang="en-US" sz="2400" dirty="0"/>
            <a:t> 1</a:t>
          </a:r>
          <a:endParaRPr lang="en-ID" sz="2400" dirty="0"/>
        </a:p>
      </dgm:t>
    </dgm:pt>
    <dgm:pt modelId="{3746C997-E751-4929-B96E-1D62DB98D1B2}" type="parTrans" cxnId="{5B85FC4A-48D7-4089-9691-86839F353DE8}">
      <dgm:prSet/>
      <dgm:spPr/>
      <dgm:t>
        <a:bodyPr/>
        <a:lstStyle/>
        <a:p>
          <a:endParaRPr lang="en-ID" sz="1200"/>
        </a:p>
      </dgm:t>
    </dgm:pt>
    <dgm:pt modelId="{71BB56C1-82C0-4134-AAD0-8C1538015B48}" type="sibTrans" cxnId="{5B85FC4A-48D7-4089-9691-86839F353DE8}">
      <dgm:prSet/>
      <dgm:spPr/>
      <dgm:t>
        <a:bodyPr/>
        <a:lstStyle/>
        <a:p>
          <a:endParaRPr lang="en-ID" sz="1200"/>
        </a:p>
      </dgm:t>
    </dgm:pt>
    <dgm:pt modelId="{1FC4C272-A24A-419A-AFA3-F61FCE5997C3}">
      <dgm:prSet phldrT="[Text]" custT="1"/>
      <dgm:spPr/>
      <dgm:t>
        <a:bodyPr/>
        <a:lstStyle/>
        <a:p>
          <a:pPr algn="l"/>
          <a:r>
            <a:rPr lang="en-US" sz="2400" dirty="0" err="1"/>
            <a:t>Cetakan</a:t>
          </a:r>
          <a:r>
            <a:rPr lang="en-US" sz="2400" dirty="0"/>
            <a:t> 2</a:t>
          </a:r>
          <a:endParaRPr lang="en-ID" sz="2400" dirty="0"/>
        </a:p>
      </dgm:t>
    </dgm:pt>
    <dgm:pt modelId="{0FF8BDB5-11B3-4585-B4CB-32C55CAB69E5}" type="parTrans" cxnId="{52748289-0337-4252-A4A0-42938554441B}">
      <dgm:prSet/>
      <dgm:spPr/>
      <dgm:t>
        <a:bodyPr/>
        <a:lstStyle/>
        <a:p>
          <a:endParaRPr lang="en-ID" sz="1200"/>
        </a:p>
      </dgm:t>
    </dgm:pt>
    <dgm:pt modelId="{F6F99C88-1B57-40E4-B099-73BE5AD19718}" type="sibTrans" cxnId="{52748289-0337-4252-A4A0-42938554441B}">
      <dgm:prSet/>
      <dgm:spPr/>
      <dgm:t>
        <a:bodyPr/>
        <a:lstStyle/>
        <a:p>
          <a:endParaRPr lang="en-ID" sz="1200"/>
        </a:p>
      </dgm:t>
    </dgm:pt>
    <dgm:pt modelId="{828CDD14-F6D6-4AAF-8E17-D5780F92DE3F}">
      <dgm:prSet phldrT="[Text]" custT="1"/>
      <dgm:spPr/>
      <dgm:t>
        <a:bodyPr/>
        <a:lstStyle/>
        <a:p>
          <a:r>
            <a:rPr lang="en-US" sz="2800" dirty="0"/>
            <a:t>Framework 2</a:t>
          </a:r>
          <a:endParaRPr lang="en-ID" sz="2800" dirty="0"/>
        </a:p>
      </dgm:t>
    </dgm:pt>
    <dgm:pt modelId="{CC871821-274F-4B25-B6AF-F0CAFE5260C7}" type="parTrans" cxnId="{7808BE15-95D8-40E5-918B-A811D46F7603}">
      <dgm:prSet/>
      <dgm:spPr/>
      <dgm:t>
        <a:bodyPr/>
        <a:lstStyle/>
        <a:p>
          <a:endParaRPr lang="en-ID" sz="1200"/>
        </a:p>
      </dgm:t>
    </dgm:pt>
    <dgm:pt modelId="{37547717-0D16-466E-BDAF-C6EE13349312}" type="sibTrans" cxnId="{7808BE15-95D8-40E5-918B-A811D46F7603}">
      <dgm:prSet/>
      <dgm:spPr/>
      <dgm:t>
        <a:bodyPr/>
        <a:lstStyle/>
        <a:p>
          <a:endParaRPr lang="en-ID" sz="1200"/>
        </a:p>
      </dgm:t>
    </dgm:pt>
    <dgm:pt modelId="{220A2F29-B173-4D9C-BD5C-BB94273320EA}">
      <dgm:prSet phldrT="[Text]" custT="1"/>
      <dgm:spPr/>
      <dgm:t>
        <a:bodyPr/>
        <a:lstStyle/>
        <a:p>
          <a:pPr algn="l"/>
          <a:r>
            <a:rPr lang="en-US" sz="2400" dirty="0" err="1"/>
            <a:t>Cetakan</a:t>
          </a:r>
          <a:r>
            <a:rPr lang="en-US" sz="2400" dirty="0"/>
            <a:t> 1</a:t>
          </a:r>
          <a:endParaRPr lang="en-ID" sz="2400" dirty="0"/>
        </a:p>
      </dgm:t>
    </dgm:pt>
    <dgm:pt modelId="{40DD852A-657D-4065-93B6-3EFC5BA10EC4}" type="parTrans" cxnId="{04A24E31-7FAA-42EA-885B-35581BDB8F2B}">
      <dgm:prSet/>
      <dgm:spPr/>
      <dgm:t>
        <a:bodyPr/>
        <a:lstStyle/>
        <a:p>
          <a:endParaRPr lang="en-ID" sz="1200"/>
        </a:p>
      </dgm:t>
    </dgm:pt>
    <dgm:pt modelId="{F32D060F-E613-4EB5-9385-F4CC7E0089C3}" type="sibTrans" cxnId="{04A24E31-7FAA-42EA-885B-35581BDB8F2B}">
      <dgm:prSet/>
      <dgm:spPr/>
      <dgm:t>
        <a:bodyPr/>
        <a:lstStyle/>
        <a:p>
          <a:endParaRPr lang="en-ID" sz="1200"/>
        </a:p>
      </dgm:t>
    </dgm:pt>
    <dgm:pt modelId="{EEF4209A-A1BF-426A-98CD-829F5889098D}">
      <dgm:prSet phldrT="[Text]" custT="1"/>
      <dgm:spPr/>
      <dgm:t>
        <a:bodyPr/>
        <a:lstStyle/>
        <a:p>
          <a:pPr algn="l"/>
          <a:r>
            <a:rPr lang="en-US" sz="2400" dirty="0" err="1"/>
            <a:t>Cetakan</a:t>
          </a:r>
          <a:r>
            <a:rPr lang="en-US" sz="2400" dirty="0"/>
            <a:t> 3</a:t>
          </a:r>
          <a:endParaRPr lang="en-ID" sz="2400" dirty="0"/>
        </a:p>
      </dgm:t>
    </dgm:pt>
    <dgm:pt modelId="{3D23AE08-6EAE-4904-80E0-3DD6EEAD460C}" type="parTrans" cxnId="{D73DE6A9-FB11-4E5E-A929-C8A1B48140D3}">
      <dgm:prSet/>
      <dgm:spPr/>
      <dgm:t>
        <a:bodyPr/>
        <a:lstStyle/>
        <a:p>
          <a:endParaRPr lang="en-ID"/>
        </a:p>
      </dgm:t>
    </dgm:pt>
    <dgm:pt modelId="{1E440984-6E24-496F-80A8-F78976A8633B}" type="sibTrans" cxnId="{D73DE6A9-FB11-4E5E-A929-C8A1B48140D3}">
      <dgm:prSet/>
      <dgm:spPr/>
      <dgm:t>
        <a:bodyPr/>
        <a:lstStyle/>
        <a:p>
          <a:endParaRPr lang="en-ID"/>
        </a:p>
      </dgm:t>
    </dgm:pt>
    <dgm:pt modelId="{81126451-04BE-4446-A67B-1F7EEAE82F41}">
      <dgm:prSet phldrT="[Text]" custT="1"/>
      <dgm:spPr/>
      <dgm:t>
        <a:bodyPr/>
        <a:lstStyle/>
        <a:p>
          <a:pPr algn="l"/>
          <a:r>
            <a:rPr lang="en-US" sz="2400" dirty="0" err="1"/>
            <a:t>Cetakan</a:t>
          </a:r>
          <a:r>
            <a:rPr lang="en-US" sz="2400" dirty="0"/>
            <a:t> 4</a:t>
          </a:r>
          <a:endParaRPr lang="en-ID" sz="2400" dirty="0"/>
        </a:p>
      </dgm:t>
    </dgm:pt>
    <dgm:pt modelId="{750A0FD0-F138-469F-ABAC-2A2E78D8B84E}" type="parTrans" cxnId="{8EF5E40B-0D8F-4CB3-8402-25759ECABC86}">
      <dgm:prSet/>
      <dgm:spPr/>
      <dgm:t>
        <a:bodyPr/>
        <a:lstStyle/>
        <a:p>
          <a:endParaRPr lang="en-ID"/>
        </a:p>
      </dgm:t>
    </dgm:pt>
    <dgm:pt modelId="{354313A6-AA15-4F2A-BAF9-912B6E4AC8DA}" type="sibTrans" cxnId="{8EF5E40B-0D8F-4CB3-8402-25759ECABC86}">
      <dgm:prSet/>
      <dgm:spPr/>
      <dgm:t>
        <a:bodyPr/>
        <a:lstStyle/>
        <a:p>
          <a:endParaRPr lang="en-ID"/>
        </a:p>
      </dgm:t>
    </dgm:pt>
    <dgm:pt modelId="{54EDDE58-6616-44FF-89FA-9C23052C9117}">
      <dgm:prSet phldrT="[Text]" custT="1"/>
      <dgm:spPr/>
      <dgm:t>
        <a:bodyPr/>
        <a:lstStyle/>
        <a:p>
          <a:pPr algn="l"/>
          <a:r>
            <a:rPr lang="en-US" sz="2400" dirty="0" err="1"/>
            <a:t>Cetakan</a:t>
          </a:r>
          <a:r>
            <a:rPr lang="en-US" sz="2400" dirty="0"/>
            <a:t> 2</a:t>
          </a:r>
          <a:endParaRPr lang="en-ID" sz="2400" dirty="0"/>
        </a:p>
      </dgm:t>
    </dgm:pt>
    <dgm:pt modelId="{338D89DE-8751-405A-AE76-6918E3AC6D98}" type="parTrans" cxnId="{070E7C05-3F9C-4497-BE92-73498B65808D}">
      <dgm:prSet/>
      <dgm:spPr/>
      <dgm:t>
        <a:bodyPr/>
        <a:lstStyle/>
        <a:p>
          <a:endParaRPr lang="en-ID"/>
        </a:p>
      </dgm:t>
    </dgm:pt>
    <dgm:pt modelId="{B73200B7-C598-4538-A462-CB7C54E1F095}" type="sibTrans" cxnId="{070E7C05-3F9C-4497-BE92-73498B65808D}">
      <dgm:prSet/>
      <dgm:spPr/>
      <dgm:t>
        <a:bodyPr/>
        <a:lstStyle/>
        <a:p>
          <a:endParaRPr lang="en-ID"/>
        </a:p>
      </dgm:t>
    </dgm:pt>
    <dgm:pt modelId="{C6B74983-9FE5-4E92-99D1-9783F6DEF212}">
      <dgm:prSet phldrT="[Text]" custT="1"/>
      <dgm:spPr/>
      <dgm:t>
        <a:bodyPr/>
        <a:lstStyle/>
        <a:p>
          <a:pPr algn="l"/>
          <a:r>
            <a:rPr lang="en-US" sz="2400" dirty="0" err="1"/>
            <a:t>Cetakan</a:t>
          </a:r>
          <a:r>
            <a:rPr lang="en-US" sz="2400" dirty="0"/>
            <a:t> 3</a:t>
          </a:r>
          <a:endParaRPr lang="en-ID" sz="2400" dirty="0"/>
        </a:p>
      </dgm:t>
    </dgm:pt>
    <dgm:pt modelId="{5621CD71-A12C-4F50-8162-2D720365BD4B}" type="parTrans" cxnId="{98195D53-6F70-4D03-9374-E94AF6362D60}">
      <dgm:prSet/>
      <dgm:spPr/>
      <dgm:t>
        <a:bodyPr/>
        <a:lstStyle/>
        <a:p>
          <a:endParaRPr lang="en-ID"/>
        </a:p>
      </dgm:t>
    </dgm:pt>
    <dgm:pt modelId="{DE4FEDCD-2E40-4F1A-A44F-618260BA8DB4}" type="sibTrans" cxnId="{98195D53-6F70-4D03-9374-E94AF6362D60}">
      <dgm:prSet/>
      <dgm:spPr/>
      <dgm:t>
        <a:bodyPr/>
        <a:lstStyle/>
        <a:p>
          <a:endParaRPr lang="en-ID"/>
        </a:p>
      </dgm:t>
    </dgm:pt>
    <dgm:pt modelId="{56155805-530B-4ABF-8DF9-ED7BD58CA9FE}">
      <dgm:prSet phldrT="[Text]" custT="1"/>
      <dgm:spPr/>
      <dgm:t>
        <a:bodyPr/>
        <a:lstStyle/>
        <a:p>
          <a:pPr algn="l"/>
          <a:r>
            <a:rPr lang="en-US" sz="2400" dirty="0" err="1"/>
            <a:t>Cetakan</a:t>
          </a:r>
          <a:r>
            <a:rPr lang="en-US" sz="2400" dirty="0"/>
            <a:t> 4</a:t>
          </a:r>
          <a:endParaRPr lang="en-ID" sz="2400" dirty="0"/>
        </a:p>
      </dgm:t>
    </dgm:pt>
    <dgm:pt modelId="{97C4E787-CF62-451F-A874-901FEBF2F6E6}" type="parTrans" cxnId="{4C8D80FC-F5D7-46CB-B109-7F77FCBCEFAD}">
      <dgm:prSet/>
      <dgm:spPr/>
      <dgm:t>
        <a:bodyPr/>
        <a:lstStyle/>
        <a:p>
          <a:endParaRPr lang="en-ID"/>
        </a:p>
      </dgm:t>
    </dgm:pt>
    <dgm:pt modelId="{1A3421F6-E46B-4DC7-9C23-123D48095806}" type="sibTrans" cxnId="{4C8D80FC-F5D7-46CB-B109-7F77FCBCEFAD}">
      <dgm:prSet/>
      <dgm:spPr/>
      <dgm:t>
        <a:bodyPr/>
        <a:lstStyle/>
        <a:p>
          <a:endParaRPr lang="en-ID"/>
        </a:p>
      </dgm:t>
    </dgm:pt>
    <dgm:pt modelId="{1C80AE0F-8F40-432D-A550-47ED299EB31C}">
      <dgm:prSet phldrT="[Text]" custT="1"/>
      <dgm:spPr/>
      <dgm:t>
        <a:bodyPr/>
        <a:lstStyle/>
        <a:p>
          <a:pPr algn="l"/>
          <a:r>
            <a:rPr lang="en-US" sz="2400" dirty="0"/>
            <a:t>…</a:t>
          </a:r>
          <a:endParaRPr lang="en-ID" sz="2400" dirty="0"/>
        </a:p>
      </dgm:t>
    </dgm:pt>
    <dgm:pt modelId="{6EAEF9F2-481E-475B-98AF-8FE40D6B5210}" type="parTrans" cxnId="{7A97E870-FE92-4A56-88D1-5B1077DE219C}">
      <dgm:prSet/>
      <dgm:spPr/>
      <dgm:t>
        <a:bodyPr/>
        <a:lstStyle/>
        <a:p>
          <a:endParaRPr lang="en-ID"/>
        </a:p>
      </dgm:t>
    </dgm:pt>
    <dgm:pt modelId="{DDB7A9A0-E89F-491D-8876-910B632897AA}" type="sibTrans" cxnId="{7A97E870-FE92-4A56-88D1-5B1077DE219C}">
      <dgm:prSet/>
      <dgm:spPr/>
      <dgm:t>
        <a:bodyPr/>
        <a:lstStyle/>
        <a:p>
          <a:endParaRPr lang="en-ID"/>
        </a:p>
      </dgm:t>
    </dgm:pt>
    <dgm:pt modelId="{D3165BF1-96E7-4048-84CD-5AC0991F9BD6}">
      <dgm:prSet phldrT="[Text]" custT="1"/>
      <dgm:spPr/>
      <dgm:t>
        <a:bodyPr/>
        <a:lstStyle/>
        <a:p>
          <a:pPr algn="l"/>
          <a:r>
            <a:rPr lang="en-US" sz="2400" dirty="0"/>
            <a:t>…</a:t>
          </a:r>
          <a:endParaRPr lang="en-ID" sz="2400" dirty="0"/>
        </a:p>
      </dgm:t>
    </dgm:pt>
    <dgm:pt modelId="{13CF860D-70CF-4225-A956-8136AA5BAD04}" type="parTrans" cxnId="{22093826-F893-4B83-969C-2DC05899845F}">
      <dgm:prSet/>
      <dgm:spPr/>
      <dgm:t>
        <a:bodyPr/>
        <a:lstStyle/>
        <a:p>
          <a:endParaRPr lang="en-ID"/>
        </a:p>
      </dgm:t>
    </dgm:pt>
    <dgm:pt modelId="{1877F05B-ECEF-46A2-8F46-AA67301E9455}" type="sibTrans" cxnId="{22093826-F893-4B83-969C-2DC05899845F}">
      <dgm:prSet/>
      <dgm:spPr/>
      <dgm:t>
        <a:bodyPr/>
        <a:lstStyle/>
        <a:p>
          <a:endParaRPr lang="en-ID"/>
        </a:p>
      </dgm:t>
    </dgm:pt>
    <dgm:pt modelId="{C3571224-24C2-4D21-B86F-482ED6B77300}">
      <dgm:prSet phldrT="[Text]" custT="1"/>
      <dgm:spPr/>
      <dgm:t>
        <a:bodyPr/>
        <a:lstStyle/>
        <a:p>
          <a:pPr algn="l"/>
          <a:r>
            <a:rPr lang="en-US" sz="2400" dirty="0"/>
            <a:t>…</a:t>
          </a:r>
          <a:endParaRPr lang="en-ID" sz="2400" dirty="0"/>
        </a:p>
      </dgm:t>
    </dgm:pt>
    <dgm:pt modelId="{E272B845-DAC3-4FB6-9FDA-AE57198D429E}" type="parTrans" cxnId="{57FFE103-6C92-4AC0-B6B1-F8053B5F7B72}">
      <dgm:prSet/>
      <dgm:spPr/>
      <dgm:t>
        <a:bodyPr/>
        <a:lstStyle/>
        <a:p>
          <a:endParaRPr lang="en-ID"/>
        </a:p>
      </dgm:t>
    </dgm:pt>
    <dgm:pt modelId="{A88C11E1-D70F-47AC-B352-ADB9468B64C8}" type="sibTrans" cxnId="{57FFE103-6C92-4AC0-B6B1-F8053B5F7B72}">
      <dgm:prSet/>
      <dgm:spPr/>
      <dgm:t>
        <a:bodyPr/>
        <a:lstStyle/>
        <a:p>
          <a:endParaRPr lang="en-ID"/>
        </a:p>
      </dgm:t>
    </dgm:pt>
    <dgm:pt modelId="{3779B369-6A1A-4560-AA7D-3794B47719AE}">
      <dgm:prSet phldrT="[Text]" custT="1"/>
      <dgm:spPr/>
      <dgm:t>
        <a:bodyPr/>
        <a:lstStyle/>
        <a:p>
          <a:pPr algn="l"/>
          <a:r>
            <a:rPr lang="en-US" sz="2400" dirty="0"/>
            <a:t>…</a:t>
          </a:r>
          <a:endParaRPr lang="en-ID" sz="2400" dirty="0"/>
        </a:p>
      </dgm:t>
    </dgm:pt>
    <dgm:pt modelId="{1DDB71DD-6AB2-4B71-B398-AD12056C923F}" type="parTrans" cxnId="{11C78FDD-0FE7-47D7-8F6E-0E2B82127902}">
      <dgm:prSet/>
      <dgm:spPr/>
      <dgm:t>
        <a:bodyPr/>
        <a:lstStyle/>
        <a:p>
          <a:endParaRPr lang="en-ID"/>
        </a:p>
      </dgm:t>
    </dgm:pt>
    <dgm:pt modelId="{B0C03909-822D-48A9-8047-4FC2FB61237A}" type="sibTrans" cxnId="{11C78FDD-0FE7-47D7-8F6E-0E2B82127902}">
      <dgm:prSet/>
      <dgm:spPr/>
      <dgm:t>
        <a:bodyPr/>
        <a:lstStyle/>
        <a:p>
          <a:endParaRPr lang="en-ID"/>
        </a:p>
      </dgm:t>
    </dgm:pt>
    <dgm:pt modelId="{2A18D505-11FD-4F14-85A5-D8E4A2BC5F3D}">
      <dgm:prSet phldrT="[Text]" custT="1"/>
      <dgm:spPr/>
      <dgm:t>
        <a:bodyPr/>
        <a:lstStyle/>
        <a:p>
          <a:pPr algn="l"/>
          <a:r>
            <a:rPr lang="en-US" sz="2400" dirty="0"/>
            <a:t>…</a:t>
          </a:r>
          <a:endParaRPr lang="en-ID" sz="2400" dirty="0"/>
        </a:p>
      </dgm:t>
    </dgm:pt>
    <dgm:pt modelId="{5EE2A561-ED48-4823-B93F-A54F64CC064A}" type="parTrans" cxnId="{B37F74C4-15F7-4390-93F5-863E870587D4}">
      <dgm:prSet/>
      <dgm:spPr/>
      <dgm:t>
        <a:bodyPr/>
        <a:lstStyle/>
        <a:p>
          <a:endParaRPr lang="en-ID"/>
        </a:p>
      </dgm:t>
    </dgm:pt>
    <dgm:pt modelId="{B4686860-6EB7-4CC0-8E43-8E019E8EEB07}" type="sibTrans" cxnId="{B37F74C4-15F7-4390-93F5-863E870587D4}">
      <dgm:prSet/>
      <dgm:spPr/>
      <dgm:t>
        <a:bodyPr/>
        <a:lstStyle/>
        <a:p>
          <a:endParaRPr lang="en-ID"/>
        </a:p>
      </dgm:t>
    </dgm:pt>
    <dgm:pt modelId="{FA069EA1-A714-4A28-B408-544AE97048C9}" type="pres">
      <dgm:prSet presAssocID="{BFF352D3-0DC6-4706-B41F-108302D8BB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d-ID"/>
        </a:p>
      </dgm:t>
    </dgm:pt>
    <dgm:pt modelId="{17FD4B41-A709-424F-B514-C51EA7AE2E47}" type="pres">
      <dgm:prSet presAssocID="{737DD535-FBED-42DA-BA88-6D2DD2FA9261}" presName="root" presStyleCnt="0"/>
      <dgm:spPr/>
    </dgm:pt>
    <dgm:pt modelId="{C13531E9-F898-40F9-AB62-082F4DFD916E}" type="pres">
      <dgm:prSet presAssocID="{737DD535-FBED-42DA-BA88-6D2DD2FA9261}" presName="rootComposite" presStyleCnt="0"/>
      <dgm:spPr/>
    </dgm:pt>
    <dgm:pt modelId="{7555B1E2-2887-4CCC-9454-EA4F211C33D1}" type="pres">
      <dgm:prSet presAssocID="{737DD535-FBED-42DA-BA88-6D2DD2FA9261}" presName="rootText" presStyleLbl="node1" presStyleIdx="0" presStyleCnt="3" custScaleX="286824"/>
      <dgm:spPr/>
      <dgm:t>
        <a:bodyPr/>
        <a:lstStyle/>
        <a:p>
          <a:endParaRPr lang="id-ID"/>
        </a:p>
      </dgm:t>
    </dgm:pt>
    <dgm:pt modelId="{F8EA0ECB-F50F-4EDF-BC7A-6AE1F28626D4}" type="pres">
      <dgm:prSet presAssocID="{737DD535-FBED-42DA-BA88-6D2DD2FA9261}" presName="rootConnector" presStyleLbl="node1" presStyleIdx="0" presStyleCnt="3"/>
      <dgm:spPr/>
      <dgm:t>
        <a:bodyPr/>
        <a:lstStyle/>
        <a:p>
          <a:endParaRPr lang="id-ID"/>
        </a:p>
      </dgm:t>
    </dgm:pt>
    <dgm:pt modelId="{43F8FE08-78C7-43ED-A3CA-45B3208A90F5}" type="pres">
      <dgm:prSet presAssocID="{737DD535-FBED-42DA-BA88-6D2DD2FA9261}" presName="childShape" presStyleCnt="0"/>
      <dgm:spPr/>
    </dgm:pt>
    <dgm:pt modelId="{6D3C9F28-DCA0-46FE-97AD-90CDC70CF9A1}" type="pres">
      <dgm:prSet presAssocID="{3746C997-E751-4929-B96E-1D62DB98D1B2}" presName="Name13" presStyleLbl="parChTrans1D2" presStyleIdx="0" presStyleCnt="12"/>
      <dgm:spPr/>
      <dgm:t>
        <a:bodyPr/>
        <a:lstStyle/>
        <a:p>
          <a:endParaRPr lang="id-ID"/>
        </a:p>
      </dgm:t>
    </dgm:pt>
    <dgm:pt modelId="{5AA236CF-4147-4519-9BDD-D7E12D44D1CB}" type="pres">
      <dgm:prSet presAssocID="{B76788D2-026E-4C7C-A4A3-C0954113C335}" presName="childText" presStyleLbl="bgAcc1" presStyleIdx="0" presStyleCnt="12" custScaleX="21020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AD390DB-4D4B-46B6-A5DF-1A770A6C1116}" type="pres">
      <dgm:prSet presAssocID="{0FF8BDB5-11B3-4585-B4CB-32C55CAB69E5}" presName="Name13" presStyleLbl="parChTrans1D2" presStyleIdx="1" presStyleCnt="12"/>
      <dgm:spPr/>
      <dgm:t>
        <a:bodyPr/>
        <a:lstStyle/>
        <a:p>
          <a:endParaRPr lang="id-ID"/>
        </a:p>
      </dgm:t>
    </dgm:pt>
    <dgm:pt modelId="{253C461F-603B-4AB1-8E24-5493594C56ED}" type="pres">
      <dgm:prSet presAssocID="{1FC4C272-A24A-419A-AFA3-F61FCE5997C3}" presName="childText" presStyleLbl="bgAcc1" presStyleIdx="1" presStyleCnt="12" custScaleX="21020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80B03DD-15A0-4150-B050-DE7C3C1F9CA7}" type="pres">
      <dgm:prSet presAssocID="{3D23AE08-6EAE-4904-80E0-3DD6EEAD460C}" presName="Name13" presStyleLbl="parChTrans1D2" presStyleIdx="2" presStyleCnt="12"/>
      <dgm:spPr/>
      <dgm:t>
        <a:bodyPr/>
        <a:lstStyle/>
        <a:p>
          <a:endParaRPr lang="id-ID"/>
        </a:p>
      </dgm:t>
    </dgm:pt>
    <dgm:pt modelId="{16DBDB52-F8B5-430F-82E4-3CB4A15CF89E}" type="pres">
      <dgm:prSet presAssocID="{EEF4209A-A1BF-426A-98CD-829F5889098D}" presName="childText" presStyleLbl="bgAcc1" presStyleIdx="2" presStyleCnt="12" custScaleX="20614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4EBAA5E-8B1A-4FA6-9BA1-05DAC8143558}" type="pres">
      <dgm:prSet presAssocID="{750A0FD0-F138-469F-ABAC-2A2E78D8B84E}" presName="Name13" presStyleLbl="parChTrans1D2" presStyleIdx="3" presStyleCnt="12"/>
      <dgm:spPr/>
      <dgm:t>
        <a:bodyPr/>
        <a:lstStyle/>
        <a:p>
          <a:endParaRPr lang="id-ID"/>
        </a:p>
      </dgm:t>
    </dgm:pt>
    <dgm:pt modelId="{E3CC2896-A87C-4E43-B954-9A619A751B47}" type="pres">
      <dgm:prSet presAssocID="{81126451-04BE-4446-A67B-1F7EEAE82F41}" presName="childText" presStyleLbl="bgAcc1" presStyleIdx="3" presStyleCnt="12" custScaleX="20614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29B5E01-44AB-443A-BF63-6199E1EA2FA9}" type="pres">
      <dgm:prSet presAssocID="{828CDD14-F6D6-4AAF-8E17-D5780F92DE3F}" presName="root" presStyleCnt="0"/>
      <dgm:spPr/>
    </dgm:pt>
    <dgm:pt modelId="{C9D8B3CC-CA3D-4751-94F3-369993045BFE}" type="pres">
      <dgm:prSet presAssocID="{828CDD14-F6D6-4AAF-8E17-D5780F92DE3F}" presName="rootComposite" presStyleCnt="0"/>
      <dgm:spPr/>
    </dgm:pt>
    <dgm:pt modelId="{412EBE50-8C06-4374-A281-6186639300C2}" type="pres">
      <dgm:prSet presAssocID="{828CDD14-F6D6-4AAF-8E17-D5780F92DE3F}" presName="rootText" presStyleLbl="node1" presStyleIdx="1" presStyleCnt="3" custScaleX="286824"/>
      <dgm:spPr/>
      <dgm:t>
        <a:bodyPr/>
        <a:lstStyle/>
        <a:p>
          <a:endParaRPr lang="id-ID"/>
        </a:p>
      </dgm:t>
    </dgm:pt>
    <dgm:pt modelId="{9B05871B-9677-43F8-BC36-097CDC537655}" type="pres">
      <dgm:prSet presAssocID="{828CDD14-F6D6-4AAF-8E17-D5780F92DE3F}" presName="rootConnector" presStyleLbl="node1" presStyleIdx="1" presStyleCnt="3"/>
      <dgm:spPr/>
      <dgm:t>
        <a:bodyPr/>
        <a:lstStyle/>
        <a:p>
          <a:endParaRPr lang="id-ID"/>
        </a:p>
      </dgm:t>
    </dgm:pt>
    <dgm:pt modelId="{416670AA-2CED-46E7-B6E0-376752311B19}" type="pres">
      <dgm:prSet presAssocID="{828CDD14-F6D6-4AAF-8E17-D5780F92DE3F}" presName="childShape" presStyleCnt="0"/>
      <dgm:spPr/>
    </dgm:pt>
    <dgm:pt modelId="{6F876078-1D36-4C6C-9A01-1DE61BBC1847}" type="pres">
      <dgm:prSet presAssocID="{40DD852A-657D-4065-93B6-3EFC5BA10EC4}" presName="Name13" presStyleLbl="parChTrans1D2" presStyleIdx="4" presStyleCnt="12"/>
      <dgm:spPr/>
      <dgm:t>
        <a:bodyPr/>
        <a:lstStyle/>
        <a:p>
          <a:endParaRPr lang="id-ID"/>
        </a:p>
      </dgm:t>
    </dgm:pt>
    <dgm:pt modelId="{44232EE2-1349-474D-A379-11A6BB3115F1}" type="pres">
      <dgm:prSet presAssocID="{220A2F29-B173-4D9C-BD5C-BB94273320EA}" presName="childText" presStyleLbl="bgAcc1" presStyleIdx="4" presStyleCnt="12" custScaleX="21020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FFEB4C1-57E0-43DA-9BFA-9ED6D2E14312}" type="pres">
      <dgm:prSet presAssocID="{338D89DE-8751-405A-AE76-6918E3AC6D98}" presName="Name13" presStyleLbl="parChTrans1D2" presStyleIdx="5" presStyleCnt="12"/>
      <dgm:spPr/>
      <dgm:t>
        <a:bodyPr/>
        <a:lstStyle/>
        <a:p>
          <a:endParaRPr lang="id-ID"/>
        </a:p>
      </dgm:t>
    </dgm:pt>
    <dgm:pt modelId="{9CE10CB4-4A4D-4A17-A3A2-19A2984A0CBA}" type="pres">
      <dgm:prSet presAssocID="{54EDDE58-6616-44FF-89FA-9C23052C9117}" presName="childText" presStyleLbl="bgAcc1" presStyleIdx="5" presStyleCnt="12" custScaleX="21020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3BA02F7-2059-479A-9E80-94800A821BCE}" type="pres">
      <dgm:prSet presAssocID="{5621CD71-A12C-4F50-8162-2D720365BD4B}" presName="Name13" presStyleLbl="parChTrans1D2" presStyleIdx="6" presStyleCnt="12"/>
      <dgm:spPr/>
      <dgm:t>
        <a:bodyPr/>
        <a:lstStyle/>
        <a:p>
          <a:endParaRPr lang="id-ID"/>
        </a:p>
      </dgm:t>
    </dgm:pt>
    <dgm:pt modelId="{E75F7657-8E91-4F7F-A503-68003C01CD9F}" type="pres">
      <dgm:prSet presAssocID="{C6B74983-9FE5-4E92-99D1-9783F6DEF212}" presName="childText" presStyleLbl="bgAcc1" presStyleIdx="6" presStyleCnt="12" custScaleX="20614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225F94D-BAB0-435B-A66D-1B36EE7623E5}" type="pres">
      <dgm:prSet presAssocID="{97C4E787-CF62-451F-A874-901FEBF2F6E6}" presName="Name13" presStyleLbl="parChTrans1D2" presStyleIdx="7" presStyleCnt="12"/>
      <dgm:spPr/>
      <dgm:t>
        <a:bodyPr/>
        <a:lstStyle/>
        <a:p>
          <a:endParaRPr lang="id-ID"/>
        </a:p>
      </dgm:t>
    </dgm:pt>
    <dgm:pt modelId="{7D7F253A-7D0A-460A-9589-375B79D227E4}" type="pres">
      <dgm:prSet presAssocID="{56155805-530B-4ABF-8DF9-ED7BD58CA9FE}" presName="childText" presStyleLbl="bgAcc1" presStyleIdx="7" presStyleCnt="12" custScaleX="20614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E72F5B7-8073-45B8-9852-D09BD4CEB22D}" type="pres">
      <dgm:prSet presAssocID="{1C80AE0F-8F40-432D-A550-47ED299EB31C}" presName="root" presStyleCnt="0"/>
      <dgm:spPr/>
    </dgm:pt>
    <dgm:pt modelId="{034F33A9-E304-4153-B736-8A7D42407A7E}" type="pres">
      <dgm:prSet presAssocID="{1C80AE0F-8F40-432D-A550-47ED299EB31C}" presName="rootComposite" presStyleCnt="0"/>
      <dgm:spPr/>
    </dgm:pt>
    <dgm:pt modelId="{92AB1117-BAA1-4119-B43E-B8B8DBAA09FA}" type="pres">
      <dgm:prSet presAssocID="{1C80AE0F-8F40-432D-A550-47ED299EB31C}" presName="rootText" presStyleLbl="node1" presStyleIdx="2" presStyleCnt="3"/>
      <dgm:spPr/>
      <dgm:t>
        <a:bodyPr/>
        <a:lstStyle/>
        <a:p>
          <a:endParaRPr lang="id-ID"/>
        </a:p>
      </dgm:t>
    </dgm:pt>
    <dgm:pt modelId="{CD8D3735-8D3A-458A-890A-6ED32E8B84E3}" type="pres">
      <dgm:prSet presAssocID="{1C80AE0F-8F40-432D-A550-47ED299EB31C}" presName="rootConnector" presStyleLbl="node1" presStyleIdx="2" presStyleCnt="3"/>
      <dgm:spPr/>
      <dgm:t>
        <a:bodyPr/>
        <a:lstStyle/>
        <a:p>
          <a:endParaRPr lang="id-ID"/>
        </a:p>
      </dgm:t>
    </dgm:pt>
    <dgm:pt modelId="{3A3CC1C3-670A-4A59-9B82-B34703BA3C65}" type="pres">
      <dgm:prSet presAssocID="{1C80AE0F-8F40-432D-A550-47ED299EB31C}" presName="childShape" presStyleCnt="0"/>
      <dgm:spPr/>
    </dgm:pt>
    <dgm:pt modelId="{98EA657C-DC05-4ACC-9E1A-01AE4AA7B50B}" type="pres">
      <dgm:prSet presAssocID="{13CF860D-70CF-4225-A956-8136AA5BAD04}" presName="Name13" presStyleLbl="parChTrans1D2" presStyleIdx="8" presStyleCnt="12"/>
      <dgm:spPr/>
      <dgm:t>
        <a:bodyPr/>
        <a:lstStyle/>
        <a:p>
          <a:endParaRPr lang="id-ID"/>
        </a:p>
      </dgm:t>
    </dgm:pt>
    <dgm:pt modelId="{C9E29479-5479-41B7-8C2A-D8DFE92B2031}" type="pres">
      <dgm:prSet presAssocID="{D3165BF1-96E7-4048-84CD-5AC0991F9BD6}" presName="childText" presStyleLbl="bgAcc1" presStyleIdx="8" presStyleCnt="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6B3ED30-C06A-4BEC-9CA2-D88D569566FE}" type="pres">
      <dgm:prSet presAssocID="{E272B845-DAC3-4FB6-9FDA-AE57198D429E}" presName="Name13" presStyleLbl="parChTrans1D2" presStyleIdx="9" presStyleCnt="12"/>
      <dgm:spPr/>
      <dgm:t>
        <a:bodyPr/>
        <a:lstStyle/>
        <a:p>
          <a:endParaRPr lang="id-ID"/>
        </a:p>
      </dgm:t>
    </dgm:pt>
    <dgm:pt modelId="{4186E4D0-61DC-4C47-ADFF-38D0AAD84DD3}" type="pres">
      <dgm:prSet presAssocID="{C3571224-24C2-4D21-B86F-482ED6B77300}" presName="childText" presStyleLbl="bgAcc1" presStyleIdx="9" presStyleCnt="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F4810E3-21E2-464A-B0E6-DA1CE4935551}" type="pres">
      <dgm:prSet presAssocID="{1DDB71DD-6AB2-4B71-B398-AD12056C923F}" presName="Name13" presStyleLbl="parChTrans1D2" presStyleIdx="10" presStyleCnt="12"/>
      <dgm:spPr/>
      <dgm:t>
        <a:bodyPr/>
        <a:lstStyle/>
        <a:p>
          <a:endParaRPr lang="id-ID"/>
        </a:p>
      </dgm:t>
    </dgm:pt>
    <dgm:pt modelId="{774236BB-CEA5-42CC-A892-4B3A96332F2D}" type="pres">
      <dgm:prSet presAssocID="{3779B369-6A1A-4560-AA7D-3794B47719AE}" presName="childText" presStyleLbl="bgAcc1" presStyleIdx="10" presStyleCnt="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AECE192-8B61-4288-BA05-E8A9CB909A39}" type="pres">
      <dgm:prSet presAssocID="{5EE2A561-ED48-4823-B93F-A54F64CC064A}" presName="Name13" presStyleLbl="parChTrans1D2" presStyleIdx="11" presStyleCnt="12"/>
      <dgm:spPr/>
      <dgm:t>
        <a:bodyPr/>
        <a:lstStyle/>
        <a:p>
          <a:endParaRPr lang="id-ID"/>
        </a:p>
      </dgm:t>
    </dgm:pt>
    <dgm:pt modelId="{7C765B71-AEE1-4485-A25E-80410812A103}" type="pres">
      <dgm:prSet presAssocID="{2A18D505-11FD-4F14-85A5-D8E4A2BC5F3D}" presName="childText" presStyleLbl="bgAcc1" presStyleIdx="11" presStyleCnt="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7808BE15-95D8-40E5-918B-A811D46F7603}" srcId="{BFF352D3-0DC6-4706-B41F-108302D8BB18}" destId="{828CDD14-F6D6-4AAF-8E17-D5780F92DE3F}" srcOrd="1" destOrd="0" parTransId="{CC871821-274F-4B25-B6AF-F0CAFE5260C7}" sibTransId="{37547717-0D16-466E-BDAF-C6EE13349312}"/>
    <dgm:cxn modelId="{57FFE103-6C92-4AC0-B6B1-F8053B5F7B72}" srcId="{1C80AE0F-8F40-432D-A550-47ED299EB31C}" destId="{C3571224-24C2-4D21-B86F-482ED6B77300}" srcOrd="1" destOrd="0" parTransId="{E272B845-DAC3-4FB6-9FDA-AE57198D429E}" sibTransId="{A88C11E1-D70F-47AC-B352-ADB9468B64C8}"/>
    <dgm:cxn modelId="{7D7A9F66-86B0-42E2-990C-770A3F8292F3}" type="presOf" srcId="{737DD535-FBED-42DA-BA88-6D2DD2FA9261}" destId="{7555B1E2-2887-4CCC-9454-EA4F211C33D1}" srcOrd="0" destOrd="0" presId="urn:microsoft.com/office/officeart/2005/8/layout/hierarchy3"/>
    <dgm:cxn modelId="{8EF5E40B-0D8F-4CB3-8402-25759ECABC86}" srcId="{737DD535-FBED-42DA-BA88-6D2DD2FA9261}" destId="{81126451-04BE-4446-A67B-1F7EEAE82F41}" srcOrd="3" destOrd="0" parTransId="{750A0FD0-F138-469F-ABAC-2A2E78D8B84E}" sibTransId="{354313A6-AA15-4F2A-BAF9-912B6E4AC8DA}"/>
    <dgm:cxn modelId="{69375490-732E-4902-ABE1-CFB9E69BA56A}" srcId="{BFF352D3-0DC6-4706-B41F-108302D8BB18}" destId="{737DD535-FBED-42DA-BA88-6D2DD2FA9261}" srcOrd="0" destOrd="0" parTransId="{F2028876-B0D7-4EBA-AE5F-85D1EE9C00E8}" sibTransId="{536DB606-B38C-4930-AEF9-3F9A21AE2F04}"/>
    <dgm:cxn modelId="{46E9AD8B-5DD2-414F-8D9A-67064EC0BF6C}" type="presOf" srcId="{3779B369-6A1A-4560-AA7D-3794B47719AE}" destId="{774236BB-CEA5-42CC-A892-4B3A96332F2D}" srcOrd="0" destOrd="0" presId="urn:microsoft.com/office/officeart/2005/8/layout/hierarchy3"/>
    <dgm:cxn modelId="{967AA965-CB92-4995-8633-FDE23FE6BEF9}" type="presOf" srcId="{40DD852A-657D-4065-93B6-3EFC5BA10EC4}" destId="{6F876078-1D36-4C6C-9A01-1DE61BBC1847}" srcOrd="0" destOrd="0" presId="urn:microsoft.com/office/officeart/2005/8/layout/hierarchy3"/>
    <dgm:cxn modelId="{A6590FC7-8ABC-4ABF-B2A2-23F95DF0B6E3}" type="presOf" srcId="{56155805-530B-4ABF-8DF9-ED7BD58CA9FE}" destId="{7D7F253A-7D0A-460A-9589-375B79D227E4}" srcOrd="0" destOrd="0" presId="urn:microsoft.com/office/officeart/2005/8/layout/hierarchy3"/>
    <dgm:cxn modelId="{8D24C95F-3221-4E0B-9667-A36BD672F57D}" type="presOf" srcId="{13CF860D-70CF-4225-A956-8136AA5BAD04}" destId="{98EA657C-DC05-4ACC-9E1A-01AE4AA7B50B}" srcOrd="0" destOrd="0" presId="urn:microsoft.com/office/officeart/2005/8/layout/hierarchy3"/>
    <dgm:cxn modelId="{C9082159-CE0A-4C68-B5D6-D4763C5D8756}" type="presOf" srcId="{E272B845-DAC3-4FB6-9FDA-AE57198D429E}" destId="{76B3ED30-C06A-4BEC-9CA2-D88D569566FE}" srcOrd="0" destOrd="0" presId="urn:microsoft.com/office/officeart/2005/8/layout/hierarchy3"/>
    <dgm:cxn modelId="{8F572624-03F3-474F-B3AA-64A029B68102}" type="presOf" srcId="{1C80AE0F-8F40-432D-A550-47ED299EB31C}" destId="{92AB1117-BAA1-4119-B43E-B8B8DBAA09FA}" srcOrd="0" destOrd="0" presId="urn:microsoft.com/office/officeart/2005/8/layout/hierarchy3"/>
    <dgm:cxn modelId="{E3419FD7-9B63-4B5B-AE83-EF40C3DD44AA}" type="presOf" srcId="{81126451-04BE-4446-A67B-1F7EEAE82F41}" destId="{E3CC2896-A87C-4E43-B954-9A619A751B47}" srcOrd="0" destOrd="0" presId="urn:microsoft.com/office/officeart/2005/8/layout/hierarchy3"/>
    <dgm:cxn modelId="{4C8D80FC-F5D7-46CB-B109-7F77FCBCEFAD}" srcId="{828CDD14-F6D6-4AAF-8E17-D5780F92DE3F}" destId="{56155805-530B-4ABF-8DF9-ED7BD58CA9FE}" srcOrd="3" destOrd="0" parTransId="{97C4E787-CF62-451F-A874-901FEBF2F6E6}" sibTransId="{1A3421F6-E46B-4DC7-9C23-123D48095806}"/>
    <dgm:cxn modelId="{070E7C05-3F9C-4497-BE92-73498B65808D}" srcId="{828CDD14-F6D6-4AAF-8E17-D5780F92DE3F}" destId="{54EDDE58-6616-44FF-89FA-9C23052C9117}" srcOrd="1" destOrd="0" parTransId="{338D89DE-8751-405A-AE76-6918E3AC6D98}" sibTransId="{B73200B7-C598-4538-A462-CB7C54E1F095}"/>
    <dgm:cxn modelId="{0D3303E0-6D54-4DC3-BBE3-73D6082291A3}" type="presOf" srcId="{1DDB71DD-6AB2-4B71-B398-AD12056C923F}" destId="{8F4810E3-21E2-464A-B0E6-DA1CE4935551}" srcOrd="0" destOrd="0" presId="urn:microsoft.com/office/officeart/2005/8/layout/hierarchy3"/>
    <dgm:cxn modelId="{52748289-0337-4252-A4A0-42938554441B}" srcId="{737DD535-FBED-42DA-BA88-6D2DD2FA9261}" destId="{1FC4C272-A24A-419A-AFA3-F61FCE5997C3}" srcOrd="1" destOrd="0" parTransId="{0FF8BDB5-11B3-4585-B4CB-32C55CAB69E5}" sibTransId="{F6F99C88-1B57-40E4-B099-73BE5AD19718}"/>
    <dgm:cxn modelId="{D76F7C93-646F-4BD2-9AC4-78CF003DE0CC}" type="presOf" srcId="{828CDD14-F6D6-4AAF-8E17-D5780F92DE3F}" destId="{412EBE50-8C06-4374-A281-6186639300C2}" srcOrd="0" destOrd="0" presId="urn:microsoft.com/office/officeart/2005/8/layout/hierarchy3"/>
    <dgm:cxn modelId="{329E9755-633A-4EE8-8209-A3696AF9216C}" type="presOf" srcId="{5621CD71-A12C-4F50-8162-2D720365BD4B}" destId="{D3BA02F7-2059-479A-9E80-94800A821BCE}" srcOrd="0" destOrd="0" presId="urn:microsoft.com/office/officeart/2005/8/layout/hierarchy3"/>
    <dgm:cxn modelId="{E80EC5CB-3505-4248-9CA8-75EF7EC9422E}" type="presOf" srcId="{C6B74983-9FE5-4E92-99D1-9783F6DEF212}" destId="{E75F7657-8E91-4F7F-A503-68003C01CD9F}" srcOrd="0" destOrd="0" presId="urn:microsoft.com/office/officeart/2005/8/layout/hierarchy3"/>
    <dgm:cxn modelId="{B95751F5-C00A-40EF-B22D-CFD94970E7AA}" type="presOf" srcId="{BFF352D3-0DC6-4706-B41F-108302D8BB18}" destId="{FA069EA1-A714-4A28-B408-544AE97048C9}" srcOrd="0" destOrd="0" presId="urn:microsoft.com/office/officeart/2005/8/layout/hierarchy3"/>
    <dgm:cxn modelId="{04A24E31-7FAA-42EA-885B-35581BDB8F2B}" srcId="{828CDD14-F6D6-4AAF-8E17-D5780F92DE3F}" destId="{220A2F29-B173-4D9C-BD5C-BB94273320EA}" srcOrd="0" destOrd="0" parTransId="{40DD852A-657D-4065-93B6-3EFC5BA10EC4}" sibTransId="{F32D060F-E613-4EB5-9385-F4CC7E0089C3}"/>
    <dgm:cxn modelId="{8952AD94-07C5-4A6E-9C2D-876AFF0A9E15}" type="presOf" srcId="{3746C997-E751-4929-B96E-1D62DB98D1B2}" destId="{6D3C9F28-DCA0-46FE-97AD-90CDC70CF9A1}" srcOrd="0" destOrd="0" presId="urn:microsoft.com/office/officeart/2005/8/layout/hierarchy3"/>
    <dgm:cxn modelId="{3A281427-099F-4F98-B328-00E002E04EB3}" type="presOf" srcId="{0FF8BDB5-11B3-4585-B4CB-32C55CAB69E5}" destId="{8AD390DB-4D4B-46B6-A5DF-1A770A6C1116}" srcOrd="0" destOrd="0" presId="urn:microsoft.com/office/officeart/2005/8/layout/hierarchy3"/>
    <dgm:cxn modelId="{98ECEB0F-CBEF-4F11-81E6-613E8F42C25C}" type="presOf" srcId="{97C4E787-CF62-451F-A874-901FEBF2F6E6}" destId="{7225F94D-BAB0-435B-A66D-1B36EE7623E5}" srcOrd="0" destOrd="0" presId="urn:microsoft.com/office/officeart/2005/8/layout/hierarchy3"/>
    <dgm:cxn modelId="{E7E47B3E-CBD4-44F9-BEAB-5F0327F8B19D}" type="presOf" srcId="{1FC4C272-A24A-419A-AFA3-F61FCE5997C3}" destId="{253C461F-603B-4AB1-8E24-5493594C56ED}" srcOrd="0" destOrd="0" presId="urn:microsoft.com/office/officeart/2005/8/layout/hierarchy3"/>
    <dgm:cxn modelId="{7A97E870-FE92-4A56-88D1-5B1077DE219C}" srcId="{BFF352D3-0DC6-4706-B41F-108302D8BB18}" destId="{1C80AE0F-8F40-432D-A550-47ED299EB31C}" srcOrd="2" destOrd="0" parTransId="{6EAEF9F2-481E-475B-98AF-8FE40D6B5210}" sibTransId="{DDB7A9A0-E89F-491D-8876-910B632897AA}"/>
    <dgm:cxn modelId="{5B85FC4A-48D7-4089-9691-86839F353DE8}" srcId="{737DD535-FBED-42DA-BA88-6D2DD2FA9261}" destId="{B76788D2-026E-4C7C-A4A3-C0954113C335}" srcOrd="0" destOrd="0" parTransId="{3746C997-E751-4929-B96E-1D62DB98D1B2}" sibTransId="{71BB56C1-82C0-4134-AAD0-8C1538015B48}"/>
    <dgm:cxn modelId="{EEDD317C-7E3B-4A7F-8547-4D47686E3183}" type="presOf" srcId="{54EDDE58-6616-44FF-89FA-9C23052C9117}" destId="{9CE10CB4-4A4D-4A17-A3A2-19A2984A0CBA}" srcOrd="0" destOrd="0" presId="urn:microsoft.com/office/officeart/2005/8/layout/hierarchy3"/>
    <dgm:cxn modelId="{B37F74C4-15F7-4390-93F5-863E870587D4}" srcId="{1C80AE0F-8F40-432D-A550-47ED299EB31C}" destId="{2A18D505-11FD-4F14-85A5-D8E4A2BC5F3D}" srcOrd="3" destOrd="0" parTransId="{5EE2A561-ED48-4823-B93F-A54F64CC064A}" sibTransId="{B4686860-6EB7-4CC0-8E43-8E019E8EEB07}"/>
    <dgm:cxn modelId="{22093826-F893-4B83-969C-2DC05899845F}" srcId="{1C80AE0F-8F40-432D-A550-47ED299EB31C}" destId="{D3165BF1-96E7-4048-84CD-5AC0991F9BD6}" srcOrd="0" destOrd="0" parTransId="{13CF860D-70CF-4225-A956-8136AA5BAD04}" sibTransId="{1877F05B-ECEF-46A2-8F46-AA67301E9455}"/>
    <dgm:cxn modelId="{9C3E4BD4-84EA-4F3B-B5EA-77803FB70224}" type="presOf" srcId="{C3571224-24C2-4D21-B86F-482ED6B77300}" destId="{4186E4D0-61DC-4C47-ADFF-38D0AAD84DD3}" srcOrd="0" destOrd="0" presId="urn:microsoft.com/office/officeart/2005/8/layout/hierarchy3"/>
    <dgm:cxn modelId="{13FD52BD-1EEF-449B-8C19-55D0C9558AF6}" type="presOf" srcId="{D3165BF1-96E7-4048-84CD-5AC0991F9BD6}" destId="{C9E29479-5479-41B7-8C2A-D8DFE92B2031}" srcOrd="0" destOrd="0" presId="urn:microsoft.com/office/officeart/2005/8/layout/hierarchy3"/>
    <dgm:cxn modelId="{5385CA47-4861-4DDA-9914-94554B74F1B3}" type="presOf" srcId="{828CDD14-F6D6-4AAF-8E17-D5780F92DE3F}" destId="{9B05871B-9677-43F8-BC36-097CDC537655}" srcOrd="1" destOrd="0" presId="urn:microsoft.com/office/officeart/2005/8/layout/hierarchy3"/>
    <dgm:cxn modelId="{5DFAD73F-0A1F-47B7-AAB0-4D9B2C056DEC}" type="presOf" srcId="{750A0FD0-F138-469F-ABAC-2A2E78D8B84E}" destId="{74EBAA5E-8B1A-4FA6-9BA1-05DAC8143558}" srcOrd="0" destOrd="0" presId="urn:microsoft.com/office/officeart/2005/8/layout/hierarchy3"/>
    <dgm:cxn modelId="{AA103FFB-085D-45FA-A89A-7D84C7565AC8}" type="presOf" srcId="{220A2F29-B173-4D9C-BD5C-BB94273320EA}" destId="{44232EE2-1349-474D-A379-11A6BB3115F1}" srcOrd="0" destOrd="0" presId="urn:microsoft.com/office/officeart/2005/8/layout/hierarchy3"/>
    <dgm:cxn modelId="{AE8ACD4C-9A95-409B-B0A2-C24A377DC528}" type="presOf" srcId="{B76788D2-026E-4C7C-A4A3-C0954113C335}" destId="{5AA236CF-4147-4519-9BDD-D7E12D44D1CB}" srcOrd="0" destOrd="0" presId="urn:microsoft.com/office/officeart/2005/8/layout/hierarchy3"/>
    <dgm:cxn modelId="{5203FD21-53D4-4168-8434-A58D858B27A1}" type="presOf" srcId="{338D89DE-8751-405A-AE76-6918E3AC6D98}" destId="{4FFEB4C1-57E0-43DA-9BFA-9ED6D2E14312}" srcOrd="0" destOrd="0" presId="urn:microsoft.com/office/officeart/2005/8/layout/hierarchy3"/>
    <dgm:cxn modelId="{8BFDC454-1690-46BC-8E80-E99510200D9A}" type="presOf" srcId="{3D23AE08-6EAE-4904-80E0-3DD6EEAD460C}" destId="{980B03DD-15A0-4150-B050-DE7C3C1F9CA7}" srcOrd="0" destOrd="0" presId="urn:microsoft.com/office/officeart/2005/8/layout/hierarchy3"/>
    <dgm:cxn modelId="{81F6940F-715C-4201-ABEB-D57BE5B3971E}" type="presOf" srcId="{737DD535-FBED-42DA-BA88-6D2DD2FA9261}" destId="{F8EA0ECB-F50F-4EDF-BC7A-6AE1F28626D4}" srcOrd="1" destOrd="0" presId="urn:microsoft.com/office/officeart/2005/8/layout/hierarchy3"/>
    <dgm:cxn modelId="{E9BFB2FA-4DD7-4FD0-8BD1-33A2BE206F57}" type="presOf" srcId="{EEF4209A-A1BF-426A-98CD-829F5889098D}" destId="{16DBDB52-F8B5-430F-82E4-3CB4A15CF89E}" srcOrd="0" destOrd="0" presId="urn:microsoft.com/office/officeart/2005/8/layout/hierarchy3"/>
    <dgm:cxn modelId="{11C78FDD-0FE7-47D7-8F6E-0E2B82127902}" srcId="{1C80AE0F-8F40-432D-A550-47ED299EB31C}" destId="{3779B369-6A1A-4560-AA7D-3794B47719AE}" srcOrd="2" destOrd="0" parTransId="{1DDB71DD-6AB2-4B71-B398-AD12056C923F}" sibTransId="{B0C03909-822D-48A9-8047-4FC2FB61237A}"/>
    <dgm:cxn modelId="{B6B11E87-9647-43B0-92D2-15CFFE8E5347}" type="presOf" srcId="{2A18D505-11FD-4F14-85A5-D8E4A2BC5F3D}" destId="{7C765B71-AEE1-4485-A25E-80410812A103}" srcOrd="0" destOrd="0" presId="urn:microsoft.com/office/officeart/2005/8/layout/hierarchy3"/>
    <dgm:cxn modelId="{D9AEDFA9-D3D0-4100-8728-D59141FD4D39}" type="presOf" srcId="{5EE2A561-ED48-4823-B93F-A54F64CC064A}" destId="{FAECE192-8B61-4288-BA05-E8A9CB909A39}" srcOrd="0" destOrd="0" presId="urn:microsoft.com/office/officeart/2005/8/layout/hierarchy3"/>
    <dgm:cxn modelId="{D73DE6A9-FB11-4E5E-A929-C8A1B48140D3}" srcId="{737DD535-FBED-42DA-BA88-6D2DD2FA9261}" destId="{EEF4209A-A1BF-426A-98CD-829F5889098D}" srcOrd="2" destOrd="0" parTransId="{3D23AE08-6EAE-4904-80E0-3DD6EEAD460C}" sibTransId="{1E440984-6E24-496F-80A8-F78976A8633B}"/>
    <dgm:cxn modelId="{B7F5E4E2-49B2-4F3E-AB9E-78610B64B431}" type="presOf" srcId="{1C80AE0F-8F40-432D-A550-47ED299EB31C}" destId="{CD8D3735-8D3A-458A-890A-6ED32E8B84E3}" srcOrd="1" destOrd="0" presId="urn:microsoft.com/office/officeart/2005/8/layout/hierarchy3"/>
    <dgm:cxn modelId="{98195D53-6F70-4D03-9374-E94AF6362D60}" srcId="{828CDD14-F6D6-4AAF-8E17-D5780F92DE3F}" destId="{C6B74983-9FE5-4E92-99D1-9783F6DEF212}" srcOrd="2" destOrd="0" parTransId="{5621CD71-A12C-4F50-8162-2D720365BD4B}" sibTransId="{DE4FEDCD-2E40-4F1A-A44F-618260BA8DB4}"/>
    <dgm:cxn modelId="{BB211081-2B0C-4CDE-B778-D042CC32D33D}" type="presParOf" srcId="{FA069EA1-A714-4A28-B408-544AE97048C9}" destId="{17FD4B41-A709-424F-B514-C51EA7AE2E47}" srcOrd="0" destOrd="0" presId="urn:microsoft.com/office/officeart/2005/8/layout/hierarchy3"/>
    <dgm:cxn modelId="{C81862B1-E6BD-4A7B-A560-B69FEECAA103}" type="presParOf" srcId="{17FD4B41-A709-424F-B514-C51EA7AE2E47}" destId="{C13531E9-F898-40F9-AB62-082F4DFD916E}" srcOrd="0" destOrd="0" presId="urn:microsoft.com/office/officeart/2005/8/layout/hierarchy3"/>
    <dgm:cxn modelId="{E16BD503-3337-468A-B8CD-847AE4A3D5E6}" type="presParOf" srcId="{C13531E9-F898-40F9-AB62-082F4DFD916E}" destId="{7555B1E2-2887-4CCC-9454-EA4F211C33D1}" srcOrd="0" destOrd="0" presId="urn:microsoft.com/office/officeart/2005/8/layout/hierarchy3"/>
    <dgm:cxn modelId="{15CD20F6-660E-45C9-B9C7-22540F02C1CB}" type="presParOf" srcId="{C13531E9-F898-40F9-AB62-082F4DFD916E}" destId="{F8EA0ECB-F50F-4EDF-BC7A-6AE1F28626D4}" srcOrd="1" destOrd="0" presId="urn:microsoft.com/office/officeart/2005/8/layout/hierarchy3"/>
    <dgm:cxn modelId="{20180A1C-5162-49AE-8A1F-DA5F47C377A1}" type="presParOf" srcId="{17FD4B41-A709-424F-B514-C51EA7AE2E47}" destId="{43F8FE08-78C7-43ED-A3CA-45B3208A90F5}" srcOrd="1" destOrd="0" presId="urn:microsoft.com/office/officeart/2005/8/layout/hierarchy3"/>
    <dgm:cxn modelId="{DE7F70CB-D7A6-430E-AD24-EC03B4AE20E5}" type="presParOf" srcId="{43F8FE08-78C7-43ED-A3CA-45B3208A90F5}" destId="{6D3C9F28-DCA0-46FE-97AD-90CDC70CF9A1}" srcOrd="0" destOrd="0" presId="urn:microsoft.com/office/officeart/2005/8/layout/hierarchy3"/>
    <dgm:cxn modelId="{D9AAEBCD-4836-4631-96C4-D25762BFF903}" type="presParOf" srcId="{43F8FE08-78C7-43ED-A3CA-45B3208A90F5}" destId="{5AA236CF-4147-4519-9BDD-D7E12D44D1CB}" srcOrd="1" destOrd="0" presId="urn:microsoft.com/office/officeart/2005/8/layout/hierarchy3"/>
    <dgm:cxn modelId="{0BF5440C-AA45-455C-B6F4-D3C0D71E8D0C}" type="presParOf" srcId="{43F8FE08-78C7-43ED-A3CA-45B3208A90F5}" destId="{8AD390DB-4D4B-46B6-A5DF-1A770A6C1116}" srcOrd="2" destOrd="0" presId="urn:microsoft.com/office/officeart/2005/8/layout/hierarchy3"/>
    <dgm:cxn modelId="{800F9B35-40E4-455E-A831-9A93944EDAED}" type="presParOf" srcId="{43F8FE08-78C7-43ED-A3CA-45B3208A90F5}" destId="{253C461F-603B-4AB1-8E24-5493594C56ED}" srcOrd="3" destOrd="0" presId="urn:microsoft.com/office/officeart/2005/8/layout/hierarchy3"/>
    <dgm:cxn modelId="{7A9AA8DD-43F2-4113-A474-2CEED02395D5}" type="presParOf" srcId="{43F8FE08-78C7-43ED-A3CA-45B3208A90F5}" destId="{980B03DD-15A0-4150-B050-DE7C3C1F9CA7}" srcOrd="4" destOrd="0" presId="urn:microsoft.com/office/officeart/2005/8/layout/hierarchy3"/>
    <dgm:cxn modelId="{038C599E-F0A6-4762-9784-0666C98B44EB}" type="presParOf" srcId="{43F8FE08-78C7-43ED-A3CA-45B3208A90F5}" destId="{16DBDB52-F8B5-430F-82E4-3CB4A15CF89E}" srcOrd="5" destOrd="0" presId="urn:microsoft.com/office/officeart/2005/8/layout/hierarchy3"/>
    <dgm:cxn modelId="{18E00FF0-804C-491F-BE90-FE1984EECB5B}" type="presParOf" srcId="{43F8FE08-78C7-43ED-A3CA-45B3208A90F5}" destId="{74EBAA5E-8B1A-4FA6-9BA1-05DAC8143558}" srcOrd="6" destOrd="0" presId="urn:microsoft.com/office/officeart/2005/8/layout/hierarchy3"/>
    <dgm:cxn modelId="{F25E1CE0-02E7-4BB7-A3CE-FA0DC8838D5C}" type="presParOf" srcId="{43F8FE08-78C7-43ED-A3CA-45B3208A90F5}" destId="{E3CC2896-A87C-4E43-B954-9A619A751B47}" srcOrd="7" destOrd="0" presId="urn:microsoft.com/office/officeart/2005/8/layout/hierarchy3"/>
    <dgm:cxn modelId="{84E2F779-F7FF-4124-B958-73F0B8477C45}" type="presParOf" srcId="{FA069EA1-A714-4A28-B408-544AE97048C9}" destId="{029B5E01-44AB-443A-BF63-6199E1EA2FA9}" srcOrd="1" destOrd="0" presId="urn:microsoft.com/office/officeart/2005/8/layout/hierarchy3"/>
    <dgm:cxn modelId="{8BB7702B-6526-4814-A389-6B6A247A57A3}" type="presParOf" srcId="{029B5E01-44AB-443A-BF63-6199E1EA2FA9}" destId="{C9D8B3CC-CA3D-4751-94F3-369993045BFE}" srcOrd="0" destOrd="0" presId="urn:microsoft.com/office/officeart/2005/8/layout/hierarchy3"/>
    <dgm:cxn modelId="{BF4874B4-6CBC-4EE3-A28C-E19B5B914062}" type="presParOf" srcId="{C9D8B3CC-CA3D-4751-94F3-369993045BFE}" destId="{412EBE50-8C06-4374-A281-6186639300C2}" srcOrd="0" destOrd="0" presId="urn:microsoft.com/office/officeart/2005/8/layout/hierarchy3"/>
    <dgm:cxn modelId="{B6EB035C-47D6-4225-8436-11C351717630}" type="presParOf" srcId="{C9D8B3CC-CA3D-4751-94F3-369993045BFE}" destId="{9B05871B-9677-43F8-BC36-097CDC537655}" srcOrd="1" destOrd="0" presId="urn:microsoft.com/office/officeart/2005/8/layout/hierarchy3"/>
    <dgm:cxn modelId="{92B068B6-8084-4447-9D54-6660FDB168E1}" type="presParOf" srcId="{029B5E01-44AB-443A-BF63-6199E1EA2FA9}" destId="{416670AA-2CED-46E7-B6E0-376752311B19}" srcOrd="1" destOrd="0" presId="urn:microsoft.com/office/officeart/2005/8/layout/hierarchy3"/>
    <dgm:cxn modelId="{913D99DE-8AF2-4FAB-928E-F95752763C17}" type="presParOf" srcId="{416670AA-2CED-46E7-B6E0-376752311B19}" destId="{6F876078-1D36-4C6C-9A01-1DE61BBC1847}" srcOrd="0" destOrd="0" presId="urn:microsoft.com/office/officeart/2005/8/layout/hierarchy3"/>
    <dgm:cxn modelId="{759EA8D8-F647-4951-9D62-5CD6D9EC7CCB}" type="presParOf" srcId="{416670AA-2CED-46E7-B6E0-376752311B19}" destId="{44232EE2-1349-474D-A379-11A6BB3115F1}" srcOrd="1" destOrd="0" presId="urn:microsoft.com/office/officeart/2005/8/layout/hierarchy3"/>
    <dgm:cxn modelId="{31AA1C97-EF41-47A7-B12A-3ADB965D76AA}" type="presParOf" srcId="{416670AA-2CED-46E7-B6E0-376752311B19}" destId="{4FFEB4C1-57E0-43DA-9BFA-9ED6D2E14312}" srcOrd="2" destOrd="0" presId="urn:microsoft.com/office/officeart/2005/8/layout/hierarchy3"/>
    <dgm:cxn modelId="{57557E40-4316-4DCA-AE4F-01791751A37C}" type="presParOf" srcId="{416670AA-2CED-46E7-B6E0-376752311B19}" destId="{9CE10CB4-4A4D-4A17-A3A2-19A2984A0CBA}" srcOrd="3" destOrd="0" presId="urn:microsoft.com/office/officeart/2005/8/layout/hierarchy3"/>
    <dgm:cxn modelId="{93757E25-8362-45E0-9BE3-9FB7F9C7C239}" type="presParOf" srcId="{416670AA-2CED-46E7-B6E0-376752311B19}" destId="{D3BA02F7-2059-479A-9E80-94800A821BCE}" srcOrd="4" destOrd="0" presId="urn:microsoft.com/office/officeart/2005/8/layout/hierarchy3"/>
    <dgm:cxn modelId="{9F7884BF-7FAA-4507-9FF6-32BA44A33805}" type="presParOf" srcId="{416670AA-2CED-46E7-B6E0-376752311B19}" destId="{E75F7657-8E91-4F7F-A503-68003C01CD9F}" srcOrd="5" destOrd="0" presId="urn:microsoft.com/office/officeart/2005/8/layout/hierarchy3"/>
    <dgm:cxn modelId="{4B802F57-CF25-4E4D-BDC9-5F3582A36F8B}" type="presParOf" srcId="{416670AA-2CED-46E7-B6E0-376752311B19}" destId="{7225F94D-BAB0-435B-A66D-1B36EE7623E5}" srcOrd="6" destOrd="0" presId="urn:microsoft.com/office/officeart/2005/8/layout/hierarchy3"/>
    <dgm:cxn modelId="{AC08E928-D06A-43B2-B79F-469D98995C5D}" type="presParOf" srcId="{416670AA-2CED-46E7-B6E0-376752311B19}" destId="{7D7F253A-7D0A-460A-9589-375B79D227E4}" srcOrd="7" destOrd="0" presId="urn:microsoft.com/office/officeart/2005/8/layout/hierarchy3"/>
    <dgm:cxn modelId="{CE3D15D5-A78C-4C28-94AC-5A6D98D5C52C}" type="presParOf" srcId="{FA069EA1-A714-4A28-B408-544AE97048C9}" destId="{6E72F5B7-8073-45B8-9852-D09BD4CEB22D}" srcOrd="2" destOrd="0" presId="urn:microsoft.com/office/officeart/2005/8/layout/hierarchy3"/>
    <dgm:cxn modelId="{7D3525E3-E026-4D99-9E93-95F28C55730F}" type="presParOf" srcId="{6E72F5B7-8073-45B8-9852-D09BD4CEB22D}" destId="{034F33A9-E304-4153-B736-8A7D42407A7E}" srcOrd="0" destOrd="0" presId="urn:microsoft.com/office/officeart/2005/8/layout/hierarchy3"/>
    <dgm:cxn modelId="{760CF34A-A1AF-488D-83C4-C181552178D2}" type="presParOf" srcId="{034F33A9-E304-4153-B736-8A7D42407A7E}" destId="{92AB1117-BAA1-4119-B43E-B8B8DBAA09FA}" srcOrd="0" destOrd="0" presId="urn:microsoft.com/office/officeart/2005/8/layout/hierarchy3"/>
    <dgm:cxn modelId="{7CA48B35-D276-48B4-BE09-F2BC5CE5472E}" type="presParOf" srcId="{034F33A9-E304-4153-B736-8A7D42407A7E}" destId="{CD8D3735-8D3A-458A-890A-6ED32E8B84E3}" srcOrd="1" destOrd="0" presId="urn:microsoft.com/office/officeart/2005/8/layout/hierarchy3"/>
    <dgm:cxn modelId="{CB63DC91-B507-4777-B987-E0818A953B52}" type="presParOf" srcId="{6E72F5B7-8073-45B8-9852-D09BD4CEB22D}" destId="{3A3CC1C3-670A-4A59-9B82-B34703BA3C65}" srcOrd="1" destOrd="0" presId="urn:microsoft.com/office/officeart/2005/8/layout/hierarchy3"/>
    <dgm:cxn modelId="{72631774-1BD5-4BD6-9A30-04ADFB409CEA}" type="presParOf" srcId="{3A3CC1C3-670A-4A59-9B82-B34703BA3C65}" destId="{98EA657C-DC05-4ACC-9E1A-01AE4AA7B50B}" srcOrd="0" destOrd="0" presId="urn:microsoft.com/office/officeart/2005/8/layout/hierarchy3"/>
    <dgm:cxn modelId="{F5EC5AEB-904E-4D90-9908-201F9050D90A}" type="presParOf" srcId="{3A3CC1C3-670A-4A59-9B82-B34703BA3C65}" destId="{C9E29479-5479-41B7-8C2A-D8DFE92B2031}" srcOrd="1" destOrd="0" presId="urn:microsoft.com/office/officeart/2005/8/layout/hierarchy3"/>
    <dgm:cxn modelId="{2AF7862F-6F2A-4D9A-8C79-14F68BEA4B1B}" type="presParOf" srcId="{3A3CC1C3-670A-4A59-9B82-B34703BA3C65}" destId="{76B3ED30-C06A-4BEC-9CA2-D88D569566FE}" srcOrd="2" destOrd="0" presId="urn:microsoft.com/office/officeart/2005/8/layout/hierarchy3"/>
    <dgm:cxn modelId="{0B5D695C-AD30-4C35-B4C4-0D6158AF83C8}" type="presParOf" srcId="{3A3CC1C3-670A-4A59-9B82-B34703BA3C65}" destId="{4186E4D0-61DC-4C47-ADFF-38D0AAD84DD3}" srcOrd="3" destOrd="0" presId="urn:microsoft.com/office/officeart/2005/8/layout/hierarchy3"/>
    <dgm:cxn modelId="{B3E200B5-DED6-45EE-8DBC-228811A815A7}" type="presParOf" srcId="{3A3CC1C3-670A-4A59-9B82-B34703BA3C65}" destId="{8F4810E3-21E2-464A-B0E6-DA1CE4935551}" srcOrd="4" destOrd="0" presId="urn:microsoft.com/office/officeart/2005/8/layout/hierarchy3"/>
    <dgm:cxn modelId="{699B18B9-E871-49D2-8D9A-B7B17201E8F7}" type="presParOf" srcId="{3A3CC1C3-670A-4A59-9B82-B34703BA3C65}" destId="{774236BB-CEA5-42CC-A892-4B3A96332F2D}" srcOrd="5" destOrd="0" presId="urn:microsoft.com/office/officeart/2005/8/layout/hierarchy3"/>
    <dgm:cxn modelId="{5993AE15-BE13-40D2-ABEC-97C132FD2D58}" type="presParOf" srcId="{3A3CC1C3-670A-4A59-9B82-B34703BA3C65}" destId="{FAECE192-8B61-4288-BA05-E8A9CB909A39}" srcOrd="6" destOrd="0" presId="urn:microsoft.com/office/officeart/2005/8/layout/hierarchy3"/>
    <dgm:cxn modelId="{913CAF18-3D97-4857-9E7F-6DA30948F1E1}" type="presParOf" srcId="{3A3CC1C3-670A-4A59-9B82-B34703BA3C65}" destId="{7C765B71-AEE1-4485-A25E-80410812A103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5B1E2-2887-4CCC-9454-EA4F211C33D1}">
      <dsp:nvSpPr>
        <dsp:cNvPr id="0" name=""/>
        <dsp:cNvSpPr/>
      </dsp:nvSpPr>
      <dsp:spPr>
        <a:xfrm>
          <a:off x="504034" y="1181"/>
          <a:ext cx="2697597" cy="4702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Framework 1</a:t>
          </a:r>
          <a:endParaRPr lang="en-ID" sz="2800" kern="1200" dirty="0"/>
        </a:p>
      </dsp:txBody>
      <dsp:txXfrm>
        <a:off x="517807" y="14954"/>
        <a:ext cx="2670051" cy="442707"/>
      </dsp:txXfrm>
    </dsp:sp>
    <dsp:sp modelId="{6D3C9F28-DCA0-46FE-97AD-90CDC70CF9A1}">
      <dsp:nvSpPr>
        <dsp:cNvPr id="0" name=""/>
        <dsp:cNvSpPr/>
      </dsp:nvSpPr>
      <dsp:spPr>
        <a:xfrm>
          <a:off x="773794" y="471434"/>
          <a:ext cx="269759" cy="352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689"/>
              </a:lnTo>
              <a:lnTo>
                <a:pt x="269759" y="35268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A236CF-4147-4519-9BDD-D7E12D44D1CB}">
      <dsp:nvSpPr>
        <dsp:cNvPr id="0" name=""/>
        <dsp:cNvSpPr/>
      </dsp:nvSpPr>
      <dsp:spPr>
        <a:xfrm>
          <a:off x="1043554" y="588997"/>
          <a:ext cx="1581593" cy="4702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/>
            <a:t>Cetakan</a:t>
          </a:r>
          <a:r>
            <a:rPr lang="en-US" sz="2400" kern="1200" dirty="0"/>
            <a:t> 1</a:t>
          </a:r>
          <a:endParaRPr lang="en-ID" sz="2400" kern="1200" dirty="0"/>
        </a:p>
      </dsp:txBody>
      <dsp:txXfrm>
        <a:off x="1057327" y="602770"/>
        <a:ext cx="1554047" cy="442707"/>
      </dsp:txXfrm>
    </dsp:sp>
    <dsp:sp modelId="{8AD390DB-4D4B-46B6-A5DF-1A770A6C1116}">
      <dsp:nvSpPr>
        <dsp:cNvPr id="0" name=""/>
        <dsp:cNvSpPr/>
      </dsp:nvSpPr>
      <dsp:spPr>
        <a:xfrm>
          <a:off x="773794" y="471434"/>
          <a:ext cx="269759" cy="940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506"/>
              </a:lnTo>
              <a:lnTo>
                <a:pt x="269759" y="94050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C461F-603B-4AB1-8E24-5493594C56ED}">
      <dsp:nvSpPr>
        <dsp:cNvPr id="0" name=""/>
        <dsp:cNvSpPr/>
      </dsp:nvSpPr>
      <dsp:spPr>
        <a:xfrm>
          <a:off x="1043554" y="1176814"/>
          <a:ext cx="1581593" cy="4702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68486"/>
              <a:satOff val="-930"/>
              <a:lumOff val="-3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/>
            <a:t>Cetakan</a:t>
          </a:r>
          <a:r>
            <a:rPr lang="en-US" sz="2400" kern="1200" dirty="0"/>
            <a:t> 2</a:t>
          </a:r>
          <a:endParaRPr lang="en-ID" sz="2400" kern="1200" dirty="0"/>
        </a:p>
      </dsp:txBody>
      <dsp:txXfrm>
        <a:off x="1057327" y="1190587"/>
        <a:ext cx="1554047" cy="442707"/>
      </dsp:txXfrm>
    </dsp:sp>
    <dsp:sp modelId="{980B03DD-15A0-4150-B050-DE7C3C1F9CA7}">
      <dsp:nvSpPr>
        <dsp:cNvPr id="0" name=""/>
        <dsp:cNvSpPr/>
      </dsp:nvSpPr>
      <dsp:spPr>
        <a:xfrm>
          <a:off x="773794" y="471434"/>
          <a:ext cx="269759" cy="1528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8322"/>
              </a:lnTo>
              <a:lnTo>
                <a:pt x="269759" y="15283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BDB52-F8B5-430F-82E4-3CB4A15CF89E}">
      <dsp:nvSpPr>
        <dsp:cNvPr id="0" name=""/>
        <dsp:cNvSpPr/>
      </dsp:nvSpPr>
      <dsp:spPr>
        <a:xfrm>
          <a:off x="1043554" y="1764630"/>
          <a:ext cx="1551060" cy="4702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336972"/>
              <a:satOff val="-1860"/>
              <a:lumOff val="-7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/>
            <a:t>Cetakan</a:t>
          </a:r>
          <a:r>
            <a:rPr lang="en-US" sz="2400" kern="1200" dirty="0"/>
            <a:t> 3</a:t>
          </a:r>
          <a:endParaRPr lang="en-ID" sz="2400" kern="1200" dirty="0"/>
        </a:p>
      </dsp:txBody>
      <dsp:txXfrm>
        <a:off x="1057327" y="1778403"/>
        <a:ext cx="1523514" cy="442707"/>
      </dsp:txXfrm>
    </dsp:sp>
    <dsp:sp modelId="{74EBAA5E-8B1A-4FA6-9BA1-05DAC8143558}">
      <dsp:nvSpPr>
        <dsp:cNvPr id="0" name=""/>
        <dsp:cNvSpPr/>
      </dsp:nvSpPr>
      <dsp:spPr>
        <a:xfrm>
          <a:off x="773794" y="471434"/>
          <a:ext cx="269759" cy="2116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6139"/>
              </a:lnTo>
              <a:lnTo>
                <a:pt x="269759" y="21161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CC2896-A87C-4E43-B954-9A619A751B47}">
      <dsp:nvSpPr>
        <dsp:cNvPr id="0" name=""/>
        <dsp:cNvSpPr/>
      </dsp:nvSpPr>
      <dsp:spPr>
        <a:xfrm>
          <a:off x="1043554" y="2352447"/>
          <a:ext cx="1551060" cy="4702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005458"/>
              <a:satOff val="-2789"/>
              <a:lumOff val="-10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/>
            <a:t>Cetakan</a:t>
          </a:r>
          <a:r>
            <a:rPr lang="en-US" sz="2400" kern="1200" dirty="0"/>
            <a:t> 4</a:t>
          </a:r>
          <a:endParaRPr lang="en-ID" sz="2400" kern="1200" dirty="0"/>
        </a:p>
      </dsp:txBody>
      <dsp:txXfrm>
        <a:off x="1057327" y="2366220"/>
        <a:ext cx="1523514" cy="442707"/>
      </dsp:txXfrm>
    </dsp:sp>
    <dsp:sp modelId="{412EBE50-8C06-4374-A281-6186639300C2}">
      <dsp:nvSpPr>
        <dsp:cNvPr id="0" name=""/>
        <dsp:cNvSpPr/>
      </dsp:nvSpPr>
      <dsp:spPr>
        <a:xfrm>
          <a:off x="3436758" y="1181"/>
          <a:ext cx="2697597" cy="470253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Framework 2</a:t>
          </a:r>
          <a:endParaRPr lang="en-ID" sz="2800" kern="1200" dirty="0"/>
        </a:p>
      </dsp:txBody>
      <dsp:txXfrm>
        <a:off x="3450531" y="14954"/>
        <a:ext cx="2670051" cy="442707"/>
      </dsp:txXfrm>
    </dsp:sp>
    <dsp:sp modelId="{6F876078-1D36-4C6C-9A01-1DE61BBC1847}">
      <dsp:nvSpPr>
        <dsp:cNvPr id="0" name=""/>
        <dsp:cNvSpPr/>
      </dsp:nvSpPr>
      <dsp:spPr>
        <a:xfrm>
          <a:off x="3706518" y="471434"/>
          <a:ext cx="269759" cy="352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689"/>
              </a:lnTo>
              <a:lnTo>
                <a:pt x="269759" y="35268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32EE2-1349-474D-A379-11A6BB3115F1}">
      <dsp:nvSpPr>
        <dsp:cNvPr id="0" name=""/>
        <dsp:cNvSpPr/>
      </dsp:nvSpPr>
      <dsp:spPr>
        <a:xfrm>
          <a:off x="3976278" y="588997"/>
          <a:ext cx="1581593" cy="4702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673943"/>
              <a:satOff val="-3719"/>
              <a:lumOff val="-14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/>
            <a:t>Cetakan</a:t>
          </a:r>
          <a:r>
            <a:rPr lang="en-US" sz="2400" kern="1200" dirty="0"/>
            <a:t> 1</a:t>
          </a:r>
          <a:endParaRPr lang="en-ID" sz="2400" kern="1200" dirty="0"/>
        </a:p>
      </dsp:txBody>
      <dsp:txXfrm>
        <a:off x="3990051" y="602770"/>
        <a:ext cx="1554047" cy="442707"/>
      </dsp:txXfrm>
    </dsp:sp>
    <dsp:sp modelId="{4FFEB4C1-57E0-43DA-9BFA-9ED6D2E14312}">
      <dsp:nvSpPr>
        <dsp:cNvPr id="0" name=""/>
        <dsp:cNvSpPr/>
      </dsp:nvSpPr>
      <dsp:spPr>
        <a:xfrm>
          <a:off x="3706518" y="471434"/>
          <a:ext cx="269759" cy="940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506"/>
              </a:lnTo>
              <a:lnTo>
                <a:pt x="269759" y="94050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10CB4-4A4D-4A17-A3A2-19A2984A0CBA}">
      <dsp:nvSpPr>
        <dsp:cNvPr id="0" name=""/>
        <dsp:cNvSpPr/>
      </dsp:nvSpPr>
      <dsp:spPr>
        <a:xfrm>
          <a:off x="3976278" y="1176814"/>
          <a:ext cx="1581593" cy="4702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42429"/>
              <a:satOff val="-4649"/>
              <a:lumOff val="-17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/>
            <a:t>Cetakan</a:t>
          </a:r>
          <a:r>
            <a:rPr lang="en-US" sz="2400" kern="1200" dirty="0"/>
            <a:t> 2</a:t>
          </a:r>
          <a:endParaRPr lang="en-ID" sz="2400" kern="1200" dirty="0"/>
        </a:p>
      </dsp:txBody>
      <dsp:txXfrm>
        <a:off x="3990051" y="1190587"/>
        <a:ext cx="1554047" cy="442707"/>
      </dsp:txXfrm>
    </dsp:sp>
    <dsp:sp modelId="{D3BA02F7-2059-479A-9E80-94800A821BCE}">
      <dsp:nvSpPr>
        <dsp:cNvPr id="0" name=""/>
        <dsp:cNvSpPr/>
      </dsp:nvSpPr>
      <dsp:spPr>
        <a:xfrm>
          <a:off x="3706518" y="471434"/>
          <a:ext cx="269759" cy="1528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8322"/>
              </a:lnTo>
              <a:lnTo>
                <a:pt x="269759" y="15283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5F7657-8E91-4F7F-A503-68003C01CD9F}">
      <dsp:nvSpPr>
        <dsp:cNvPr id="0" name=""/>
        <dsp:cNvSpPr/>
      </dsp:nvSpPr>
      <dsp:spPr>
        <a:xfrm>
          <a:off x="3976278" y="1764630"/>
          <a:ext cx="1551060" cy="4702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010915"/>
              <a:satOff val="-5579"/>
              <a:lumOff val="-21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/>
            <a:t>Cetakan</a:t>
          </a:r>
          <a:r>
            <a:rPr lang="en-US" sz="2400" kern="1200" dirty="0"/>
            <a:t> 3</a:t>
          </a:r>
          <a:endParaRPr lang="en-ID" sz="2400" kern="1200" dirty="0"/>
        </a:p>
      </dsp:txBody>
      <dsp:txXfrm>
        <a:off x="3990051" y="1778403"/>
        <a:ext cx="1523514" cy="442707"/>
      </dsp:txXfrm>
    </dsp:sp>
    <dsp:sp modelId="{7225F94D-BAB0-435B-A66D-1B36EE7623E5}">
      <dsp:nvSpPr>
        <dsp:cNvPr id="0" name=""/>
        <dsp:cNvSpPr/>
      </dsp:nvSpPr>
      <dsp:spPr>
        <a:xfrm>
          <a:off x="3706518" y="471434"/>
          <a:ext cx="269759" cy="2116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6139"/>
              </a:lnTo>
              <a:lnTo>
                <a:pt x="269759" y="21161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F253A-7D0A-460A-9589-375B79D227E4}">
      <dsp:nvSpPr>
        <dsp:cNvPr id="0" name=""/>
        <dsp:cNvSpPr/>
      </dsp:nvSpPr>
      <dsp:spPr>
        <a:xfrm>
          <a:off x="3976278" y="2352447"/>
          <a:ext cx="1551060" cy="4702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679401"/>
              <a:satOff val="-6509"/>
              <a:lumOff val="-24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/>
            <a:t>Cetakan</a:t>
          </a:r>
          <a:r>
            <a:rPr lang="en-US" sz="2400" kern="1200" dirty="0"/>
            <a:t> 4</a:t>
          </a:r>
          <a:endParaRPr lang="en-ID" sz="2400" kern="1200" dirty="0"/>
        </a:p>
      </dsp:txBody>
      <dsp:txXfrm>
        <a:off x="3990051" y="2366220"/>
        <a:ext cx="1523514" cy="442707"/>
      </dsp:txXfrm>
    </dsp:sp>
    <dsp:sp modelId="{92AB1117-BAA1-4119-B43E-B8B8DBAA09FA}">
      <dsp:nvSpPr>
        <dsp:cNvPr id="0" name=""/>
        <dsp:cNvSpPr/>
      </dsp:nvSpPr>
      <dsp:spPr>
        <a:xfrm>
          <a:off x="6369483" y="1181"/>
          <a:ext cx="940506" cy="470253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…</a:t>
          </a:r>
          <a:endParaRPr lang="en-ID" sz="2400" kern="1200" dirty="0"/>
        </a:p>
      </dsp:txBody>
      <dsp:txXfrm>
        <a:off x="6383256" y="14954"/>
        <a:ext cx="912960" cy="442707"/>
      </dsp:txXfrm>
    </dsp:sp>
    <dsp:sp modelId="{98EA657C-DC05-4ACC-9E1A-01AE4AA7B50B}">
      <dsp:nvSpPr>
        <dsp:cNvPr id="0" name=""/>
        <dsp:cNvSpPr/>
      </dsp:nvSpPr>
      <dsp:spPr>
        <a:xfrm>
          <a:off x="6463533" y="471434"/>
          <a:ext cx="94050" cy="352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689"/>
              </a:lnTo>
              <a:lnTo>
                <a:pt x="94050" y="35268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E29479-5479-41B7-8C2A-D8DFE92B2031}">
      <dsp:nvSpPr>
        <dsp:cNvPr id="0" name=""/>
        <dsp:cNvSpPr/>
      </dsp:nvSpPr>
      <dsp:spPr>
        <a:xfrm>
          <a:off x="6557584" y="588997"/>
          <a:ext cx="752405" cy="4702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347887"/>
              <a:satOff val="-7439"/>
              <a:lumOff val="-28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…</a:t>
          </a:r>
          <a:endParaRPr lang="en-ID" sz="2400" kern="1200" dirty="0"/>
        </a:p>
      </dsp:txBody>
      <dsp:txXfrm>
        <a:off x="6571357" y="602770"/>
        <a:ext cx="724859" cy="442707"/>
      </dsp:txXfrm>
    </dsp:sp>
    <dsp:sp modelId="{76B3ED30-C06A-4BEC-9CA2-D88D569566FE}">
      <dsp:nvSpPr>
        <dsp:cNvPr id="0" name=""/>
        <dsp:cNvSpPr/>
      </dsp:nvSpPr>
      <dsp:spPr>
        <a:xfrm>
          <a:off x="6463533" y="471434"/>
          <a:ext cx="94050" cy="940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506"/>
              </a:lnTo>
              <a:lnTo>
                <a:pt x="94050" y="94050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6E4D0-61DC-4C47-ADFF-38D0AAD84DD3}">
      <dsp:nvSpPr>
        <dsp:cNvPr id="0" name=""/>
        <dsp:cNvSpPr/>
      </dsp:nvSpPr>
      <dsp:spPr>
        <a:xfrm>
          <a:off x="6557584" y="1176814"/>
          <a:ext cx="752405" cy="4702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016373"/>
              <a:satOff val="-8368"/>
              <a:lumOff val="-3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…</a:t>
          </a:r>
          <a:endParaRPr lang="en-ID" sz="2400" kern="1200" dirty="0"/>
        </a:p>
      </dsp:txBody>
      <dsp:txXfrm>
        <a:off x="6571357" y="1190587"/>
        <a:ext cx="724859" cy="442707"/>
      </dsp:txXfrm>
    </dsp:sp>
    <dsp:sp modelId="{8F4810E3-21E2-464A-B0E6-DA1CE4935551}">
      <dsp:nvSpPr>
        <dsp:cNvPr id="0" name=""/>
        <dsp:cNvSpPr/>
      </dsp:nvSpPr>
      <dsp:spPr>
        <a:xfrm>
          <a:off x="6463533" y="471434"/>
          <a:ext cx="94050" cy="1528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8322"/>
              </a:lnTo>
              <a:lnTo>
                <a:pt x="94050" y="15283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236BB-CEA5-42CC-A892-4B3A96332F2D}">
      <dsp:nvSpPr>
        <dsp:cNvPr id="0" name=""/>
        <dsp:cNvSpPr/>
      </dsp:nvSpPr>
      <dsp:spPr>
        <a:xfrm>
          <a:off x="6557584" y="1764630"/>
          <a:ext cx="752405" cy="4702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684859"/>
              <a:satOff val="-9298"/>
              <a:lumOff val="-35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…</a:t>
          </a:r>
          <a:endParaRPr lang="en-ID" sz="2400" kern="1200" dirty="0"/>
        </a:p>
      </dsp:txBody>
      <dsp:txXfrm>
        <a:off x="6571357" y="1778403"/>
        <a:ext cx="724859" cy="442707"/>
      </dsp:txXfrm>
    </dsp:sp>
    <dsp:sp modelId="{FAECE192-8B61-4288-BA05-E8A9CB909A39}">
      <dsp:nvSpPr>
        <dsp:cNvPr id="0" name=""/>
        <dsp:cNvSpPr/>
      </dsp:nvSpPr>
      <dsp:spPr>
        <a:xfrm>
          <a:off x="6463533" y="471434"/>
          <a:ext cx="94050" cy="2116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6139"/>
              </a:lnTo>
              <a:lnTo>
                <a:pt x="94050" y="21161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65B71-AEE1-4485-A25E-80410812A103}">
      <dsp:nvSpPr>
        <dsp:cNvPr id="0" name=""/>
        <dsp:cNvSpPr/>
      </dsp:nvSpPr>
      <dsp:spPr>
        <a:xfrm>
          <a:off x="6557584" y="2352447"/>
          <a:ext cx="752405" cy="4702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…</a:t>
          </a:r>
          <a:endParaRPr lang="en-ID" sz="2400" kern="1200" dirty="0"/>
        </a:p>
      </dsp:txBody>
      <dsp:txXfrm>
        <a:off x="6571357" y="2366220"/>
        <a:ext cx="724859" cy="442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B6996-A294-42BA-A9DF-D8BAA5B4A815}" type="datetimeFigureOut">
              <a:rPr lang="id-ID" smtClean="0"/>
              <a:t>09/09/2020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9D528-BE6B-4FD0-8F35-46EB336459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985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7"/>
            <a:ext cx="7886700" cy="1396785"/>
          </a:xfrm>
        </p:spPr>
        <p:txBody>
          <a:bodyPr anchor="b">
            <a:normAutofit/>
          </a:bodyPr>
          <a:lstStyle>
            <a:lvl1pPr algn="ctr">
              <a:defRPr sz="4875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18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4898" y="0"/>
            <a:ext cx="841660" cy="839832"/>
            <a:chOff x="-4898" y="0"/>
            <a:chExt cx="841660" cy="839832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-4898" y="0"/>
              <a:ext cx="768454" cy="7418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0" y="0"/>
              <a:ext cx="836762" cy="839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-4898" y="0"/>
              <a:ext cx="695011" cy="67948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9737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3" y="1120463"/>
            <a:ext cx="7410449" cy="2308538"/>
          </a:xfrm>
        </p:spPr>
        <p:txBody>
          <a:bodyPr anchor="b">
            <a:normAutofit/>
          </a:bodyPr>
          <a:lstStyle>
            <a:lvl1pPr>
              <a:defRPr sz="375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3" y="3541694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9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9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597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7" y="496393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3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514325" indent="-171442">
              <a:buFont typeface="Wingdings" panose="05000000000000000000" pitchFamily="2" charset="2"/>
              <a:buChar char="q"/>
              <a:defRPr/>
            </a:lvl2pPr>
            <a:lvl3pPr marL="857207" indent="-171442">
              <a:buFont typeface="Wingdings" panose="05000000000000000000" pitchFamily="2" charset="2"/>
              <a:buChar char="q"/>
              <a:defRPr/>
            </a:lvl3pPr>
            <a:lvl4pPr marL="1200090" indent="-171442">
              <a:buFont typeface="Wingdings" panose="05000000000000000000" pitchFamily="2" charset="2"/>
              <a:buChar char="q"/>
              <a:defRPr/>
            </a:lvl4pPr>
            <a:lvl5pPr marL="1542974" indent="-171442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9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9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8678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9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9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3" y="116947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3" y="1658986"/>
            <a:ext cx="8319406" cy="4859675"/>
          </a:xfrm>
        </p:spPr>
        <p:txBody>
          <a:bodyPr/>
          <a:lstStyle>
            <a:lvl1pPr marL="342884" indent="-342884">
              <a:buFont typeface="Wingdings" panose="05000000000000000000" pitchFamily="2" charset="2"/>
              <a:buChar char="q"/>
              <a:defRPr/>
            </a:lvl1pPr>
            <a:lvl2pPr marL="514325" indent="-171442">
              <a:buFont typeface="Wingdings" panose="05000000000000000000" pitchFamily="2" charset="2"/>
              <a:buChar char="q"/>
              <a:defRPr/>
            </a:lvl2pPr>
            <a:lvl3pPr marL="857207" indent="-171442">
              <a:buFont typeface="Wingdings" panose="05000000000000000000" pitchFamily="2" charset="2"/>
              <a:buChar char="q"/>
              <a:defRPr/>
            </a:lvl3pPr>
            <a:lvl4pPr marL="1200090" indent="-171442">
              <a:buFont typeface="Wingdings" panose="05000000000000000000" pitchFamily="2" charset="2"/>
              <a:buChar char="q"/>
              <a:defRPr/>
            </a:lvl4pPr>
            <a:lvl5pPr marL="1542974" indent="-171442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2" y="116947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71108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7" y="496393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3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514325" indent="-171442">
              <a:buFont typeface="Wingdings" panose="05000000000000000000" pitchFamily="2" charset="2"/>
              <a:buChar char="q"/>
              <a:defRPr/>
            </a:lvl2pPr>
            <a:lvl3pPr marL="857207" indent="-171442">
              <a:buFont typeface="Wingdings" panose="05000000000000000000" pitchFamily="2" charset="2"/>
              <a:buChar char="q"/>
              <a:defRPr/>
            </a:lvl3pPr>
            <a:lvl4pPr marL="1200090" indent="-171442">
              <a:buFont typeface="Wingdings" panose="05000000000000000000" pitchFamily="2" charset="2"/>
              <a:buChar char="q"/>
              <a:defRPr/>
            </a:lvl4pPr>
            <a:lvl5pPr marL="1542974" indent="-171442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61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5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71" y="1668282"/>
            <a:ext cx="8778231" cy="4854536"/>
          </a:xfrm>
        </p:spPr>
        <p:txBody>
          <a:bodyPr>
            <a:normAutofit/>
          </a:bodyPr>
          <a:lstStyle>
            <a:lvl1pPr marL="303595" indent="-303595">
              <a:buFont typeface="+mj-lt"/>
              <a:buAutoNum type="romanUcPeriod"/>
              <a:defRPr sz="2400" baseline="0"/>
            </a:lvl1pPr>
            <a:lvl2pPr marL="685766" indent="-342884">
              <a:buFont typeface="+mj-lt"/>
              <a:buAutoNum type="arabicPeriod"/>
              <a:defRPr sz="2100"/>
            </a:lvl2pPr>
            <a:lvl3pPr marL="1028649" indent="-342884">
              <a:buFont typeface="+mj-lt"/>
              <a:buAutoNum type="alphaLcPeriod"/>
              <a:defRPr sz="1800"/>
            </a:lvl3pPr>
            <a:lvl4pPr marL="1285811" indent="-257162">
              <a:buFont typeface="+mj-lt"/>
              <a:buAutoNum type="arabicParenR"/>
              <a:defRPr sz="1500"/>
            </a:lvl4pPr>
            <a:lvl5pPr marL="1628694" indent="-257162">
              <a:buFont typeface="+mj-lt"/>
              <a:buAutoNum type="alphaLcParenR"/>
              <a:defRPr sz="15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/>
        </p:nvSpPr>
        <p:spPr>
          <a:xfrm>
            <a:off x="3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67769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3" y="1120463"/>
            <a:ext cx="7410449" cy="2308538"/>
          </a:xfrm>
        </p:spPr>
        <p:txBody>
          <a:bodyPr anchor="b">
            <a:normAutofit/>
          </a:bodyPr>
          <a:lstStyle>
            <a:lvl1pPr>
              <a:defRPr sz="375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3" y="3541694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9" y="6522814"/>
            <a:ext cx="1725232" cy="335186"/>
            <a:chOff x="7418768" y="6522818"/>
            <a:chExt cx="1725232" cy="335186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9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674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3" y="116947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3" y="1658986"/>
            <a:ext cx="8319406" cy="4859675"/>
          </a:xfrm>
        </p:spPr>
        <p:txBody>
          <a:bodyPr/>
          <a:lstStyle>
            <a:lvl1pPr marL="342884" indent="-342884">
              <a:buFont typeface="Wingdings" panose="05000000000000000000" pitchFamily="2" charset="2"/>
              <a:buChar char="q"/>
              <a:defRPr/>
            </a:lvl1pPr>
            <a:lvl2pPr marL="514325" indent="-171442">
              <a:buFont typeface="Wingdings" panose="05000000000000000000" pitchFamily="2" charset="2"/>
              <a:buChar char="q"/>
              <a:defRPr/>
            </a:lvl2pPr>
            <a:lvl3pPr marL="857207" indent="-171442">
              <a:buFont typeface="Wingdings" panose="05000000000000000000" pitchFamily="2" charset="2"/>
              <a:buChar char="q"/>
              <a:defRPr/>
            </a:lvl3pPr>
            <a:lvl4pPr marL="1200090" indent="-171442">
              <a:buFont typeface="Wingdings" panose="05000000000000000000" pitchFamily="2" charset="2"/>
              <a:buChar char="q"/>
              <a:defRPr/>
            </a:lvl4pPr>
            <a:lvl5pPr marL="1542974" indent="-171442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912" y="116947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9" y="6522814"/>
            <a:ext cx="1725232" cy="335186"/>
            <a:chOff x="7418768" y="6522818"/>
            <a:chExt cx="1725232" cy="335186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9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8" name="Rectangle 7"/>
          <p:cNvSpPr/>
          <p:nvPr userDrawn="1"/>
        </p:nvSpPr>
        <p:spPr>
          <a:xfrm>
            <a:off x="115912" y="116947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178954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7" y="496393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3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514325" indent="-171442">
              <a:buFont typeface="Wingdings" panose="05000000000000000000" pitchFamily="2" charset="2"/>
              <a:buChar char="q"/>
              <a:defRPr/>
            </a:lvl2pPr>
            <a:lvl3pPr marL="857207" indent="-171442">
              <a:buFont typeface="Wingdings" panose="05000000000000000000" pitchFamily="2" charset="2"/>
              <a:buChar char="q"/>
              <a:defRPr/>
            </a:lvl3pPr>
            <a:lvl4pPr marL="1200090" indent="-171442">
              <a:buFont typeface="Wingdings" panose="05000000000000000000" pitchFamily="2" charset="2"/>
              <a:buChar char="q"/>
              <a:defRPr/>
            </a:lvl4pPr>
            <a:lvl5pPr marL="1542974" indent="-171442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9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9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6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7" y="496393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3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514325" indent="-171442">
              <a:buFont typeface="Wingdings" panose="05000000000000000000" pitchFamily="2" charset="2"/>
              <a:buChar char="q"/>
              <a:defRPr/>
            </a:lvl2pPr>
            <a:lvl3pPr marL="857207" indent="-171442">
              <a:buFont typeface="Wingdings" panose="05000000000000000000" pitchFamily="2" charset="2"/>
              <a:buChar char="q"/>
              <a:defRPr/>
            </a:lvl3pPr>
            <a:lvl4pPr marL="1200090" indent="-171442">
              <a:buFont typeface="Wingdings" panose="05000000000000000000" pitchFamily="2" charset="2"/>
              <a:buChar char="q"/>
              <a:defRPr/>
            </a:lvl4pPr>
            <a:lvl5pPr marL="1542974" indent="-171442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9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9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67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7" y="496393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3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514325" indent="-171442">
              <a:buFont typeface="Wingdings" panose="05000000000000000000" pitchFamily="2" charset="2"/>
              <a:buChar char="q"/>
              <a:defRPr/>
            </a:lvl2pPr>
            <a:lvl3pPr marL="857207" indent="-171442">
              <a:buFont typeface="Wingdings" panose="05000000000000000000" pitchFamily="2" charset="2"/>
              <a:buChar char="q"/>
              <a:defRPr/>
            </a:lvl3pPr>
            <a:lvl4pPr marL="1200090" indent="-171442">
              <a:buFont typeface="Wingdings" panose="05000000000000000000" pitchFamily="2" charset="2"/>
              <a:buChar char="q"/>
              <a:defRPr/>
            </a:lvl4pPr>
            <a:lvl5pPr marL="1542974" indent="-171442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9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9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74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7" y="496393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3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514325" indent="-171442">
              <a:buFont typeface="Wingdings" panose="05000000000000000000" pitchFamily="2" charset="2"/>
              <a:buChar char="q"/>
              <a:defRPr/>
            </a:lvl2pPr>
            <a:lvl3pPr marL="857207" indent="-171442">
              <a:buFont typeface="Wingdings" panose="05000000000000000000" pitchFamily="2" charset="2"/>
              <a:buChar char="q"/>
              <a:defRPr/>
            </a:lvl3pPr>
            <a:lvl4pPr marL="1200090" indent="-171442">
              <a:buFont typeface="Wingdings" panose="05000000000000000000" pitchFamily="2" charset="2"/>
              <a:buChar char="q"/>
              <a:defRPr/>
            </a:lvl4pPr>
            <a:lvl5pPr marL="1542974" indent="-171442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9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9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0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DAE31-CA7B-4756-ADD6-45AE4A7C053E}" type="datetimeFigureOut">
              <a:rPr lang="id-ID" smtClean="0"/>
              <a:t>09/09/2020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02D22-CC0D-4CCB-97C5-3BBC2911C7A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528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6" r:id="rId6"/>
    <p:sldLayoutId id="2147483679" r:id="rId7"/>
    <p:sldLayoutId id="2147483680" r:id="rId8"/>
    <p:sldLayoutId id="2147483681" r:id="rId9"/>
    <p:sldLayoutId id="2147483660" r:id="rId10"/>
    <p:sldLayoutId id="2147483662" r:id="rId11"/>
    <p:sldLayoutId id="2147483667" r:id="rId1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647403" y="5169794"/>
            <a:ext cx="6655453" cy="1241822"/>
          </a:xfrm>
        </p:spPr>
        <p:txBody>
          <a:bodyPr anchor="b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4800" b="1" dirty="0"/>
              <a:t>Fakultas Teknik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4800" b="1" dirty="0"/>
              <a:t>Universitas Trunojoyo Madura</a:t>
            </a:r>
            <a:endParaRPr lang="en-US" sz="4800" b="1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209674" y="2054681"/>
            <a:ext cx="7530913" cy="1396783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ALGORITMA PEMROGRAMAN </a:t>
            </a:r>
            <a:r>
              <a:rPr lang="id-ID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id-ID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id-ID" sz="4800" dirty="0">
                <a:solidFill>
                  <a:srgbClr val="0070C0"/>
                </a:solidFill>
              </a:rPr>
              <a:t>14</a:t>
            </a:r>
            <a:r>
              <a:rPr lang="en-US" sz="4800" dirty="0">
                <a:solidFill>
                  <a:srgbClr val="0070C0"/>
                </a:solidFill>
              </a:rPr>
              <a:t>. </a:t>
            </a:r>
            <a:r>
              <a:rPr lang="id-ID" sz="4800" dirty="0">
                <a:solidFill>
                  <a:srgbClr val="0070C0"/>
                </a:solidFill>
              </a:rPr>
              <a:t>Konsep Dasar OOP pada Python</a:t>
            </a:r>
            <a:endParaRPr lang="en-US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7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C947BB-D295-4E33-8180-594597F0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Rumah</a:t>
            </a:r>
            <a:r>
              <a:rPr lang="en-US" sz="4400" dirty="0"/>
              <a:t> dan </a:t>
            </a:r>
            <a:r>
              <a:rPr lang="en-US" sz="4400" dirty="0" err="1"/>
              <a:t>Aplikasi</a:t>
            </a:r>
            <a:endParaRPr lang="en-ID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20426E-94C6-40F4-A903-B7DEFE06E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300" b="1" dirty="0"/>
          </a:p>
          <a:p>
            <a:pPr marL="0" indent="0" algn="ctr">
              <a:buNone/>
            </a:pPr>
            <a:r>
              <a:rPr lang="en-US" sz="7200" b="1" dirty="0"/>
              <a:t>~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ID" sz="1800" b="1" dirty="0"/>
          </a:p>
        </p:txBody>
      </p:sp>
      <p:pic>
        <p:nvPicPr>
          <p:cNvPr id="4" name="Picture 2" descr="https://image.bluprin.com/blog/mmtqghm2.jpeg">
            <a:extLst>
              <a:ext uri="{FF2B5EF4-FFF2-40B4-BE49-F238E27FC236}">
                <a16:creationId xmlns="" xmlns:a16="http://schemas.microsoft.com/office/drawing/2014/main" id="{AB282B62-1474-4D90-AF07-3C1EC5A34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5" t="5185" r="2989" b="8685"/>
          <a:stretch/>
        </p:blipFill>
        <p:spPr bwMode="auto">
          <a:xfrm>
            <a:off x="253551" y="1560787"/>
            <a:ext cx="4059286" cy="246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techcrunch.com/wp-content/uploads/2019/01/Screenshot-2019-01-18-16.06.00.png?w=680">
            <a:extLst>
              <a:ext uri="{FF2B5EF4-FFF2-40B4-BE49-F238E27FC236}">
                <a16:creationId xmlns="" xmlns:a16="http://schemas.microsoft.com/office/drawing/2014/main" id="{838D76F2-3BA6-4DD3-92A8-F9D8091C2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732" y="1560787"/>
            <a:ext cx="3983629" cy="248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7613220-921F-46F7-8C69-879291B14DA5}"/>
              </a:ext>
            </a:extLst>
          </p:cNvPr>
          <p:cNvSpPr txBox="1">
            <a:spLocks/>
          </p:cNvSpPr>
          <p:nvPr/>
        </p:nvSpPr>
        <p:spPr>
          <a:xfrm>
            <a:off x="253551" y="4242214"/>
            <a:ext cx="3170855" cy="171929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sz="2400" dirty="0" err="1"/>
              <a:t>Batubata</a:t>
            </a:r>
            <a:endParaRPr lang="en-US" sz="2400" dirty="0"/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sz="2400" dirty="0" err="1"/>
              <a:t>Genteng</a:t>
            </a:r>
            <a:endParaRPr lang="en-US" sz="2400" dirty="0"/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sz="2400" dirty="0" err="1"/>
              <a:t>Jendela</a:t>
            </a:r>
            <a:r>
              <a:rPr lang="en-US" sz="2400" dirty="0"/>
              <a:t> 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sz="2400" dirty="0"/>
              <a:t>Paving 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sz="2400" dirty="0" err="1"/>
              <a:t>Besi</a:t>
            </a:r>
            <a:endParaRPr lang="en-US" sz="2400" dirty="0"/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sz="2400" dirty="0"/>
              <a:t>….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0D4DC180-DEEC-440E-843D-E8FA8BEC9695}"/>
              </a:ext>
            </a:extLst>
          </p:cNvPr>
          <p:cNvSpPr txBox="1">
            <a:spLocks/>
          </p:cNvSpPr>
          <p:nvPr/>
        </p:nvSpPr>
        <p:spPr>
          <a:xfrm>
            <a:off x="5034732" y="4171824"/>
            <a:ext cx="3082679" cy="171929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sz="2400" dirty="0"/>
              <a:t>Form handling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sz="2400" dirty="0"/>
              <a:t>URI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sz="2400" dirty="0"/>
              <a:t>Template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arenR"/>
            </a:pPr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6544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9E5ECB58-178A-474D-A6A5-CC929E4A1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874" y="5078467"/>
            <a:ext cx="4069800" cy="1295440"/>
          </a:xfrm>
        </p:spPr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/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per </a:t>
            </a:r>
            <a:r>
              <a:rPr lang="en-US" dirty="0" err="1"/>
              <a:t>satu</a:t>
            </a:r>
            <a:r>
              <a:rPr lang="en-US" dirty="0"/>
              <a:t> per </a:t>
            </a:r>
            <a:r>
              <a:rPr lang="en-US" dirty="0" err="1"/>
              <a:t>komponen</a:t>
            </a:r>
            <a:r>
              <a:rPr lang="en-US" dirty="0"/>
              <a:t> ~ Gaya programming </a:t>
            </a:r>
            <a:r>
              <a:rPr lang="en-US" b="1" dirty="0" err="1"/>
              <a:t>Prosedural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55A149-8231-4F1D-AFFC-39D50A251868}"/>
              </a:ext>
            </a:extLst>
          </p:cNvPr>
          <p:cNvSpPr txBox="1">
            <a:spLocks/>
          </p:cNvSpPr>
          <p:nvPr/>
        </p:nvSpPr>
        <p:spPr>
          <a:xfrm>
            <a:off x="1500187" y="2703520"/>
            <a:ext cx="6239555" cy="192546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300" b="1" dirty="0"/>
          </a:p>
          <a:p>
            <a:pPr algn="ctr"/>
            <a:r>
              <a:rPr lang="en-US" sz="7200" b="1" dirty="0"/>
              <a:t>~</a:t>
            </a:r>
          </a:p>
          <a:p>
            <a:endParaRPr lang="en-US" sz="1800" b="1" dirty="0"/>
          </a:p>
          <a:p>
            <a:endParaRPr lang="en-ID" sz="1800" b="1" dirty="0"/>
          </a:p>
        </p:txBody>
      </p:sp>
      <p:pic>
        <p:nvPicPr>
          <p:cNvPr id="4" name="Picture 2" descr="https://image.bluprin.com/blog/mmtqghm2.jpeg">
            <a:extLst>
              <a:ext uri="{FF2B5EF4-FFF2-40B4-BE49-F238E27FC236}">
                <a16:creationId xmlns="" xmlns:a16="http://schemas.microsoft.com/office/drawing/2014/main" id="{DEE0FEB3-62E8-433E-A7A2-078B600414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5" t="5185" r="2989" b="8685"/>
          <a:stretch/>
        </p:blipFill>
        <p:spPr bwMode="auto">
          <a:xfrm>
            <a:off x="205874" y="2175448"/>
            <a:ext cx="4069800" cy="247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techcrunch.com/wp-content/uploads/2019/01/Screenshot-2019-01-18-16.06.00.png?w=680">
            <a:extLst>
              <a:ext uri="{FF2B5EF4-FFF2-40B4-BE49-F238E27FC236}">
                <a16:creationId xmlns="" xmlns:a16="http://schemas.microsoft.com/office/drawing/2014/main" id="{57FC09C7-0019-47AD-BA6F-020BFC692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559" y="2175448"/>
            <a:ext cx="3954135" cy="247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1">
            <a:extLst>
              <a:ext uri="{FF2B5EF4-FFF2-40B4-BE49-F238E27FC236}">
                <a16:creationId xmlns="" xmlns:a16="http://schemas.microsoft.com/office/drawing/2014/main" id="{00A782E3-2BDA-4921-92BD-FB80420BFAC1}"/>
              </a:ext>
            </a:extLst>
          </p:cNvPr>
          <p:cNvSpPr txBox="1">
            <a:spLocks/>
          </p:cNvSpPr>
          <p:nvPr/>
        </p:nvSpPr>
        <p:spPr>
          <a:xfrm>
            <a:off x="5106582" y="5078467"/>
            <a:ext cx="3833112" cy="117154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err="1"/>
              <a:t>Buat</a:t>
            </a:r>
            <a:r>
              <a:rPr lang="en-US" sz="2100" dirty="0"/>
              <a:t> </a:t>
            </a:r>
            <a:r>
              <a:rPr lang="en-US" sz="2100" dirty="0" err="1"/>
              <a:t>dari</a:t>
            </a:r>
            <a:r>
              <a:rPr lang="en-US" sz="2100" dirty="0"/>
              <a:t> </a:t>
            </a:r>
            <a:r>
              <a:rPr lang="en-US" sz="2100" dirty="0" err="1"/>
              <a:t>dengan</a:t>
            </a:r>
            <a:r>
              <a:rPr lang="en-US" sz="2100" dirty="0"/>
              <a:t> </a:t>
            </a:r>
            <a:r>
              <a:rPr lang="en-US" sz="2100" dirty="0" err="1"/>
              <a:t>memanfaatkan</a:t>
            </a:r>
            <a:r>
              <a:rPr lang="en-US" sz="2100" dirty="0"/>
              <a:t> </a:t>
            </a:r>
            <a:r>
              <a:rPr lang="en-US" sz="2100" dirty="0" err="1"/>
              <a:t>cetakan-cetakan</a:t>
            </a:r>
            <a:r>
              <a:rPr lang="en-US" sz="2100" dirty="0"/>
              <a:t> ~ Gaya programming </a:t>
            </a:r>
            <a:r>
              <a:rPr lang="en-US" sz="2100" b="1" dirty="0"/>
              <a:t>OOP/ Framework</a:t>
            </a:r>
            <a:r>
              <a:rPr lang="en-US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56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400" dirty="0"/>
              <a:t>Framework – </a:t>
            </a:r>
            <a:r>
              <a:rPr lang="id-ID" sz="4400" dirty="0" smtClean="0"/>
              <a:t>OOP</a:t>
            </a:r>
            <a:endParaRPr lang="id-ID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3" y="1442510"/>
            <a:ext cx="8089523" cy="4859675"/>
          </a:xfrm>
        </p:spPr>
        <p:txBody>
          <a:bodyPr>
            <a:normAutofit/>
          </a:bodyPr>
          <a:lstStyle/>
          <a:p>
            <a:pPr marL="457200" indent="-457200" algn="just"/>
            <a:r>
              <a:rPr lang="id-ID" sz="2400" dirty="0"/>
              <a:t>Framework merupakan kerangka/’cetakan’.</a:t>
            </a:r>
          </a:p>
          <a:p>
            <a:pPr marL="457200" indent="-457200" algn="just"/>
            <a:r>
              <a:rPr lang="id-ID" sz="2400" dirty="0"/>
              <a:t>Pembuatan cetakan menggunakan konsep dari OOP/ </a:t>
            </a:r>
            <a:r>
              <a:rPr lang="id-ID" sz="2400" i="1" dirty="0"/>
              <a:t>Object Oriented Programming</a:t>
            </a:r>
            <a:r>
              <a:rPr lang="id-ID" sz="2400" dirty="0"/>
              <a:t>.</a:t>
            </a:r>
          </a:p>
          <a:p>
            <a:pPr marL="457200" indent="-457200" algn="just"/>
            <a:r>
              <a:rPr lang="id-ID" sz="2400" dirty="0"/>
              <a:t>So, sebelum membuat sebuah kerangka kerja/ ’cetakan’ maka terlebih dahulu harus dipahami dan diterapkan konsep-konsep OOP.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AF958797-B5D6-4A5D-B4FA-97F58A607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4468908"/>
              </p:ext>
            </p:extLst>
          </p:nvPr>
        </p:nvGraphicFramePr>
        <p:xfrm>
          <a:off x="728944" y="3883038"/>
          <a:ext cx="7814024" cy="2823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079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400" b="1" dirty="0"/>
              <a:t>Konsep </a:t>
            </a:r>
            <a:r>
              <a:rPr lang="id-ID" sz="4400" dirty="0"/>
              <a:t>Procedural – OOP</a:t>
            </a:r>
            <a:endParaRPr lang="id-ID" sz="40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09156"/>
            <a:ext cx="4572000" cy="5132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 smtClean="0">
                <a:solidFill>
                  <a:schemeClr val="tx1"/>
                </a:solidFill>
              </a:rPr>
              <a:t>PROCEDURAL</a:t>
            </a:r>
            <a:endParaRPr lang="id-ID" sz="28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65561" y="1309156"/>
            <a:ext cx="4572000" cy="5132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 smtClean="0">
                <a:solidFill>
                  <a:schemeClr val="tx1"/>
                </a:solidFill>
              </a:rPr>
              <a:t>OOP</a:t>
            </a:r>
            <a:endParaRPr lang="id-ID" sz="2800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62474" y="1831975"/>
            <a:ext cx="4581525" cy="5035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prstClr val="black"/>
                </a:solidFill>
              </a:rPr>
              <a:t>Inti </a:t>
            </a:r>
            <a:r>
              <a:rPr lang="en-US" dirty="0" err="1">
                <a:solidFill>
                  <a:prstClr val="black"/>
                </a:solidFill>
              </a:rPr>
              <a:t>dibuatnya</a:t>
            </a:r>
            <a:r>
              <a:rPr lang="en-US" dirty="0">
                <a:solidFill>
                  <a:prstClr val="black"/>
                </a:solidFill>
              </a:rPr>
              <a:t> program </a:t>
            </a:r>
            <a:r>
              <a:rPr lang="en-US" dirty="0" err="1">
                <a:solidFill>
                  <a:prstClr val="black"/>
                </a:solidFill>
              </a:rPr>
              <a:t>karena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pemecahan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masalah</a:t>
            </a:r>
            <a:r>
              <a:rPr lang="en-US" dirty="0" smtClean="0">
                <a:solidFill>
                  <a:prstClr val="black"/>
                </a:solidFill>
              </a:rPr>
              <a:t>.</a:t>
            </a:r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OOP </a:t>
            </a:r>
            <a:r>
              <a:rPr lang="en-US" dirty="0" err="1">
                <a:solidFill>
                  <a:prstClr val="black"/>
                </a:solidFill>
              </a:rPr>
              <a:t>merupakan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model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.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OOP </a:t>
            </a:r>
            <a:r>
              <a:rPr lang="en-US" dirty="0" err="1">
                <a:solidFill>
                  <a:prstClr val="black"/>
                </a:solidFill>
              </a:rPr>
              <a:t>menggunakan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pendekatan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objek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dalam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 smtClean="0"/>
              <a:t>masalah</a:t>
            </a:r>
            <a:r>
              <a:rPr lang="id-ID" dirty="0" smtClean="0"/>
              <a:t> </a:t>
            </a:r>
            <a:r>
              <a:rPr lang="id-ID" dirty="0" smtClean="0">
                <a:solidFill>
                  <a:prstClr val="black"/>
                </a:solidFill>
              </a:rPr>
              <a:t>dan </a:t>
            </a:r>
            <a:r>
              <a:rPr lang="id-ID" dirty="0" smtClean="0">
                <a:solidFill>
                  <a:srgbClr val="FF0000"/>
                </a:solidFill>
              </a:rPr>
              <a:t>mampu digunakan dikonsep sejenis</a:t>
            </a:r>
            <a:r>
              <a:rPr lang="en-US" dirty="0" smtClean="0">
                <a:solidFill>
                  <a:prstClr val="black"/>
                </a:solidFill>
              </a:rPr>
              <a:t>.</a:t>
            </a:r>
            <a:endParaRPr lang="en-US" dirty="0">
              <a:solidFill>
                <a:prstClr val="black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d-ID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-9525" y="1831975"/>
            <a:ext cx="4581525" cy="5035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prstClr val="black"/>
                </a:solidFill>
              </a:rPr>
              <a:t>Inti </a:t>
            </a:r>
            <a:r>
              <a:rPr lang="en-US" dirty="0" err="1">
                <a:solidFill>
                  <a:prstClr val="black"/>
                </a:solidFill>
              </a:rPr>
              <a:t>dibuatnya</a:t>
            </a:r>
            <a:r>
              <a:rPr lang="en-US" dirty="0">
                <a:solidFill>
                  <a:prstClr val="black"/>
                </a:solidFill>
              </a:rPr>
              <a:t> program </a:t>
            </a:r>
            <a:r>
              <a:rPr lang="en-US" dirty="0" err="1">
                <a:solidFill>
                  <a:prstClr val="black"/>
                </a:solidFill>
              </a:rPr>
              <a:t>karena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pemecahan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masalah</a:t>
            </a:r>
            <a:r>
              <a:rPr lang="en-US" dirty="0" smtClean="0">
                <a:solidFill>
                  <a:prstClr val="black"/>
                </a:solidFill>
              </a:rPr>
              <a:t>.</a:t>
            </a:r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Procedural </a:t>
            </a:r>
            <a:r>
              <a:rPr lang="en-US" dirty="0" err="1">
                <a:solidFill>
                  <a:prstClr val="black"/>
                </a:solidFill>
              </a:rPr>
              <a:t>merupakan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model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Procedural </a:t>
            </a:r>
            <a:r>
              <a:rPr lang="en-US" dirty="0" err="1">
                <a:solidFill>
                  <a:prstClr val="black"/>
                </a:solidFill>
              </a:rPr>
              <a:t>menggunakan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cara</a:t>
            </a:r>
            <a:r>
              <a:rPr lang="en-US" dirty="0">
                <a:solidFill>
                  <a:prstClr val="black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algoritmik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dalam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id-ID" dirty="0" smtClean="0">
                <a:solidFill>
                  <a:srgbClr val="FF0000"/>
                </a:solidFill>
              </a:rPr>
              <a:t>sebuah </a:t>
            </a:r>
            <a:r>
              <a:rPr lang="en-US" dirty="0" smtClean="0"/>
              <a:t>masala</a:t>
            </a:r>
            <a:r>
              <a:rPr lang="id-ID" dirty="0" smtClean="0"/>
              <a:t>h</a:t>
            </a:r>
            <a:r>
              <a:rPr lang="en-US" dirty="0" smtClean="0">
                <a:solidFill>
                  <a:prstClr val="black"/>
                </a:solidFill>
              </a:rPr>
              <a:t>.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562474" y="1309156"/>
            <a:ext cx="0" cy="5548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29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400" b="1" dirty="0"/>
              <a:t>Analogi</a:t>
            </a:r>
            <a:r>
              <a:rPr lang="id-ID" sz="4400" dirty="0"/>
              <a:t> Procedural – OOP</a:t>
            </a:r>
            <a:endParaRPr lang="id-ID" sz="4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09156"/>
            <a:ext cx="4572000" cy="5132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 smtClean="0">
                <a:solidFill>
                  <a:schemeClr val="tx1"/>
                </a:solidFill>
              </a:rPr>
              <a:t>PROCEDURAL</a:t>
            </a:r>
            <a:endParaRPr lang="id-ID" sz="28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65561" y="1309156"/>
            <a:ext cx="4572000" cy="5132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 smtClean="0">
                <a:solidFill>
                  <a:schemeClr val="tx1"/>
                </a:solidFill>
              </a:rPr>
              <a:t>OOP</a:t>
            </a:r>
            <a:endParaRPr lang="id-ID" sz="2800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62474" y="1831975"/>
            <a:ext cx="4581525" cy="5035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d-ID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-9525" y="1831975"/>
            <a:ext cx="4581525" cy="5035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3032" y="1973991"/>
            <a:ext cx="1345527" cy="208134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Mobil_Ku</a:t>
            </a:r>
            <a:endParaRPr lang="en-US" sz="1400" b="1" dirty="0" smtClean="0"/>
          </a:p>
          <a:p>
            <a:pPr marL="342900" indent="-342900">
              <a:buAutoNum type="arabicPeriod"/>
            </a:pPr>
            <a:r>
              <a:rPr lang="en-US" sz="1400" dirty="0" err="1" smtClean="0"/>
              <a:t>Kerangka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Body</a:t>
            </a:r>
          </a:p>
          <a:p>
            <a:pPr marL="342900" indent="-342900">
              <a:buAutoNum type="arabicPeriod"/>
            </a:pPr>
            <a:r>
              <a:rPr lang="en-US" sz="1400" dirty="0" err="1" smtClean="0"/>
              <a:t>Mesin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err="1" smtClean="0"/>
              <a:t>Roda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err="1" smtClean="0"/>
              <a:t>Jok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err="1" smtClean="0"/>
              <a:t>Merk</a:t>
            </a:r>
            <a:endParaRPr lang="en-US" sz="1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566163" y="1973991"/>
            <a:ext cx="1345527" cy="208134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Mobil_Esti</a:t>
            </a:r>
            <a:endParaRPr lang="en-US" sz="1400" b="1" dirty="0" smtClean="0"/>
          </a:p>
          <a:p>
            <a:pPr marL="342900" indent="-342900">
              <a:buAutoNum type="arabicPeriod"/>
            </a:pPr>
            <a:r>
              <a:rPr lang="en-US" sz="1400" dirty="0" err="1" smtClean="0"/>
              <a:t>Kerangka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Body</a:t>
            </a:r>
          </a:p>
          <a:p>
            <a:pPr marL="342900" indent="-342900">
              <a:buAutoNum type="arabicPeriod"/>
            </a:pPr>
            <a:r>
              <a:rPr lang="en-US" sz="1400" dirty="0" err="1" smtClean="0"/>
              <a:t>Mesin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err="1" smtClean="0"/>
              <a:t>Roda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err="1" smtClean="0"/>
              <a:t>Jok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err="1"/>
              <a:t>Merk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3061795" y="1973990"/>
            <a:ext cx="1345527" cy="208134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Mobil_Messi</a:t>
            </a:r>
            <a:endParaRPr lang="en-US" sz="1400" b="1" dirty="0" smtClean="0"/>
          </a:p>
          <a:p>
            <a:pPr marL="342900" indent="-342900">
              <a:buAutoNum type="arabicPeriod"/>
            </a:pPr>
            <a:r>
              <a:rPr lang="en-US" sz="1400" dirty="0" err="1" smtClean="0"/>
              <a:t>Kerangka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Body</a:t>
            </a:r>
          </a:p>
          <a:p>
            <a:pPr marL="342900" indent="-342900">
              <a:buAutoNum type="arabicPeriod"/>
            </a:pPr>
            <a:r>
              <a:rPr lang="en-US" sz="1400" dirty="0" err="1" smtClean="0"/>
              <a:t>Mesin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err="1" smtClean="0"/>
              <a:t>Roda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err="1" smtClean="0"/>
              <a:t>Jok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err="1"/>
              <a:t>Merk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103032" y="4271810"/>
            <a:ext cx="1345527" cy="1786115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Mobil_Ku</a:t>
            </a:r>
            <a:endParaRPr lang="en-US" sz="1400" b="1" dirty="0" smtClean="0"/>
          </a:p>
          <a:p>
            <a:pPr marL="342900" indent="-342900">
              <a:buAutoNum type="arabicPeriod"/>
            </a:pPr>
            <a:r>
              <a:rPr lang="en-US" sz="1400" dirty="0" err="1" smtClean="0"/>
              <a:t>Maju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err="1" smtClean="0"/>
              <a:t>Mundur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err="1" smtClean="0"/>
              <a:t>Belok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err="1" smtClean="0"/>
              <a:t>Menanjak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err="1" smtClean="0"/>
              <a:t>Menurun</a:t>
            </a:r>
            <a:endParaRPr lang="en-US" sz="1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1566163" y="4271810"/>
            <a:ext cx="1345527" cy="1786115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Mobil_Esti</a:t>
            </a:r>
            <a:endParaRPr lang="en-US" sz="1400" b="1" dirty="0" smtClean="0"/>
          </a:p>
          <a:p>
            <a:pPr marL="342900" indent="-342900">
              <a:buAutoNum type="arabicPeriod"/>
            </a:pPr>
            <a:r>
              <a:rPr lang="en-US" sz="1400" dirty="0" err="1" smtClean="0"/>
              <a:t>Maju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err="1" smtClean="0"/>
              <a:t>Mundur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err="1" smtClean="0"/>
              <a:t>Belok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err="1" smtClean="0"/>
              <a:t>Menanjak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err="1" smtClean="0"/>
              <a:t>Menurun</a:t>
            </a:r>
            <a:endParaRPr lang="en-US" sz="1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061795" y="4271810"/>
            <a:ext cx="1345527" cy="1786115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Mobil_Messi</a:t>
            </a:r>
            <a:endParaRPr lang="en-US" sz="1400" b="1" dirty="0" smtClean="0"/>
          </a:p>
          <a:p>
            <a:pPr marL="342900" indent="-342900">
              <a:buAutoNum type="arabicPeriod"/>
            </a:pPr>
            <a:r>
              <a:rPr lang="en-US" sz="1400" dirty="0" err="1" smtClean="0"/>
              <a:t>Maju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err="1" smtClean="0"/>
              <a:t>Mundur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err="1" smtClean="0"/>
              <a:t>Belok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err="1" smtClean="0"/>
              <a:t>Menanjak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err="1" smtClean="0"/>
              <a:t>Menurun</a:t>
            </a:r>
            <a:endParaRPr lang="en-US" sz="14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7098281" y="2029403"/>
            <a:ext cx="1757038" cy="2081343"/>
          </a:xfrm>
          <a:prstGeom prst="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MEMILIKI</a:t>
            </a:r>
          </a:p>
          <a:p>
            <a:pPr marL="342900" indent="-342900">
              <a:buAutoNum type="arabicPeriod"/>
            </a:pPr>
            <a:r>
              <a:rPr lang="en-US" dirty="0" err="1"/>
              <a:t>Kerangka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Body</a:t>
            </a:r>
          </a:p>
          <a:p>
            <a:pPr marL="342900" indent="-342900">
              <a:buAutoNum type="arabicPeriod"/>
            </a:pPr>
            <a:r>
              <a:rPr lang="en-US" dirty="0" err="1"/>
              <a:t>Mesin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Roda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Jok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Merk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111160" y="4327223"/>
            <a:ext cx="1757038" cy="1786115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BISA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Maju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Mundur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Belok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Menanjak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Menurun</a:t>
            </a:r>
            <a:endParaRPr lang="en-US" dirty="0" smtClean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562474" y="1309156"/>
            <a:ext cx="0" cy="5548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865259" y="1887387"/>
            <a:ext cx="2170704" cy="4888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 smtClean="0">
              <a:solidFill>
                <a:schemeClr val="tx1"/>
              </a:solidFill>
            </a:endParaRPr>
          </a:p>
          <a:p>
            <a:pPr algn="ctr"/>
            <a:endParaRPr lang="id-ID" b="1" dirty="0">
              <a:solidFill>
                <a:schemeClr val="tx1"/>
              </a:solidFill>
            </a:endParaRPr>
          </a:p>
          <a:p>
            <a:pPr algn="ctr"/>
            <a:endParaRPr lang="id-ID" b="1" dirty="0" smtClean="0">
              <a:solidFill>
                <a:schemeClr val="tx1"/>
              </a:solidFill>
            </a:endParaRPr>
          </a:p>
          <a:p>
            <a:pPr algn="ctr"/>
            <a:endParaRPr lang="id-ID" b="1" dirty="0">
              <a:solidFill>
                <a:schemeClr val="tx1"/>
              </a:solidFill>
            </a:endParaRPr>
          </a:p>
          <a:p>
            <a:pPr algn="ctr"/>
            <a:endParaRPr lang="id-ID" b="1" dirty="0" smtClean="0">
              <a:solidFill>
                <a:schemeClr val="tx1"/>
              </a:solidFill>
            </a:endParaRPr>
          </a:p>
          <a:p>
            <a:pPr algn="ctr"/>
            <a:endParaRPr lang="id-ID" b="1" dirty="0">
              <a:solidFill>
                <a:schemeClr val="tx1"/>
              </a:solidFill>
            </a:endParaRPr>
          </a:p>
          <a:p>
            <a:pPr algn="ctr"/>
            <a:endParaRPr lang="id-ID" b="1" dirty="0" smtClean="0">
              <a:solidFill>
                <a:schemeClr val="tx1"/>
              </a:solidFill>
            </a:endParaRPr>
          </a:p>
          <a:p>
            <a:pPr algn="ctr"/>
            <a:endParaRPr lang="id-ID" b="1" dirty="0">
              <a:solidFill>
                <a:schemeClr val="tx1"/>
              </a:solidFill>
            </a:endParaRPr>
          </a:p>
          <a:p>
            <a:pPr algn="ctr"/>
            <a:endParaRPr lang="id-ID" b="1" dirty="0" smtClean="0">
              <a:solidFill>
                <a:schemeClr val="tx1"/>
              </a:solidFill>
            </a:endParaRPr>
          </a:p>
          <a:p>
            <a:pPr algn="ctr"/>
            <a:endParaRPr lang="id-ID" b="1" dirty="0">
              <a:solidFill>
                <a:schemeClr val="tx1"/>
              </a:solidFill>
            </a:endParaRPr>
          </a:p>
          <a:p>
            <a:pPr algn="ctr"/>
            <a:endParaRPr lang="id-ID" b="1" dirty="0" smtClean="0">
              <a:solidFill>
                <a:schemeClr val="tx1"/>
              </a:solidFill>
            </a:endParaRPr>
          </a:p>
          <a:p>
            <a:pPr algn="ctr"/>
            <a:endParaRPr lang="id-ID" b="1" dirty="0">
              <a:solidFill>
                <a:schemeClr val="tx1"/>
              </a:solidFill>
            </a:endParaRPr>
          </a:p>
          <a:p>
            <a:pPr algn="ctr"/>
            <a:endParaRPr lang="id-ID" b="1" dirty="0" smtClean="0">
              <a:solidFill>
                <a:schemeClr val="tx1"/>
              </a:solidFill>
            </a:endParaRPr>
          </a:p>
          <a:p>
            <a:pPr algn="ctr"/>
            <a:endParaRPr lang="id-ID" b="1" dirty="0">
              <a:solidFill>
                <a:schemeClr val="tx1"/>
              </a:solidFill>
            </a:endParaRPr>
          </a:p>
          <a:p>
            <a:pPr algn="ctr"/>
            <a:endParaRPr lang="id-ID" sz="2800" b="1" dirty="0" smtClean="0">
              <a:solidFill>
                <a:schemeClr val="tx1"/>
              </a:solidFill>
            </a:endParaRPr>
          </a:p>
          <a:p>
            <a:pPr algn="ctr"/>
            <a:r>
              <a:rPr lang="id-ID" sz="2800" b="1" dirty="0" smtClean="0">
                <a:solidFill>
                  <a:schemeClr val="tx1"/>
                </a:solidFill>
              </a:rPr>
              <a:t>MOBIL</a:t>
            </a:r>
            <a:endParaRPr lang="id-ID" sz="28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35665" y="2023877"/>
            <a:ext cx="1485116" cy="393556"/>
          </a:xfrm>
          <a:prstGeom prst="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Mobil_Ku</a:t>
            </a:r>
            <a:endParaRPr lang="en-US" b="1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4841314" y="2579154"/>
            <a:ext cx="1485116" cy="403512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Mobil_Ku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4835665" y="3729845"/>
            <a:ext cx="1485116" cy="393556"/>
          </a:xfrm>
          <a:prstGeom prst="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Mobil_</a:t>
            </a:r>
            <a:r>
              <a:rPr lang="id-ID" b="1" dirty="0" smtClean="0"/>
              <a:t>Esti</a:t>
            </a:r>
            <a:endParaRPr lang="en-US" b="1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4841314" y="4285122"/>
            <a:ext cx="1485116" cy="403512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Mobil_</a:t>
            </a:r>
            <a:r>
              <a:rPr lang="id-ID" b="1" dirty="0" smtClean="0"/>
              <a:t>Esti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4835665" y="5300892"/>
            <a:ext cx="1485116" cy="393556"/>
          </a:xfrm>
          <a:prstGeom prst="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Mobil_</a:t>
            </a:r>
            <a:r>
              <a:rPr lang="id-ID" b="1" dirty="0" smtClean="0"/>
              <a:t>Messi</a:t>
            </a:r>
            <a:endParaRPr lang="en-US" b="1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4841314" y="5856169"/>
            <a:ext cx="1485116" cy="403512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Mobil_</a:t>
            </a:r>
            <a:r>
              <a:rPr lang="id-ID" b="1" dirty="0" smtClean="0"/>
              <a:t>Messi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377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" grpId="0" animBg="1"/>
      <p:bldP spid="19" grpId="0" animBg="1"/>
      <p:bldP spid="22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b="1" dirty="0"/>
              <a:t>Persamaan dan Perbedaan </a:t>
            </a:r>
            <a:r>
              <a:rPr lang="id-ID" sz="4000" dirty="0"/>
              <a:t>Procedural – OOP</a:t>
            </a:r>
            <a:endParaRPr lang="id-ID" sz="3600" dirty="0">
              <a:solidFill>
                <a:srgbClr val="0070C0"/>
              </a:solidFill>
            </a:endParaRP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7008508"/>
              </p:ext>
            </p:extLst>
          </p:nvPr>
        </p:nvGraphicFramePr>
        <p:xfrm>
          <a:off x="188259" y="1843664"/>
          <a:ext cx="8727141" cy="3768668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9090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090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090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1489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HAL YANG DIPERTIMBANGKAN</a:t>
                      </a:r>
                      <a:endParaRPr lang="en-US" sz="1900" dirty="0"/>
                    </a:p>
                  </a:txBody>
                  <a:tcPr marL="96849" marR="96849" marT="48424" marB="484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PROCEDURAL</a:t>
                      </a:r>
                      <a:endParaRPr lang="en-US" sz="1900" dirty="0"/>
                    </a:p>
                  </a:txBody>
                  <a:tcPr marL="96849" marR="96849" marT="48424" marB="484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OOP</a:t>
                      </a:r>
                      <a:endParaRPr lang="en-US" sz="1900" dirty="0"/>
                    </a:p>
                  </a:txBody>
                  <a:tcPr marL="96849" marR="96849" marT="48424" marB="4842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309">
                <a:tc>
                  <a:txBody>
                    <a:bodyPr/>
                    <a:lstStyle/>
                    <a:p>
                      <a:pPr algn="r"/>
                      <a:r>
                        <a:rPr lang="en-US" sz="1900" b="1" dirty="0" err="1" smtClean="0"/>
                        <a:t>Kegunaan</a:t>
                      </a:r>
                      <a:r>
                        <a:rPr lang="en-US" sz="1900" b="1" dirty="0" smtClean="0"/>
                        <a:t> </a:t>
                      </a:r>
                      <a:r>
                        <a:rPr lang="en-US" sz="1900" b="1" dirty="0" err="1" smtClean="0"/>
                        <a:t>akhir</a:t>
                      </a:r>
                      <a:r>
                        <a:rPr lang="en-US" sz="1900" b="1" dirty="0" smtClean="0"/>
                        <a:t> </a:t>
                      </a:r>
                      <a:r>
                        <a:rPr lang="en-US" sz="1900" b="1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sz="1900" b="1" dirty="0"/>
                    </a:p>
                  </a:txBody>
                  <a:tcPr marL="96849" marR="96849" marT="48424" marB="48424"/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Untuk</a:t>
                      </a:r>
                      <a:r>
                        <a:rPr lang="en-US" sz="1900" dirty="0" smtClean="0"/>
                        <a:t> </a:t>
                      </a:r>
                      <a:r>
                        <a:rPr lang="en-US" sz="1900" dirty="0" err="1" smtClean="0"/>
                        <a:t>mengembangkan</a:t>
                      </a:r>
                      <a:r>
                        <a:rPr lang="en-US" sz="1900" baseline="0" dirty="0" smtClean="0"/>
                        <a:t> program</a:t>
                      </a:r>
                      <a:endParaRPr lang="en-US" sz="1900" dirty="0"/>
                    </a:p>
                  </a:txBody>
                  <a:tcPr marL="96849" marR="96849" marT="48424" marB="48424"/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Untuk</a:t>
                      </a:r>
                      <a:r>
                        <a:rPr lang="en-US" sz="1900" dirty="0" smtClean="0"/>
                        <a:t> </a:t>
                      </a:r>
                      <a:r>
                        <a:rPr lang="en-US" sz="1900" dirty="0" err="1" smtClean="0"/>
                        <a:t>mengembangkan</a:t>
                      </a:r>
                      <a:r>
                        <a:rPr lang="en-US" sz="1900" dirty="0" smtClean="0"/>
                        <a:t> program</a:t>
                      </a:r>
                      <a:endParaRPr lang="en-US" sz="1900" dirty="0"/>
                    </a:p>
                  </a:txBody>
                  <a:tcPr marL="96849" marR="96849" marT="48424" marB="48424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790">
                <a:tc>
                  <a:txBody>
                    <a:bodyPr/>
                    <a:lstStyle/>
                    <a:p>
                      <a:pPr algn="r"/>
                      <a:r>
                        <a:rPr lang="en-US" sz="1900" b="1" dirty="0" err="1" smtClean="0"/>
                        <a:t>Kontribusi</a:t>
                      </a:r>
                      <a:r>
                        <a:rPr lang="en-US" sz="1900" b="1" dirty="0" smtClean="0"/>
                        <a:t> </a:t>
                      </a:r>
                      <a:r>
                        <a:rPr lang="en-US" sz="1900" b="1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sz="1900" b="1" dirty="0"/>
                    </a:p>
                  </a:txBody>
                  <a:tcPr marL="96849" marR="96849" marT="48424" marB="48424"/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Metode</a:t>
                      </a:r>
                      <a:r>
                        <a:rPr lang="en-US" sz="1900" dirty="0" smtClean="0"/>
                        <a:t>/</a:t>
                      </a:r>
                      <a:r>
                        <a:rPr lang="en-US" sz="1900" dirty="0" err="1" smtClean="0"/>
                        <a:t>cara</a:t>
                      </a:r>
                      <a:r>
                        <a:rPr lang="en-US" sz="1900" baseline="0" dirty="0" smtClean="0"/>
                        <a:t> </a:t>
                      </a:r>
                      <a:r>
                        <a:rPr lang="en-US" sz="1900" baseline="0" dirty="0" err="1" smtClean="0"/>
                        <a:t>berfikir</a:t>
                      </a:r>
                      <a:endParaRPr lang="en-US" sz="1900" dirty="0"/>
                    </a:p>
                  </a:txBody>
                  <a:tcPr marL="96849" marR="96849" marT="48424" marB="48424"/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Metode</a:t>
                      </a:r>
                      <a:r>
                        <a:rPr lang="en-US" sz="1900" dirty="0" smtClean="0"/>
                        <a:t>/</a:t>
                      </a:r>
                      <a:r>
                        <a:rPr lang="en-US" sz="1900" dirty="0" err="1" smtClean="0"/>
                        <a:t>cara</a:t>
                      </a:r>
                      <a:r>
                        <a:rPr lang="en-US" sz="1900" dirty="0" smtClean="0"/>
                        <a:t> </a:t>
                      </a:r>
                      <a:r>
                        <a:rPr lang="en-US" sz="1900" dirty="0" err="1" smtClean="0"/>
                        <a:t>berfikir</a:t>
                      </a:r>
                      <a:endParaRPr lang="en-US" sz="1900" dirty="0" smtClean="0"/>
                    </a:p>
                  </a:txBody>
                  <a:tcPr marL="96849" marR="96849" marT="48424" marB="48424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9790">
                <a:tc>
                  <a:txBody>
                    <a:bodyPr/>
                    <a:lstStyle/>
                    <a:p>
                      <a:pPr algn="r"/>
                      <a:r>
                        <a:rPr lang="en-US" sz="1900" b="1" dirty="0" smtClean="0"/>
                        <a:t>Basis </a:t>
                      </a:r>
                      <a:r>
                        <a:rPr lang="en-US" sz="1900" b="1" dirty="0" err="1" smtClean="0"/>
                        <a:t>Metode</a:t>
                      </a:r>
                      <a:r>
                        <a:rPr lang="en-US" sz="1900" b="1" baseline="0" dirty="0" smtClean="0"/>
                        <a:t> </a:t>
                      </a:r>
                      <a:r>
                        <a:rPr lang="en-US" sz="1900" b="1" baseline="0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sz="1900" b="1" dirty="0"/>
                    </a:p>
                  </a:txBody>
                  <a:tcPr marL="96849" marR="96849" marT="48424" marB="48424"/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Algoritmik</a:t>
                      </a:r>
                      <a:endParaRPr lang="en-US" sz="1900" dirty="0"/>
                    </a:p>
                  </a:txBody>
                  <a:tcPr marL="96849" marR="96849" marT="48424" marB="48424"/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Objek</a:t>
                      </a:r>
                      <a:endParaRPr lang="en-US" sz="1900" dirty="0" smtClean="0"/>
                    </a:p>
                  </a:txBody>
                  <a:tcPr marL="96849" marR="96849" marT="48424" marB="48424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309">
                <a:tc>
                  <a:txBody>
                    <a:bodyPr/>
                    <a:lstStyle/>
                    <a:p>
                      <a:pPr algn="r"/>
                      <a:r>
                        <a:rPr lang="en-US" sz="1900" b="1" dirty="0" smtClean="0"/>
                        <a:t>Level</a:t>
                      </a:r>
                      <a:r>
                        <a:rPr lang="en-US" sz="1900" b="1" baseline="0" dirty="0" smtClean="0"/>
                        <a:t> </a:t>
                      </a:r>
                      <a:r>
                        <a:rPr lang="en-US" sz="1900" b="1" dirty="0" err="1" smtClean="0"/>
                        <a:t>Pengguna</a:t>
                      </a:r>
                      <a:r>
                        <a:rPr lang="en-US" sz="1900" b="1" dirty="0" smtClean="0"/>
                        <a:t> </a:t>
                      </a:r>
                      <a:r>
                        <a:rPr lang="en-US" sz="1900" b="1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sz="1900" b="1" dirty="0"/>
                    </a:p>
                  </a:txBody>
                  <a:tcPr marL="96849" marR="96849" marT="48424" marB="48424"/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Pemula</a:t>
                      </a:r>
                      <a:r>
                        <a:rPr lang="en-US" sz="1900" dirty="0" smtClean="0"/>
                        <a:t> </a:t>
                      </a:r>
                      <a:endParaRPr lang="en-US" sz="1900" dirty="0"/>
                    </a:p>
                  </a:txBody>
                  <a:tcPr marL="96849" marR="96849" marT="48424" marB="48424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Advanced</a:t>
                      </a:r>
                      <a:r>
                        <a:rPr lang="en-US" sz="1900" baseline="0" dirty="0" smtClean="0"/>
                        <a:t> </a:t>
                      </a:r>
                    </a:p>
                    <a:p>
                      <a:r>
                        <a:rPr lang="en-US" sz="1900" baseline="0" dirty="0" smtClean="0"/>
                        <a:t>(</a:t>
                      </a:r>
                      <a:r>
                        <a:rPr lang="en-US" sz="1900" dirty="0" err="1" smtClean="0"/>
                        <a:t>Menengah</a:t>
                      </a:r>
                      <a:r>
                        <a:rPr lang="en-US" sz="1900" baseline="0" dirty="0" smtClean="0"/>
                        <a:t> </a:t>
                      </a:r>
                      <a:r>
                        <a:rPr lang="en-US" sz="1900" baseline="0" dirty="0" err="1" smtClean="0"/>
                        <a:t>Keatas</a:t>
                      </a:r>
                      <a:r>
                        <a:rPr lang="en-US" sz="1900" baseline="0" dirty="0" smtClean="0"/>
                        <a:t>)</a:t>
                      </a:r>
                      <a:endParaRPr lang="en-US" sz="1900" dirty="0" smtClean="0"/>
                    </a:p>
                  </a:txBody>
                  <a:tcPr marL="96849" marR="96849" marT="48424" marB="48424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9790">
                <a:tc>
                  <a:txBody>
                    <a:bodyPr/>
                    <a:lstStyle/>
                    <a:p>
                      <a:pPr algn="r"/>
                      <a:r>
                        <a:rPr lang="en-US" sz="1900" b="1" dirty="0" err="1" smtClean="0">
                          <a:sym typeface="Wingdings" panose="05000000000000000000" pitchFamily="2" charset="2"/>
                        </a:rPr>
                        <a:t>Mulai</a:t>
                      </a:r>
                      <a:r>
                        <a:rPr lang="en-US" sz="1900" b="1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900" b="1" dirty="0" err="1" smtClean="0">
                          <a:sym typeface="Wingdings" panose="05000000000000000000" pitchFamily="2" charset="2"/>
                        </a:rPr>
                        <a:t>Berkembang</a:t>
                      </a:r>
                      <a:r>
                        <a:rPr lang="en-US" sz="1900" b="1" baseline="0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900" b="1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sz="1900" b="1" dirty="0"/>
                    </a:p>
                  </a:txBody>
                  <a:tcPr marL="96849" marR="96849" marT="48424" marB="48424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-</a:t>
                      </a:r>
                      <a:endParaRPr lang="en-US" sz="1900" dirty="0"/>
                    </a:p>
                  </a:txBody>
                  <a:tcPr marL="96849" marR="96849" marT="48424" marB="48424"/>
                </a:tc>
                <a:tc>
                  <a:txBody>
                    <a:bodyPr/>
                    <a:lstStyle/>
                    <a:p>
                      <a:r>
                        <a:rPr lang="en-US" sz="1900" smtClean="0"/>
                        <a:t>1950</a:t>
                      </a:r>
                      <a:endParaRPr lang="en-US" sz="1900" dirty="0" smtClean="0"/>
                    </a:p>
                  </a:txBody>
                  <a:tcPr marL="96849" marR="96849" marT="48424" marB="48424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9790">
                <a:tc>
                  <a:txBody>
                    <a:bodyPr/>
                    <a:lstStyle/>
                    <a:p>
                      <a:pPr algn="r"/>
                      <a:r>
                        <a:rPr lang="en-US" sz="1900" b="1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900" b="1" baseline="0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900" b="1" baseline="0" dirty="0" err="1" smtClean="0">
                          <a:sym typeface="Wingdings" panose="05000000000000000000" pitchFamily="2" charset="2"/>
                        </a:rPr>
                        <a:t>Keefisienan</a:t>
                      </a:r>
                      <a:r>
                        <a:rPr lang="en-US" sz="1900" b="1" baseline="0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900" b="1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sz="1900" b="1" dirty="0"/>
                    </a:p>
                  </a:txBody>
                  <a:tcPr marL="96849" marR="96849" marT="48424" marB="48424"/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Kurang</a:t>
                      </a:r>
                      <a:endParaRPr lang="en-US" sz="1900" dirty="0"/>
                    </a:p>
                  </a:txBody>
                  <a:tcPr marL="96849" marR="96849" marT="48424" marB="48424"/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Maksimal</a:t>
                      </a:r>
                      <a:endParaRPr lang="en-US" sz="1900" dirty="0" smtClean="0"/>
                    </a:p>
                  </a:txBody>
                  <a:tcPr marL="96849" marR="96849" marT="48424" marB="48424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94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70C0"/>
                </a:solidFill>
              </a:rPr>
              <a:t>OOP </a:t>
            </a:r>
            <a:r>
              <a:rPr lang="id-ID" sz="4400" dirty="0">
                <a:solidFill>
                  <a:srgbClr val="0070C0"/>
                </a:solidFill>
              </a:rPr>
              <a:t>– </a:t>
            </a:r>
            <a:r>
              <a:rPr lang="id-ID" sz="4400" dirty="0" smtClean="0">
                <a:solidFill>
                  <a:srgbClr val="FF0000"/>
                </a:solidFill>
              </a:rPr>
              <a:t>Class, Objek, Property, Method </a:t>
            </a:r>
            <a:endParaRPr lang="id-ID" sz="4400" dirty="0">
              <a:solidFill>
                <a:srgbClr val="0070C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89628" y="4258938"/>
            <a:ext cx="2665182" cy="162201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 smtClean="0"/>
              <a:t>OBJEK</a:t>
            </a:r>
            <a:endParaRPr lang="en-US" sz="2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830182" y="4581843"/>
            <a:ext cx="4022271" cy="176452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 smtClean="0"/>
              <a:t>METHOD/</a:t>
            </a:r>
          </a:p>
          <a:p>
            <a:pPr algn="r"/>
            <a:r>
              <a:rPr lang="en-US" sz="2400" b="1" dirty="0" smtClean="0"/>
              <a:t>BEHAVIOUR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830183" y="2074157"/>
            <a:ext cx="4022269" cy="239523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 smtClean="0"/>
              <a:t>ATRIBUT/</a:t>
            </a:r>
          </a:p>
          <a:p>
            <a:pPr algn="r"/>
            <a:r>
              <a:rPr lang="en-US" sz="2400" b="1" dirty="0" smtClean="0"/>
              <a:t>PROPERTY 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37310" y="2665333"/>
            <a:ext cx="2517500" cy="121288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CLASS</a:t>
            </a:r>
          </a:p>
          <a:p>
            <a:pPr algn="ctr"/>
            <a:endParaRPr lang="en-US" sz="1000" b="1" dirty="0" smtClean="0"/>
          </a:p>
          <a:p>
            <a:pPr algn="ctr"/>
            <a:endParaRPr lang="en-US" sz="2000" b="1" dirty="0" smtClean="0"/>
          </a:p>
          <a:p>
            <a:pPr algn="ctr"/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4956314" y="2186609"/>
            <a:ext cx="2041248" cy="21866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 err="1" smtClean="0">
                <a:solidFill>
                  <a:schemeClr val="tx1"/>
                </a:solidFill>
              </a:rPr>
              <a:t>Warna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fi-FI" sz="2000" dirty="0" smtClean="0">
                <a:solidFill>
                  <a:schemeClr val="tx1"/>
                </a:solidFill>
              </a:rPr>
              <a:t>CC_Mesin</a:t>
            </a:r>
            <a:endParaRPr lang="fi-FI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fi-FI" sz="2000" dirty="0" smtClean="0">
                <a:solidFill>
                  <a:schemeClr val="tx1"/>
                </a:solidFill>
              </a:rPr>
              <a:t>Merk</a:t>
            </a:r>
          </a:p>
          <a:p>
            <a:pPr marL="457200" indent="-457200">
              <a:buAutoNum type="arabicPeriod"/>
            </a:pPr>
            <a:r>
              <a:rPr lang="fi-FI" sz="2000" dirty="0" smtClean="0">
                <a:solidFill>
                  <a:schemeClr val="tx1"/>
                </a:solidFill>
              </a:rPr>
              <a:t>Tahun</a:t>
            </a:r>
          </a:p>
          <a:p>
            <a:pPr marL="457200" indent="-457200">
              <a:buAutoNum type="arabicPeriod"/>
            </a:pPr>
            <a:r>
              <a:rPr lang="fi-FI" sz="2000" dirty="0" smtClean="0">
                <a:solidFill>
                  <a:schemeClr val="tx1"/>
                </a:solidFill>
              </a:rPr>
              <a:t>Ukuran_roda</a:t>
            </a:r>
            <a:endParaRPr lang="fi-FI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fi-FI" sz="2000" dirty="0" smtClean="0">
                <a:solidFill>
                  <a:schemeClr val="tx1"/>
                </a:solidFill>
              </a:rPr>
              <a:t>...</a:t>
            </a:r>
            <a:endParaRPr lang="fi-FI" sz="2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15" idx="3"/>
            <a:endCxn id="8" idx="1"/>
          </p:cNvCxnSpPr>
          <p:nvPr/>
        </p:nvCxnSpPr>
        <p:spPr>
          <a:xfrm flipV="1">
            <a:off x="2841932" y="3279914"/>
            <a:ext cx="2114382" cy="140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56314" y="4662541"/>
            <a:ext cx="2041248" cy="15814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Maju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Mundur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Belok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Menanjak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…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5" idx="3"/>
            <a:endCxn id="11" idx="1"/>
          </p:cNvCxnSpPr>
          <p:nvPr/>
        </p:nvCxnSpPr>
        <p:spPr>
          <a:xfrm>
            <a:off x="2841932" y="3420889"/>
            <a:ext cx="2114382" cy="20323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17960" y="3166586"/>
            <a:ext cx="1139687" cy="3863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memiliki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17959" y="4263555"/>
            <a:ext cx="1139687" cy="3863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0188" y="3057177"/>
            <a:ext cx="2291744" cy="7274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 smtClean="0">
                <a:solidFill>
                  <a:schemeClr val="tx1"/>
                </a:solidFill>
              </a:rPr>
              <a:t>mobil</a:t>
            </a:r>
            <a:endParaRPr lang="en-US" sz="5400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7309" y="4312777"/>
            <a:ext cx="1496265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Mobil_ku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7310" y="5075369"/>
            <a:ext cx="1496264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Mobil_messi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7310" y="4694073"/>
            <a:ext cx="1496264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Mobil_esti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7310" y="5453247"/>
            <a:ext cx="1496264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15" idx="2"/>
            <a:endCxn id="16" idx="3"/>
          </p:cNvCxnSpPr>
          <p:nvPr/>
        </p:nvCxnSpPr>
        <p:spPr>
          <a:xfrm>
            <a:off x="1696060" y="3784601"/>
            <a:ext cx="237514" cy="702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2"/>
            <a:endCxn id="18" idx="3"/>
          </p:cNvCxnSpPr>
          <p:nvPr/>
        </p:nvCxnSpPr>
        <p:spPr>
          <a:xfrm>
            <a:off x="1696060" y="3784601"/>
            <a:ext cx="237514" cy="1083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5" idx="2"/>
            <a:endCxn id="17" idx="3"/>
          </p:cNvCxnSpPr>
          <p:nvPr/>
        </p:nvCxnSpPr>
        <p:spPr>
          <a:xfrm>
            <a:off x="1696060" y="3784601"/>
            <a:ext cx="237514" cy="1464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2"/>
            <a:endCxn id="19" idx="3"/>
          </p:cNvCxnSpPr>
          <p:nvPr/>
        </p:nvCxnSpPr>
        <p:spPr>
          <a:xfrm>
            <a:off x="1696060" y="3784601"/>
            <a:ext cx="237514" cy="1842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32238" y="4652487"/>
            <a:ext cx="167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dapat dilakukan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0396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70C0"/>
                </a:solidFill>
              </a:rPr>
              <a:t>OOP </a:t>
            </a:r>
            <a:r>
              <a:rPr lang="id-ID" sz="4400" dirty="0">
                <a:solidFill>
                  <a:srgbClr val="0070C0"/>
                </a:solidFill>
              </a:rPr>
              <a:t>– </a:t>
            </a:r>
            <a:r>
              <a:rPr lang="id-ID" sz="4400" dirty="0" smtClean="0">
                <a:solidFill>
                  <a:srgbClr val="FF0000"/>
                </a:solidFill>
              </a:rPr>
              <a:t>Class, Objek, Property, Atribut</a:t>
            </a:r>
            <a:endParaRPr lang="id-ID" sz="4400" dirty="0">
              <a:solidFill>
                <a:srgbClr val="0070C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89627" y="4258938"/>
            <a:ext cx="2729665" cy="162201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 smtClean="0"/>
              <a:t>OBJEK</a:t>
            </a:r>
            <a:endParaRPr lang="en-US" sz="24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4830182" y="4241503"/>
            <a:ext cx="4150045" cy="176452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 smtClean="0"/>
              <a:t>METHOD/</a:t>
            </a:r>
          </a:p>
          <a:p>
            <a:pPr algn="r"/>
            <a:r>
              <a:rPr lang="en-US" sz="2400" b="1" dirty="0" smtClean="0"/>
              <a:t>BEHAVIOUR/</a:t>
            </a:r>
          </a:p>
          <a:p>
            <a:pPr algn="r"/>
            <a:r>
              <a:rPr lang="en-US" sz="2400" b="1" dirty="0" smtClean="0"/>
              <a:t>FUNCTION</a:t>
            </a:r>
            <a:endParaRPr lang="en-US" sz="24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4830183" y="2074157"/>
            <a:ext cx="4150044" cy="196775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 smtClean="0"/>
              <a:t>ATRIBUT/</a:t>
            </a:r>
          </a:p>
          <a:p>
            <a:pPr algn="r"/>
            <a:r>
              <a:rPr lang="en-US" sz="2400" b="1" dirty="0" smtClean="0"/>
              <a:t>PROPERTY/</a:t>
            </a:r>
          </a:p>
          <a:p>
            <a:pPr algn="r"/>
            <a:r>
              <a:rPr lang="en-US" sz="2400" b="1" dirty="0" smtClean="0"/>
              <a:t>VARIABEL</a:t>
            </a:r>
            <a:endParaRPr lang="en-US" sz="24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437310" y="2665333"/>
            <a:ext cx="2517500" cy="121288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CLASS</a:t>
            </a:r>
          </a:p>
          <a:p>
            <a:pPr algn="ctr"/>
            <a:endParaRPr lang="en-US" sz="1000" b="1" dirty="0" smtClean="0"/>
          </a:p>
          <a:p>
            <a:pPr algn="ctr"/>
            <a:endParaRPr lang="en-US" sz="2000" b="1" dirty="0" smtClean="0"/>
          </a:p>
          <a:p>
            <a:pPr algn="ctr"/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4956314" y="2186609"/>
            <a:ext cx="2186608" cy="16916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 err="1" smtClean="0">
                <a:solidFill>
                  <a:schemeClr val="tx1"/>
                </a:solidFill>
              </a:rPr>
              <a:t>Merk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P</a:t>
            </a:r>
            <a:r>
              <a:rPr lang="en-US" sz="2000" dirty="0" err="1" smtClean="0">
                <a:solidFill>
                  <a:schemeClr val="tx1"/>
                </a:solidFill>
              </a:rPr>
              <a:t>emilik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fi-FI" sz="2000" dirty="0" smtClean="0">
                <a:solidFill>
                  <a:schemeClr val="tx1"/>
                </a:solidFill>
              </a:rPr>
              <a:t>Ukuran_layar</a:t>
            </a:r>
            <a:endParaRPr lang="fi-FI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fi-FI" sz="2000" dirty="0" smtClean="0">
                <a:solidFill>
                  <a:schemeClr val="tx1"/>
                </a:solidFill>
              </a:rPr>
              <a:t>Warna</a:t>
            </a:r>
            <a:endParaRPr lang="fi-FI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fi-FI" sz="2000" dirty="0" smtClean="0">
                <a:solidFill>
                  <a:schemeClr val="tx1"/>
                </a:solidFill>
              </a:rPr>
              <a:t>...</a:t>
            </a:r>
            <a:endParaRPr lang="fi-FI" sz="20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34" idx="3"/>
            <a:endCxn id="28" idx="1"/>
          </p:cNvCxnSpPr>
          <p:nvPr/>
        </p:nvCxnSpPr>
        <p:spPr>
          <a:xfrm flipV="1">
            <a:off x="2841932" y="3032412"/>
            <a:ext cx="2114382" cy="388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956314" y="4322201"/>
            <a:ext cx="2186608" cy="15814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 err="1" smtClean="0">
                <a:solidFill>
                  <a:schemeClr val="tx1"/>
                </a:solidFill>
              </a:rPr>
              <a:t>Hidup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err="1" smtClean="0">
                <a:solidFill>
                  <a:schemeClr val="tx1"/>
                </a:solidFill>
              </a:rPr>
              <a:t>Mati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Restart</a:t>
            </a:r>
          </a:p>
          <a:p>
            <a:pPr marL="457200" indent="-457200">
              <a:buAutoNum type="arabicPeriod"/>
            </a:pPr>
            <a:r>
              <a:rPr lang="en-US" sz="2000" dirty="0" err="1" smtClean="0">
                <a:solidFill>
                  <a:schemeClr val="tx1"/>
                </a:solidFill>
              </a:rPr>
              <a:t>Buka</a:t>
            </a:r>
            <a:r>
              <a:rPr lang="en-US" sz="2000" dirty="0" smtClean="0">
                <a:solidFill>
                  <a:schemeClr val="tx1"/>
                </a:solidFill>
              </a:rPr>
              <a:t> Program 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…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34" idx="3"/>
            <a:endCxn id="30" idx="1"/>
          </p:cNvCxnSpPr>
          <p:nvPr/>
        </p:nvCxnSpPr>
        <p:spPr>
          <a:xfrm>
            <a:off x="2841932" y="3420889"/>
            <a:ext cx="2114382" cy="1692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417959" y="3057177"/>
            <a:ext cx="1139687" cy="3863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memiliki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417960" y="4119627"/>
            <a:ext cx="1139687" cy="3863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50188" y="3057177"/>
            <a:ext cx="2291744" cy="7274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laptop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7310" y="4312777"/>
            <a:ext cx="1550516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Laptop_tp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7310" y="5074797"/>
            <a:ext cx="1550516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Laptop_</a:t>
            </a:r>
            <a:r>
              <a:rPr lang="id-ID" dirty="0" smtClean="0">
                <a:solidFill>
                  <a:schemeClr val="tx1"/>
                </a:solidFill>
              </a:rPr>
              <a:t>yudha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7310" y="4694073"/>
            <a:ext cx="1550516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Laptop_</a:t>
            </a:r>
            <a:r>
              <a:rPr lang="id-ID" dirty="0" smtClean="0">
                <a:solidFill>
                  <a:schemeClr val="tx1"/>
                </a:solidFill>
              </a:rPr>
              <a:t>doni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7310" y="5453247"/>
            <a:ext cx="1550516" cy="348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34" idx="2"/>
            <a:endCxn id="35" idx="3"/>
          </p:cNvCxnSpPr>
          <p:nvPr/>
        </p:nvCxnSpPr>
        <p:spPr>
          <a:xfrm>
            <a:off x="1696060" y="3784601"/>
            <a:ext cx="291766" cy="702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4" idx="2"/>
            <a:endCxn id="37" idx="3"/>
          </p:cNvCxnSpPr>
          <p:nvPr/>
        </p:nvCxnSpPr>
        <p:spPr>
          <a:xfrm>
            <a:off x="1696060" y="3784601"/>
            <a:ext cx="291766" cy="1083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4" idx="2"/>
            <a:endCxn id="36" idx="3"/>
          </p:cNvCxnSpPr>
          <p:nvPr/>
        </p:nvCxnSpPr>
        <p:spPr>
          <a:xfrm>
            <a:off x="1696060" y="3784601"/>
            <a:ext cx="291766" cy="1464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4" idx="2"/>
            <a:endCxn id="38" idx="3"/>
          </p:cNvCxnSpPr>
          <p:nvPr/>
        </p:nvCxnSpPr>
        <p:spPr>
          <a:xfrm>
            <a:off x="1696060" y="3784601"/>
            <a:ext cx="291766" cy="1842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68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70C0"/>
                </a:solidFill>
              </a:rPr>
              <a:t>OOP </a:t>
            </a:r>
            <a:r>
              <a:rPr lang="id-ID" sz="4400" dirty="0">
                <a:solidFill>
                  <a:srgbClr val="0070C0"/>
                </a:solidFill>
              </a:rPr>
              <a:t>– </a:t>
            </a:r>
            <a:r>
              <a:rPr lang="id-ID" sz="4400" dirty="0" smtClean="0">
                <a:solidFill>
                  <a:srgbClr val="FF0000"/>
                </a:solidFill>
              </a:rPr>
              <a:t>D</a:t>
            </a:r>
            <a:r>
              <a:rPr lang="id-ID" sz="4400" dirty="0" smtClean="0">
                <a:solidFill>
                  <a:srgbClr val="FF0000"/>
                </a:solidFill>
              </a:rPr>
              <a:t>alam Python </a:t>
            </a:r>
            <a:endParaRPr lang="id-ID" sz="4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id-ID" dirty="0" smtClean="0"/>
              <a:t>Ciri </a:t>
            </a:r>
            <a:r>
              <a:rPr lang="id-ID" dirty="0"/>
              <a:t>dari OOP di Python </a:t>
            </a:r>
            <a:r>
              <a:rPr lang="id-ID" dirty="0" smtClean="0"/>
              <a:t>dan bahasa </a:t>
            </a:r>
            <a:r>
              <a:rPr lang="id-ID" dirty="0"/>
              <a:t>pemrograman </a:t>
            </a:r>
            <a:r>
              <a:rPr lang="id-ID" dirty="0" smtClean="0"/>
              <a:t>lainya adanya </a:t>
            </a:r>
            <a:r>
              <a:rPr lang="id-ID" b="1" dirty="0"/>
              <a:t>Class</a:t>
            </a:r>
            <a:r>
              <a:rPr lang="id-ID" dirty="0"/>
              <a:t> dan </a:t>
            </a:r>
            <a:r>
              <a:rPr lang="id-ID" b="1" dirty="0"/>
              <a:t>Object</a:t>
            </a:r>
            <a:r>
              <a:rPr lang="id-ID" b="1" dirty="0" smtClean="0"/>
              <a:t>.</a:t>
            </a:r>
          </a:p>
          <a:p>
            <a:pPr algn="just"/>
            <a:r>
              <a:rPr lang="id-ID" dirty="0"/>
              <a:t>Class merupakan </a:t>
            </a:r>
            <a:r>
              <a:rPr lang="id-ID" i="1" dirty="0"/>
              <a:t>blueprint / </a:t>
            </a:r>
            <a:r>
              <a:rPr lang="id-ID" dirty="0"/>
              <a:t>kerangka untuk membentuk suatu objek</a:t>
            </a:r>
            <a:r>
              <a:rPr lang="id-ID" dirty="0" smtClean="0"/>
              <a:t>.</a:t>
            </a:r>
          </a:p>
          <a:p>
            <a:pPr algn="just"/>
            <a:r>
              <a:rPr lang="id-ID" dirty="0"/>
              <a:t>Class</a:t>
            </a:r>
            <a:r>
              <a:rPr lang="id-ID" dirty="0" smtClean="0"/>
              <a:t> </a:t>
            </a:r>
            <a:r>
              <a:rPr lang="id-ID" dirty="0"/>
              <a:t>bisa juga disebut sebagai </a:t>
            </a:r>
            <a:r>
              <a:rPr lang="id-ID" dirty="0" smtClean="0"/>
              <a:t>template </a:t>
            </a:r>
            <a:r>
              <a:rPr lang="id-ID" dirty="0"/>
              <a:t>dari suatu objek</a:t>
            </a:r>
            <a:r>
              <a:rPr lang="id-ID" dirty="0" smtClean="0"/>
              <a:t>.</a:t>
            </a:r>
          </a:p>
          <a:p>
            <a:pPr algn="just"/>
            <a:r>
              <a:rPr lang="id-ID" dirty="0" smtClean="0"/>
              <a:t>Class digunakan </a:t>
            </a:r>
            <a:r>
              <a:rPr lang="id-ID" dirty="0"/>
              <a:t>untuk mendefinisikan objek yang menyimpan data bersama-sama nilai-nilai dan perilaku (</a:t>
            </a:r>
            <a:r>
              <a:rPr lang="id-ID" dirty="0" smtClean="0"/>
              <a:t>behavior)</a:t>
            </a:r>
          </a:p>
          <a:p>
            <a:pPr algn="just"/>
            <a:r>
              <a:rPr lang="id-ID" dirty="0" smtClean="0">
                <a:solidFill>
                  <a:srgbClr val="222222"/>
                </a:solidFill>
              </a:rPr>
              <a:t>Nilai class </a:t>
            </a:r>
            <a:r>
              <a:rPr lang="id-ID" dirty="0">
                <a:solidFill>
                  <a:srgbClr val="222222"/>
                </a:solidFill>
              </a:rPr>
              <a:t>tidak boleh </a:t>
            </a:r>
            <a:r>
              <a:rPr lang="id-ID" dirty="0" smtClean="0">
                <a:solidFill>
                  <a:srgbClr val="222222"/>
                </a:solidFill>
              </a:rPr>
              <a:t>kosong, gunakan </a:t>
            </a:r>
            <a:r>
              <a:rPr lang="id-ID" dirty="0">
                <a:solidFill>
                  <a:srgbClr val="222222"/>
                </a:solidFill>
              </a:rPr>
              <a:t>keyword </a:t>
            </a:r>
            <a:r>
              <a:rPr lang="id-ID" b="1" i="1" dirty="0" smtClean="0">
                <a:solidFill>
                  <a:srgbClr val="E83E8C"/>
                </a:solidFill>
              </a:rPr>
              <a:t>pass</a:t>
            </a:r>
            <a:r>
              <a:rPr lang="id-ID" dirty="0" smtClean="0">
                <a:solidFill>
                  <a:srgbClr val="E83E8C"/>
                </a:solidFill>
              </a:rPr>
              <a:t> </a:t>
            </a:r>
            <a:r>
              <a:rPr lang="id-ID" b="1" dirty="0" smtClean="0"/>
              <a:t>untuk mengkosongkan </a:t>
            </a:r>
            <a:r>
              <a:rPr lang="id-ID" b="1" dirty="0"/>
              <a:t>sebuah </a:t>
            </a:r>
            <a:r>
              <a:rPr lang="id-ID" b="1" dirty="0" smtClean="0"/>
              <a:t>class</a:t>
            </a:r>
            <a:endParaRPr lang="id-ID" b="1" dirty="0"/>
          </a:p>
          <a:p>
            <a:pPr algn="just"/>
            <a:r>
              <a:rPr lang="id-ID" dirty="0" smtClean="0"/>
              <a:t>isi </a:t>
            </a:r>
            <a:r>
              <a:rPr lang="id-ID" dirty="0"/>
              <a:t>dari </a:t>
            </a:r>
            <a:r>
              <a:rPr lang="id-ID" dirty="0" smtClean="0"/>
              <a:t>class ini </a:t>
            </a:r>
            <a:r>
              <a:rPr lang="id-ID" dirty="0"/>
              <a:t>adalah atribut-atribut yang terdiri dari data dan </a:t>
            </a:r>
            <a:r>
              <a:rPr lang="id-ID" dirty="0" smtClean="0"/>
              <a:t>fungsi-fungsi/</a:t>
            </a:r>
            <a:r>
              <a:rPr lang="id-ID" i="1" dirty="0" smtClean="0"/>
              <a:t>methods</a:t>
            </a:r>
          </a:p>
          <a:p>
            <a:pPr algn="just"/>
            <a:r>
              <a:rPr lang="id-ID" dirty="0"/>
              <a:t>Fungsi/</a:t>
            </a:r>
            <a:r>
              <a:rPr lang="id-ID" i="1" dirty="0"/>
              <a:t>method</a:t>
            </a:r>
            <a:r>
              <a:rPr lang="id-ID" dirty="0"/>
              <a:t> </a:t>
            </a:r>
            <a:r>
              <a:rPr lang="id-ID" dirty="0" smtClean="0"/>
              <a:t>adalah </a:t>
            </a:r>
            <a:r>
              <a:rPr lang="id-ID" dirty="0"/>
              <a:t>sifat, </a:t>
            </a:r>
            <a:r>
              <a:rPr lang="id-ID" dirty="0" smtClean="0"/>
              <a:t>misalnya fungsi </a:t>
            </a:r>
            <a:r>
              <a:rPr lang="id-ID" dirty="0"/>
              <a:t>pada </a:t>
            </a:r>
            <a:r>
              <a:rPr lang="id-ID" dirty="0" smtClean="0"/>
              <a:t>class </a:t>
            </a:r>
            <a:r>
              <a:rPr lang="id-ID" dirty="0"/>
              <a:t>Mahasiswa itu bisa ke kampus, bayar UKT, cari beasiswa, ikut UKM dsb</a:t>
            </a:r>
            <a:r>
              <a:rPr lang="id-ID" dirty="0" smtClean="0"/>
              <a:t>.</a:t>
            </a:r>
          </a:p>
          <a:p>
            <a:pPr algn="just"/>
            <a:r>
              <a:rPr lang="id-ID" i="1" dirty="0"/>
              <a:t>constructor </a:t>
            </a:r>
            <a:r>
              <a:rPr lang="id-ID" dirty="0"/>
              <a:t>menggunakan </a:t>
            </a:r>
            <a:r>
              <a:rPr lang="id-ID" i="1" dirty="0"/>
              <a:t>method </a:t>
            </a:r>
            <a:r>
              <a:rPr lang="id-ID" dirty="0"/>
              <a:t>bawaan Python yang bernama </a:t>
            </a:r>
            <a:r>
              <a:rPr lang="id-ID" b="1" dirty="0"/>
              <a:t>init</a:t>
            </a:r>
            <a:endParaRPr lang="id-ID" dirty="0"/>
          </a:p>
          <a:p>
            <a:pPr algn="just"/>
            <a:r>
              <a:rPr lang="id-ID" dirty="0"/>
              <a:t>Metode </a:t>
            </a:r>
            <a:r>
              <a:rPr lang="id-ID" b="1" dirty="0"/>
              <a:t>__init__() </a:t>
            </a:r>
            <a:r>
              <a:rPr lang="id-ID" dirty="0"/>
              <a:t>adalah metode konstruktor, yaitu metode khusus yang digunakan Python untuk menginisialisasi pembuatan objek dari kelas tersebut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3426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70C0"/>
                </a:solidFill>
              </a:rPr>
              <a:t>OOP </a:t>
            </a:r>
            <a:r>
              <a:rPr lang="id-ID" sz="4400" dirty="0">
                <a:solidFill>
                  <a:srgbClr val="0070C0"/>
                </a:solidFill>
              </a:rPr>
              <a:t>– </a:t>
            </a:r>
            <a:r>
              <a:rPr lang="id-ID" sz="4400" dirty="0" smtClean="0">
                <a:solidFill>
                  <a:srgbClr val="FF0000"/>
                </a:solidFill>
              </a:rPr>
              <a:t>D</a:t>
            </a:r>
            <a:r>
              <a:rPr lang="id-ID" sz="4400" dirty="0" smtClean="0">
                <a:solidFill>
                  <a:srgbClr val="FF0000"/>
                </a:solidFill>
              </a:rPr>
              <a:t>alam Python </a:t>
            </a:r>
            <a:endParaRPr lang="id-ID" sz="4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d-ID" sz="2400" dirty="0" smtClean="0">
                <a:solidFill>
                  <a:srgbClr val="1A1A1A"/>
                </a:solidFill>
              </a:rPr>
              <a:t>Menggunakan kata </a:t>
            </a:r>
            <a:r>
              <a:rPr lang="id-ID" sz="2400" dirty="0">
                <a:solidFill>
                  <a:srgbClr val="1A1A1A"/>
                </a:solidFill>
              </a:rPr>
              <a:t>kunci </a:t>
            </a:r>
            <a:r>
              <a:rPr lang="id-ID" sz="2400" b="1" i="1" dirty="0">
                <a:solidFill>
                  <a:srgbClr val="1A1A1A"/>
                </a:solidFill>
              </a:rPr>
              <a:t>class</a:t>
            </a:r>
            <a:r>
              <a:rPr lang="id-ID" sz="2400" dirty="0">
                <a:solidFill>
                  <a:srgbClr val="1A1A1A"/>
                </a:solidFill>
              </a:rPr>
              <a:t> diikuti </a:t>
            </a:r>
            <a:r>
              <a:rPr lang="id-ID" sz="2400" b="1" dirty="0" smtClean="0">
                <a:solidFill>
                  <a:srgbClr val="1A1A1A"/>
                </a:solidFill>
              </a:rPr>
              <a:t>nama kelas</a:t>
            </a:r>
            <a:r>
              <a:rPr lang="id-ID" sz="2400" dirty="0" smtClean="0">
                <a:solidFill>
                  <a:srgbClr val="1A1A1A"/>
                </a:solidFill>
              </a:rPr>
              <a:t>, disarankan meng</a:t>
            </a:r>
            <a:r>
              <a:rPr lang="id-ID" sz="2400" dirty="0" smtClean="0"/>
              <a:t>unakan </a:t>
            </a:r>
            <a:r>
              <a:rPr lang="id-ID" sz="2400" b="1" dirty="0" smtClean="0"/>
              <a:t>huruf kapital diawal kata </a:t>
            </a:r>
            <a:r>
              <a:rPr lang="id-ID" sz="2400" dirty="0" smtClean="0"/>
              <a:t>nama kelas </a:t>
            </a:r>
          </a:p>
          <a:p>
            <a:pPr lvl="0" algn="just"/>
            <a:endParaRPr lang="id-ID" sz="2400" dirty="0"/>
          </a:p>
          <a:p>
            <a:pPr lvl="0" algn="just"/>
            <a:endParaRPr lang="id-ID" sz="2400" dirty="0" smtClean="0"/>
          </a:p>
          <a:p>
            <a:pPr lvl="0" algn="just"/>
            <a:endParaRPr lang="id-ID" sz="2400" dirty="0"/>
          </a:p>
          <a:p>
            <a:pPr algn="just"/>
            <a:r>
              <a:rPr lang="id-ID" sz="2400" dirty="0"/>
              <a:t>Setiap </a:t>
            </a:r>
            <a:r>
              <a:rPr lang="id-ID" sz="2400" i="1" dirty="0"/>
              <a:t>method </a:t>
            </a:r>
            <a:r>
              <a:rPr lang="id-ID" sz="2400" dirty="0"/>
              <a:t>harus memiliki parameter </a:t>
            </a:r>
            <a:r>
              <a:rPr lang="id-ID" sz="2400" b="1" dirty="0" smtClean="0"/>
              <a:t>self </a:t>
            </a:r>
            <a:r>
              <a:rPr lang="id-ID" sz="2400" dirty="0" smtClean="0"/>
              <a:t>(this pada Java) </a:t>
            </a:r>
            <a:r>
              <a:rPr lang="id-ID" sz="2400" dirty="0"/>
              <a:t>yang artinya </a:t>
            </a:r>
            <a:r>
              <a:rPr lang="id-ID" sz="2400" i="1" dirty="0"/>
              <a:t>method </a:t>
            </a:r>
            <a:r>
              <a:rPr lang="id-ID" sz="2400" dirty="0"/>
              <a:t>tersebut dimiliki dan </a:t>
            </a:r>
            <a:r>
              <a:rPr lang="id-ID" sz="2400" dirty="0" smtClean="0"/>
              <a:t>terdaftar ke </a:t>
            </a:r>
            <a:r>
              <a:rPr lang="id-ID" sz="2400" i="1" dirty="0"/>
              <a:t>class </a:t>
            </a:r>
            <a:r>
              <a:rPr lang="id-ID" sz="2400" dirty="0"/>
              <a:t>tersebut untuk membedakan dari </a:t>
            </a:r>
            <a:r>
              <a:rPr lang="id-ID" sz="2400" i="1" dirty="0"/>
              <a:t>method </a:t>
            </a:r>
            <a:r>
              <a:rPr lang="id-ID" sz="2400" dirty="0"/>
              <a:t>atau fungsi yang ada di luar </a:t>
            </a:r>
            <a:r>
              <a:rPr lang="id-ID" sz="2400" i="1" dirty="0"/>
              <a:t>class</a:t>
            </a:r>
            <a:endParaRPr lang="id-ID" sz="2400" dirty="0"/>
          </a:p>
          <a:p>
            <a:pPr algn="just"/>
            <a:r>
              <a:rPr lang="id-ID" sz="2400" dirty="0" smtClean="0"/>
              <a:t>Untuk Mengakses </a:t>
            </a:r>
            <a:r>
              <a:rPr lang="id-ID" sz="2400" b="1" dirty="0"/>
              <a:t>Method Objek </a:t>
            </a:r>
            <a:r>
              <a:rPr lang="id-ID" sz="2400" dirty="0"/>
              <a:t>menggunakan </a:t>
            </a:r>
            <a:r>
              <a:rPr lang="id-ID" sz="2400" b="1" dirty="0"/>
              <a:t>operator </a:t>
            </a:r>
            <a:r>
              <a:rPr lang="id-ID" sz="2400" b="1" dirty="0" smtClean="0"/>
              <a:t>titik (.)</a:t>
            </a:r>
            <a:endParaRPr lang="id-ID" sz="2400" b="1" dirty="0"/>
          </a:p>
          <a:p>
            <a:pPr lvl="0" algn="just"/>
            <a:endParaRPr lang="id-ID" sz="2400" dirty="0"/>
          </a:p>
          <a:p>
            <a:pPr algn="just"/>
            <a:endParaRPr lang="id-ID" sz="2400" dirty="0"/>
          </a:p>
        </p:txBody>
      </p:sp>
      <p:sp>
        <p:nvSpPr>
          <p:cNvPr id="4" name="Rectangle 3"/>
          <p:cNvSpPr/>
          <p:nvPr/>
        </p:nvSpPr>
        <p:spPr>
          <a:xfrm>
            <a:off x="476253" y="996750"/>
            <a:ext cx="2792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Cara </a:t>
            </a:r>
            <a:r>
              <a:rPr lang="en-US" sz="2400" b="1" dirty="0" err="1"/>
              <a:t>Membuat</a:t>
            </a:r>
            <a:r>
              <a:rPr lang="en-US" sz="2400" b="1" dirty="0"/>
              <a:t> </a:t>
            </a:r>
            <a:r>
              <a:rPr lang="en-US" sz="2400" b="1" dirty="0" smtClean="0"/>
              <a:t>Class</a:t>
            </a:r>
            <a:endParaRPr lang="id-ID" sz="24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3620" y="2481894"/>
            <a:ext cx="3910768" cy="89599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2777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000" b="1" i="1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ClassName: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sz="2000" dirty="0">
                <a:solidFill>
                  <a:srgbClr val="1A1A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class_body/statemen</a:t>
            </a: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2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id-ID" sz="4400" b="1" dirty="0" smtClean="0"/>
              <a:t>Pokok Bahasan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71" y="1734670"/>
            <a:ext cx="8778231" cy="4788147"/>
          </a:xfrm>
        </p:spPr>
        <p:txBody>
          <a:bodyPr>
            <a:normAutofit/>
          </a:bodyPr>
          <a:lstStyle/>
          <a:p>
            <a:pPr marL="457200" lvl="0" indent="-336550">
              <a:buFont typeface="+mj-lt"/>
              <a:buAutoNum type="arabicPeriod"/>
            </a:pPr>
            <a:r>
              <a:rPr lang="id-ID" sz="3600" dirty="0" smtClean="0">
                <a:latin typeface="Agency FB" panose="020B0503020202020204" pitchFamily="34" charset="0"/>
              </a:rPr>
              <a:t>Pengenalan </a:t>
            </a:r>
            <a:r>
              <a:rPr lang="id-ID" sz="3600" dirty="0">
                <a:latin typeface="Agency FB" panose="020B0503020202020204" pitchFamily="34" charset="0"/>
              </a:rPr>
              <a:t>Prosedural - OOP</a:t>
            </a:r>
            <a:endParaRPr lang="en-US" sz="3600" dirty="0">
              <a:latin typeface="Agency FB" panose="020B0503020202020204" pitchFamily="34" charset="0"/>
            </a:endParaRPr>
          </a:p>
          <a:p>
            <a:pPr marL="457200" lvl="0" indent="-336550">
              <a:buFont typeface="+mj-lt"/>
              <a:buAutoNum type="arabicPeriod"/>
            </a:pPr>
            <a:r>
              <a:rPr lang="id-ID" sz="3600" dirty="0" smtClean="0">
                <a:latin typeface="Agency FB" panose="020B0503020202020204" pitchFamily="34" charset="0"/>
              </a:rPr>
              <a:t>Konsep </a:t>
            </a:r>
            <a:r>
              <a:rPr lang="id-ID" sz="3600" dirty="0">
                <a:latin typeface="Agency FB" panose="020B0503020202020204" pitchFamily="34" charset="0"/>
              </a:rPr>
              <a:t>Objek &amp; Class</a:t>
            </a:r>
            <a:endParaRPr lang="en-US" sz="3600" dirty="0">
              <a:latin typeface="Agency FB" panose="020B0503020202020204" pitchFamily="34" charset="0"/>
            </a:endParaRPr>
          </a:p>
          <a:p>
            <a:pPr marL="457200" lvl="0" indent="-336550">
              <a:buFont typeface="+mj-lt"/>
              <a:buAutoNum type="arabicPeriod"/>
            </a:pPr>
            <a:r>
              <a:rPr lang="id-ID" sz="3600" dirty="0" smtClean="0">
                <a:latin typeface="Agency FB" panose="020B0503020202020204" pitchFamily="34" charset="0"/>
              </a:rPr>
              <a:t>Deklasrasi </a:t>
            </a:r>
            <a:r>
              <a:rPr lang="id-ID" sz="3600" dirty="0">
                <a:latin typeface="Agency FB" panose="020B0503020202020204" pitchFamily="34" charset="0"/>
              </a:rPr>
              <a:t>&amp; Operator Class</a:t>
            </a:r>
            <a:endParaRPr lang="en-US" sz="3600" dirty="0">
              <a:latin typeface="Agency FB" panose="020B0503020202020204" pitchFamily="34" charset="0"/>
            </a:endParaRPr>
          </a:p>
          <a:p>
            <a:pPr>
              <a:buAutoNum type="arabicPeriod"/>
            </a:pP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418990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70C0"/>
                </a:solidFill>
              </a:rPr>
              <a:t>OOP </a:t>
            </a:r>
            <a:r>
              <a:rPr lang="id-ID" sz="4400" dirty="0">
                <a:solidFill>
                  <a:srgbClr val="0070C0"/>
                </a:solidFill>
              </a:rPr>
              <a:t>– </a:t>
            </a:r>
            <a:r>
              <a:rPr lang="id-ID" sz="4400" dirty="0" smtClean="0">
                <a:solidFill>
                  <a:srgbClr val="FF0000"/>
                </a:solidFill>
              </a:rPr>
              <a:t>D</a:t>
            </a:r>
            <a:r>
              <a:rPr lang="id-ID" sz="4400" dirty="0" smtClean="0">
                <a:solidFill>
                  <a:srgbClr val="FF0000"/>
                </a:solidFill>
              </a:rPr>
              <a:t>alam Python </a:t>
            </a:r>
            <a:endParaRPr lang="id-ID" sz="44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735" y="1630769"/>
            <a:ext cx="6502771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id-ID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id-ID" dirty="0">
                <a:solidFill>
                  <a:srgbClr val="4EC9B0"/>
                </a:solidFill>
                <a:latin typeface="Consolas" panose="020B0609020204030204" pitchFamily="49" charset="0"/>
              </a:rPr>
              <a:t>Mobil</a:t>
            </a:r>
            <a:r>
              <a:rPr lang="id-ID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id-ID" dirty="0">
                <a:solidFill>
                  <a:srgbClr val="6A9955"/>
                </a:solidFill>
                <a:latin typeface="Consolas" panose="020B0609020204030204" pitchFamily="49" charset="0"/>
              </a:rPr>
              <a:t># template</a:t>
            </a:r>
            <a:endParaRPr lang="id-ID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d-ID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d-ID" dirty="0">
                <a:solidFill>
                  <a:srgbClr val="C586C0"/>
                </a:solidFill>
                <a:latin typeface="Consolas" panose="020B0609020204030204" pitchFamily="49" charset="0"/>
              </a:rPr>
              <a:t>pass</a:t>
            </a:r>
            <a:endParaRPr lang="id-ID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id-ID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d-ID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id-ID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d-ID" dirty="0">
                <a:solidFill>
                  <a:srgbClr val="0070C0"/>
                </a:solidFill>
                <a:latin typeface="Consolas" panose="020B0609020204030204" pitchFamily="49" charset="0"/>
              </a:rPr>
              <a:t>mobil1 = Mobil()</a:t>
            </a:r>
            <a:r>
              <a:rPr lang="id-ID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id-ID" dirty="0">
                <a:solidFill>
                  <a:srgbClr val="6A9955"/>
                </a:solidFill>
                <a:latin typeface="Consolas" panose="020B0609020204030204" pitchFamily="49" charset="0"/>
              </a:rPr>
              <a:t># object / instance (instansiate)</a:t>
            </a:r>
            <a:endParaRPr lang="id-ID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d-ID" dirty="0">
                <a:solidFill>
                  <a:srgbClr val="0070C0"/>
                </a:solidFill>
                <a:latin typeface="Consolas" panose="020B0609020204030204" pitchFamily="49" charset="0"/>
              </a:rPr>
              <a:t>mobil2 = Mobil()</a:t>
            </a:r>
          </a:p>
          <a:p>
            <a:r>
              <a:rPr lang="id-ID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id-ID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>mobil1.nama="Toyota"</a:t>
            </a:r>
          </a:p>
          <a:p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>mobil1.warna="Hitam"</a:t>
            </a:r>
          </a:p>
          <a:p>
            <a:r>
              <a:rPr lang="id-ID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id-ID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>mobil2.nama ="Honda"</a:t>
            </a:r>
          </a:p>
          <a:p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>mobil2.warna="Merah"</a:t>
            </a:r>
          </a:p>
          <a:p>
            <a:r>
              <a:rPr lang="id-ID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id-ID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d-ID" dirty="0">
                <a:solidFill>
                  <a:srgbClr val="FFC000"/>
                </a:solidFill>
                <a:latin typeface="Consolas" panose="020B0609020204030204" pitchFamily="49" charset="0"/>
              </a:rPr>
              <a:t>print(mobil1)</a:t>
            </a:r>
          </a:p>
          <a:p>
            <a:r>
              <a:rPr lang="id-ID" dirty="0">
                <a:solidFill>
                  <a:srgbClr val="FFC000"/>
                </a:solidFill>
                <a:latin typeface="Consolas" panose="020B0609020204030204" pitchFamily="49" charset="0"/>
              </a:rPr>
              <a:t>print("ini adalah atribut : ",mobil1.__dict__)</a:t>
            </a:r>
          </a:p>
          <a:p>
            <a:r>
              <a:rPr lang="id-ID" dirty="0">
                <a:solidFill>
                  <a:srgbClr val="FFC000"/>
                </a:solidFill>
                <a:latin typeface="Consolas" panose="020B0609020204030204" pitchFamily="49" charset="0"/>
              </a:rPr>
              <a:t>print("ini ada Object : ",mobil1.nama)</a:t>
            </a:r>
            <a:endParaRPr lang="id-ID" b="0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120" y="3094507"/>
            <a:ext cx="5126429" cy="993399"/>
          </a:xfrm>
          <a:prstGeom prst="rect">
            <a:avLst/>
          </a:prstGeom>
        </p:spPr>
      </p:pic>
      <p:cxnSp>
        <p:nvCxnSpPr>
          <p:cNvPr id="8" name="Curved Connector 7"/>
          <p:cNvCxnSpPr/>
          <p:nvPr/>
        </p:nvCxnSpPr>
        <p:spPr>
          <a:xfrm flipV="1">
            <a:off x="1411941" y="1250577"/>
            <a:ext cx="1089212" cy="5513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>
            <a:off x="1156447" y="2124635"/>
            <a:ext cx="941294" cy="941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>
            <a:off x="2501153" y="4276165"/>
            <a:ext cx="1855694" cy="2420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620871" y="5271247"/>
            <a:ext cx="1842247" cy="121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01153" y="1101751"/>
            <a:ext cx="123303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d-ID" dirty="0" smtClean="0"/>
              <a:t>Nama class</a:t>
            </a:r>
            <a:endParaRPr lang="id-ID" dirty="0"/>
          </a:p>
        </p:txBody>
      </p:sp>
      <p:sp>
        <p:nvSpPr>
          <p:cNvPr id="20" name="TextBox 19"/>
          <p:cNvSpPr txBox="1"/>
          <p:nvPr/>
        </p:nvSpPr>
        <p:spPr>
          <a:xfrm>
            <a:off x="2066748" y="2057982"/>
            <a:ext cx="161454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d-ID" dirty="0" smtClean="0"/>
              <a:t>Nilai pada class</a:t>
            </a:r>
            <a:endParaRPr lang="id-ID" dirty="0"/>
          </a:p>
        </p:txBody>
      </p:sp>
      <p:sp>
        <p:nvSpPr>
          <p:cNvPr id="21" name="TextBox 20"/>
          <p:cNvSpPr txBox="1"/>
          <p:nvPr/>
        </p:nvSpPr>
        <p:spPr>
          <a:xfrm>
            <a:off x="4373096" y="4333546"/>
            <a:ext cx="180267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d-ID" dirty="0" smtClean="0"/>
              <a:t>Membuat atribut</a:t>
            </a:r>
            <a:endParaRPr lang="id-ID" dirty="0"/>
          </a:p>
        </p:txBody>
      </p:sp>
      <p:sp>
        <p:nvSpPr>
          <p:cNvPr id="22" name="TextBox 21"/>
          <p:cNvSpPr txBox="1"/>
          <p:nvPr/>
        </p:nvSpPr>
        <p:spPr>
          <a:xfrm>
            <a:off x="6992987" y="4755099"/>
            <a:ext cx="20304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d-ID" dirty="0" smtClean="0"/>
              <a:t>Pemanggilan object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9348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400" dirty="0">
                <a:solidFill>
                  <a:srgbClr val="0070C0"/>
                </a:solidFill>
              </a:rPr>
              <a:t>OOP – </a:t>
            </a:r>
            <a:r>
              <a:rPr lang="id-ID" sz="4400" dirty="0">
                <a:solidFill>
                  <a:srgbClr val="FF0000"/>
                </a:solidFill>
              </a:rPr>
              <a:t>Dalam Python </a:t>
            </a:r>
            <a:endParaRPr lang="id-ID" sz="4000" dirty="0"/>
          </a:p>
        </p:txBody>
      </p:sp>
      <p:sp>
        <p:nvSpPr>
          <p:cNvPr id="4" name="Rectangle 3"/>
          <p:cNvSpPr/>
          <p:nvPr/>
        </p:nvSpPr>
        <p:spPr>
          <a:xfrm>
            <a:off x="126629" y="1442510"/>
            <a:ext cx="7807135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d-ID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id-ID" dirty="0">
                <a:solidFill>
                  <a:srgbClr val="4EC9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Mobil</a:t>
            </a:r>
            <a:r>
              <a:rPr lang="id-ID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</a:t>
            </a:r>
            <a:r>
              <a:rPr lang="id-ID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template</a:t>
            </a:r>
            <a:endParaRPr lang="id-ID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id-ID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id-ID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id-ID" dirty="0">
                <a:solidFill>
                  <a:srgbClr val="DCDC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lang="id-ID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dirty="0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id-ID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id-ID" dirty="0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inpmerk</a:t>
            </a:r>
            <a:r>
              <a:rPr lang="id-ID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id-ID" dirty="0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inpwarna</a:t>
            </a:r>
            <a:r>
              <a:rPr lang="id-ID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id-ID" dirty="0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inptahun</a:t>
            </a:r>
            <a:r>
              <a:rPr lang="id-ID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:</a:t>
            </a:r>
          </a:p>
          <a:p>
            <a:r>
              <a:rPr lang="id-ID" dirty="0" smtClean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</a:t>
            </a:r>
            <a:r>
              <a:rPr lang="id-ID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#instance Variabel</a:t>
            </a:r>
          </a:p>
          <a:p>
            <a:r>
              <a:rPr lang="id-ID" dirty="0" smtClean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self.merk</a:t>
            </a:r>
            <a:r>
              <a:rPr 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inpmerk</a:t>
            </a:r>
          </a:p>
          <a:p>
            <a:r>
              <a:rPr 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</a:t>
            </a:r>
            <a:r>
              <a:rPr 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self.warna</a:t>
            </a:r>
            <a:r>
              <a:rPr 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inpwarna</a:t>
            </a:r>
          </a:p>
          <a:p>
            <a:r>
              <a:rPr 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</a:t>
            </a:r>
            <a:r>
              <a:rPr lang="id-ID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self.tahun</a:t>
            </a:r>
            <a:r>
              <a:rPr 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 inptahun</a:t>
            </a:r>
          </a:p>
          <a:p>
            <a:r>
              <a:rPr lang="id-ID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d-ID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d-ID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mobil1 = Mobil ("Toyota"," Hitam", 2010)</a:t>
            </a:r>
          </a:p>
          <a:p>
            <a:r>
              <a:rPr lang="id-ID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mobil2 = Mobil ("Honda", "Merah", 2020)</a:t>
            </a:r>
          </a:p>
          <a:p>
            <a:r>
              <a:rPr lang="id-ID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mobil3 = Mobil ("Kijang", "Putih", 2000)</a:t>
            </a:r>
          </a:p>
          <a:p>
            <a:r>
              <a:rPr lang="id-ID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d-ID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print("ini adalah atribut : ",mobil1.__dict__)</a:t>
            </a:r>
          </a:p>
          <a:p>
            <a:r>
              <a:rPr lang="id-ID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print("ini adalah atribut : ",mobil2.__dict__)</a:t>
            </a:r>
          </a:p>
          <a:p>
            <a:r>
              <a:rPr lang="id-ID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print("ini adalah atribut : ",mobil3.__dict__)</a:t>
            </a:r>
            <a:endParaRPr lang="id-ID" b="0" dirty="0">
              <a:solidFill>
                <a:srgbClr val="FFC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8247" y="1073178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Consolas" panose="020B0609020204030204" pitchFamily="49" charset="0"/>
              </a:rPr>
              <a:t>Penggunaan Magic Keyword : </a:t>
            </a:r>
            <a:r>
              <a:rPr lang="id-ID" dirty="0" smtClean="0">
                <a:solidFill>
                  <a:srgbClr val="FF0000"/>
                </a:solidFill>
                <a:latin typeface="Consolas" panose="020B0609020204030204" pitchFamily="49" charset="0"/>
              </a:rPr>
              <a:t>__</a:t>
            </a:r>
            <a:r>
              <a:rPr lang="id-ID" dirty="0">
                <a:solidFill>
                  <a:srgbClr val="FF0000"/>
                </a:solidFill>
                <a:latin typeface="Consolas" panose="020B0609020204030204" pitchFamily="49" charset="0"/>
              </a:rPr>
              <a:t>init__</a:t>
            </a:r>
            <a:endParaRPr lang="id-ID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320" y="5689827"/>
            <a:ext cx="6331104" cy="105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31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400" dirty="0">
                <a:solidFill>
                  <a:srgbClr val="0070C0"/>
                </a:solidFill>
              </a:rPr>
              <a:t>OOP – </a:t>
            </a:r>
            <a:r>
              <a:rPr lang="id-ID" sz="4400" dirty="0">
                <a:solidFill>
                  <a:srgbClr val="FF0000"/>
                </a:solidFill>
              </a:rPr>
              <a:t>Dalam Python </a:t>
            </a:r>
            <a:endParaRPr lang="id-ID" sz="4400" dirty="0"/>
          </a:p>
        </p:txBody>
      </p:sp>
      <p:sp>
        <p:nvSpPr>
          <p:cNvPr id="4" name="Rectangle 3"/>
          <p:cNvSpPr/>
          <p:nvPr/>
        </p:nvSpPr>
        <p:spPr>
          <a:xfrm>
            <a:off x="309283" y="1073178"/>
            <a:ext cx="3711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srgbClr val="0070C0"/>
                </a:solidFill>
              </a:rPr>
              <a:t>Method/</a:t>
            </a:r>
            <a:r>
              <a:rPr lang="id-ID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Behaviour</a:t>
            </a:r>
            <a:r>
              <a:rPr lang="en-US" b="1" dirty="0" smtClean="0">
                <a:solidFill>
                  <a:srgbClr val="0070C0"/>
                </a:solidFill>
              </a:rPr>
              <a:t>/</a:t>
            </a:r>
            <a:r>
              <a:rPr lang="id-ID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Function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5495" y="1712782"/>
            <a:ext cx="7449670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 Sepeda:</a:t>
            </a:r>
          </a:p>
          <a:p>
            <a:r>
              <a:rPr 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def __init__(self, speed):</a:t>
            </a:r>
          </a:p>
          <a:p>
            <a:r>
              <a:rPr lang="id-ID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self.gear = 5</a:t>
            </a:r>
          </a:p>
          <a:p>
            <a:r>
              <a:rPr 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self.speed = speed</a:t>
            </a:r>
          </a:p>
          <a:p>
            <a:r>
              <a:rPr lang="id-ID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</a:p>
          <a:p>
            <a:r>
              <a:rPr lang="id-ID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id-ID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def melaju(self):</a:t>
            </a:r>
          </a:p>
          <a:p>
            <a:r>
              <a:rPr lang="id-ID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id-ID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print("Kecepatan sepeda saat ini: ", self.speed)</a:t>
            </a:r>
          </a:p>
          <a:p>
            <a:r>
              <a:rPr lang="id-ID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id-ID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sepeda = Sepeda(50)</a:t>
            </a:r>
          </a:p>
          <a:p>
            <a:r>
              <a:rPr lang="id-ID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sepeda.gear = 10</a:t>
            </a:r>
          </a:p>
          <a:p>
            <a:r>
              <a:rPr lang="id-ID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print(sepeda.gear)</a:t>
            </a:r>
          </a:p>
          <a:p>
            <a:r>
              <a:rPr lang="id-ID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print(sepeda.speed)</a:t>
            </a:r>
          </a:p>
          <a:p>
            <a:r>
              <a:rPr lang="id-ID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sepeda.melaju()</a:t>
            </a:r>
            <a:endParaRPr lang="id-ID" b="0" dirty="0"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5320" y="1208314"/>
            <a:ext cx="4920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>
                <a:solidFill>
                  <a:srgbClr val="313131"/>
                </a:solidFill>
                <a:latin typeface="Arial" panose="020B0604020202020204" pitchFamily="34" charset="0"/>
              </a:rPr>
              <a:t>Setiap </a:t>
            </a:r>
            <a:r>
              <a:rPr lang="id-ID" i="1" dirty="0">
                <a:solidFill>
                  <a:srgbClr val="313131"/>
                </a:solidFill>
                <a:latin typeface="Arial" panose="020B0604020202020204" pitchFamily="34" charset="0"/>
              </a:rPr>
              <a:t>method </a:t>
            </a:r>
            <a:r>
              <a:rPr lang="id-ID" dirty="0">
                <a:solidFill>
                  <a:srgbClr val="313131"/>
                </a:solidFill>
                <a:latin typeface="Arial" panose="020B0604020202020204" pitchFamily="34" charset="0"/>
              </a:rPr>
              <a:t>harus memiliki parameter </a:t>
            </a:r>
            <a:r>
              <a:rPr lang="id-ID" b="1" dirty="0">
                <a:solidFill>
                  <a:srgbClr val="313131"/>
                </a:solidFill>
                <a:latin typeface="Arial" panose="020B0604020202020204" pitchFamily="34" charset="0"/>
              </a:rPr>
              <a:t>self </a:t>
            </a:r>
            <a:endParaRPr lang="id-ID" dirty="0">
              <a:solidFill>
                <a:srgbClr val="313131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753" y="4631951"/>
            <a:ext cx="4660633" cy="115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65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400" dirty="0" smtClean="0"/>
              <a:t>5) </a:t>
            </a:r>
            <a:r>
              <a:rPr lang="id-ID" sz="4400" dirty="0"/>
              <a:t>Referensi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515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400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err="1"/>
              <a:t>Pemrograman</a:t>
            </a:r>
            <a:r>
              <a:rPr lang="en-US" sz="1800" dirty="0"/>
              <a:t> </a:t>
            </a:r>
            <a:r>
              <a:rPr lang="en-US" sz="1800" dirty="0" err="1"/>
              <a:t>berorientasi</a:t>
            </a:r>
            <a:r>
              <a:rPr lang="en-US" sz="1800" dirty="0"/>
              <a:t> Object, </a:t>
            </a:r>
            <a:r>
              <a:rPr lang="en-US" sz="1800" dirty="0" err="1"/>
              <a:t>Jogiyanto</a:t>
            </a:r>
            <a:r>
              <a:rPr lang="en-US" sz="1800" dirty="0"/>
              <a:t> HM, </a:t>
            </a:r>
            <a:r>
              <a:rPr lang="en-US" sz="1800" dirty="0" err="1"/>
              <a:t>Andi</a:t>
            </a:r>
            <a:r>
              <a:rPr lang="en-US" sz="1800" dirty="0"/>
              <a:t> Offset, 1998</a:t>
            </a:r>
            <a:endParaRPr lang="id-ID" sz="1800" dirty="0"/>
          </a:p>
          <a:p>
            <a:r>
              <a:rPr lang="id-ID" sz="1800" dirty="0"/>
              <a:t>Kadir, Abdul. Dasar Pemrograman Java TM 2. Andi Offset. Yogyakarta. 2004.</a:t>
            </a:r>
          </a:p>
          <a:p>
            <a:r>
              <a:rPr lang="id-ID" sz="1800" dirty="0"/>
              <a:t>Java for Dummies, Barry Burd, Wiley Publishing, 2007 </a:t>
            </a:r>
          </a:p>
          <a:p>
            <a:r>
              <a:rPr lang="id-ID" sz="1800" dirty="0"/>
              <a:t>Java 6 in 21 Days, Rogers Cadenhead, SAMS, 2007 </a:t>
            </a:r>
          </a:p>
          <a:p>
            <a:r>
              <a:rPr lang="id-ID" sz="1800" dirty="0"/>
              <a:t>Object Oriented Programming in 21 Days, Tony Sintes, SAMS, 2002 </a:t>
            </a:r>
          </a:p>
          <a:p>
            <a:r>
              <a:rPr lang="id-ID" sz="1800" dirty="0"/>
              <a:t>Head First Java, Kathy Sierra &amp; Bert Bates, O’Reilly, 2005 </a:t>
            </a:r>
          </a:p>
          <a:p>
            <a:r>
              <a:rPr lang="id-ID" sz="1800" dirty="0"/>
              <a:t>belajaroracle.com</a:t>
            </a:r>
          </a:p>
          <a:p>
            <a:r>
              <a:rPr lang="id-ID" sz="1800" dirty="0"/>
              <a:t>academy.oracle.com</a:t>
            </a:r>
          </a:p>
          <a:p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22135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800" b="1" dirty="0"/>
              <a:t>1) </a:t>
            </a:r>
            <a:r>
              <a:rPr lang="id-ID" sz="4800" b="1" dirty="0" smtClean="0"/>
              <a:t>Pendahuluan</a:t>
            </a:r>
            <a:endParaRPr lang="id-ID" sz="4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lphaLcParenR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882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10FC7E09-B285-4D77-A65E-08D34F44B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184" y="302199"/>
            <a:ext cx="7452322" cy="4516701"/>
          </a:xfrm>
        </p:spPr>
        <p:txBody>
          <a:bodyPr>
            <a:normAutofit/>
          </a:bodyPr>
          <a:lstStyle/>
          <a:p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bahan</a:t>
            </a:r>
            <a:r>
              <a:rPr lang="en-US" sz="1600" dirty="0"/>
              <a:t> </a:t>
            </a:r>
            <a:r>
              <a:rPr lang="en-US" sz="1600" dirty="0" err="1"/>
              <a:t>pembuatan</a:t>
            </a:r>
            <a:r>
              <a:rPr lang="en-US" sz="1600" dirty="0"/>
              <a:t> </a:t>
            </a:r>
            <a:r>
              <a:rPr lang="en-US" sz="1600" dirty="0" err="1"/>
              <a:t>rumah</a:t>
            </a:r>
            <a:r>
              <a:rPr lang="en-US" sz="1600" dirty="0"/>
              <a:t>: </a:t>
            </a:r>
            <a:endParaRPr lang="id-ID" sz="1600" dirty="0" smtClean="0"/>
          </a:p>
          <a:p>
            <a:pPr marL="342900" indent="-342900">
              <a:buAutoNum type="arabicParenR"/>
            </a:pPr>
            <a:r>
              <a:rPr lang="en-US" sz="1600" dirty="0" err="1" smtClean="0"/>
              <a:t>Batubata</a:t>
            </a:r>
            <a:r>
              <a:rPr lang="en-US" sz="1600" dirty="0" smtClean="0"/>
              <a:t> </a:t>
            </a:r>
            <a:endParaRPr lang="id-ID" sz="1600" dirty="0" smtClean="0"/>
          </a:p>
          <a:p>
            <a:pPr marL="342900" indent="-342900">
              <a:buAutoNum type="arabicParenR"/>
            </a:pPr>
            <a:r>
              <a:rPr lang="en-US" sz="1600" dirty="0" err="1" smtClean="0"/>
              <a:t>Genteng</a:t>
            </a:r>
            <a:r>
              <a:rPr lang="en-US" sz="1600" dirty="0" smtClean="0"/>
              <a:t> </a:t>
            </a:r>
            <a:endParaRPr lang="id-ID" sz="1600" dirty="0" smtClean="0"/>
          </a:p>
          <a:p>
            <a:pPr marL="342900" indent="-342900">
              <a:buAutoNum type="arabicParenR"/>
            </a:pPr>
            <a:r>
              <a:rPr lang="en-US" sz="1600" dirty="0" err="1" smtClean="0"/>
              <a:t>Jendela</a:t>
            </a:r>
            <a:r>
              <a:rPr lang="en-US" sz="1600" dirty="0" smtClean="0"/>
              <a:t> </a:t>
            </a:r>
            <a:endParaRPr lang="id-ID" sz="1600" dirty="0" smtClean="0"/>
          </a:p>
          <a:p>
            <a:pPr marL="342900" indent="-342900">
              <a:buAutoNum type="arabicParenR"/>
            </a:pPr>
            <a:r>
              <a:rPr lang="en-US" sz="1600" dirty="0" smtClean="0"/>
              <a:t>Paving </a:t>
            </a:r>
            <a:endParaRPr lang="id-ID" sz="1600" dirty="0" smtClean="0"/>
          </a:p>
          <a:p>
            <a:pPr marL="342900" indent="-342900">
              <a:buAutoNum type="arabicParenR"/>
            </a:pPr>
            <a:r>
              <a:rPr lang="en-US" sz="1600" dirty="0" err="1" smtClean="0"/>
              <a:t>Besi</a:t>
            </a:r>
            <a:endParaRPr lang="en-US" sz="1600" dirty="0" smtClean="0"/>
          </a:p>
          <a:p>
            <a:r>
              <a:rPr lang="en-US" sz="1600" dirty="0" err="1" smtClean="0"/>
              <a:t>Bagaimana</a:t>
            </a:r>
            <a:r>
              <a:rPr lang="en-US" sz="1600" dirty="0" smtClean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rumah</a:t>
            </a:r>
            <a:r>
              <a:rPr lang="en-US" sz="1600" dirty="0"/>
              <a:t> </a:t>
            </a:r>
            <a:r>
              <a:rPr lang="en-US" sz="1600" dirty="0" err="1"/>
              <a:t>dibuat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pembuatan</a:t>
            </a:r>
            <a:r>
              <a:rPr lang="en-US" sz="1600" dirty="0"/>
              <a:t> </a:t>
            </a:r>
            <a:r>
              <a:rPr lang="en-US" sz="1600" dirty="0" err="1"/>
              <a:t>bahannya</a:t>
            </a:r>
            <a:r>
              <a:rPr lang="en-US" sz="1600" dirty="0"/>
              <a:t> 1 per 1?</a:t>
            </a:r>
            <a:endParaRPr lang="en-ID" sz="1600" dirty="0"/>
          </a:p>
        </p:txBody>
      </p:sp>
      <p:pic>
        <p:nvPicPr>
          <p:cNvPr id="3074" name="Picture 2" descr="https://image.bluprin.com/blog/mmtqghm2.jpeg">
            <a:extLst>
              <a:ext uri="{FF2B5EF4-FFF2-40B4-BE49-F238E27FC236}">
                <a16:creationId xmlns="" xmlns:a16="http://schemas.microsoft.com/office/drawing/2014/main" id="{1638B12D-2831-4695-BC7E-A7740F742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56" y="2560549"/>
            <a:ext cx="6749682" cy="41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03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Dibuat satu per satu kah?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5"/>
          <a:stretch/>
        </p:blipFill>
        <p:spPr bwMode="auto">
          <a:xfrm>
            <a:off x="438913" y="1811722"/>
            <a:ext cx="7483264" cy="429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13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Jawabannya pasti, </a:t>
            </a:r>
            <a:r>
              <a:rPr lang="id-ID" b="1" dirty="0" smtClean="0"/>
              <a:t>TIDAK</a:t>
            </a:r>
            <a:r>
              <a:rPr lang="id-ID" dirty="0" smtClean="0"/>
              <a:t>.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1" y="1837844"/>
            <a:ext cx="6970341" cy="468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781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Dalam ukuran yang sama menggunakan </a:t>
            </a:r>
            <a:r>
              <a:rPr lang="id-ID" dirty="0" smtClean="0">
                <a:solidFill>
                  <a:srgbClr val="FF0000"/>
                </a:solidFill>
              </a:rPr>
              <a:t>cetakan</a:t>
            </a:r>
            <a:r>
              <a:rPr lang="id-ID" dirty="0" smtClean="0"/>
              <a:t>.</a:t>
            </a:r>
          </a:p>
        </p:txBody>
      </p:sp>
      <p:pic>
        <p:nvPicPr>
          <p:cNvPr id="3074" name="Picture 2" descr="http://desajati.besaba.com/wp-content/uploads/2014/10/Produksi1701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94" y="1607880"/>
            <a:ext cx="7357897" cy="491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718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10FC7E09-B285-4D77-A65E-08D34F44B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456" y="1422724"/>
            <a:ext cx="6896825" cy="593624"/>
          </a:xfrm>
        </p:spPr>
        <p:txBody>
          <a:bodyPr>
            <a:noAutofit/>
          </a:bodyPr>
          <a:lstStyle/>
          <a:p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1 </a:t>
            </a:r>
            <a:r>
              <a:rPr lang="en-US" sz="2800" dirty="0" err="1"/>
              <a:t>kompleks</a:t>
            </a:r>
            <a:r>
              <a:rPr lang="en-US" sz="2800" dirty="0"/>
              <a:t> </a:t>
            </a:r>
            <a:r>
              <a:rPr lang="en-US" sz="2800" dirty="0" err="1"/>
              <a:t>perumahan</a:t>
            </a:r>
            <a:r>
              <a:rPr lang="en-US" sz="2800" dirty="0"/>
              <a:t>?</a:t>
            </a:r>
            <a:endParaRPr lang="en-ID" sz="2800" dirty="0"/>
          </a:p>
        </p:txBody>
      </p:sp>
      <p:pic>
        <p:nvPicPr>
          <p:cNvPr id="1026" name="Picture 2" descr="Apa Itu Perumahan Cluster ?">
            <a:extLst>
              <a:ext uri="{FF2B5EF4-FFF2-40B4-BE49-F238E27FC236}">
                <a16:creationId xmlns="" xmlns:a16="http://schemas.microsoft.com/office/drawing/2014/main" id="{2A2858C6-16A3-4C33-A70A-40885B2E3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9" y="2266203"/>
            <a:ext cx="8815307" cy="391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37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10FC7E09-B285-4D77-A65E-08D34F44B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159" y="1083708"/>
            <a:ext cx="6918944" cy="4516701"/>
          </a:xfrm>
        </p:spPr>
        <p:txBody>
          <a:bodyPr>
            <a:noAutofit/>
          </a:bodyPr>
          <a:lstStyle/>
          <a:p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1 </a:t>
            </a:r>
            <a:r>
              <a:rPr lang="en-US" sz="2000" dirty="0" err="1"/>
              <a:t>kompleks</a:t>
            </a:r>
            <a:r>
              <a:rPr lang="en-US" sz="2000" dirty="0"/>
              <a:t> </a:t>
            </a:r>
            <a:r>
              <a:rPr lang="en-US" sz="2000" dirty="0" err="1"/>
              <a:t>perumahan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se- …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Kec</a:t>
            </a:r>
            <a:r>
              <a:rPr lang="en-US" sz="2000" dirty="0"/>
              <a:t>. </a:t>
            </a:r>
            <a:r>
              <a:rPr lang="id-ID" sz="2000" dirty="0"/>
              <a:t>Telang</a:t>
            </a:r>
            <a:endParaRPr lang="en-US" sz="2000" dirty="0"/>
          </a:p>
          <a:p>
            <a:endParaRPr lang="en-US" sz="2000" dirty="0"/>
          </a:p>
          <a:p>
            <a:endParaRPr lang="id-ID" sz="2000" dirty="0"/>
          </a:p>
          <a:p>
            <a:endParaRPr lang="id-ID" sz="2000" dirty="0"/>
          </a:p>
          <a:p>
            <a:r>
              <a:rPr lang="id-ID" sz="2000" dirty="0"/>
              <a:t>                              </a:t>
            </a:r>
            <a:r>
              <a:rPr lang="en-US" sz="2000" dirty="0"/>
              <a:t>			</a:t>
            </a:r>
            <a:r>
              <a:rPr lang="id-ID" sz="2000" dirty="0"/>
              <a:t>                         </a:t>
            </a:r>
            <a:r>
              <a:rPr lang="en-US" sz="2000" dirty="0" err="1"/>
              <a:t>Kab</a:t>
            </a:r>
            <a:r>
              <a:rPr lang="en-US" sz="2000" dirty="0"/>
              <a:t> </a:t>
            </a:r>
            <a:r>
              <a:rPr lang="id-ID" sz="2000" dirty="0"/>
              <a:t>Bangkalan</a:t>
            </a:r>
            <a:endParaRPr lang="en-ID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2541" t="44753" r="22515" b="34445"/>
          <a:stretch/>
        </p:blipFill>
        <p:spPr>
          <a:xfrm>
            <a:off x="193182" y="1665339"/>
            <a:ext cx="4718115" cy="20594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9771" t="20794" r="9054" b="10114"/>
          <a:stretch/>
        </p:blipFill>
        <p:spPr>
          <a:xfrm>
            <a:off x="4969813" y="2303095"/>
            <a:ext cx="4066610" cy="292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3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-Alpr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-Alpro" id="{9C89D9FC-DBD0-495A-A71B-11E0626BB219}" vid="{E96CEEEA-CC6E-4ED6-ADD6-32C7D58F93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Theme1-Alpro</Template>
  <TotalTime>1214</TotalTime>
  <Words>607</Words>
  <Application>Microsoft Office PowerPoint</Application>
  <PresentationFormat>On-screen Show (4:3)</PresentationFormat>
  <Paragraphs>307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Adobe Heiti Std R</vt:lpstr>
      <vt:lpstr>Agency FB</vt:lpstr>
      <vt:lpstr>Arial</vt:lpstr>
      <vt:lpstr>Calibri</vt:lpstr>
      <vt:lpstr>Calibri Light</vt:lpstr>
      <vt:lpstr>Consolas</vt:lpstr>
      <vt:lpstr>Courier New</vt:lpstr>
      <vt:lpstr>Rockwell</vt:lpstr>
      <vt:lpstr>Segoe UI Semilight</vt:lpstr>
      <vt:lpstr>Wingdings</vt:lpstr>
      <vt:lpstr>Theme1-Alpro</vt:lpstr>
      <vt:lpstr>ALGORITMA PEMROGRAMAN  14. Konsep Dasar OOP pada Python</vt:lpstr>
      <vt:lpstr>Pokok Bahasan</vt:lpstr>
      <vt:lpstr>1) Pendahuluan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Rumah dan Aplikasi</vt:lpstr>
      <vt:lpstr>PowerPoint Presentation</vt:lpstr>
      <vt:lpstr>Framework – OOP</vt:lpstr>
      <vt:lpstr>Konsep Procedural – OOP</vt:lpstr>
      <vt:lpstr>Analogi Procedural – OOP</vt:lpstr>
      <vt:lpstr>Persamaan dan Perbedaan Procedural – OOP</vt:lpstr>
      <vt:lpstr>OOP – Class, Objek, Property, Method </vt:lpstr>
      <vt:lpstr>OOP – Class, Objek, Property, Atribut</vt:lpstr>
      <vt:lpstr>OOP – Dalam Python </vt:lpstr>
      <vt:lpstr>OOP – Dalam Python </vt:lpstr>
      <vt:lpstr>OOP – Dalam Python </vt:lpstr>
      <vt:lpstr>OOP – Dalam Python </vt:lpstr>
      <vt:lpstr>OOP – Dalam Python </vt:lpstr>
      <vt:lpstr>5) Referensi</vt:lpstr>
      <vt:lpstr>Referensi (1)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BERBASIS OBJEK 01. Pendahuluan</dc:title>
  <dc:creator>wk</dc:creator>
  <cp:lastModifiedBy>Reviewer</cp:lastModifiedBy>
  <cp:revision>40</cp:revision>
  <dcterms:created xsi:type="dcterms:W3CDTF">2019-02-11T16:01:46Z</dcterms:created>
  <dcterms:modified xsi:type="dcterms:W3CDTF">2020-09-09T17:00:53Z</dcterms:modified>
</cp:coreProperties>
</file>