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75" r:id="rId3"/>
    <p:sldId id="27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</p:sldIdLst>
  <p:sldSz cx="9144000" cy="5143500" type="screen16x9"/>
  <p:notesSz cx="6858000" cy="9144000"/>
  <p:embeddedFontLst>
    <p:embeddedFont>
      <p:font typeface="Amatic SC" panose="020B0604020202020204" charset="-79"/>
      <p:regular r:id="rId19"/>
      <p:bold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Source Code Pr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3915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2188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0" y="4412698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 flipH="1">
            <a:off x="4526699" y="3820834"/>
            <a:ext cx="46173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4526699" y="4411512"/>
            <a:ext cx="4617300" cy="57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Char char="o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Char char="o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Char char="o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Algoritma dan Pemrograman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</a:pPr>
            <a:r>
              <a:rPr lang="en" sz="2400" b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Pengantar </a:t>
            </a:r>
            <a:r>
              <a:rPr lang="en" sz="2400" b="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</a:pPr>
            <a:r>
              <a:rPr lang="en" sz="2400" b="0" dirty="0" smtClean="0">
                <a:solidFill>
                  <a:srgbClr val="000000"/>
                </a:solidFill>
                <a:latin typeface="Georgia"/>
                <a:sym typeface="Georgia"/>
              </a:rPr>
              <a:t>Dr. Rima Tri Wahyuningrum, ST, MT.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Luas Segitiga Siku-siku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Buat algoritma mencari luas segitiga siku-siku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Ditentukan bahwa L, A, T adalah bilangan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Ditanyakan A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Ditanyakan T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Hitung L = A * T / 2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Sebutkan 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022275" y="3161418"/>
            <a:ext cx="3657600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5254675" y="3108625"/>
            <a:ext cx="644400" cy="448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5254675" y="4339137"/>
            <a:ext cx="644400" cy="448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020750" y="4392012"/>
            <a:ext cx="3657600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5254675" y="3829053"/>
            <a:ext cx="644400" cy="448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6020750" y="3881928"/>
            <a:ext cx="3657600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PROSES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Simulasi Algoritma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960125" y="1864518"/>
            <a:ext cx="1851600" cy="21473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3891925" y="1864518"/>
            <a:ext cx="1851600" cy="21473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994400" y="2352607"/>
            <a:ext cx="1834525" cy="1441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7511"/>
                </a:moveTo>
                <a:cubicBezTo>
                  <a:pt x="7849" y="89668"/>
                  <a:pt x="33083" y="-1326"/>
                  <a:pt x="47103" y="452"/>
                </a:cubicBezTo>
                <a:cubicBezTo>
                  <a:pt x="61120" y="2232"/>
                  <a:pt x="71961" y="111070"/>
                  <a:pt x="84111" y="118220"/>
                </a:cubicBezTo>
                <a:cubicBezTo>
                  <a:pt x="96260" y="125354"/>
                  <a:pt x="114018" y="55777"/>
                  <a:pt x="120000" y="4328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3900462" y="2352607"/>
            <a:ext cx="1834525" cy="1441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7511"/>
                </a:moveTo>
                <a:cubicBezTo>
                  <a:pt x="7849" y="89668"/>
                  <a:pt x="33083" y="-1326"/>
                  <a:pt x="47103" y="452"/>
                </a:cubicBezTo>
                <a:cubicBezTo>
                  <a:pt x="61120" y="2232"/>
                  <a:pt x="71961" y="111070"/>
                  <a:pt x="84111" y="118220"/>
                </a:cubicBezTo>
                <a:cubicBezTo>
                  <a:pt x="96260" y="125354"/>
                  <a:pt x="114018" y="55777"/>
                  <a:pt x="120000" y="4328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1285875" y="2983237"/>
            <a:ext cx="1217400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kopi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4209025" y="2983237"/>
            <a:ext cx="1217400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teh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1367375" y="1534331"/>
            <a:ext cx="1037099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Gelas A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299175" y="1534331"/>
            <a:ext cx="1037099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Gelas B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1697350" y="4384837"/>
            <a:ext cx="6532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Buat urutan langkah agar gelas A dan gelas B tertukar isinya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Simulasi Algoritma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960125" y="1864518"/>
            <a:ext cx="1851600" cy="21473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891925" y="1864518"/>
            <a:ext cx="1851600" cy="21473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994400" y="2352607"/>
            <a:ext cx="1834525" cy="1441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7511"/>
                </a:moveTo>
                <a:cubicBezTo>
                  <a:pt x="7849" y="89668"/>
                  <a:pt x="33083" y="-1326"/>
                  <a:pt x="47103" y="452"/>
                </a:cubicBezTo>
                <a:cubicBezTo>
                  <a:pt x="61120" y="2232"/>
                  <a:pt x="71961" y="111070"/>
                  <a:pt x="84111" y="118220"/>
                </a:cubicBezTo>
                <a:cubicBezTo>
                  <a:pt x="96260" y="125354"/>
                  <a:pt x="114018" y="55777"/>
                  <a:pt x="120000" y="4328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3900462" y="2352607"/>
            <a:ext cx="1834525" cy="1441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7511"/>
                </a:moveTo>
                <a:cubicBezTo>
                  <a:pt x="7849" y="89668"/>
                  <a:pt x="33083" y="-1326"/>
                  <a:pt x="47103" y="452"/>
                </a:cubicBezTo>
                <a:cubicBezTo>
                  <a:pt x="61120" y="2232"/>
                  <a:pt x="71961" y="111070"/>
                  <a:pt x="84111" y="118220"/>
                </a:cubicBezTo>
                <a:cubicBezTo>
                  <a:pt x="96260" y="125354"/>
                  <a:pt x="114018" y="55777"/>
                  <a:pt x="120000" y="4328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1285875" y="2983237"/>
            <a:ext cx="1217400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kopi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4209025" y="2983237"/>
            <a:ext cx="1217400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teh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1367375" y="1534331"/>
            <a:ext cx="1037099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Gelas A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299175" y="1534331"/>
            <a:ext cx="1037099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Gelas B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1697350" y="4384837"/>
            <a:ext cx="6532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Tuangkan gelas A ke gelas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Tuangkan gelas B ke gelas A</a:t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4680575" y="4281956"/>
            <a:ext cx="1714500" cy="719999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Simulasi Algoritma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960125" y="1864518"/>
            <a:ext cx="1851600" cy="21473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3891925" y="1864518"/>
            <a:ext cx="1851600" cy="21473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994400" y="2352607"/>
            <a:ext cx="1834525" cy="1441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7511"/>
                </a:moveTo>
                <a:cubicBezTo>
                  <a:pt x="7849" y="89668"/>
                  <a:pt x="33083" y="-1326"/>
                  <a:pt x="47103" y="452"/>
                </a:cubicBezTo>
                <a:cubicBezTo>
                  <a:pt x="61120" y="2232"/>
                  <a:pt x="71961" y="111070"/>
                  <a:pt x="84111" y="118220"/>
                </a:cubicBezTo>
                <a:cubicBezTo>
                  <a:pt x="96260" y="125354"/>
                  <a:pt x="114018" y="55777"/>
                  <a:pt x="120000" y="4328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900462" y="2352607"/>
            <a:ext cx="1834525" cy="1441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7511"/>
                </a:moveTo>
                <a:cubicBezTo>
                  <a:pt x="7849" y="89668"/>
                  <a:pt x="33083" y="-1326"/>
                  <a:pt x="47103" y="452"/>
                </a:cubicBezTo>
                <a:cubicBezTo>
                  <a:pt x="61120" y="2232"/>
                  <a:pt x="71961" y="111070"/>
                  <a:pt x="84111" y="118220"/>
                </a:cubicBezTo>
                <a:cubicBezTo>
                  <a:pt x="96260" y="125354"/>
                  <a:pt x="114018" y="55777"/>
                  <a:pt x="120000" y="4328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1285875" y="2983237"/>
            <a:ext cx="1217400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kopi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4209025" y="2983237"/>
            <a:ext cx="1217400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teh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1367375" y="1534331"/>
            <a:ext cx="1037099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Gelas A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4299175" y="1534331"/>
            <a:ext cx="1037099" cy="3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Gelas B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1728150" y="4210312"/>
            <a:ext cx="6532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Siapkan gelas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Tuangkan gelas A ke gelas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Tuangkan gelas B ke gelas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Tuangkan gelas C ke gelas B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6429375" y="2147418"/>
            <a:ext cx="2451600" cy="14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 →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 →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Diskusi Kasus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Buat algoritma untuk menukarkan dua buah bilangan X dan Y yang diinputkan di awal, kemudian menampilkan bilangan yang sudah ditukarkan tersebut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Contoh Diskusi 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Kasus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Buat algoritma untuk menukarkan dua buah bilangan X dan Y yang diinputkan di awal, kemudian menampilkan bilangan yang sudah ditukarkan tersebut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b="1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solusi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keterangan: Diperlukan satu buah bilangan Z sebagai tempat sementara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1. Tentukan bahwa X, Y, dan Z adalah bilangan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 Z ←  X		(nilai Z diisi oleh nilai X)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 X ← Y		(nilai X diisi oleh nilai Y)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4. Y ← Z		(nilai Y diisi oleh nilai Z)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5. Tampilkan X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6. Tampilkan 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550900" y="4313925"/>
            <a:ext cx="3593100" cy="6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diskusi lanjutan: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algoritma tersebut sudah lengkap?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Mind Game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550193"/>
            <a:ext cx="28575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94063" y="3804951"/>
            <a:ext cx="738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(orang &amp; </a:t>
            </a:r>
            <a:r>
              <a:rPr lang="en-US" dirty="0" err="1" smtClean="0"/>
              <a:t>penjahat</a:t>
            </a:r>
            <a:r>
              <a:rPr lang="en-US" dirty="0" smtClean="0"/>
              <a:t>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menyeberang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 </a:t>
            </a:r>
            <a:r>
              <a:rPr lang="en-US" dirty="0" err="1" smtClean="0"/>
              <a:t>kapal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selamat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5417" y="572877"/>
            <a:ext cx="327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telat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zoom meeting, 20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Penilaian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pPr marL="114300" indent="0">
              <a:buNone/>
            </a:pPr>
            <a:r>
              <a:rPr lang="en-US" dirty="0" smtClean="0"/>
              <a:t>10% :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&amp; </a:t>
            </a:r>
            <a:r>
              <a:rPr lang="en-US" dirty="0" err="1" smtClean="0"/>
              <a:t>Keaktifan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25% : </a:t>
            </a:r>
            <a:r>
              <a:rPr lang="en-US" dirty="0" err="1" smtClean="0"/>
              <a:t>Tugas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30% : UTS</a:t>
            </a:r>
          </a:p>
          <a:p>
            <a:pPr marL="114300" indent="0">
              <a:buNone/>
            </a:pPr>
            <a:r>
              <a:rPr lang="en-US" dirty="0" smtClean="0"/>
              <a:t>35% : UAS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Pengertian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Rinaldi Munir:2002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Algoritma adalah urutan langkah-langkah logis penyelesaian masalah yang disusun secara sistematis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KBBI:1988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Algoritma adalah urutan logis pengambilan keputusan untuk pemecahan masalah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185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20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Kata Kunci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56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Urutan langkah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Logis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Sistematis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Menyelesaikan masalah</a:t>
            </a:r>
            <a:endParaRPr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Setiap algoritma harus merupakan urutan</a:t>
            </a:r>
            <a:r>
              <a:rPr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langkah, setiap langkah harus logis dan sistematis, serta harus dapat menyelesaikan masalah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Ciri Penting Algoritma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Berakhir setelah sejumlah langkah tertentu</a:t>
            </a:r>
            <a:endParaRPr dirty="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Setiap langkah didefinisikan secara tepat dan tidak menimbulkan arti ganda (</a:t>
            </a:r>
            <a:r>
              <a:rPr lang="en" sz="24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ambiguous)</a:t>
            </a:r>
            <a:endParaRPr dirty="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Dapat menerima masukan (INPUT)</a:t>
            </a:r>
            <a:endParaRPr dirty="0">
              <a:solidFill>
                <a:srgbClr val="000000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Memiliki nol atau lebih masukan</a:t>
            </a:r>
            <a:endParaRPr dirty="0">
              <a:solidFill>
                <a:srgbClr val="000000"/>
              </a:solidFill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4. Dapat 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menghasilkan keluaran (OUTPUT)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lang="en" sz="1800" b="0" i="1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Memiliki </a:t>
            </a:r>
            <a:r>
              <a:rPr lang="en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nol atau lebih keluaran</a:t>
            </a:r>
            <a:endParaRPr dirty="0">
              <a:solidFill>
                <a:srgbClr val="000000"/>
              </a:solidFill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" sz="2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5. Efektif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Contoh Algoritma dalam kehidupan sehari-hari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400" y="316420"/>
            <a:ext cx="3543625" cy="227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2025" y="191594"/>
            <a:ext cx="3469375" cy="20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15582">
            <a:off x="228758" y="2741143"/>
            <a:ext cx="1408766" cy="108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1696" y="2839550"/>
            <a:ext cx="1847254" cy="158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09025" y="2753038"/>
            <a:ext cx="1847250" cy="166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Nilai Algoritma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Tingkat kepercayaannya tinggi (relialibility)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Pemrosesan yang efisien (cost rendah)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Bersifat general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Bisa dikembangkan (expandable)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Mudah dimengerti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Portabilitas yang tinggi (portability)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Precise (tepat, betul, teliti).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Beda Program &amp; Algoritma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Program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sekumpulan instruksi yang akan dijalankan oleh komputer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Algoritma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metode/tahapan sistematis dalam program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Program &amp; Algoritma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2660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Program menggunakan bahasa pemrograman tertentu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Algoritma menggunakan representasi algoritma yang nantinya dapat diterjemahkan menjadi bahasa pemrograman mana pun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Analogi: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bahasa: </a:t>
            </a:r>
            <a:r>
              <a:rPr lang="en" sz="24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leumpang, lunga, walking, mapah, mlaku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metode: berpindah dengan cara melakukan gerakan kaki </a:t>
            </a:r>
            <a:endParaRPr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secara interval wajar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497</Words>
  <Application>Microsoft Office PowerPoint</Application>
  <PresentationFormat>On-screen Show (16:9)</PresentationFormat>
  <Paragraphs>104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Amatic SC</vt:lpstr>
      <vt:lpstr>Georgia</vt:lpstr>
      <vt:lpstr>Noto Sans Symbols</vt:lpstr>
      <vt:lpstr>Source Code Pro</vt:lpstr>
      <vt:lpstr>Courier New</vt:lpstr>
      <vt:lpstr>Arial</vt:lpstr>
      <vt:lpstr>Beach Day</vt:lpstr>
      <vt:lpstr>Algoritma dan Pemrograman</vt:lpstr>
      <vt:lpstr>Kontrak Kuliah</vt:lpstr>
      <vt:lpstr>Pengertian</vt:lpstr>
      <vt:lpstr>Kata Kunci</vt:lpstr>
      <vt:lpstr>Ciri Penting Algoritma</vt:lpstr>
      <vt:lpstr>PowerPoint Presentation</vt:lpstr>
      <vt:lpstr>Nilai Algoritma</vt:lpstr>
      <vt:lpstr>Beda Program &amp; Algoritma</vt:lpstr>
      <vt:lpstr>Program &amp; Algoritma</vt:lpstr>
      <vt:lpstr>Luas Segitiga Siku-siku</vt:lpstr>
      <vt:lpstr>Simulasi Algoritma</vt:lpstr>
      <vt:lpstr>Simulasi Algoritma</vt:lpstr>
      <vt:lpstr>Simulasi Algoritma</vt:lpstr>
      <vt:lpstr>Diskusi Kasus</vt:lpstr>
      <vt:lpstr>Contoh Diskusi Kasus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</dc:title>
  <dc:creator>Dr. Rima Tri W</dc:creator>
  <cp:lastModifiedBy>Dr. Rima Tri W</cp:lastModifiedBy>
  <cp:revision>7</cp:revision>
  <dcterms:modified xsi:type="dcterms:W3CDTF">2020-09-30T07:33:07Z</dcterms:modified>
</cp:coreProperties>
</file>