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83" r:id="rId3"/>
    <p:sldId id="284" r:id="rId4"/>
    <p:sldId id="272" r:id="rId5"/>
    <p:sldId id="268" r:id="rId6"/>
  </p:sldIdLst>
  <p:sldSz cx="9144000" cy="5143500" type="screen16x9"/>
  <p:notesSz cx="6858000" cy="9144000"/>
  <p:embeddedFontLst>
    <p:embeddedFont>
      <p:font typeface="Arvo" charset="0"/>
      <p:regular r:id="rId8"/>
      <p:bold r:id="rId9"/>
      <p:italic r:id="rId10"/>
      <p:boldItalic r:id="rId11"/>
    </p:embeddedFont>
    <p:embeddedFont>
      <p:font typeface="Fira Sans Extra Condensed" charset="0"/>
      <p:regular r:id="rId12"/>
      <p:bold r:id="rId13"/>
      <p:italic r:id="rId14"/>
      <p:boldItalic r:id="rId15"/>
    </p:embeddedFont>
    <p:embeddedFont>
      <p:font typeface="Fira Sans Condensed Medium" charset="0"/>
      <p:regular r:id="rId16"/>
      <p:bold r:id="rId17"/>
      <p:italic r:id="rId18"/>
      <p:boldItalic r:id="rId19"/>
    </p:embeddedFont>
    <p:embeddedFont>
      <p:font typeface="Robo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pos="1440">
          <p15:clr>
            <a:srgbClr val="9AA0A6"/>
          </p15:clr>
        </p15:guide>
        <p15:guide id="2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3F63248-55E2-4BD0-8F10-DD4DBE94DA0E}">
  <a:tblStyle styleId="{43F63248-55E2-4BD0-8F10-DD4DBE94D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40" autoAdjust="0"/>
  </p:normalViewPr>
  <p:slideViewPr>
    <p:cSldViewPr snapToGrid="0">
      <p:cViewPr varScale="1">
        <p:scale>
          <a:sx n="81" d="100"/>
          <a:sy n="81" d="100"/>
        </p:scale>
        <p:origin x="-1056" y="-90"/>
      </p:cViewPr>
      <p:guideLst>
        <p:guide orient="horz" pos="1620"/>
        <p:guide pos="1440"/>
        <p:guide pos="454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39166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899f81a2_1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899f81a2_1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7" name="Google Shape;4247;g5981587379_0_1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8" name="Google Shape;4248;g5981587379_0_1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0" name="Google Shape;27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umum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tedapat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empat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utama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klasifikasi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respon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emosi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berdasarkan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sinyal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EEG,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yaitu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preprocessing,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ekstraksi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reduksi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diklasifikasi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SVM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memperoleh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akurasi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klasifikasi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en-US" sz="1100" b="0" dirty="0" smtClean="0">
              <a:latin typeface="Roboto" charset="0"/>
              <a:ea typeface="Roboto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100" b="0" dirty="0" err="1" smtClean="0">
                <a:latin typeface="Roboto" charset="0"/>
                <a:ea typeface="Roboto" charset="0"/>
              </a:rPr>
              <a:t>Pada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tahap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latih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dilakukan</a:t>
            </a:r>
            <a:r>
              <a:rPr lang="en-US" sz="1100" b="0" dirty="0" smtClean="0">
                <a:latin typeface="Roboto" charset="0"/>
                <a:ea typeface="Roboto" charset="0"/>
              </a:rPr>
              <a:t> proses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pencarian</a:t>
            </a:r>
            <a:r>
              <a:rPr lang="en-US" sz="1100" b="0" dirty="0" smtClean="0">
                <a:latin typeface="Roboto" charset="0"/>
                <a:ea typeface="Roboto" charset="0"/>
              </a:rPr>
              <a:t> parameter yang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menjadi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acuan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sebagai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i="1" dirty="0" smtClean="0">
                <a:latin typeface="Roboto" charset="0"/>
                <a:ea typeface="Roboto" charset="0"/>
              </a:rPr>
              <a:t>database </a:t>
            </a:r>
            <a:r>
              <a:rPr lang="en-US" sz="1100" b="0" dirty="0" smtClean="0">
                <a:latin typeface="Roboto" charset="0"/>
                <a:ea typeface="Roboto" charset="0"/>
              </a:rPr>
              <a:t>program,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dimana</a:t>
            </a:r>
            <a:r>
              <a:rPr lang="en-US" sz="1100" b="0" dirty="0" smtClean="0">
                <a:latin typeface="Roboto" charset="0"/>
                <a:ea typeface="Roboto" charset="0"/>
              </a:rPr>
              <a:t> parameter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tersebut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akan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dicocokkan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dengan</a:t>
            </a:r>
            <a:r>
              <a:rPr lang="en-US" sz="1100" b="0" dirty="0" smtClean="0">
                <a:latin typeface="Roboto" charset="0"/>
                <a:ea typeface="Roboto" charset="0"/>
              </a:rPr>
              <a:t> data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uji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untuk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dapat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mendeteksi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kondisi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emosional</a:t>
            </a:r>
            <a:r>
              <a:rPr lang="en-US" sz="1100" b="0" dirty="0" smtClean="0">
                <a:latin typeface="Roboto" charset="0"/>
                <a:ea typeface="Roboto" charset="0"/>
              </a:rPr>
              <a:t>.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Pada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tahap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ini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akan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dibentu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i="1" dirty="0" smtClean="0">
                <a:latin typeface="Roboto" charset="0"/>
                <a:ea typeface="Roboto" charset="0"/>
              </a:rPr>
              <a:t>model classifier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dengan</a:t>
            </a:r>
            <a:r>
              <a:rPr lang="en-US" sz="1100" b="0" dirty="0" smtClean="0">
                <a:latin typeface="Roboto" charset="0"/>
                <a:ea typeface="Roboto" charset="0"/>
              </a:rPr>
              <a:t> SVM RBF.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100" b="0" dirty="0" err="1" smtClean="0">
                <a:latin typeface="Roboto" charset="0"/>
                <a:ea typeface="Roboto" charset="0"/>
              </a:rPr>
              <a:t>Tahap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uji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merupakan</a:t>
            </a:r>
            <a:r>
              <a:rPr lang="en-US" sz="1100" b="0" dirty="0" smtClean="0">
                <a:latin typeface="Roboto" charset="0"/>
                <a:ea typeface="Roboto" charset="0"/>
              </a:rPr>
              <a:t> proses yang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digunakan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untuk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menguji</a:t>
            </a:r>
            <a:r>
              <a:rPr lang="en-US" sz="1100" b="0" dirty="0" smtClean="0">
                <a:latin typeface="Roboto" charset="0"/>
                <a:ea typeface="Roboto" charset="0"/>
              </a:rPr>
              <a:t> data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sehingga</a:t>
            </a:r>
            <a:r>
              <a:rPr lang="en-US" sz="1100" b="0" dirty="0" smtClean="0">
                <a:latin typeface="Roboto" charset="0"/>
                <a:ea typeface="Roboto" charset="0"/>
              </a:rPr>
              <a:t> data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dapat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diklasifikasikan</a:t>
            </a:r>
            <a:r>
              <a:rPr lang="en-US" sz="1100" b="0" dirty="0" smtClean="0">
                <a:latin typeface="Roboto" charset="0"/>
                <a:ea typeface="Roboto" charset="0"/>
              </a:rPr>
              <a:t>.</a:t>
            </a:r>
          </a:p>
          <a:p>
            <a:pPr marL="171450" marR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sinyal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EEG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melalui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tahapan-tahapan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diantaranya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: 	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en-US" sz="1100" b="0" dirty="0" smtClean="0">
              <a:latin typeface="Roboto" charset="0"/>
              <a:ea typeface="Roboto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0" name="Google Shape;27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umum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tedapat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empat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utama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klasifikasi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respon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emosi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berdasarkan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sinyal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EEG,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yaitu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preprocessing,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ekstraksi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reduksi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diklasifikasi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SVM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memperoleh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akurasi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klasifikasi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en-US" sz="1100" b="0" dirty="0" smtClean="0">
              <a:latin typeface="Roboto" charset="0"/>
              <a:ea typeface="Roboto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100" b="0" dirty="0" err="1" smtClean="0">
                <a:latin typeface="Roboto" charset="0"/>
                <a:ea typeface="Roboto" charset="0"/>
              </a:rPr>
              <a:t>Pada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tahap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latih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dilakukan</a:t>
            </a:r>
            <a:r>
              <a:rPr lang="en-US" sz="1100" b="0" dirty="0" smtClean="0">
                <a:latin typeface="Roboto" charset="0"/>
                <a:ea typeface="Roboto" charset="0"/>
              </a:rPr>
              <a:t> proses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pencarian</a:t>
            </a:r>
            <a:r>
              <a:rPr lang="en-US" sz="1100" b="0" dirty="0" smtClean="0">
                <a:latin typeface="Roboto" charset="0"/>
                <a:ea typeface="Roboto" charset="0"/>
              </a:rPr>
              <a:t> parameter yang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menjadi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acuan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sebagai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i="1" dirty="0" smtClean="0">
                <a:latin typeface="Roboto" charset="0"/>
                <a:ea typeface="Roboto" charset="0"/>
              </a:rPr>
              <a:t>database </a:t>
            </a:r>
            <a:r>
              <a:rPr lang="en-US" sz="1100" b="0" dirty="0" smtClean="0">
                <a:latin typeface="Roboto" charset="0"/>
                <a:ea typeface="Roboto" charset="0"/>
              </a:rPr>
              <a:t>program,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dimana</a:t>
            </a:r>
            <a:r>
              <a:rPr lang="en-US" sz="1100" b="0" dirty="0" smtClean="0">
                <a:latin typeface="Roboto" charset="0"/>
                <a:ea typeface="Roboto" charset="0"/>
              </a:rPr>
              <a:t> parameter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tersebut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akan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dicocokkan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dengan</a:t>
            </a:r>
            <a:r>
              <a:rPr lang="en-US" sz="1100" b="0" dirty="0" smtClean="0">
                <a:latin typeface="Roboto" charset="0"/>
                <a:ea typeface="Roboto" charset="0"/>
              </a:rPr>
              <a:t> data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uji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untuk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dapat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mendeteksi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kondisi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emosional</a:t>
            </a:r>
            <a:r>
              <a:rPr lang="en-US" sz="1100" b="0" dirty="0" smtClean="0">
                <a:latin typeface="Roboto" charset="0"/>
                <a:ea typeface="Roboto" charset="0"/>
              </a:rPr>
              <a:t>.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Pada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tahap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ini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akan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dibentu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i="1" dirty="0" smtClean="0">
                <a:latin typeface="Roboto" charset="0"/>
                <a:ea typeface="Roboto" charset="0"/>
              </a:rPr>
              <a:t>model classifier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dengan</a:t>
            </a:r>
            <a:r>
              <a:rPr lang="en-US" sz="1100" b="0" dirty="0" smtClean="0">
                <a:latin typeface="Roboto" charset="0"/>
                <a:ea typeface="Roboto" charset="0"/>
              </a:rPr>
              <a:t> SVM RBF.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100" b="0" dirty="0" err="1" smtClean="0">
                <a:latin typeface="Roboto" charset="0"/>
                <a:ea typeface="Roboto" charset="0"/>
              </a:rPr>
              <a:t>Tahap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uji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merupakan</a:t>
            </a:r>
            <a:r>
              <a:rPr lang="en-US" sz="1100" b="0" dirty="0" smtClean="0">
                <a:latin typeface="Roboto" charset="0"/>
                <a:ea typeface="Roboto" charset="0"/>
              </a:rPr>
              <a:t> proses yang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digunakan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untuk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menguji</a:t>
            </a:r>
            <a:r>
              <a:rPr lang="en-US" sz="1100" b="0" dirty="0" smtClean="0">
                <a:latin typeface="Roboto" charset="0"/>
                <a:ea typeface="Roboto" charset="0"/>
              </a:rPr>
              <a:t> data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sehingga</a:t>
            </a:r>
            <a:r>
              <a:rPr lang="en-US" sz="1100" b="0" dirty="0" smtClean="0">
                <a:latin typeface="Roboto" charset="0"/>
                <a:ea typeface="Roboto" charset="0"/>
              </a:rPr>
              <a:t> data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dapat</a:t>
            </a:r>
            <a:r>
              <a:rPr lang="en-US" sz="1100" b="0" dirty="0" smtClean="0">
                <a:latin typeface="Roboto" charset="0"/>
                <a:ea typeface="Roboto" charset="0"/>
              </a:rPr>
              <a:t> </a:t>
            </a:r>
            <a:r>
              <a:rPr lang="en-US" sz="1100" b="0" dirty="0" err="1" smtClean="0">
                <a:latin typeface="Roboto" charset="0"/>
                <a:ea typeface="Roboto" charset="0"/>
              </a:rPr>
              <a:t>diklasifikasikan</a:t>
            </a:r>
            <a:r>
              <a:rPr lang="en-US" sz="1100" b="0" dirty="0" smtClean="0">
                <a:latin typeface="Roboto" charset="0"/>
                <a:ea typeface="Roboto" charset="0"/>
              </a:rPr>
              <a:t>.</a:t>
            </a:r>
          </a:p>
          <a:p>
            <a:pPr marL="171450" marR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sinyal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EEG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melalui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tahapan-tahapan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diantaranya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: 	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en-US" sz="1100" b="0" dirty="0" smtClean="0">
              <a:latin typeface="Roboto" charset="0"/>
              <a:ea typeface="Roboto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598158737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598158737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8474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8474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74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962148" y="1201675"/>
            <a:ext cx="52197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vo"/>
              <a:buNone/>
              <a:defRPr sz="6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528303" y="3295238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">
  <p:cSld name="CUSTOM_1_1_1_1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 flipH="1">
            <a:off x="3141747" y="1231475"/>
            <a:ext cx="2860500" cy="17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 flipH="1">
            <a:off x="3068547" y="2875625"/>
            <a:ext cx="300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1_1_1_1_1_1_1_1_1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 flipH="1">
            <a:off x="2260700" y="366525"/>
            <a:ext cx="4622400" cy="122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CUSTOM_14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ctrTitle"/>
          </p:nvPr>
        </p:nvSpPr>
        <p:spPr>
          <a:xfrm flipH="1">
            <a:off x="1060575" y="3418963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1"/>
          </p:nvPr>
        </p:nvSpPr>
        <p:spPr>
          <a:xfrm flipH="1">
            <a:off x="1376743" y="3899475"/>
            <a:ext cx="2570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ctrTitle" idx="2"/>
          </p:nvPr>
        </p:nvSpPr>
        <p:spPr>
          <a:xfrm flipH="1">
            <a:off x="4818513" y="3418963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3"/>
          </p:nvPr>
        </p:nvSpPr>
        <p:spPr>
          <a:xfrm flipH="1">
            <a:off x="5134674" y="3899475"/>
            <a:ext cx="2570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4"/>
          </p:nvPr>
        </p:nvSpPr>
        <p:spPr>
          <a:xfrm>
            <a:off x="624750" y="85275"/>
            <a:ext cx="47235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_1">
    <p:bg>
      <p:bgPr>
        <a:noFill/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vo"/>
              <a:buNone/>
              <a:defRPr sz="28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9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 rot="10800000">
            <a:off x="-246523" y="-621760"/>
            <a:ext cx="2828932" cy="1718070"/>
          </a:xfrm>
          <a:custGeom>
            <a:avLst/>
            <a:gdLst/>
            <a:ahLst/>
            <a:cxnLst/>
            <a:rect l="l" t="t" r="r" b="b"/>
            <a:pathLst>
              <a:path w="282399" h="187511" extrusionOk="0">
                <a:moveTo>
                  <a:pt x="146637" y="1"/>
                </a:moveTo>
                <a:cubicBezTo>
                  <a:pt x="118086" y="1"/>
                  <a:pt x="89551" y="1375"/>
                  <a:pt x="61124" y="4122"/>
                </a:cubicBezTo>
                <a:cubicBezTo>
                  <a:pt x="60422" y="4190"/>
                  <a:pt x="59797" y="4211"/>
                  <a:pt x="59244" y="4211"/>
                </a:cubicBezTo>
                <a:cubicBezTo>
                  <a:pt x="58290" y="4211"/>
                  <a:pt x="57550" y="4147"/>
                  <a:pt x="57000" y="4147"/>
                </a:cubicBezTo>
                <a:cubicBezTo>
                  <a:pt x="55571" y="4147"/>
                  <a:pt x="55419" y="4576"/>
                  <a:pt x="56106" y="7661"/>
                </a:cubicBezTo>
                <a:lnTo>
                  <a:pt x="55993" y="7643"/>
                </a:lnTo>
                <a:lnTo>
                  <a:pt x="55993" y="7643"/>
                </a:lnTo>
                <a:cubicBezTo>
                  <a:pt x="56911" y="14665"/>
                  <a:pt x="62398" y="21107"/>
                  <a:pt x="60918" y="28036"/>
                </a:cubicBezTo>
                <a:cubicBezTo>
                  <a:pt x="60225" y="31201"/>
                  <a:pt x="58147" y="33860"/>
                  <a:pt x="56012" y="36294"/>
                </a:cubicBezTo>
                <a:cubicBezTo>
                  <a:pt x="47379" y="46088"/>
                  <a:pt x="36892" y="54010"/>
                  <a:pt x="27266" y="62830"/>
                </a:cubicBezTo>
                <a:cubicBezTo>
                  <a:pt x="17641" y="71631"/>
                  <a:pt x="8652" y="81725"/>
                  <a:pt x="4326" y="94028"/>
                </a:cubicBezTo>
                <a:cubicBezTo>
                  <a:pt x="0" y="106332"/>
                  <a:pt x="1199" y="121276"/>
                  <a:pt x="10132" y="130789"/>
                </a:cubicBezTo>
                <a:cubicBezTo>
                  <a:pt x="16517" y="137605"/>
                  <a:pt x="26012" y="140957"/>
                  <a:pt x="32042" y="148111"/>
                </a:cubicBezTo>
                <a:cubicBezTo>
                  <a:pt x="36686" y="153616"/>
                  <a:pt x="38821" y="160864"/>
                  <a:pt x="43465" y="166388"/>
                </a:cubicBezTo>
                <a:cubicBezTo>
                  <a:pt x="48016" y="171837"/>
                  <a:pt x="54607" y="175152"/>
                  <a:pt x="61180" y="177793"/>
                </a:cubicBezTo>
                <a:cubicBezTo>
                  <a:pt x="77375" y="184249"/>
                  <a:pt x="94558" y="187511"/>
                  <a:pt x="111805" y="187511"/>
                </a:cubicBezTo>
                <a:cubicBezTo>
                  <a:pt x="121621" y="187511"/>
                  <a:pt x="131457" y="186454"/>
                  <a:pt x="141143" y="184328"/>
                </a:cubicBezTo>
                <a:cubicBezTo>
                  <a:pt x="163353" y="179422"/>
                  <a:pt x="184589" y="168879"/>
                  <a:pt x="207323" y="168598"/>
                </a:cubicBezTo>
                <a:cubicBezTo>
                  <a:pt x="207648" y="168594"/>
                  <a:pt x="207974" y="168592"/>
                  <a:pt x="208300" y="168592"/>
                </a:cubicBezTo>
                <a:cubicBezTo>
                  <a:pt x="212694" y="168592"/>
                  <a:pt x="217158" y="168916"/>
                  <a:pt x="221563" y="168916"/>
                </a:cubicBezTo>
                <a:cubicBezTo>
                  <a:pt x="226409" y="168916"/>
                  <a:pt x="231183" y="168524"/>
                  <a:pt x="235713" y="166875"/>
                </a:cubicBezTo>
                <a:cubicBezTo>
                  <a:pt x="244327" y="163729"/>
                  <a:pt x="250750" y="156444"/>
                  <a:pt x="255956" y="148897"/>
                </a:cubicBezTo>
                <a:cubicBezTo>
                  <a:pt x="275020" y="121238"/>
                  <a:pt x="282398" y="85807"/>
                  <a:pt x="276013" y="52830"/>
                </a:cubicBezTo>
                <a:cubicBezTo>
                  <a:pt x="273953" y="42287"/>
                  <a:pt x="270395" y="31688"/>
                  <a:pt x="263147" y="23748"/>
                </a:cubicBezTo>
                <a:cubicBezTo>
                  <a:pt x="254402" y="14159"/>
                  <a:pt x="241443" y="9646"/>
                  <a:pt x="228803" y="6762"/>
                </a:cubicBezTo>
                <a:cubicBezTo>
                  <a:pt x="206930" y="1762"/>
                  <a:pt x="184402" y="508"/>
                  <a:pt x="161986" y="133"/>
                </a:cubicBezTo>
                <a:cubicBezTo>
                  <a:pt x="156869" y="45"/>
                  <a:pt x="151753" y="1"/>
                  <a:pt x="146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30"/>
          <p:cNvGrpSpPr/>
          <p:nvPr/>
        </p:nvGrpSpPr>
        <p:grpSpPr>
          <a:xfrm rot="10800000">
            <a:off x="7182766" y="3339995"/>
            <a:ext cx="2878649" cy="1807001"/>
            <a:chOff x="236700" y="391800"/>
            <a:chExt cx="7184050" cy="4930425"/>
          </a:xfrm>
        </p:grpSpPr>
        <p:sp>
          <p:nvSpPr>
            <p:cNvPr id="176" name="Google Shape;176;p30"/>
            <p:cNvSpPr/>
            <p:nvPr/>
          </p:nvSpPr>
          <p:spPr>
            <a:xfrm>
              <a:off x="309275" y="518025"/>
              <a:ext cx="7059975" cy="4687775"/>
            </a:xfrm>
            <a:custGeom>
              <a:avLst/>
              <a:gdLst/>
              <a:ahLst/>
              <a:cxnLst/>
              <a:rect l="l" t="t" r="r" b="b"/>
              <a:pathLst>
                <a:path w="282399" h="187511" extrusionOk="0">
                  <a:moveTo>
                    <a:pt x="146637" y="1"/>
                  </a:moveTo>
                  <a:cubicBezTo>
                    <a:pt x="118086" y="1"/>
                    <a:pt x="89551" y="1375"/>
                    <a:pt x="61124" y="4122"/>
                  </a:cubicBezTo>
                  <a:cubicBezTo>
                    <a:pt x="60422" y="4190"/>
                    <a:pt x="59797" y="4211"/>
                    <a:pt x="59244" y="4211"/>
                  </a:cubicBezTo>
                  <a:cubicBezTo>
                    <a:pt x="58290" y="4211"/>
                    <a:pt x="57550" y="4147"/>
                    <a:pt x="57000" y="4147"/>
                  </a:cubicBezTo>
                  <a:cubicBezTo>
                    <a:pt x="55571" y="4147"/>
                    <a:pt x="55419" y="4576"/>
                    <a:pt x="56106" y="7661"/>
                  </a:cubicBezTo>
                  <a:lnTo>
                    <a:pt x="55993" y="7643"/>
                  </a:lnTo>
                  <a:lnTo>
                    <a:pt x="55993" y="7643"/>
                  </a:lnTo>
                  <a:cubicBezTo>
                    <a:pt x="56911" y="14665"/>
                    <a:pt x="62398" y="21107"/>
                    <a:pt x="60918" y="28036"/>
                  </a:cubicBezTo>
                  <a:cubicBezTo>
                    <a:pt x="60225" y="31201"/>
                    <a:pt x="58147" y="33860"/>
                    <a:pt x="56012" y="36294"/>
                  </a:cubicBezTo>
                  <a:cubicBezTo>
                    <a:pt x="47379" y="46088"/>
                    <a:pt x="36892" y="54010"/>
                    <a:pt x="27266" y="62830"/>
                  </a:cubicBezTo>
                  <a:cubicBezTo>
                    <a:pt x="17641" y="71631"/>
                    <a:pt x="8652" y="81725"/>
                    <a:pt x="4326" y="94028"/>
                  </a:cubicBezTo>
                  <a:cubicBezTo>
                    <a:pt x="0" y="106332"/>
                    <a:pt x="1199" y="121276"/>
                    <a:pt x="10132" y="130789"/>
                  </a:cubicBezTo>
                  <a:cubicBezTo>
                    <a:pt x="16517" y="137605"/>
                    <a:pt x="26012" y="140957"/>
                    <a:pt x="32042" y="148111"/>
                  </a:cubicBezTo>
                  <a:cubicBezTo>
                    <a:pt x="36686" y="153616"/>
                    <a:pt x="38821" y="160864"/>
                    <a:pt x="43465" y="166388"/>
                  </a:cubicBezTo>
                  <a:cubicBezTo>
                    <a:pt x="48016" y="171837"/>
                    <a:pt x="54607" y="175152"/>
                    <a:pt x="61180" y="177793"/>
                  </a:cubicBezTo>
                  <a:cubicBezTo>
                    <a:pt x="77375" y="184249"/>
                    <a:pt x="94558" y="187511"/>
                    <a:pt x="111805" y="187511"/>
                  </a:cubicBezTo>
                  <a:cubicBezTo>
                    <a:pt x="121621" y="187511"/>
                    <a:pt x="131457" y="186454"/>
                    <a:pt x="141143" y="184328"/>
                  </a:cubicBezTo>
                  <a:cubicBezTo>
                    <a:pt x="163353" y="179422"/>
                    <a:pt x="184589" y="168879"/>
                    <a:pt x="207323" y="168598"/>
                  </a:cubicBezTo>
                  <a:cubicBezTo>
                    <a:pt x="207648" y="168594"/>
                    <a:pt x="207974" y="168592"/>
                    <a:pt x="208300" y="168592"/>
                  </a:cubicBezTo>
                  <a:cubicBezTo>
                    <a:pt x="212694" y="168592"/>
                    <a:pt x="217158" y="168916"/>
                    <a:pt x="221563" y="168916"/>
                  </a:cubicBezTo>
                  <a:cubicBezTo>
                    <a:pt x="226409" y="168916"/>
                    <a:pt x="231183" y="168524"/>
                    <a:pt x="235713" y="166875"/>
                  </a:cubicBezTo>
                  <a:cubicBezTo>
                    <a:pt x="244327" y="163729"/>
                    <a:pt x="250750" y="156444"/>
                    <a:pt x="255956" y="148897"/>
                  </a:cubicBezTo>
                  <a:cubicBezTo>
                    <a:pt x="275020" y="121238"/>
                    <a:pt x="282398" y="85807"/>
                    <a:pt x="276013" y="52830"/>
                  </a:cubicBezTo>
                  <a:cubicBezTo>
                    <a:pt x="273953" y="42287"/>
                    <a:pt x="270395" y="31688"/>
                    <a:pt x="263147" y="23748"/>
                  </a:cubicBezTo>
                  <a:cubicBezTo>
                    <a:pt x="254402" y="14159"/>
                    <a:pt x="241443" y="9646"/>
                    <a:pt x="228803" y="6762"/>
                  </a:cubicBezTo>
                  <a:cubicBezTo>
                    <a:pt x="206930" y="1762"/>
                    <a:pt x="184402" y="508"/>
                    <a:pt x="161986" y="133"/>
                  </a:cubicBezTo>
                  <a:cubicBezTo>
                    <a:pt x="156869" y="45"/>
                    <a:pt x="151753" y="1"/>
                    <a:pt x="146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236700" y="391800"/>
              <a:ext cx="7184050" cy="4930425"/>
            </a:xfrm>
            <a:custGeom>
              <a:avLst/>
              <a:gdLst/>
              <a:ahLst/>
              <a:cxnLst/>
              <a:rect l="l" t="t" r="r" b="b"/>
              <a:pathLst>
                <a:path w="287362" h="197217" extrusionOk="0">
                  <a:moveTo>
                    <a:pt x="241144" y="9433"/>
                  </a:moveTo>
                  <a:lnTo>
                    <a:pt x="241144" y="9433"/>
                  </a:lnTo>
                  <a:cubicBezTo>
                    <a:pt x="241268" y="9471"/>
                    <a:pt x="241392" y="9508"/>
                    <a:pt x="241515" y="9544"/>
                  </a:cubicBezTo>
                  <a:lnTo>
                    <a:pt x="241515" y="9544"/>
                  </a:lnTo>
                  <a:cubicBezTo>
                    <a:pt x="241391" y="9507"/>
                    <a:pt x="241268" y="9470"/>
                    <a:pt x="241144" y="9433"/>
                  </a:cubicBezTo>
                  <a:close/>
                  <a:moveTo>
                    <a:pt x="241515" y="9544"/>
                  </a:moveTo>
                  <a:cubicBezTo>
                    <a:pt x="241983" y="9686"/>
                    <a:pt x="242450" y="9831"/>
                    <a:pt x="242916" y="9980"/>
                  </a:cubicBezTo>
                  <a:lnTo>
                    <a:pt x="242916" y="9980"/>
                  </a:lnTo>
                  <a:cubicBezTo>
                    <a:pt x="242452" y="9822"/>
                    <a:pt x="241988" y="9685"/>
                    <a:pt x="241515" y="9544"/>
                  </a:cubicBezTo>
                  <a:close/>
                  <a:moveTo>
                    <a:pt x="242916" y="9980"/>
                  </a:moveTo>
                  <a:lnTo>
                    <a:pt x="242916" y="9980"/>
                  </a:lnTo>
                  <a:cubicBezTo>
                    <a:pt x="242931" y="9985"/>
                    <a:pt x="242946" y="9990"/>
                    <a:pt x="242960" y="9995"/>
                  </a:cubicBezTo>
                  <a:lnTo>
                    <a:pt x="243328" y="10112"/>
                  </a:lnTo>
                  <a:lnTo>
                    <a:pt x="243328" y="10112"/>
                  </a:lnTo>
                  <a:cubicBezTo>
                    <a:pt x="243191" y="10068"/>
                    <a:pt x="243054" y="10024"/>
                    <a:pt x="242916" y="9980"/>
                  </a:cubicBezTo>
                  <a:close/>
                  <a:moveTo>
                    <a:pt x="229165" y="13744"/>
                  </a:moveTo>
                  <a:lnTo>
                    <a:pt x="229402" y="13797"/>
                  </a:lnTo>
                  <a:cubicBezTo>
                    <a:pt x="231069" y="14152"/>
                    <a:pt x="232698" y="14527"/>
                    <a:pt x="234327" y="14958"/>
                  </a:cubicBezTo>
                  <a:cubicBezTo>
                    <a:pt x="237586" y="15782"/>
                    <a:pt x="240788" y="16718"/>
                    <a:pt x="243897" y="17860"/>
                  </a:cubicBezTo>
                  <a:cubicBezTo>
                    <a:pt x="247005" y="18965"/>
                    <a:pt x="250002" y="20295"/>
                    <a:pt x="252904" y="21849"/>
                  </a:cubicBezTo>
                  <a:cubicBezTo>
                    <a:pt x="255751" y="23385"/>
                    <a:pt x="258410" y="25201"/>
                    <a:pt x="260882" y="27298"/>
                  </a:cubicBezTo>
                  <a:cubicBezTo>
                    <a:pt x="265732" y="31456"/>
                    <a:pt x="269309" y="36886"/>
                    <a:pt x="271799" y="42860"/>
                  </a:cubicBezTo>
                  <a:cubicBezTo>
                    <a:pt x="273054" y="45856"/>
                    <a:pt x="274084" y="48946"/>
                    <a:pt x="274889" y="52111"/>
                  </a:cubicBezTo>
                  <a:cubicBezTo>
                    <a:pt x="275713" y="55276"/>
                    <a:pt x="276331" y="58516"/>
                    <a:pt x="276874" y="61755"/>
                  </a:cubicBezTo>
                  <a:cubicBezTo>
                    <a:pt x="280882" y="87692"/>
                    <a:pt x="276612" y="114227"/>
                    <a:pt x="264646" y="137579"/>
                  </a:cubicBezTo>
                  <a:cubicBezTo>
                    <a:pt x="270601" y="125856"/>
                    <a:pt x="274683" y="113272"/>
                    <a:pt x="276706" y="100276"/>
                  </a:cubicBezTo>
                  <a:cubicBezTo>
                    <a:pt x="278785" y="87261"/>
                    <a:pt x="278766" y="74003"/>
                    <a:pt x="276650" y="60988"/>
                  </a:cubicBezTo>
                  <a:cubicBezTo>
                    <a:pt x="276125" y="57748"/>
                    <a:pt x="275451" y="54546"/>
                    <a:pt x="274608" y="51400"/>
                  </a:cubicBezTo>
                  <a:cubicBezTo>
                    <a:pt x="273785" y="48272"/>
                    <a:pt x="272717" y="45201"/>
                    <a:pt x="271444" y="42242"/>
                  </a:cubicBezTo>
                  <a:cubicBezTo>
                    <a:pt x="270189" y="39302"/>
                    <a:pt x="268635" y="36531"/>
                    <a:pt x="266799" y="33928"/>
                  </a:cubicBezTo>
                  <a:cubicBezTo>
                    <a:pt x="266706" y="33759"/>
                    <a:pt x="266575" y="33591"/>
                    <a:pt x="266462" y="33441"/>
                  </a:cubicBezTo>
                  <a:lnTo>
                    <a:pt x="266107" y="32973"/>
                  </a:lnTo>
                  <a:lnTo>
                    <a:pt x="265376" y="32036"/>
                  </a:lnTo>
                  <a:lnTo>
                    <a:pt x="264627" y="31137"/>
                  </a:lnTo>
                  <a:cubicBezTo>
                    <a:pt x="264365" y="30838"/>
                    <a:pt x="264122" y="30538"/>
                    <a:pt x="263841" y="30257"/>
                  </a:cubicBezTo>
                  <a:cubicBezTo>
                    <a:pt x="262755" y="29096"/>
                    <a:pt x="261612" y="28010"/>
                    <a:pt x="260414" y="26999"/>
                  </a:cubicBezTo>
                  <a:cubicBezTo>
                    <a:pt x="257960" y="24958"/>
                    <a:pt x="255301" y="23179"/>
                    <a:pt x="252474" y="21680"/>
                  </a:cubicBezTo>
                  <a:cubicBezTo>
                    <a:pt x="249608" y="20164"/>
                    <a:pt x="246631" y="18853"/>
                    <a:pt x="243578" y="17767"/>
                  </a:cubicBezTo>
                  <a:cubicBezTo>
                    <a:pt x="240507" y="16662"/>
                    <a:pt x="237361" y="15725"/>
                    <a:pt x="234159" y="14920"/>
                  </a:cubicBezTo>
                  <a:cubicBezTo>
                    <a:pt x="232548" y="14508"/>
                    <a:pt x="230938" y="14134"/>
                    <a:pt x="229309" y="13778"/>
                  </a:cubicBezTo>
                  <a:cubicBezTo>
                    <a:pt x="229261" y="13767"/>
                    <a:pt x="229213" y="13755"/>
                    <a:pt x="229165" y="13744"/>
                  </a:cubicBezTo>
                  <a:close/>
                  <a:moveTo>
                    <a:pt x="246801" y="170526"/>
                  </a:moveTo>
                  <a:cubicBezTo>
                    <a:pt x="246563" y="170692"/>
                    <a:pt x="246324" y="170858"/>
                    <a:pt x="246088" y="171025"/>
                  </a:cubicBezTo>
                  <a:cubicBezTo>
                    <a:pt x="245264" y="171512"/>
                    <a:pt x="244477" y="172036"/>
                    <a:pt x="243635" y="172467"/>
                  </a:cubicBezTo>
                  <a:cubicBezTo>
                    <a:pt x="244721" y="171873"/>
                    <a:pt x="245774" y="171223"/>
                    <a:pt x="246801" y="170526"/>
                  </a:cubicBezTo>
                  <a:close/>
                  <a:moveTo>
                    <a:pt x="144350" y="0"/>
                  </a:moveTo>
                  <a:cubicBezTo>
                    <a:pt x="138908" y="0"/>
                    <a:pt x="133456" y="52"/>
                    <a:pt x="127998" y="164"/>
                  </a:cubicBezTo>
                  <a:cubicBezTo>
                    <a:pt x="120357" y="351"/>
                    <a:pt x="113278" y="707"/>
                    <a:pt x="106724" y="1175"/>
                  </a:cubicBezTo>
                  <a:cubicBezTo>
                    <a:pt x="100188" y="1643"/>
                    <a:pt x="94196" y="2242"/>
                    <a:pt x="88746" y="2860"/>
                  </a:cubicBezTo>
                  <a:cubicBezTo>
                    <a:pt x="106034" y="1916"/>
                    <a:pt x="123596" y="1422"/>
                    <a:pt x="141345" y="1422"/>
                  </a:cubicBezTo>
                  <a:cubicBezTo>
                    <a:pt x="151398" y="1422"/>
                    <a:pt x="161511" y="1580"/>
                    <a:pt x="171668" y="1905"/>
                  </a:cubicBezTo>
                  <a:cubicBezTo>
                    <a:pt x="178709" y="2130"/>
                    <a:pt x="185751" y="2486"/>
                    <a:pt x="192867" y="3029"/>
                  </a:cubicBezTo>
                  <a:cubicBezTo>
                    <a:pt x="199964" y="3553"/>
                    <a:pt x="207061" y="4321"/>
                    <a:pt x="214159" y="5370"/>
                  </a:cubicBezTo>
                  <a:cubicBezTo>
                    <a:pt x="221256" y="6381"/>
                    <a:pt x="228316" y="7767"/>
                    <a:pt x="235357" y="9508"/>
                  </a:cubicBezTo>
                  <a:cubicBezTo>
                    <a:pt x="238915" y="10407"/>
                    <a:pt x="242417" y="11456"/>
                    <a:pt x="245863" y="12710"/>
                  </a:cubicBezTo>
                  <a:cubicBezTo>
                    <a:pt x="249365" y="13965"/>
                    <a:pt x="252773" y="15482"/>
                    <a:pt x="256050" y="17280"/>
                  </a:cubicBezTo>
                  <a:cubicBezTo>
                    <a:pt x="259365" y="19115"/>
                    <a:pt x="262474" y="21325"/>
                    <a:pt x="265301" y="23871"/>
                  </a:cubicBezTo>
                  <a:cubicBezTo>
                    <a:pt x="268148" y="26437"/>
                    <a:pt x="270638" y="29396"/>
                    <a:pt x="272680" y="32635"/>
                  </a:cubicBezTo>
                  <a:cubicBezTo>
                    <a:pt x="273710" y="34227"/>
                    <a:pt x="274646" y="35875"/>
                    <a:pt x="275489" y="37579"/>
                  </a:cubicBezTo>
                  <a:cubicBezTo>
                    <a:pt x="275882" y="38441"/>
                    <a:pt x="276294" y="39302"/>
                    <a:pt x="276650" y="40164"/>
                  </a:cubicBezTo>
                  <a:cubicBezTo>
                    <a:pt x="276837" y="40594"/>
                    <a:pt x="277024" y="41025"/>
                    <a:pt x="277211" y="41456"/>
                  </a:cubicBezTo>
                  <a:lnTo>
                    <a:pt x="277717" y="42767"/>
                  </a:lnTo>
                  <a:cubicBezTo>
                    <a:pt x="277886" y="43197"/>
                    <a:pt x="278035" y="43628"/>
                    <a:pt x="278204" y="44077"/>
                  </a:cubicBezTo>
                  <a:cubicBezTo>
                    <a:pt x="278354" y="44508"/>
                    <a:pt x="278522" y="44958"/>
                    <a:pt x="278672" y="45388"/>
                  </a:cubicBezTo>
                  <a:cubicBezTo>
                    <a:pt x="278953" y="46287"/>
                    <a:pt x="279253" y="47167"/>
                    <a:pt x="279496" y="48047"/>
                  </a:cubicBezTo>
                  <a:cubicBezTo>
                    <a:pt x="280039" y="49826"/>
                    <a:pt x="280489" y="51624"/>
                    <a:pt x="280901" y="53422"/>
                  </a:cubicBezTo>
                  <a:cubicBezTo>
                    <a:pt x="281107" y="54302"/>
                    <a:pt x="281313" y="55201"/>
                    <a:pt x="281481" y="56100"/>
                  </a:cubicBezTo>
                  <a:lnTo>
                    <a:pt x="281762" y="57448"/>
                  </a:lnTo>
                  <a:lnTo>
                    <a:pt x="281987" y="58815"/>
                  </a:lnTo>
                  <a:cubicBezTo>
                    <a:pt x="282155" y="59714"/>
                    <a:pt x="282324" y="60613"/>
                    <a:pt x="282455" y="61512"/>
                  </a:cubicBezTo>
                  <a:cubicBezTo>
                    <a:pt x="282586" y="62411"/>
                    <a:pt x="282736" y="63328"/>
                    <a:pt x="282848" y="64227"/>
                  </a:cubicBezTo>
                  <a:cubicBezTo>
                    <a:pt x="283354" y="67860"/>
                    <a:pt x="283653" y="71493"/>
                    <a:pt x="283822" y="75145"/>
                  </a:cubicBezTo>
                  <a:cubicBezTo>
                    <a:pt x="284009" y="78797"/>
                    <a:pt x="284047" y="82448"/>
                    <a:pt x="283897" y="86100"/>
                  </a:cubicBezTo>
                  <a:cubicBezTo>
                    <a:pt x="283747" y="89752"/>
                    <a:pt x="283466" y="93385"/>
                    <a:pt x="283017" y="97018"/>
                  </a:cubicBezTo>
                  <a:cubicBezTo>
                    <a:pt x="282155" y="104246"/>
                    <a:pt x="280676" y="111400"/>
                    <a:pt x="278635" y="118385"/>
                  </a:cubicBezTo>
                  <a:cubicBezTo>
                    <a:pt x="277623" y="121886"/>
                    <a:pt x="276444" y="125313"/>
                    <a:pt x="275133" y="128703"/>
                  </a:cubicBezTo>
                  <a:cubicBezTo>
                    <a:pt x="273841" y="132092"/>
                    <a:pt x="272399" y="135426"/>
                    <a:pt x="270807" y="138684"/>
                  </a:cubicBezTo>
                  <a:cubicBezTo>
                    <a:pt x="269234" y="141943"/>
                    <a:pt x="267511" y="145145"/>
                    <a:pt x="265657" y="148253"/>
                  </a:cubicBezTo>
                  <a:cubicBezTo>
                    <a:pt x="265189" y="149021"/>
                    <a:pt x="264740" y="149808"/>
                    <a:pt x="264253" y="150557"/>
                  </a:cubicBezTo>
                  <a:lnTo>
                    <a:pt x="262792" y="152842"/>
                  </a:lnTo>
                  <a:lnTo>
                    <a:pt x="261275" y="155089"/>
                  </a:lnTo>
                  <a:cubicBezTo>
                    <a:pt x="261032" y="155463"/>
                    <a:pt x="260769" y="155838"/>
                    <a:pt x="260507" y="156212"/>
                  </a:cubicBezTo>
                  <a:cubicBezTo>
                    <a:pt x="260245" y="156568"/>
                    <a:pt x="259983" y="156943"/>
                    <a:pt x="259721" y="157317"/>
                  </a:cubicBezTo>
                  <a:cubicBezTo>
                    <a:pt x="258653" y="158778"/>
                    <a:pt x="257530" y="160220"/>
                    <a:pt x="256350" y="161624"/>
                  </a:cubicBezTo>
                  <a:cubicBezTo>
                    <a:pt x="255189" y="163048"/>
                    <a:pt x="253934" y="164396"/>
                    <a:pt x="252605" y="165707"/>
                  </a:cubicBezTo>
                  <a:cubicBezTo>
                    <a:pt x="252268" y="166025"/>
                    <a:pt x="251949" y="166362"/>
                    <a:pt x="251612" y="166680"/>
                  </a:cubicBezTo>
                  <a:lnTo>
                    <a:pt x="250563" y="167617"/>
                  </a:lnTo>
                  <a:cubicBezTo>
                    <a:pt x="250208" y="167916"/>
                    <a:pt x="249852" y="168216"/>
                    <a:pt x="249496" y="168516"/>
                  </a:cubicBezTo>
                  <a:cubicBezTo>
                    <a:pt x="249140" y="168815"/>
                    <a:pt x="248766" y="169096"/>
                    <a:pt x="248391" y="169377"/>
                  </a:cubicBezTo>
                  <a:cubicBezTo>
                    <a:pt x="248191" y="169532"/>
                    <a:pt x="247989" y="169683"/>
                    <a:pt x="247785" y="169831"/>
                  </a:cubicBezTo>
                  <a:lnTo>
                    <a:pt x="247785" y="169831"/>
                  </a:lnTo>
                  <a:cubicBezTo>
                    <a:pt x="248377" y="169352"/>
                    <a:pt x="249000" y="168903"/>
                    <a:pt x="249571" y="168403"/>
                  </a:cubicBezTo>
                  <a:cubicBezTo>
                    <a:pt x="249871" y="168160"/>
                    <a:pt x="250189" y="167898"/>
                    <a:pt x="250489" y="167636"/>
                  </a:cubicBezTo>
                  <a:lnTo>
                    <a:pt x="251369" y="166830"/>
                  </a:lnTo>
                  <a:lnTo>
                    <a:pt x="251818" y="166437"/>
                  </a:lnTo>
                  <a:lnTo>
                    <a:pt x="252230" y="166006"/>
                  </a:lnTo>
                  <a:lnTo>
                    <a:pt x="253092" y="165182"/>
                  </a:lnTo>
                  <a:lnTo>
                    <a:pt x="253916" y="164302"/>
                  </a:lnTo>
                  <a:lnTo>
                    <a:pt x="254309" y="163871"/>
                  </a:lnTo>
                  <a:lnTo>
                    <a:pt x="254721" y="163441"/>
                  </a:lnTo>
                  <a:lnTo>
                    <a:pt x="255507" y="162542"/>
                  </a:lnTo>
                  <a:lnTo>
                    <a:pt x="256275" y="161643"/>
                  </a:lnTo>
                  <a:cubicBezTo>
                    <a:pt x="256781" y="161025"/>
                    <a:pt x="257268" y="160407"/>
                    <a:pt x="257754" y="159789"/>
                  </a:cubicBezTo>
                  <a:cubicBezTo>
                    <a:pt x="258728" y="158534"/>
                    <a:pt x="259683" y="157280"/>
                    <a:pt x="260563" y="155988"/>
                  </a:cubicBezTo>
                  <a:cubicBezTo>
                    <a:pt x="261032" y="155332"/>
                    <a:pt x="261462" y="154677"/>
                    <a:pt x="261893" y="154021"/>
                  </a:cubicBezTo>
                  <a:cubicBezTo>
                    <a:pt x="262324" y="153366"/>
                    <a:pt x="262773" y="152710"/>
                    <a:pt x="263185" y="152055"/>
                  </a:cubicBezTo>
                  <a:lnTo>
                    <a:pt x="264459" y="150051"/>
                  </a:lnTo>
                  <a:lnTo>
                    <a:pt x="265676" y="148010"/>
                  </a:lnTo>
                  <a:cubicBezTo>
                    <a:pt x="266088" y="147336"/>
                    <a:pt x="266481" y="146624"/>
                    <a:pt x="266856" y="145931"/>
                  </a:cubicBezTo>
                  <a:cubicBezTo>
                    <a:pt x="267249" y="145257"/>
                    <a:pt x="267642" y="144546"/>
                    <a:pt x="268017" y="143853"/>
                  </a:cubicBezTo>
                  <a:cubicBezTo>
                    <a:pt x="280264" y="120988"/>
                    <a:pt x="285507" y="95032"/>
                    <a:pt x="283148" y="69209"/>
                  </a:cubicBezTo>
                  <a:lnTo>
                    <a:pt x="282904" y="66830"/>
                  </a:lnTo>
                  <a:lnTo>
                    <a:pt x="282623" y="64471"/>
                  </a:lnTo>
                  <a:cubicBezTo>
                    <a:pt x="282511" y="63684"/>
                    <a:pt x="282399" y="62898"/>
                    <a:pt x="282286" y="62111"/>
                  </a:cubicBezTo>
                  <a:cubicBezTo>
                    <a:pt x="282155" y="61343"/>
                    <a:pt x="282062" y="60557"/>
                    <a:pt x="281912" y="59770"/>
                  </a:cubicBezTo>
                  <a:cubicBezTo>
                    <a:pt x="281406" y="56662"/>
                    <a:pt x="280751" y="53572"/>
                    <a:pt x="279946" y="50538"/>
                  </a:cubicBezTo>
                  <a:cubicBezTo>
                    <a:pt x="279159" y="47486"/>
                    <a:pt x="278185" y="44489"/>
                    <a:pt x="277024" y="41549"/>
                  </a:cubicBezTo>
                  <a:cubicBezTo>
                    <a:pt x="275863" y="38628"/>
                    <a:pt x="274459" y="35800"/>
                    <a:pt x="272792" y="33122"/>
                  </a:cubicBezTo>
                  <a:cubicBezTo>
                    <a:pt x="272492" y="32654"/>
                    <a:pt x="272211" y="32186"/>
                    <a:pt x="271893" y="31718"/>
                  </a:cubicBezTo>
                  <a:lnTo>
                    <a:pt x="270919" y="30332"/>
                  </a:lnTo>
                  <a:cubicBezTo>
                    <a:pt x="270245" y="29433"/>
                    <a:pt x="269571" y="28534"/>
                    <a:pt x="268822" y="27673"/>
                  </a:cubicBezTo>
                  <a:lnTo>
                    <a:pt x="268260" y="27036"/>
                  </a:lnTo>
                  <a:cubicBezTo>
                    <a:pt x="268092" y="26830"/>
                    <a:pt x="267886" y="26624"/>
                    <a:pt x="267680" y="26418"/>
                  </a:cubicBezTo>
                  <a:lnTo>
                    <a:pt x="266519" y="25201"/>
                  </a:lnTo>
                  <a:cubicBezTo>
                    <a:pt x="266125" y="24808"/>
                    <a:pt x="265713" y="24433"/>
                    <a:pt x="265301" y="24059"/>
                  </a:cubicBezTo>
                  <a:cubicBezTo>
                    <a:pt x="264871" y="23684"/>
                    <a:pt x="264477" y="23291"/>
                    <a:pt x="264047" y="22935"/>
                  </a:cubicBezTo>
                  <a:cubicBezTo>
                    <a:pt x="260676" y="20107"/>
                    <a:pt x="256949" y="17729"/>
                    <a:pt x="252979" y="15819"/>
                  </a:cubicBezTo>
                  <a:lnTo>
                    <a:pt x="251519" y="15126"/>
                  </a:lnTo>
                  <a:lnTo>
                    <a:pt x="250039" y="14471"/>
                  </a:lnTo>
                  <a:lnTo>
                    <a:pt x="249309" y="14152"/>
                  </a:lnTo>
                  <a:cubicBezTo>
                    <a:pt x="249047" y="14040"/>
                    <a:pt x="248803" y="13946"/>
                    <a:pt x="248560" y="13853"/>
                  </a:cubicBezTo>
                  <a:lnTo>
                    <a:pt x="247062" y="13253"/>
                  </a:lnTo>
                  <a:cubicBezTo>
                    <a:pt x="246575" y="13066"/>
                    <a:pt x="246069" y="12898"/>
                    <a:pt x="245563" y="12710"/>
                  </a:cubicBezTo>
                  <a:cubicBezTo>
                    <a:pt x="245077" y="12542"/>
                    <a:pt x="244571" y="12336"/>
                    <a:pt x="244065" y="12186"/>
                  </a:cubicBezTo>
                  <a:cubicBezTo>
                    <a:pt x="243073" y="11849"/>
                    <a:pt x="242062" y="11512"/>
                    <a:pt x="241050" y="11212"/>
                  </a:cubicBezTo>
                  <a:cubicBezTo>
                    <a:pt x="237043" y="9976"/>
                    <a:pt x="233017" y="8984"/>
                    <a:pt x="228990" y="8141"/>
                  </a:cubicBezTo>
                  <a:cubicBezTo>
                    <a:pt x="224964" y="7298"/>
                    <a:pt x="220957" y="6531"/>
                    <a:pt x="216949" y="5931"/>
                  </a:cubicBezTo>
                  <a:lnTo>
                    <a:pt x="215432" y="5688"/>
                  </a:lnTo>
                  <a:lnTo>
                    <a:pt x="213934" y="5482"/>
                  </a:lnTo>
                  <a:cubicBezTo>
                    <a:pt x="212942" y="5332"/>
                    <a:pt x="211930" y="5182"/>
                    <a:pt x="210938" y="5051"/>
                  </a:cubicBezTo>
                  <a:cubicBezTo>
                    <a:pt x="208934" y="4789"/>
                    <a:pt x="206930" y="4564"/>
                    <a:pt x="204945" y="4321"/>
                  </a:cubicBezTo>
                  <a:cubicBezTo>
                    <a:pt x="202942" y="4096"/>
                    <a:pt x="200957" y="3909"/>
                    <a:pt x="198953" y="3722"/>
                  </a:cubicBezTo>
                  <a:lnTo>
                    <a:pt x="195975" y="3459"/>
                  </a:lnTo>
                  <a:lnTo>
                    <a:pt x="194496" y="3347"/>
                  </a:lnTo>
                  <a:lnTo>
                    <a:pt x="192998" y="3235"/>
                  </a:lnTo>
                  <a:cubicBezTo>
                    <a:pt x="189028" y="2935"/>
                    <a:pt x="185076" y="2710"/>
                    <a:pt x="181144" y="2542"/>
                  </a:cubicBezTo>
                  <a:cubicBezTo>
                    <a:pt x="177211" y="2355"/>
                    <a:pt x="173297" y="2223"/>
                    <a:pt x="169383" y="2130"/>
                  </a:cubicBezTo>
                  <a:cubicBezTo>
                    <a:pt x="165488" y="2036"/>
                    <a:pt x="161593" y="1961"/>
                    <a:pt x="157698" y="1905"/>
                  </a:cubicBezTo>
                  <a:cubicBezTo>
                    <a:pt x="153822" y="1858"/>
                    <a:pt x="149950" y="1835"/>
                    <a:pt x="146085" y="1835"/>
                  </a:cubicBezTo>
                  <a:cubicBezTo>
                    <a:pt x="142220" y="1835"/>
                    <a:pt x="138363" y="1858"/>
                    <a:pt x="134514" y="1905"/>
                  </a:cubicBezTo>
                  <a:cubicBezTo>
                    <a:pt x="119121" y="2092"/>
                    <a:pt x="103821" y="2635"/>
                    <a:pt x="88559" y="3516"/>
                  </a:cubicBezTo>
                  <a:lnTo>
                    <a:pt x="83578" y="3797"/>
                  </a:lnTo>
                  <a:cubicBezTo>
                    <a:pt x="81930" y="3890"/>
                    <a:pt x="80263" y="4021"/>
                    <a:pt x="78597" y="4115"/>
                  </a:cubicBezTo>
                  <a:cubicBezTo>
                    <a:pt x="76443" y="4414"/>
                    <a:pt x="74383" y="4714"/>
                    <a:pt x="72436" y="4976"/>
                  </a:cubicBezTo>
                  <a:cubicBezTo>
                    <a:pt x="70507" y="5257"/>
                    <a:pt x="68690" y="5538"/>
                    <a:pt x="66967" y="5819"/>
                  </a:cubicBezTo>
                  <a:lnTo>
                    <a:pt x="64552" y="6250"/>
                  </a:lnTo>
                  <a:lnTo>
                    <a:pt x="63447" y="6437"/>
                  </a:lnTo>
                  <a:cubicBezTo>
                    <a:pt x="63128" y="6512"/>
                    <a:pt x="62829" y="6549"/>
                    <a:pt x="62510" y="6605"/>
                  </a:cubicBezTo>
                  <a:cubicBezTo>
                    <a:pt x="61892" y="6680"/>
                    <a:pt x="61312" y="6737"/>
                    <a:pt x="60656" y="6774"/>
                  </a:cubicBezTo>
                  <a:cubicBezTo>
                    <a:pt x="60338" y="6811"/>
                    <a:pt x="60001" y="6830"/>
                    <a:pt x="59552" y="6886"/>
                  </a:cubicBezTo>
                  <a:cubicBezTo>
                    <a:pt x="59439" y="6905"/>
                    <a:pt x="59327" y="6905"/>
                    <a:pt x="59177" y="6943"/>
                  </a:cubicBezTo>
                  <a:lnTo>
                    <a:pt x="58971" y="6980"/>
                  </a:lnTo>
                  <a:lnTo>
                    <a:pt x="58709" y="7036"/>
                  </a:lnTo>
                  <a:lnTo>
                    <a:pt x="58597" y="7074"/>
                  </a:lnTo>
                  <a:lnTo>
                    <a:pt x="58447" y="7130"/>
                  </a:lnTo>
                  <a:cubicBezTo>
                    <a:pt x="58334" y="7167"/>
                    <a:pt x="58222" y="7223"/>
                    <a:pt x="58128" y="7261"/>
                  </a:cubicBezTo>
                  <a:cubicBezTo>
                    <a:pt x="58016" y="7336"/>
                    <a:pt x="57904" y="7392"/>
                    <a:pt x="57791" y="7467"/>
                  </a:cubicBezTo>
                  <a:cubicBezTo>
                    <a:pt x="57660" y="7542"/>
                    <a:pt x="57548" y="7635"/>
                    <a:pt x="57435" y="7729"/>
                  </a:cubicBezTo>
                  <a:cubicBezTo>
                    <a:pt x="57323" y="7823"/>
                    <a:pt x="57229" y="7935"/>
                    <a:pt x="57136" y="8047"/>
                  </a:cubicBezTo>
                  <a:cubicBezTo>
                    <a:pt x="57042" y="8160"/>
                    <a:pt x="56967" y="8291"/>
                    <a:pt x="56911" y="8403"/>
                  </a:cubicBezTo>
                  <a:cubicBezTo>
                    <a:pt x="56836" y="8516"/>
                    <a:pt x="56780" y="8647"/>
                    <a:pt x="56724" y="8759"/>
                  </a:cubicBezTo>
                  <a:cubicBezTo>
                    <a:pt x="56686" y="8853"/>
                    <a:pt x="56649" y="8965"/>
                    <a:pt x="56630" y="9059"/>
                  </a:cubicBezTo>
                  <a:lnTo>
                    <a:pt x="56593" y="9208"/>
                  </a:lnTo>
                  <a:lnTo>
                    <a:pt x="56555" y="9340"/>
                  </a:lnTo>
                  <a:cubicBezTo>
                    <a:pt x="56555" y="9414"/>
                    <a:pt x="56537" y="9489"/>
                    <a:pt x="56518" y="9564"/>
                  </a:cubicBezTo>
                  <a:cubicBezTo>
                    <a:pt x="56518" y="9695"/>
                    <a:pt x="56518" y="9826"/>
                    <a:pt x="56518" y="9958"/>
                  </a:cubicBezTo>
                  <a:cubicBezTo>
                    <a:pt x="56518" y="10089"/>
                    <a:pt x="56537" y="10182"/>
                    <a:pt x="56537" y="10276"/>
                  </a:cubicBezTo>
                  <a:cubicBezTo>
                    <a:pt x="56537" y="10370"/>
                    <a:pt x="56555" y="10463"/>
                    <a:pt x="56574" y="10538"/>
                  </a:cubicBezTo>
                  <a:cubicBezTo>
                    <a:pt x="56593" y="10688"/>
                    <a:pt x="56630" y="10838"/>
                    <a:pt x="56668" y="10988"/>
                  </a:cubicBezTo>
                  <a:cubicBezTo>
                    <a:pt x="56780" y="11381"/>
                    <a:pt x="56911" y="11774"/>
                    <a:pt x="57098" y="12149"/>
                  </a:cubicBezTo>
                  <a:cubicBezTo>
                    <a:pt x="57363" y="12695"/>
                    <a:pt x="57577" y="12976"/>
                    <a:pt x="57727" y="12976"/>
                  </a:cubicBezTo>
                  <a:cubicBezTo>
                    <a:pt x="57736" y="12976"/>
                    <a:pt x="57745" y="12975"/>
                    <a:pt x="57754" y="12973"/>
                  </a:cubicBezTo>
                  <a:cubicBezTo>
                    <a:pt x="57904" y="12935"/>
                    <a:pt x="57979" y="12598"/>
                    <a:pt x="57997" y="11868"/>
                  </a:cubicBezTo>
                  <a:cubicBezTo>
                    <a:pt x="58016" y="11493"/>
                    <a:pt x="57997" y="11044"/>
                    <a:pt x="58035" y="10426"/>
                  </a:cubicBezTo>
                  <a:cubicBezTo>
                    <a:pt x="58053" y="10257"/>
                    <a:pt x="58072" y="10089"/>
                    <a:pt x="58110" y="9920"/>
                  </a:cubicBezTo>
                  <a:cubicBezTo>
                    <a:pt x="58147" y="9695"/>
                    <a:pt x="58241" y="9489"/>
                    <a:pt x="58372" y="9302"/>
                  </a:cubicBezTo>
                  <a:cubicBezTo>
                    <a:pt x="58540" y="9096"/>
                    <a:pt x="58765" y="8946"/>
                    <a:pt x="59027" y="8890"/>
                  </a:cubicBezTo>
                  <a:cubicBezTo>
                    <a:pt x="59178" y="8863"/>
                    <a:pt x="59339" y="8845"/>
                    <a:pt x="59495" y="8845"/>
                  </a:cubicBezTo>
                  <a:cubicBezTo>
                    <a:pt x="59552" y="8845"/>
                    <a:pt x="59609" y="8848"/>
                    <a:pt x="59664" y="8853"/>
                  </a:cubicBezTo>
                  <a:cubicBezTo>
                    <a:pt x="60057" y="8871"/>
                    <a:pt x="60450" y="8928"/>
                    <a:pt x="60881" y="8984"/>
                  </a:cubicBezTo>
                  <a:cubicBezTo>
                    <a:pt x="61293" y="9040"/>
                    <a:pt x="61761" y="9096"/>
                    <a:pt x="62229" y="9134"/>
                  </a:cubicBezTo>
                  <a:cubicBezTo>
                    <a:pt x="62763" y="9162"/>
                    <a:pt x="63297" y="9176"/>
                    <a:pt x="63833" y="9176"/>
                  </a:cubicBezTo>
                  <a:cubicBezTo>
                    <a:pt x="64369" y="9176"/>
                    <a:pt x="64907" y="9162"/>
                    <a:pt x="65450" y="9134"/>
                  </a:cubicBezTo>
                  <a:cubicBezTo>
                    <a:pt x="67829" y="9059"/>
                    <a:pt x="70694" y="8928"/>
                    <a:pt x="74065" y="8778"/>
                  </a:cubicBezTo>
                  <a:lnTo>
                    <a:pt x="76874" y="8534"/>
                  </a:lnTo>
                  <a:lnTo>
                    <a:pt x="80076" y="8291"/>
                  </a:lnTo>
                  <a:cubicBezTo>
                    <a:pt x="82304" y="8122"/>
                    <a:pt x="84627" y="7954"/>
                    <a:pt x="86743" y="7804"/>
                  </a:cubicBezTo>
                  <a:cubicBezTo>
                    <a:pt x="88840" y="7654"/>
                    <a:pt x="90750" y="7523"/>
                    <a:pt x="92117" y="7429"/>
                  </a:cubicBezTo>
                  <a:lnTo>
                    <a:pt x="94346" y="7298"/>
                  </a:lnTo>
                  <a:lnTo>
                    <a:pt x="94346" y="7298"/>
                  </a:lnTo>
                  <a:cubicBezTo>
                    <a:pt x="97024" y="7542"/>
                    <a:pt x="95525" y="8085"/>
                    <a:pt x="93952" y="8609"/>
                  </a:cubicBezTo>
                  <a:cubicBezTo>
                    <a:pt x="104851" y="7991"/>
                    <a:pt x="115788" y="7561"/>
                    <a:pt x="126705" y="7336"/>
                  </a:cubicBezTo>
                  <a:cubicBezTo>
                    <a:pt x="133070" y="7205"/>
                    <a:pt x="139442" y="7137"/>
                    <a:pt x="145812" y="7137"/>
                  </a:cubicBezTo>
                  <a:cubicBezTo>
                    <a:pt x="150369" y="7137"/>
                    <a:pt x="154924" y="7172"/>
                    <a:pt x="159477" y="7242"/>
                  </a:cubicBezTo>
                  <a:cubicBezTo>
                    <a:pt x="170395" y="7411"/>
                    <a:pt x="181312" y="7748"/>
                    <a:pt x="192174" y="8553"/>
                  </a:cubicBezTo>
                  <a:cubicBezTo>
                    <a:pt x="203016" y="9358"/>
                    <a:pt x="213822" y="10650"/>
                    <a:pt x="224440" y="12748"/>
                  </a:cubicBezTo>
                  <a:lnTo>
                    <a:pt x="225259" y="12914"/>
                  </a:lnTo>
                  <a:lnTo>
                    <a:pt x="224421" y="12748"/>
                  </a:lnTo>
                  <a:cubicBezTo>
                    <a:pt x="213784" y="10669"/>
                    <a:pt x="202923" y="9396"/>
                    <a:pt x="191986" y="8609"/>
                  </a:cubicBezTo>
                  <a:cubicBezTo>
                    <a:pt x="181069" y="7841"/>
                    <a:pt x="170039" y="7542"/>
                    <a:pt x="159009" y="7411"/>
                  </a:cubicBezTo>
                  <a:cubicBezTo>
                    <a:pt x="155487" y="7369"/>
                    <a:pt x="151965" y="7348"/>
                    <a:pt x="148443" y="7348"/>
                  </a:cubicBezTo>
                  <a:cubicBezTo>
                    <a:pt x="129825" y="7348"/>
                    <a:pt x="111196" y="7931"/>
                    <a:pt x="92567" y="9096"/>
                  </a:cubicBezTo>
                  <a:cubicBezTo>
                    <a:pt x="91855" y="9414"/>
                    <a:pt x="91593" y="9658"/>
                    <a:pt x="92716" y="9808"/>
                  </a:cubicBezTo>
                  <a:cubicBezTo>
                    <a:pt x="93546" y="9873"/>
                    <a:pt x="94375" y="9924"/>
                    <a:pt x="95205" y="9924"/>
                  </a:cubicBezTo>
                  <a:cubicBezTo>
                    <a:pt x="95331" y="9924"/>
                    <a:pt x="95456" y="9923"/>
                    <a:pt x="95582" y="9920"/>
                  </a:cubicBezTo>
                  <a:cubicBezTo>
                    <a:pt x="95909" y="9925"/>
                    <a:pt x="96261" y="9927"/>
                    <a:pt x="96640" y="9927"/>
                  </a:cubicBezTo>
                  <a:cubicBezTo>
                    <a:pt x="97867" y="9927"/>
                    <a:pt x="99377" y="9902"/>
                    <a:pt x="101237" y="9845"/>
                  </a:cubicBezTo>
                  <a:cubicBezTo>
                    <a:pt x="107979" y="9789"/>
                    <a:pt x="123147" y="9077"/>
                    <a:pt x="140001" y="8853"/>
                  </a:cubicBezTo>
                  <a:cubicBezTo>
                    <a:pt x="144329" y="8790"/>
                    <a:pt x="148772" y="8756"/>
                    <a:pt x="153212" y="8756"/>
                  </a:cubicBezTo>
                  <a:cubicBezTo>
                    <a:pt x="166060" y="8756"/>
                    <a:pt x="178880" y="9042"/>
                    <a:pt x="188803" y="9752"/>
                  </a:cubicBezTo>
                  <a:cubicBezTo>
                    <a:pt x="193391" y="10070"/>
                    <a:pt x="198016" y="10501"/>
                    <a:pt x="202623" y="11006"/>
                  </a:cubicBezTo>
                  <a:cubicBezTo>
                    <a:pt x="207249" y="11531"/>
                    <a:pt x="211855" y="12167"/>
                    <a:pt x="216462" y="12935"/>
                  </a:cubicBezTo>
                  <a:cubicBezTo>
                    <a:pt x="221069" y="13703"/>
                    <a:pt x="225676" y="14564"/>
                    <a:pt x="230226" y="15650"/>
                  </a:cubicBezTo>
                  <a:cubicBezTo>
                    <a:pt x="234758" y="16662"/>
                    <a:pt x="239196" y="17954"/>
                    <a:pt x="243560" y="19527"/>
                  </a:cubicBezTo>
                  <a:cubicBezTo>
                    <a:pt x="245695" y="20295"/>
                    <a:pt x="247773" y="21194"/>
                    <a:pt x="249814" y="22186"/>
                  </a:cubicBezTo>
                  <a:lnTo>
                    <a:pt x="250582" y="22561"/>
                  </a:lnTo>
                  <a:cubicBezTo>
                    <a:pt x="250826" y="22692"/>
                    <a:pt x="251069" y="22823"/>
                    <a:pt x="251313" y="22954"/>
                  </a:cubicBezTo>
                  <a:cubicBezTo>
                    <a:pt x="251799" y="23216"/>
                    <a:pt x="252305" y="23478"/>
                    <a:pt x="252792" y="23740"/>
                  </a:cubicBezTo>
                  <a:lnTo>
                    <a:pt x="254234" y="24602"/>
                  </a:lnTo>
                  <a:cubicBezTo>
                    <a:pt x="254459" y="24733"/>
                    <a:pt x="254702" y="24883"/>
                    <a:pt x="254927" y="25051"/>
                  </a:cubicBezTo>
                  <a:lnTo>
                    <a:pt x="255638" y="25501"/>
                  </a:lnTo>
                  <a:lnTo>
                    <a:pt x="256331" y="25950"/>
                  </a:lnTo>
                  <a:cubicBezTo>
                    <a:pt x="256556" y="26119"/>
                    <a:pt x="256781" y="26287"/>
                    <a:pt x="257005" y="26437"/>
                  </a:cubicBezTo>
                  <a:cubicBezTo>
                    <a:pt x="257436" y="26774"/>
                    <a:pt x="257904" y="27074"/>
                    <a:pt x="258316" y="27429"/>
                  </a:cubicBezTo>
                  <a:lnTo>
                    <a:pt x="259590" y="28459"/>
                  </a:lnTo>
                  <a:cubicBezTo>
                    <a:pt x="259796" y="28628"/>
                    <a:pt x="260002" y="28815"/>
                    <a:pt x="260189" y="29003"/>
                  </a:cubicBezTo>
                  <a:lnTo>
                    <a:pt x="260788" y="29564"/>
                  </a:lnTo>
                  <a:lnTo>
                    <a:pt x="261387" y="30126"/>
                  </a:lnTo>
                  <a:lnTo>
                    <a:pt x="261949" y="30707"/>
                  </a:lnTo>
                  <a:lnTo>
                    <a:pt x="262511" y="31287"/>
                  </a:lnTo>
                  <a:cubicBezTo>
                    <a:pt x="262698" y="31493"/>
                    <a:pt x="262886" y="31680"/>
                    <a:pt x="263054" y="31886"/>
                  </a:cubicBezTo>
                  <a:cubicBezTo>
                    <a:pt x="263410" y="32298"/>
                    <a:pt x="263766" y="32710"/>
                    <a:pt x="264122" y="33122"/>
                  </a:cubicBezTo>
                  <a:lnTo>
                    <a:pt x="265114" y="34414"/>
                  </a:lnTo>
                  <a:cubicBezTo>
                    <a:pt x="267698" y="37916"/>
                    <a:pt x="269683" y="41924"/>
                    <a:pt x="271256" y="46194"/>
                  </a:cubicBezTo>
                  <a:cubicBezTo>
                    <a:pt x="272829" y="50463"/>
                    <a:pt x="273934" y="54976"/>
                    <a:pt x="274758" y="59583"/>
                  </a:cubicBezTo>
                  <a:cubicBezTo>
                    <a:pt x="275601" y="64209"/>
                    <a:pt x="276163" y="68871"/>
                    <a:pt x="276462" y="73553"/>
                  </a:cubicBezTo>
                  <a:cubicBezTo>
                    <a:pt x="276762" y="78235"/>
                    <a:pt x="276781" y="82935"/>
                    <a:pt x="276519" y="87617"/>
                  </a:cubicBezTo>
                  <a:cubicBezTo>
                    <a:pt x="276050" y="96943"/>
                    <a:pt x="274515" y="106194"/>
                    <a:pt x="271968" y="115182"/>
                  </a:cubicBezTo>
                  <a:cubicBezTo>
                    <a:pt x="270695" y="119639"/>
                    <a:pt x="269178" y="124021"/>
                    <a:pt x="267417" y="128291"/>
                  </a:cubicBezTo>
                  <a:cubicBezTo>
                    <a:pt x="265676" y="132542"/>
                    <a:pt x="263691" y="136680"/>
                    <a:pt x="261481" y="140707"/>
                  </a:cubicBezTo>
                  <a:cubicBezTo>
                    <a:pt x="259271" y="144677"/>
                    <a:pt x="256856" y="148516"/>
                    <a:pt x="254215" y="152224"/>
                  </a:cubicBezTo>
                  <a:cubicBezTo>
                    <a:pt x="251612" y="155838"/>
                    <a:pt x="248803" y="159190"/>
                    <a:pt x="245695" y="161886"/>
                  </a:cubicBezTo>
                  <a:cubicBezTo>
                    <a:pt x="245414" y="162130"/>
                    <a:pt x="245133" y="162373"/>
                    <a:pt x="244852" y="162598"/>
                  </a:cubicBezTo>
                  <a:lnTo>
                    <a:pt x="244421" y="162954"/>
                  </a:lnTo>
                  <a:cubicBezTo>
                    <a:pt x="244271" y="163066"/>
                    <a:pt x="244121" y="163179"/>
                    <a:pt x="243972" y="163291"/>
                  </a:cubicBezTo>
                  <a:cubicBezTo>
                    <a:pt x="243691" y="163497"/>
                    <a:pt x="243391" y="163722"/>
                    <a:pt x="243092" y="163946"/>
                  </a:cubicBezTo>
                  <a:lnTo>
                    <a:pt x="242193" y="164546"/>
                  </a:lnTo>
                  <a:lnTo>
                    <a:pt x="241968" y="164695"/>
                  </a:lnTo>
                  <a:lnTo>
                    <a:pt x="241724" y="164845"/>
                  </a:lnTo>
                  <a:lnTo>
                    <a:pt x="241256" y="165126"/>
                  </a:lnTo>
                  <a:lnTo>
                    <a:pt x="240788" y="165407"/>
                  </a:lnTo>
                  <a:cubicBezTo>
                    <a:pt x="240638" y="165501"/>
                    <a:pt x="240489" y="165576"/>
                    <a:pt x="240320" y="165651"/>
                  </a:cubicBezTo>
                  <a:cubicBezTo>
                    <a:pt x="240020" y="165819"/>
                    <a:pt x="239702" y="165988"/>
                    <a:pt x="239384" y="166156"/>
                  </a:cubicBezTo>
                  <a:lnTo>
                    <a:pt x="238447" y="166587"/>
                  </a:lnTo>
                  <a:lnTo>
                    <a:pt x="238204" y="166699"/>
                  </a:lnTo>
                  <a:cubicBezTo>
                    <a:pt x="238129" y="166737"/>
                    <a:pt x="238054" y="166774"/>
                    <a:pt x="237979" y="166793"/>
                  </a:cubicBezTo>
                  <a:lnTo>
                    <a:pt x="237492" y="166980"/>
                  </a:lnTo>
                  <a:cubicBezTo>
                    <a:pt x="237155" y="167111"/>
                    <a:pt x="236837" y="167242"/>
                    <a:pt x="236500" y="167355"/>
                  </a:cubicBezTo>
                  <a:lnTo>
                    <a:pt x="235507" y="167673"/>
                  </a:lnTo>
                  <a:lnTo>
                    <a:pt x="234477" y="167935"/>
                  </a:lnTo>
                  <a:cubicBezTo>
                    <a:pt x="234309" y="167973"/>
                    <a:pt x="234140" y="168029"/>
                    <a:pt x="233972" y="168066"/>
                  </a:cubicBezTo>
                  <a:lnTo>
                    <a:pt x="233447" y="168160"/>
                  </a:lnTo>
                  <a:cubicBezTo>
                    <a:pt x="233073" y="168216"/>
                    <a:pt x="232736" y="168310"/>
                    <a:pt x="232380" y="168366"/>
                  </a:cubicBezTo>
                  <a:lnTo>
                    <a:pt x="231294" y="168516"/>
                  </a:lnTo>
                  <a:cubicBezTo>
                    <a:pt x="230938" y="168591"/>
                    <a:pt x="230545" y="168609"/>
                    <a:pt x="230189" y="168647"/>
                  </a:cubicBezTo>
                  <a:cubicBezTo>
                    <a:pt x="229440" y="168740"/>
                    <a:pt x="228672" y="168759"/>
                    <a:pt x="227923" y="168815"/>
                  </a:cubicBezTo>
                  <a:cubicBezTo>
                    <a:pt x="227136" y="168853"/>
                    <a:pt x="226369" y="168890"/>
                    <a:pt x="225582" y="168890"/>
                  </a:cubicBezTo>
                  <a:cubicBezTo>
                    <a:pt x="225303" y="168894"/>
                    <a:pt x="225022" y="168895"/>
                    <a:pt x="224740" y="168895"/>
                  </a:cubicBezTo>
                  <a:cubicBezTo>
                    <a:pt x="223426" y="168895"/>
                    <a:pt x="222073" y="168862"/>
                    <a:pt x="220732" y="168815"/>
                  </a:cubicBezTo>
                  <a:lnTo>
                    <a:pt x="215657" y="168628"/>
                  </a:lnTo>
                  <a:cubicBezTo>
                    <a:pt x="213934" y="168572"/>
                    <a:pt x="212174" y="168534"/>
                    <a:pt x="210376" y="168534"/>
                  </a:cubicBezTo>
                  <a:cubicBezTo>
                    <a:pt x="203129" y="168609"/>
                    <a:pt x="196031" y="169658"/>
                    <a:pt x="189177" y="171194"/>
                  </a:cubicBezTo>
                  <a:cubicBezTo>
                    <a:pt x="182324" y="172710"/>
                    <a:pt x="175694" y="174752"/>
                    <a:pt x="169215" y="176774"/>
                  </a:cubicBezTo>
                  <a:cubicBezTo>
                    <a:pt x="162717" y="178797"/>
                    <a:pt x="156331" y="180913"/>
                    <a:pt x="149983" y="182636"/>
                  </a:cubicBezTo>
                  <a:cubicBezTo>
                    <a:pt x="143672" y="184377"/>
                    <a:pt x="137267" y="185669"/>
                    <a:pt x="130788" y="186493"/>
                  </a:cubicBezTo>
                  <a:cubicBezTo>
                    <a:pt x="125296" y="187183"/>
                    <a:pt x="119773" y="187527"/>
                    <a:pt x="114254" y="187527"/>
                  </a:cubicBezTo>
                  <a:cubicBezTo>
                    <a:pt x="106730" y="187527"/>
                    <a:pt x="99212" y="186888"/>
                    <a:pt x="91780" y="185613"/>
                  </a:cubicBezTo>
                  <a:cubicBezTo>
                    <a:pt x="82848" y="184096"/>
                    <a:pt x="74083" y="181643"/>
                    <a:pt x="65675" y="178291"/>
                  </a:cubicBezTo>
                  <a:cubicBezTo>
                    <a:pt x="63578" y="177448"/>
                    <a:pt x="61518" y="176568"/>
                    <a:pt x="59589" y="175576"/>
                  </a:cubicBezTo>
                  <a:cubicBezTo>
                    <a:pt x="57716" y="174621"/>
                    <a:pt x="55919" y="173516"/>
                    <a:pt x="54214" y="172261"/>
                  </a:cubicBezTo>
                  <a:cubicBezTo>
                    <a:pt x="53409" y="171662"/>
                    <a:pt x="52623" y="171006"/>
                    <a:pt x="51892" y="170332"/>
                  </a:cubicBezTo>
                  <a:cubicBezTo>
                    <a:pt x="51518" y="169976"/>
                    <a:pt x="51199" y="169639"/>
                    <a:pt x="50844" y="169283"/>
                  </a:cubicBezTo>
                  <a:cubicBezTo>
                    <a:pt x="50675" y="169115"/>
                    <a:pt x="50507" y="168928"/>
                    <a:pt x="50357" y="168740"/>
                  </a:cubicBezTo>
                  <a:cubicBezTo>
                    <a:pt x="50207" y="168553"/>
                    <a:pt x="50038" y="168385"/>
                    <a:pt x="49889" y="168179"/>
                  </a:cubicBezTo>
                  <a:lnTo>
                    <a:pt x="49420" y="167598"/>
                  </a:lnTo>
                  <a:cubicBezTo>
                    <a:pt x="49271" y="167411"/>
                    <a:pt x="49121" y="167205"/>
                    <a:pt x="48971" y="166999"/>
                  </a:cubicBezTo>
                  <a:cubicBezTo>
                    <a:pt x="48671" y="166606"/>
                    <a:pt x="48390" y="166156"/>
                    <a:pt x="48110" y="165725"/>
                  </a:cubicBezTo>
                  <a:cubicBezTo>
                    <a:pt x="47548" y="164827"/>
                    <a:pt x="46986" y="163909"/>
                    <a:pt x="46443" y="162916"/>
                  </a:cubicBezTo>
                  <a:cubicBezTo>
                    <a:pt x="45357" y="160969"/>
                    <a:pt x="44271" y="158815"/>
                    <a:pt x="43035" y="156606"/>
                  </a:cubicBezTo>
                  <a:cubicBezTo>
                    <a:pt x="41743" y="154246"/>
                    <a:pt x="40226" y="152018"/>
                    <a:pt x="38522" y="149958"/>
                  </a:cubicBezTo>
                  <a:cubicBezTo>
                    <a:pt x="36743" y="147898"/>
                    <a:pt x="34757" y="146044"/>
                    <a:pt x="32585" y="144415"/>
                  </a:cubicBezTo>
                  <a:cubicBezTo>
                    <a:pt x="30525" y="142823"/>
                    <a:pt x="28447" y="141456"/>
                    <a:pt x="26462" y="140145"/>
                  </a:cubicBezTo>
                  <a:cubicBezTo>
                    <a:pt x="24495" y="138834"/>
                    <a:pt x="22585" y="137579"/>
                    <a:pt x="20862" y="136287"/>
                  </a:cubicBezTo>
                  <a:cubicBezTo>
                    <a:pt x="19214" y="135070"/>
                    <a:pt x="17698" y="133703"/>
                    <a:pt x="16293" y="132205"/>
                  </a:cubicBezTo>
                  <a:cubicBezTo>
                    <a:pt x="13709" y="129340"/>
                    <a:pt x="11874" y="125782"/>
                    <a:pt x="10825" y="121924"/>
                  </a:cubicBezTo>
                  <a:cubicBezTo>
                    <a:pt x="9795" y="118010"/>
                    <a:pt x="9458" y="113928"/>
                    <a:pt x="9851" y="109901"/>
                  </a:cubicBezTo>
                  <a:cubicBezTo>
                    <a:pt x="10038" y="107879"/>
                    <a:pt x="10375" y="105875"/>
                    <a:pt x="10881" y="103928"/>
                  </a:cubicBezTo>
                  <a:cubicBezTo>
                    <a:pt x="11143" y="102954"/>
                    <a:pt x="11405" y="101961"/>
                    <a:pt x="11742" y="101025"/>
                  </a:cubicBezTo>
                  <a:cubicBezTo>
                    <a:pt x="11817" y="100782"/>
                    <a:pt x="11911" y="100538"/>
                    <a:pt x="12005" y="100313"/>
                  </a:cubicBezTo>
                  <a:lnTo>
                    <a:pt x="12267" y="99583"/>
                  </a:lnTo>
                  <a:cubicBezTo>
                    <a:pt x="12454" y="99115"/>
                    <a:pt x="12623" y="98628"/>
                    <a:pt x="12847" y="98160"/>
                  </a:cubicBezTo>
                  <a:lnTo>
                    <a:pt x="13447" y="96755"/>
                  </a:lnTo>
                  <a:cubicBezTo>
                    <a:pt x="13653" y="96287"/>
                    <a:pt x="13896" y="95838"/>
                    <a:pt x="14121" y="95370"/>
                  </a:cubicBezTo>
                  <a:lnTo>
                    <a:pt x="14458" y="94677"/>
                  </a:lnTo>
                  <a:lnTo>
                    <a:pt x="14832" y="94003"/>
                  </a:lnTo>
                  <a:lnTo>
                    <a:pt x="15563" y="92635"/>
                  </a:lnTo>
                  <a:lnTo>
                    <a:pt x="16349" y="91306"/>
                  </a:lnTo>
                  <a:cubicBezTo>
                    <a:pt x="16480" y="91100"/>
                    <a:pt x="16611" y="90875"/>
                    <a:pt x="16761" y="90650"/>
                  </a:cubicBezTo>
                  <a:lnTo>
                    <a:pt x="17173" y="89995"/>
                  </a:lnTo>
                  <a:cubicBezTo>
                    <a:pt x="17454" y="89564"/>
                    <a:pt x="17735" y="89134"/>
                    <a:pt x="18016" y="88703"/>
                  </a:cubicBezTo>
                  <a:lnTo>
                    <a:pt x="18915" y="87429"/>
                  </a:lnTo>
                  <a:cubicBezTo>
                    <a:pt x="19196" y="86999"/>
                    <a:pt x="19514" y="86587"/>
                    <a:pt x="19832" y="86175"/>
                  </a:cubicBezTo>
                  <a:cubicBezTo>
                    <a:pt x="20132" y="85763"/>
                    <a:pt x="20432" y="85332"/>
                    <a:pt x="20769" y="84939"/>
                  </a:cubicBezTo>
                  <a:cubicBezTo>
                    <a:pt x="21405" y="84115"/>
                    <a:pt x="22042" y="83310"/>
                    <a:pt x="22716" y="82523"/>
                  </a:cubicBezTo>
                  <a:cubicBezTo>
                    <a:pt x="24046" y="80913"/>
                    <a:pt x="25450" y="79377"/>
                    <a:pt x="26874" y="77879"/>
                  </a:cubicBezTo>
                  <a:cubicBezTo>
                    <a:pt x="32623" y="71849"/>
                    <a:pt x="38990" y="66474"/>
                    <a:pt x="45188" y="61044"/>
                  </a:cubicBezTo>
                  <a:cubicBezTo>
                    <a:pt x="51405" y="55594"/>
                    <a:pt x="57435" y="50051"/>
                    <a:pt x="62604" y="43946"/>
                  </a:cubicBezTo>
                  <a:cubicBezTo>
                    <a:pt x="63840" y="42523"/>
                    <a:pt x="64945" y="41006"/>
                    <a:pt x="65919" y="39396"/>
                  </a:cubicBezTo>
                  <a:cubicBezTo>
                    <a:pt x="66930" y="37710"/>
                    <a:pt x="67641" y="35856"/>
                    <a:pt x="68035" y="33928"/>
                  </a:cubicBezTo>
                  <a:cubicBezTo>
                    <a:pt x="68372" y="32149"/>
                    <a:pt x="68409" y="30332"/>
                    <a:pt x="68147" y="28534"/>
                  </a:cubicBezTo>
                  <a:cubicBezTo>
                    <a:pt x="67922" y="27092"/>
                    <a:pt x="67585" y="25688"/>
                    <a:pt x="67098" y="24302"/>
                  </a:cubicBezTo>
                  <a:cubicBezTo>
                    <a:pt x="66668" y="23085"/>
                    <a:pt x="66218" y="22017"/>
                    <a:pt x="65806" y="21081"/>
                  </a:cubicBezTo>
                  <a:cubicBezTo>
                    <a:pt x="65376" y="20126"/>
                    <a:pt x="64982" y="19283"/>
                    <a:pt x="64627" y="18516"/>
                  </a:cubicBezTo>
                  <a:cubicBezTo>
                    <a:pt x="63915" y="16980"/>
                    <a:pt x="63372" y="15763"/>
                    <a:pt x="62979" y="14789"/>
                  </a:cubicBezTo>
                  <a:cubicBezTo>
                    <a:pt x="62585" y="13797"/>
                    <a:pt x="62323" y="13047"/>
                    <a:pt x="62136" y="12486"/>
                  </a:cubicBezTo>
                  <a:lnTo>
                    <a:pt x="62061" y="12280"/>
                  </a:lnTo>
                  <a:lnTo>
                    <a:pt x="61986" y="12036"/>
                  </a:lnTo>
                  <a:cubicBezTo>
                    <a:pt x="61930" y="11905"/>
                    <a:pt x="61892" y="11774"/>
                    <a:pt x="61855" y="11643"/>
                  </a:cubicBezTo>
                  <a:cubicBezTo>
                    <a:pt x="61780" y="11474"/>
                    <a:pt x="61705" y="11287"/>
                    <a:pt x="61612" y="11119"/>
                  </a:cubicBezTo>
                  <a:cubicBezTo>
                    <a:pt x="61535" y="10999"/>
                    <a:pt x="61466" y="10941"/>
                    <a:pt x="61405" y="10941"/>
                  </a:cubicBezTo>
                  <a:cubicBezTo>
                    <a:pt x="61224" y="10941"/>
                    <a:pt x="61106" y="11443"/>
                    <a:pt x="61050" y="12392"/>
                  </a:cubicBezTo>
                  <a:cubicBezTo>
                    <a:pt x="60994" y="13160"/>
                    <a:pt x="61031" y="13928"/>
                    <a:pt x="61143" y="14695"/>
                  </a:cubicBezTo>
                  <a:cubicBezTo>
                    <a:pt x="61331" y="15875"/>
                    <a:pt x="61593" y="17055"/>
                    <a:pt x="61930" y="18197"/>
                  </a:cubicBezTo>
                  <a:cubicBezTo>
                    <a:pt x="62323" y="19564"/>
                    <a:pt x="62866" y="21100"/>
                    <a:pt x="63409" y="22879"/>
                  </a:cubicBezTo>
                  <a:cubicBezTo>
                    <a:pt x="63952" y="24639"/>
                    <a:pt x="64533" y="26643"/>
                    <a:pt x="64701" y="28928"/>
                  </a:cubicBezTo>
                  <a:cubicBezTo>
                    <a:pt x="64795" y="30107"/>
                    <a:pt x="64739" y="31306"/>
                    <a:pt x="64514" y="32467"/>
                  </a:cubicBezTo>
                  <a:cubicBezTo>
                    <a:pt x="64271" y="33722"/>
                    <a:pt x="63821" y="34920"/>
                    <a:pt x="63222" y="36025"/>
                  </a:cubicBezTo>
                  <a:cubicBezTo>
                    <a:pt x="62904" y="36606"/>
                    <a:pt x="62567" y="37149"/>
                    <a:pt x="62192" y="37692"/>
                  </a:cubicBezTo>
                  <a:cubicBezTo>
                    <a:pt x="61818" y="38235"/>
                    <a:pt x="61424" y="38759"/>
                    <a:pt x="60994" y="39283"/>
                  </a:cubicBezTo>
                  <a:cubicBezTo>
                    <a:pt x="60132" y="40313"/>
                    <a:pt x="59196" y="41325"/>
                    <a:pt x="58203" y="42336"/>
                  </a:cubicBezTo>
                  <a:cubicBezTo>
                    <a:pt x="54289" y="46418"/>
                    <a:pt x="49645" y="50576"/>
                    <a:pt x="44458" y="54920"/>
                  </a:cubicBezTo>
                  <a:lnTo>
                    <a:pt x="43915" y="54283"/>
                  </a:lnTo>
                  <a:cubicBezTo>
                    <a:pt x="49027" y="49901"/>
                    <a:pt x="52997" y="46119"/>
                    <a:pt x="55975" y="42879"/>
                  </a:cubicBezTo>
                  <a:cubicBezTo>
                    <a:pt x="56368" y="42486"/>
                    <a:pt x="56724" y="42074"/>
                    <a:pt x="57061" y="41699"/>
                  </a:cubicBezTo>
                  <a:lnTo>
                    <a:pt x="58072" y="40557"/>
                  </a:lnTo>
                  <a:cubicBezTo>
                    <a:pt x="58709" y="39826"/>
                    <a:pt x="59271" y="39115"/>
                    <a:pt x="59776" y="38459"/>
                  </a:cubicBezTo>
                  <a:cubicBezTo>
                    <a:pt x="60638" y="37336"/>
                    <a:pt x="61349" y="36100"/>
                    <a:pt x="61892" y="34808"/>
                  </a:cubicBezTo>
                  <a:cubicBezTo>
                    <a:pt x="62080" y="34302"/>
                    <a:pt x="62248" y="33797"/>
                    <a:pt x="62361" y="33272"/>
                  </a:cubicBezTo>
                  <a:cubicBezTo>
                    <a:pt x="62454" y="32841"/>
                    <a:pt x="62510" y="32411"/>
                    <a:pt x="62548" y="31961"/>
                  </a:cubicBezTo>
                  <a:cubicBezTo>
                    <a:pt x="62585" y="31306"/>
                    <a:pt x="62567" y="30650"/>
                    <a:pt x="62454" y="29995"/>
                  </a:cubicBezTo>
                  <a:cubicBezTo>
                    <a:pt x="62267" y="28965"/>
                    <a:pt x="62005" y="28478"/>
                    <a:pt x="61836" y="28328"/>
                  </a:cubicBezTo>
                  <a:cubicBezTo>
                    <a:pt x="61786" y="28286"/>
                    <a:pt x="61740" y="28267"/>
                    <a:pt x="61697" y="28267"/>
                  </a:cubicBezTo>
                  <a:cubicBezTo>
                    <a:pt x="61415" y="28267"/>
                    <a:pt x="61256" y="29082"/>
                    <a:pt x="61012" y="29602"/>
                  </a:cubicBezTo>
                  <a:cubicBezTo>
                    <a:pt x="60862" y="29901"/>
                    <a:pt x="60713" y="30145"/>
                    <a:pt x="60563" y="30145"/>
                  </a:cubicBezTo>
                  <a:cubicBezTo>
                    <a:pt x="60488" y="30145"/>
                    <a:pt x="60413" y="30089"/>
                    <a:pt x="60319" y="29958"/>
                  </a:cubicBezTo>
                  <a:cubicBezTo>
                    <a:pt x="60207" y="29752"/>
                    <a:pt x="60113" y="29546"/>
                    <a:pt x="60038" y="29321"/>
                  </a:cubicBezTo>
                  <a:lnTo>
                    <a:pt x="60038" y="29321"/>
                  </a:lnTo>
                  <a:cubicBezTo>
                    <a:pt x="60226" y="30463"/>
                    <a:pt x="60151" y="31624"/>
                    <a:pt x="59832" y="32729"/>
                  </a:cubicBezTo>
                  <a:cubicBezTo>
                    <a:pt x="59458" y="33928"/>
                    <a:pt x="58877" y="35051"/>
                    <a:pt x="58110" y="36062"/>
                  </a:cubicBezTo>
                  <a:cubicBezTo>
                    <a:pt x="57192" y="37298"/>
                    <a:pt x="56218" y="38497"/>
                    <a:pt x="55151" y="39602"/>
                  </a:cubicBezTo>
                  <a:lnTo>
                    <a:pt x="54327" y="40519"/>
                  </a:lnTo>
                  <a:lnTo>
                    <a:pt x="53484" y="41400"/>
                  </a:lnTo>
                  <a:lnTo>
                    <a:pt x="52641" y="42280"/>
                  </a:lnTo>
                  <a:lnTo>
                    <a:pt x="51780" y="43160"/>
                  </a:lnTo>
                  <a:cubicBezTo>
                    <a:pt x="47155" y="47804"/>
                    <a:pt x="42061" y="52130"/>
                    <a:pt x="36892" y="56493"/>
                  </a:cubicBezTo>
                  <a:cubicBezTo>
                    <a:pt x="31724" y="60875"/>
                    <a:pt x="26424" y="65295"/>
                    <a:pt x="21443" y="70220"/>
                  </a:cubicBezTo>
                  <a:cubicBezTo>
                    <a:pt x="16462" y="75126"/>
                    <a:pt x="11742" y="80519"/>
                    <a:pt x="7866" y="86699"/>
                  </a:cubicBezTo>
                  <a:lnTo>
                    <a:pt x="7136" y="87954"/>
                  </a:lnTo>
                  <a:lnTo>
                    <a:pt x="6368" y="89358"/>
                  </a:lnTo>
                  <a:lnTo>
                    <a:pt x="5956" y="90107"/>
                  </a:lnTo>
                  <a:cubicBezTo>
                    <a:pt x="5825" y="90370"/>
                    <a:pt x="5694" y="90632"/>
                    <a:pt x="5563" y="90894"/>
                  </a:cubicBezTo>
                  <a:lnTo>
                    <a:pt x="4757" y="92561"/>
                  </a:lnTo>
                  <a:cubicBezTo>
                    <a:pt x="4252" y="93722"/>
                    <a:pt x="3709" y="94920"/>
                    <a:pt x="3241" y="96212"/>
                  </a:cubicBezTo>
                  <a:cubicBezTo>
                    <a:pt x="2735" y="97467"/>
                    <a:pt x="2285" y="98815"/>
                    <a:pt x="1892" y="100164"/>
                  </a:cubicBezTo>
                  <a:cubicBezTo>
                    <a:pt x="1518" y="101531"/>
                    <a:pt x="1181" y="102898"/>
                    <a:pt x="918" y="104246"/>
                  </a:cubicBezTo>
                  <a:cubicBezTo>
                    <a:pt x="656" y="105613"/>
                    <a:pt x="469" y="106943"/>
                    <a:pt x="319" y="108235"/>
                  </a:cubicBezTo>
                  <a:cubicBezTo>
                    <a:pt x="76" y="110501"/>
                    <a:pt x="1" y="112785"/>
                    <a:pt x="94" y="115051"/>
                  </a:cubicBezTo>
                  <a:cubicBezTo>
                    <a:pt x="151" y="116437"/>
                    <a:pt x="263" y="117823"/>
                    <a:pt x="469" y="119209"/>
                  </a:cubicBezTo>
                  <a:cubicBezTo>
                    <a:pt x="656" y="120594"/>
                    <a:pt x="918" y="121980"/>
                    <a:pt x="1256" y="123347"/>
                  </a:cubicBezTo>
                  <a:cubicBezTo>
                    <a:pt x="1911" y="126100"/>
                    <a:pt x="2903" y="128778"/>
                    <a:pt x="4177" y="131325"/>
                  </a:cubicBezTo>
                  <a:cubicBezTo>
                    <a:pt x="4814" y="132598"/>
                    <a:pt x="5544" y="133853"/>
                    <a:pt x="6349" y="135033"/>
                  </a:cubicBezTo>
                  <a:cubicBezTo>
                    <a:pt x="7154" y="136231"/>
                    <a:pt x="8035" y="137373"/>
                    <a:pt x="8990" y="138441"/>
                  </a:cubicBezTo>
                  <a:cubicBezTo>
                    <a:pt x="10881" y="140501"/>
                    <a:pt x="12960" y="142373"/>
                    <a:pt x="15207" y="144021"/>
                  </a:cubicBezTo>
                  <a:cubicBezTo>
                    <a:pt x="17342" y="145632"/>
                    <a:pt x="19514" y="147018"/>
                    <a:pt x="21555" y="148347"/>
                  </a:cubicBezTo>
                  <a:cubicBezTo>
                    <a:pt x="23596" y="149695"/>
                    <a:pt x="25525" y="150988"/>
                    <a:pt x="27248" y="152355"/>
                  </a:cubicBezTo>
                  <a:cubicBezTo>
                    <a:pt x="28091" y="153029"/>
                    <a:pt x="28896" y="153722"/>
                    <a:pt x="29683" y="154471"/>
                  </a:cubicBezTo>
                  <a:cubicBezTo>
                    <a:pt x="30057" y="154827"/>
                    <a:pt x="30432" y="155182"/>
                    <a:pt x="30750" y="155576"/>
                  </a:cubicBezTo>
                  <a:lnTo>
                    <a:pt x="31256" y="156137"/>
                  </a:lnTo>
                  <a:cubicBezTo>
                    <a:pt x="31424" y="156325"/>
                    <a:pt x="31574" y="156531"/>
                    <a:pt x="31724" y="156718"/>
                  </a:cubicBezTo>
                  <a:cubicBezTo>
                    <a:pt x="32997" y="158291"/>
                    <a:pt x="34102" y="160164"/>
                    <a:pt x="35244" y="162224"/>
                  </a:cubicBezTo>
                  <a:cubicBezTo>
                    <a:pt x="36368" y="164283"/>
                    <a:pt x="37473" y="166493"/>
                    <a:pt x="38802" y="168778"/>
                  </a:cubicBezTo>
                  <a:cubicBezTo>
                    <a:pt x="39458" y="169920"/>
                    <a:pt x="40188" y="171062"/>
                    <a:pt x="40993" y="172205"/>
                  </a:cubicBezTo>
                  <a:lnTo>
                    <a:pt x="41611" y="173048"/>
                  </a:lnTo>
                  <a:cubicBezTo>
                    <a:pt x="41799" y="173347"/>
                    <a:pt x="42042" y="173609"/>
                    <a:pt x="42267" y="173890"/>
                  </a:cubicBezTo>
                  <a:cubicBezTo>
                    <a:pt x="42698" y="174471"/>
                    <a:pt x="43203" y="174995"/>
                    <a:pt x="43671" y="175538"/>
                  </a:cubicBezTo>
                  <a:cubicBezTo>
                    <a:pt x="44626" y="176587"/>
                    <a:pt x="45656" y="177561"/>
                    <a:pt x="46743" y="178478"/>
                  </a:cubicBezTo>
                  <a:lnTo>
                    <a:pt x="47136" y="178815"/>
                  </a:lnTo>
                  <a:lnTo>
                    <a:pt x="47548" y="179152"/>
                  </a:lnTo>
                  <a:cubicBezTo>
                    <a:pt x="47829" y="179358"/>
                    <a:pt x="48110" y="179583"/>
                    <a:pt x="48372" y="179789"/>
                  </a:cubicBezTo>
                  <a:cubicBezTo>
                    <a:pt x="48934" y="180201"/>
                    <a:pt x="49495" y="180613"/>
                    <a:pt x="50057" y="180988"/>
                  </a:cubicBezTo>
                  <a:cubicBezTo>
                    <a:pt x="52286" y="182467"/>
                    <a:pt x="54608" y="183797"/>
                    <a:pt x="57042" y="184920"/>
                  </a:cubicBezTo>
                  <a:cubicBezTo>
                    <a:pt x="58222" y="185482"/>
                    <a:pt x="59402" y="186006"/>
                    <a:pt x="60563" y="186512"/>
                  </a:cubicBezTo>
                  <a:cubicBezTo>
                    <a:pt x="61162" y="186755"/>
                    <a:pt x="61743" y="186999"/>
                    <a:pt x="62323" y="187224"/>
                  </a:cubicBezTo>
                  <a:lnTo>
                    <a:pt x="64102" y="187898"/>
                  </a:lnTo>
                  <a:cubicBezTo>
                    <a:pt x="65282" y="188347"/>
                    <a:pt x="66443" y="188797"/>
                    <a:pt x="67641" y="189227"/>
                  </a:cubicBezTo>
                  <a:lnTo>
                    <a:pt x="71218" y="190426"/>
                  </a:lnTo>
                  <a:lnTo>
                    <a:pt x="72098" y="190725"/>
                  </a:lnTo>
                  <a:cubicBezTo>
                    <a:pt x="72398" y="190819"/>
                    <a:pt x="72716" y="190894"/>
                    <a:pt x="73016" y="190988"/>
                  </a:cubicBezTo>
                  <a:lnTo>
                    <a:pt x="74814" y="191512"/>
                  </a:lnTo>
                  <a:cubicBezTo>
                    <a:pt x="76031" y="191868"/>
                    <a:pt x="77230" y="192242"/>
                    <a:pt x="78447" y="192542"/>
                  </a:cubicBezTo>
                  <a:lnTo>
                    <a:pt x="82080" y="193441"/>
                  </a:lnTo>
                  <a:cubicBezTo>
                    <a:pt x="83316" y="193740"/>
                    <a:pt x="84533" y="193984"/>
                    <a:pt x="85769" y="194246"/>
                  </a:cubicBezTo>
                  <a:cubicBezTo>
                    <a:pt x="95288" y="196228"/>
                    <a:pt x="104961" y="197217"/>
                    <a:pt x="114633" y="197217"/>
                  </a:cubicBezTo>
                  <a:cubicBezTo>
                    <a:pt x="124882" y="197217"/>
                    <a:pt x="135130" y="196106"/>
                    <a:pt x="145189" y="193890"/>
                  </a:cubicBezTo>
                  <a:cubicBezTo>
                    <a:pt x="154889" y="191699"/>
                    <a:pt x="164140" y="188609"/>
                    <a:pt x="173222" y="185763"/>
                  </a:cubicBezTo>
                  <a:cubicBezTo>
                    <a:pt x="177773" y="184340"/>
                    <a:pt x="182286" y="182973"/>
                    <a:pt x="186799" y="181793"/>
                  </a:cubicBezTo>
                  <a:cubicBezTo>
                    <a:pt x="191256" y="180613"/>
                    <a:pt x="195788" y="179695"/>
                    <a:pt x="200357" y="179040"/>
                  </a:cubicBezTo>
                  <a:lnTo>
                    <a:pt x="202043" y="178815"/>
                  </a:lnTo>
                  <a:cubicBezTo>
                    <a:pt x="202604" y="178740"/>
                    <a:pt x="203166" y="178703"/>
                    <a:pt x="203728" y="178647"/>
                  </a:cubicBezTo>
                  <a:lnTo>
                    <a:pt x="205432" y="178497"/>
                  </a:lnTo>
                  <a:lnTo>
                    <a:pt x="206275" y="178403"/>
                  </a:lnTo>
                  <a:lnTo>
                    <a:pt x="207118" y="178385"/>
                  </a:lnTo>
                  <a:cubicBezTo>
                    <a:pt x="208241" y="178328"/>
                    <a:pt x="209365" y="178272"/>
                    <a:pt x="210488" y="178254"/>
                  </a:cubicBezTo>
                  <a:lnTo>
                    <a:pt x="212193" y="178254"/>
                  </a:lnTo>
                  <a:lnTo>
                    <a:pt x="213934" y="178272"/>
                  </a:lnTo>
                  <a:cubicBezTo>
                    <a:pt x="217260" y="178353"/>
                    <a:pt x="220711" y="178558"/>
                    <a:pt x="224301" y="178558"/>
                  </a:cubicBezTo>
                  <a:cubicBezTo>
                    <a:pt x="225723" y="178558"/>
                    <a:pt x="227168" y="178526"/>
                    <a:pt x="228635" y="178441"/>
                  </a:cubicBezTo>
                  <a:cubicBezTo>
                    <a:pt x="231294" y="178291"/>
                    <a:pt x="233953" y="177916"/>
                    <a:pt x="236537" y="177317"/>
                  </a:cubicBezTo>
                  <a:lnTo>
                    <a:pt x="237530" y="177055"/>
                  </a:lnTo>
                  <a:cubicBezTo>
                    <a:pt x="237867" y="176961"/>
                    <a:pt x="238204" y="176886"/>
                    <a:pt x="238522" y="176774"/>
                  </a:cubicBezTo>
                  <a:lnTo>
                    <a:pt x="239515" y="176437"/>
                  </a:lnTo>
                  <a:cubicBezTo>
                    <a:pt x="239852" y="176325"/>
                    <a:pt x="240170" y="176231"/>
                    <a:pt x="240489" y="176100"/>
                  </a:cubicBezTo>
                  <a:cubicBezTo>
                    <a:pt x="241799" y="175594"/>
                    <a:pt x="243054" y="175033"/>
                    <a:pt x="244271" y="174396"/>
                  </a:cubicBezTo>
                  <a:cubicBezTo>
                    <a:pt x="246668" y="173104"/>
                    <a:pt x="248916" y="171587"/>
                    <a:pt x="250975" y="169827"/>
                  </a:cubicBezTo>
                  <a:cubicBezTo>
                    <a:pt x="252979" y="168141"/>
                    <a:pt x="254852" y="166306"/>
                    <a:pt x="256575" y="164340"/>
                  </a:cubicBezTo>
                  <a:cubicBezTo>
                    <a:pt x="258298" y="162411"/>
                    <a:pt x="259852" y="160407"/>
                    <a:pt x="261313" y="158385"/>
                  </a:cubicBezTo>
                  <a:cubicBezTo>
                    <a:pt x="262062" y="157355"/>
                    <a:pt x="262755" y="156325"/>
                    <a:pt x="263447" y="155295"/>
                  </a:cubicBezTo>
                  <a:lnTo>
                    <a:pt x="264477" y="153759"/>
                  </a:lnTo>
                  <a:lnTo>
                    <a:pt x="265470" y="152186"/>
                  </a:lnTo>
                  <a:cubicBezTo>
                    <a:pt x="268110" y="147991"/>
                    <a:pt x="270507" y="143647"/>
                    <a:pt x="272642" y="139171"/>
                  </a:cubicBezTo>
                  <a:cubicBezTo>
                    <a:pt x="274777" y="134714"/>
                    <a:pt x="276650" y="130126"/>
                    <a:pt x="278279" y="125444"/>
                  </a:cubicBezTo>
                  <a:lnTo>
                    <a:pt x="278597" y="124564"/>
                  </a:lnTo>
                  <a:lnTo>
                    <a:pt x="278878" y="123684"/>
                  </a:lnTo>
                  <a:lnTo>
                    <a:pt x="279459" y="121924"/>
                  </a:lnTo>
                  <a:cubicBezTo>
                    <a:pt x="279833" y="120744"/>
                    <a:pt x="280170" y="119546"/>
                    <a:pt x="280526" y="118366"/>
                  </a:cubicBezTo>
                  <a:cubicBezTo>
                    <a:pt x="280863" y="117167"/>
                    <a:pt x="281200" y="115988"/>
                    <a:pt x="281500" y="114789"/>
                  </a:cubicBezTo>
                  <a:lnTo>
                    <a:pt x="281949" y="112991"/>
                  </a:lnTo>
                  <a:lnTo>
                    <a:pt x="282174" y="112074"/>
                  </a:lnTo>
                  <a:lnTo>
                    <a:pt x="282380" y="111175"/>
                  </a:lnTo>
                  <a:cubicBezTo>
                    <a:pt x="284590" y="101493"/>
                    <a:pt x="285713" y="91606"/>
                    <a:pt x="285732" y="81680"/>
                  </a:cubicBezTo>
                  <a:cubicBezTo>
                    <a:pt x="285751" y="76699"/>
                    <a:pt x="285470" y="71737"/>
                    <a:pt x="284927" y="66793"/>
                  </a:cubicBezTo>
                  <a:cubicBezTo>
                    <a:pt x="284777" y="65557"/>
                    <a:pt x="284627" y="64321"/>
                    <a:pt x="284459" y="63085"/>
                  </a:cubicBezTo>
                  <a:lnTo>
                    <a:pt x="284178" y="61250"/>
                  </a:lnTo>
                  <a:lnTo>
                    <a:pt x="284028" y="60313"/>
                  </a:lnTo>
                  <a:lnTo>
                    <a:pt x="283878" y="59396"/>
                  </a:lnTo>
                  <a:cubicBezTo>
                    <a:pt x="283447" y="56961"/>
                    <a:pt x="282961" y="54489"/>
                    <a:pt x="282361" y="52036"/>
                  </a:cubicBezTo>
                  <a:cubicBezTo>
                    <a:pt x="281762" y="49583"/>
                    <a:pt x="281088" y="47149"/>
                    <a:pt x="280264" y="44714"/>
                  </a:cubicBezTo>
                  <a:cubicBezTo>
                    <a:pt x="279421" y="42261"/>
                    <a:pt x="278447" y="39864"/>
                    <a:pt x="277343" y="37523"/>
                  </a:cubicBezTo>
                  <a:cubicBezTo>
                    <a:pt x="276200" y="35126"/>
                    <a:pt x="274889" y="32823"/>
                    <a:pt x="273410" y="30632"/>
                  </a:cubicBezTo>
                  <a:cubicBezTo>
                    <a:pt x="271912" y="28403"/>
                    <a:pt x="270189" y="26325"/>
                    <a:pt x="268298" y="24414"/>
                  </a:cubicBezTo>
                  <a:cubicBezTo>
                    <a:pt x="266425" y="22504"/>
                    <a:pt x="264384" y="20763"/>
                    <a:pt x="262193" y="19208"/>
                  </a:cubicBezTo>
                  <a:cubicBezTo>
                    <a:pt x="260058" y="17673"/>
                    <a:pt x="257792" y="16306"/>
                    <a:pt x="255451" y="15107"/>
                  </a:cubicBezTo>
                  <a:cubicBezTo>
                    <a:pt x="253166" y="13909"/>
                    <a:pt x="250788" y="12841"/>
                    <a:pt x="248372" y="11905"/>
                  </a:cubicBezTo>
                  <a:lnTo>
                    <a:pt x="247492" y="11549"/>
                  </a:lnTo>
                  <a:lnTo>
                    <a:pt x="246575" y="11231"/>
                  </a:lnTo>
                  <a:cubicBezTo>
                    <a:pt x="245975" y="11006"/>
                    <a:pt x="245376" y="10782"/>
                    <a:pt x="244777" y="10576"/>
                  </a:cubicBezTo>
                  <a:lnTo>
                    <a:pt x="243328" y="10112"/>
                  </a:lnTo>
                  <a:lnTo>
                    <a:pt x="243328" y="10112"/>
                  </a:lnTo>
                  <a:cubicBezTo>
                    <a:pt x="245728" y="10892"/>
                    <a:pt x="248098" y="11770"/>
                    <a:pt x="250414" y="12748"/>
                  </a:cubicBezTo>
                  <a:cubicBezTo>
                    <a:pt x="253504" y="14059"/>
                    <a:pt x="256481" y="15594"/>
                    <a:pt x="259328" y="17355"/>
                  </a:cubicBezTo>
                  <a:cubicBezTo>
                    <a:pt x="262230" y="19152"/>
                    <a:pt x="264946" y="21250"/>
                    <a:pt x="267399" y="23628"/>
                  </a:cubicBezTo>
                  <a:cubicBezTo>
                    <a:pt x="268017" y="24208"/>
                    <a:pt x="268597" y="24845"/>
                    <a:pt x="269196" y="25463"/>
                  </a:cubicBezTo>
                  <a:cubicBezTo>
                    <a:pt x="269515" y="25763"/>
                    <a:pt x="269777" y="26119"/>
                    <a:pt x="270058" y="26437"/>
                  </a:cubicBezTo>
                  <a:lnTo>
                    <a:pt x="270901" y="27411"/>
                  </a:lnTo>
                  <a:lnTo>
                    <a:pt x="271687" y="28422"/>
                  </a:lnTo>
                  <a:cubicBezTo>
                    <a:pt x="271949" y="28778"/>
                    <a:pt x="272230" y="29096"/>
                    <a:pt x="272474" y="29452"/>
                  </a:cubicBezTo>
                  <a:lnTo>
                    <a:pt x="273204" y="30501"/>
                  </a:lnTo>
                  <a:lnTo>
                    <a:pt x="273560" y="31025"/>
                  </a:lnTo>
                  <a:lnTo>
                    <a:pt x="273916" y="31549"/>
                  </a:lnTo>
                  <a:cubicBezTo>
                    <a:pt x="275713" y="34377"/>
                    <a:pt x="277268" y="37355"/>
                    <a:pt x="278541" y="40444"/>
                  </a:cubicBezTo>
                  <a:cubicBezTo>
                    <a:pt x="279777" y="43478"/>
                    <a:pt x="280826" y="46568"/>
                    <a:pt x="281650" y="49714"/>
                  </a:cubicBezTo>
                  <a:cubicBezTo>
                    <a:pt x="282474" y="52823"/>
                    <a:pt x="283148" y="55950"/>
                    <a:pt x="283672" y="59059"/>
                  </a:cubicBezTo>
                  <a:lnTo>
                    <a:pt x="283878" y="60238"/>
                  </a:lnTo>
                  <a:lnTo>
                    <a:pt x="284065" y="61400"/>
                  </a:lnTo>
                  <a:cubicBezTo>
                    <a:pt x="284178" y="62186"/>
                    <a:pt x="284309" y="62973"/>
                    <a:pt x="284403" y="63740"/>
                  </a:cubicBezTo>
                  <a:cubicBezTo>
                    <a:pt x="284609" y="65313"/>
                    <a:pt x="284815" y="66886"/>
                    <a:pt x="284946" y="68459"/>
                  </a:cubicBezTo>
                  <a:cubicBezTo>
                    <a:pt x="287361" y="93553"/>
                    <a:pt x="282642" y="118834"/>
                    <a:pt x="271294" y="141343"/>
                  </a:cubicBezTo>
                  <a:lnTo>
                    <a:pt x="270770" y="142392"/>
                  </a:lnTo>
                  <a:lnTo>
                    <a:pt x="270226" y="143422"/>
                  </a:lnTo>
                  <a:cubicBezTo>
                    <a:pt x="269852" y="144115"/>
                    <a:pt x="269496" y="144808"/>
                    <a:pt x="269103" y="145501"/>
                  </a:cubicBezTo>
                  <a:cubicBezTo>
                    <a:pt x="268335" y="146849"/>
                    <a:pt x="267567" y="148197"/>
                    <a:pt x="266762" y="149546"/>
                  </a:cubicBezTo>
                  <a:cubicBezTo>
                    <a:pt x="265975" y="150894"/>
                    <a:pt x="265133" y="152205"/>
                    <a:pt x="264290" y="153534"/>
                  </a:cubicBezTo>
                  <a:cubicBezTo>
                    <a:pt x="263859" y="154190"/>
                    <a:pt x="263429" y="154827"/>
                    <a:pt x="262979" y="155482"/>
                  </a:cubicBezTo>
                  <a:lnTo>
                    <a:pt x="262324" y="156456"/>
                  </a:lnTo>
                  <a:lnTo>
                    <a:pt x="261650" y="157430"/>
                  </a:lnTo>
                  <a:cubicBezTo>
                    <a:pt x="259814" y="160051"/>
                    <a:pt x="257811" y="162561"/>
                    <a:pt x="255676" y="164920"/>
                  </a:cubicBezTo>
                  <a:cubicBezTo>
                    <a:pt x="254552" y="166119"/>
                    <a:pt x="253410" y="167298"/>
                    <a:pt x="252174" y="168403"/>
                  </a:cubicBezTo>
                  <a:cubicBezTo>
                    <a:pt x="251575" y="168984"/>
                    <a:pt x="250919" y="169508"/>
                    <a:pt x="250264" y="170051"/>
                  </a:cubicBezTo>
                  <a:cubicBezTo>
                    <a:pt x="249945" y="170313"/>
                    <a:pt x="249608" y="170576"/>
                    <a:pt x="249271" y="170819"/>
                  </a:cubicBezTo>
                  <a:cubicBezTo>
                    <a:pt x="248934" y="171081"/>
                    <a:pt x="248616" y="171343"/>
                    <a:pt x="248260" y="171587"/>
                  </a:cubicBezTo>
                  <a:lnTo>
                    <a:pt x="247211" y="172298"/>
                  </a:lnTo>
                  <a:cubicBezTo>
                    <a:pt x="246856" y="172542"/>
                    <a:pt x="246481" y="172767"/>
                    <a:pt x="246125" y="172991"/>
                  </a:cubicBezTo>
                  <a:cubicBezTo>
                    <a:pt x="245395" y="173459"/>
                    <a:pt x="244627" y="173853"/>
                    <a:pt x="243878" y="174265"/>
                  </a:cubicBezTo>
                  <a:cubicBezTo>
                    <a:pt x="242324" y="175070"/>
                    <a:pt x="240713" y="175744"/>
                    <a:pt x="239065" y="176287"/>
                  </a:cubicBezTo>
                  <a:cubicBezTo>
                    <a:pt x="237436" y="176830"/>
                    <a:pt x="235751" y="177242"/>
                    <a:pt x="234065" y="177542"/>
                  </a:cubicBezTo>
                  <a:lnTo>
                    <a:pt x="232811" y="177729"/>
                  </a:lnTo>
                  <a:cubicBezTo>
                    <a:pt x="232605" y="177767"/>
                    <a:pt x="232380" y="177804"/>
                    <a:pt x="232174" y="177823"/>
                  </a:cubicBezTo>
                  <a:lnTo>
                    <a:pt x="231556" y="177898"/>
                  </a:lnTo>
                  <a:lnTo>
                    <a:pt x="230320" y="178029"/>
                  </a:lnTo>
                  <a:lnTo>
                    <a:pt x="229084" y="178104"/>
                  </a:lnTo>
                  <a:cubicBezTo>
                    <a:pt x="227445" y="178216"/>
                    <a:pt x="225835" y="178258"/>
                    <a:pt x="224248" y="178258"/>
                  </a:cubicBezTo>
                  <a:cubicBezTo>
                    <a:pt x="222661" y="178258"/>
                    <a:pt x="221097" y="178216"/>
                    <a:pt x="219552" y="178160"/>
                  </a:cubicBezTo>
                  <a:cubicBezTo>
                    <a:pt x="216680" y="178055"/>
                    <a:pt x="213890" y="177933"/>
                    <a:pt x="211167" y="177933"/>
                  </a:cubicBezTo>
                  <a:cubicBezTo>
                    <a:pt x="210978" y="177933"/>
                    <a:pt x="210789" y="177934"/>
                    <a:pt x="210601" y="177935"/>
                  </a:cubicBezTo>
                  <a:cubicBezTo>
                    <a:pt x="204852" y="177973"/>
                    <a:pt x="199065" y="178759"/>
                    <a:pt x="193260" y="179958"/>
                  </a:cubicBezTo>
                  <a:cubicBezTo>
                    <a:pt x="187473" y="181175"/>
                    <a:pt x="181687" y="182823"/>
                    <a:pt x="175863" y="184621"/>
                  </a:cubicBezTo>
                  <a:cubicBezTo>
                    <a:pt x="170039" y="186400"/>
                    <a:pt x="164159" y="188347"/>
                    <a:pt x="158147" y="190145"/>
                  </a:cubicBezTo>
                  <a:cubicBezTo>
                    <a:pt x="156631" y="190594"/>
                    <a:pt x="155132" y="191044"/>
                    <a:pt x="153597" y="191456"/>
                  </a:cubicBezTo>
                  <a:cubicBezTo>
                    <a:pt x="152061" y="191868"/>
                    <a:pt x="150526" y="192280"/>
                    <a:pt x="148990" y="192673"/>
                  </a:cubicBezTo>
                  <a:lnTo>
                    <a:pt x="146649" y="193235"/>
                  </a:lnTo>
                  <a:cubicBezTo>
                    <a:pt x="145863" y="193422"/>
                    <a:pt x="145095" y="193628"/>
                    <a:pt x="144308" y="193778"/>
                  </a:cubicBezTo>
                  <a:cubicBezTo>
                    <a:pt x="142735" y="194096"/>
                    <a:pt x="141144" y="194433"/>
                    <a:pt x="139571" y="194733"/>
                  </a:cubicBezTo>
                  <a:cubicBezTo>
                    <a:pt x="140001" y="194602"/>
                    <a:pt x="140413" y="194433"/>
                    <a:pt x="140825" y="194265"/>
                  </a:cubicBezTo>
                  <a:cubicBezTo>
                    <a:pt x="140881" y="194223"/>
                    <a:pt x="140864" y="194202"/>
                    <a:pt x="140725" y="194202"/>
                  </a:cubicBezTo>
                  <a:cubicBezTo>
                    <a:pt x="140679" y="194202"/>
                    <a:pt x="140619" y="194204"/>
                    <a:pt x="140544" y="194209"/>
                  </a:cubicBezTo>
                  <a:cubicBezTo>
                    <a:pt x="140395" y="194227"/>
                    <a:pt x="140170" y="194246"/>
                    <a:pt x="139889" y="194283"/>
                  </a:cubicBezTo>
                  <a:lnTo>
                    <a:pt x="138765" y="194433"/>
                  </a:lnTo>
                  <a:cubicBezTo>
                    <a:pt x="141986" y="193815"/>
                    <a:pt x="145170" y="193122"/>
                    <a:pt x="148297" y="192317"/>
                  </a:cubicBezTo>
                  <a:cubicBezTo>
                    <a:pt x="149084" y="192130"/>
                    <a:pt x="149870" y="191924"/>
                    <a:pt x="150638" y="191699"/>
                  </a:cubicBezTo>
                  <a:lnTo>
                    <a:pt x="152979" y="191063"/>
                  </a:lnTo>
                  <a:cubicBezTo>
                    <a:pt x="154533" y="190632"/>
                    <a:pt x="156069" y="190164"/>
                    <a:pt x="157586" y="189714"/>
                  </a:cubicBezTo>
                  <a:cubicBezTo>
                    <a:pt x="163691" y="187879"/>
                    <a:pt x="169664" y="185875"/>
                    <a:pt x="175582" y="184021"/>
                  </a:cubicBezTo>
                  <a:cubicBezTo>
                    <a:pt x="181500" y="182186"/>
                    <a:pt x="187398" y="180482"/>
                    <a:pt x="193316" y="179246"/>
                  </a:cubicBezTo>
                  <a:cubicBezTo>
                    <a:pt x="194046" y="179077"/>
                    <a:pt x="194795" y="178946"/>
                    <a:pt x="195526" y="178815"/>
                  </a:cubicBezTo>
                  <a:lnTo>
                    <a:pt x="197754" y="178403"/>
                  </a:lnTo>
                  <a:cubicBezTo>
                    <a:pt x="198129" y="178328"/>
                    <a:pt x="198485" y="178291"/>
                    <a:pt x="198859" y="178235"/>
                  </a:cubicBezTo>
                  <a:lnTo>
                    <a:pt x="199964" y="178085"/>
                  </a:lnTo>
                  <a:lnTo>
                    <a:pt x="202193" y="177767"/>
                  </a:lnTo>
                  <a:lnTo>
                    <a:pt x="204421" y="177561"/>
                  </a:lnTo>
                  <a:lnTo>
                    <a:pt x="205526" y="177467"/>
                  </a:lnTo>
                  <a:cubicBezTo>
                    <a:pt x="205900" y="177430"/>
                    <a:pt x="206256" y="177373"/>
                    <a:pt x="206631" y="177373"/>
                  </a:cubicBezTo>
                  <a:lnTo>
                    <a:pt x="208840" y="177298"/>
                  </a:lnTo>
                  <a:cubicBezTo>
                    <a:pt x="209590" y="177261"/>
                    <a:pt x="210320" y="177242"/>
                    <a:pt x="211069" y="177242"/>
                  </a:cubicBezTo>
                  <a:cubicBezTo>
                    <a:pt x="211240" y="177241"/>
                    <a:pt x="211411" y="177241"/>
                    <a:pt x="211583" y="177241"/>
                  </a:cubicBezTo>
                  <a:cubicBezTo>
                    <a:pt x="214381" y="177241"/>
                    <a:pt x="217262" y="177379"/>
                    <a:pt x="220226" y="177467"/>
                  </a:cubicBezTo>
                  <a:cubicBezTo>
                    <a:pt x="221507" y="177527"/>
                    <a:pt x="222794" y="177557"/>
                    <a:pt x="224082" y="177557"/>
                  </a:cubicBezTo>
                  <a:cubicBezTo>
                    <a:pt x="226014" y="177557"/>
                    <a:pt x="227949" y="177489"/>
                    <a:pt x="229870" y="177355"/>
                  </a:cubicBezTo>
                  <a:cubicBezTo>
                    <a:pt x="233279" y="177111"/>
                    <a:pt x="236612" y="176418"/>
                    <a:pt x="239833" y="175313"/>
                  </a:cubicBezTo>
                  <a:cubicBezTo>
                    <a:pt x="243054" y="174115"/>
                    <a:pt x="246088" y="172430"/>
                    <a:pt x="248822" y="170351"/>
                  </a:cubicBezTo>
                  <a:cubicBezTo>
                    <a:pt x="250151" y="169340"/>
                    <a:pt x="251444" y="168254"/>
                    <a:pt x="252661" y="167092"/>
                  </a:cubicBezTo>
                  <a:cubicBezTo>
                    <a:pt x="253241" y="166512"/>
                    <a:pt x="253841" y="165950"/>
                    <a:pt x="254402" y="165351"/>
                  </a:cubicBezTo>
                  <a:cubicBezTo>
                    <a:pt x="254683" y="165051"/>
                    <a:pt x="254964" y="164752"/>
                    <a:pt x="255245" y="164452"/>
                  </a:cubicBezTo>
                  <a:lnTo>
                    <a:pt x="256069" y="163553"/>
                  </a:lnTo>
                  <a:cubicBezTo>
                    <a:pt x="256350" y="163235"/>
                    <a:pt x="256612" y="162935"/>
                    <a:pt x="256874" y="162617"/>
                  </a:cubicBezTo>
                  <a:cubicBezTo>
                    <a:pt x="257118" y="162298"/>
                    <a:pt x="257399" y="161999"/>
                    <a:pt x="257642" y="161680"/>
                  </a:cubicBezTo>
                  <a:cubicBezTo>
                    <a:pt x="258148" y="161062"/>
                    <a:pt x="258672" y="160426"/>
                    <a:pt x="259140" y="159789"/>
                  </a:cubicBezTo>
                  <a:cubicBezTo>
                    <a:pt x="260133" y="158516"/>
                    <a:pt x="261050" y="157224"/>
                    <a:pt x="261968" y="155913"/>
                  </a:cubicBezTo>
                  <a:cubicBezTo>
                    <a:pt x="263766" y="153310"/>
                    <a:pt x="265489" y="150651"/>
                    <a:pt x="267062" y="147916"/>
                  </a:cubicBezTo>
                  <a:cubicBezTo>
                    <a:pt x="268653" y="145201"/>
                    <a:pt x="270152" y="142411"/>
                    <a:pt x="271556" y="139583"/>
                  </a:cubicBezTo>
                  <a:cubicBezTo>
                    <a:pt x="277137" y="128197"/>
                    <a:pt x="281069" y="116100"/>
                    <a:pt x="283223" y="103609"/>
                  </a:cubicBezTo>
                  <a:cubicBezTo>
                    <a:pt x="285395" y="91062"/>
                    <a:pt x="285732" y="78253"/>
                    <a:pt x="284197" y="65594"/>
                  </a:cubicBezTo>
                  <a:cubicBezTo>
                    <a:pt x="283841" y="62429"/>
                    <a:pt x="283298" y="59265"/>
                    <a:pt x="282680" y="56119"/>
                  </a:cubicBezTo>
                  <a:cubicBezTo>
                    <a:pt x="282043" y="52935"/>
                    <a:pt x="281256" y="49789"/>
                    <a:pt x="280283" y="46680"/>
                  </a:cubicBezTo>
                  <a:cubicBezTo>
                    <a:pt x="279309" y="43516"/>
                    <a:pt x="278092" y="40426"/>
                    <a:pt x="276631" y="37429"/>
                  </a:cubicBezTo>
                  <a:cubicBezTo>
                    <a:pt x="275170" y="34377"/>
                    <a:pt x="273373" y="31474"/>
                    <a:pt x="271294" y="28778"/>
                  </a:cubicBezTo>
                  <a:cubicBezTo>
                    <a:pt x="269159" y="26062"/>
                    <a:pt x="266725" y="23591"/>
                    <a:pt x="264028" y="21437"/>
                  </a:cubicBezTo>
                  <a:cubicBezTo>
                    <a:pt x="261369" y="19321"/>
                    <a:pt x="258504" y="17467"/>
                    <a:pt x="255489" y="15894"/>
                  </a:cubicBezTo>
                  <a:cubicBezTo>
                    <a:pt x="249515" y="12767"/>
                    <a:pt x="243166" y="10688"/>
                    <a:pt x="236856" y="9077"/>
                  </a:cubicBezTo>
                  <a:lnTo>
                    <a:pt x="237062" y="8253"/>
                  </a:lnTo>
                  <a:cubicBezTo>
                    <a:pt x="234833" y="7673"/>
                    <a:pt x="232586" y="7149"/>
                    <a:pt x="230357" y="6662"/>
                  </a:cubicBezTo>
                  <a:lnTo>
                    <a:pt x="228672" y="6287"/>
                  </a:lnTo>
                  <a:lnTo>
                    <a:pt x="226987" y="5950"/>
                  </a:lnTo>
                  <a:cubicBezTo>
                    <a:pt x="225863" y="5744"/>
                    <a:pt x="224739" y="5501"/>
                    <a:pt x="223616" y="5295"/>
                  </a:cubicBezTo>
                  <a:cubicBezTo>
                    <a:pt x="219121" y="4452"/>
                    <a:pt x="214608" y="3778"/>
                    <a:pt x="210076" y="3179"/>
                  </a:cubicBezTo>
                  <a:cubicBezTo>
                    <a:pt x="208934" y="3047"/>
                    <a:pt x="207810" y="2879"/>
                    <a:pt x="206668" y="2748"/>
                  </a:cubicBezTo>
                  <a:lnTo>
                    <a:pt x="203260" y="2373"/>
                  </a:lnTo>
                  <a:cubicBezTo>
                    <a:pt x="200994" y="2149"/>
                    <a:pt x="198728" y="1924"/>
                    <a:pt x="196443" y="1737"/>
                  </a:cubicBezTo>
                  <a:cubicBezTo>
                    <a:pt x="191893" y="1343"/>
                    <a:pt x="187342" y="1044"/>
                    <a:pt x="182792" y="819"/>
                  </a:cubicBezTo>
                  <a:cubicBezTo>
                    <a:pt x="178222" y="613"/>
                    <a:pt x="173672" y="426"/>
                    <a:pt x="169121" y="313"/>
                  </a:cubicBezTo>
                  <a:cubicBezTo>
                    <a:pt x="166855" y="257"/>
                    <a:pt x="164571" y="201"/>
                    <a:pt x="162286" y="164"/>
                  </a:cubicBezTo>
                  <a:lnTo>
                    <a:pt x="158878" y="107"/>
                  </a:lnTo>
                  <a:lnTo>
                    <a:pt x="155451" y="70"/>
                  </a:lnTo>
                  <a:cubicBezTo>
                    <a:pt x="151756" y="24"/>
                    <a:pt x="148055" y="0"/>
                    <a:pt x="144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0"/>
          <p:cNvGrpSpPr/>
          <p:nvPr/>
        </p:nvGrpSpPr>
        <p:grpSpPr>
          <a:xfrm rot="6772370">
            <a:off x="314433" y="-1413864"/>
            <a:ext cx="2613311" cy="5224821"/>
            <a:chOff x="2499325" y="238125"/>
            <a:chExt cx="2613225" cy="5224650"/>
          </a:xfrm>
        </p:grpSpPr>
        <p:sp>
          <p:nvSpPr>
            <p:cNvPr id="179" name="Google Shape;179;p30"/>
            <p:cNvSpPr/>
            <p:nvPr/>
          </p:nvSpPr>
          <p:spPr>
            <a:xfrm>
              <a:off x="2551850" y="283000"/>
              <a:ext cx="2514000" cy="5100275"/>
            </a:xfrm>
            <a:custGeom>
              <a:avLst/>
              <a:gdLst/>
              <a:ahLst/>
              <a:cxnLst/>
              <a:rect l="l" t="t" r="r" b="b"/>
              <a:pathLst>
                <a:path w="100560" h="204011" extrusionOk="0">
                  <a:moveTo>
                    <a:pt x="27470" y="0"/>
                  </a:moveTo>
                  <a:cubicBezTo>
                    <a:pt x="18421" y="0"/>
                    <a:pt x="13970" y="7972"/>
                    <a:pt x="6343" y="17362"/>
                  </a:cubicBezTo>
                  <a:cubicBezTo>
                    <a:pt x="4073" y="20177"/>
                    <a:pt x="2192" y="23368"/>
                    <a:pt x="1375" y="26896"/>
                  </a:cubicBezTo>
                  <a:cubicBezTo>
                    <a:pt x="0" y="32849"/>
                    <a:pt x="1803" y="39166"/>
                    <a:pt x="4877" y="44457"/>
                  </a:cubicBezTo>
                  <a:cubicBezTo>
                    <a:pt x="9456" y="52305"/>
                    <a:pt x="16628" y="58271"/>
                    <a:pt x="22270" y="65418"/>
                  </a:cubicBezTo>
                  <a:cubicBezTo>
                    <a:pt x="35163" y="81760"/>
                    <a:pt x="39275" y="104640"/>
                    <a:pt x="32893" y="124446"/>
                  </a:cubicBezTo>
                  <a:cubicBezTo>
                    <a:pt x="30766" y="131035"/>
                    <a:pt x="27588" y="137248"/>
                    <a:pt x="25824" y="143928"/>
                  </a:cubicBezTo>
                  <a:cubicBezTo>
                    <a:pt x="21868" y="158934"/>
                    <a:pt x="25785" y="175783"/>
                    <a:pt x="35941" y="187508"/>
                  </a:cubicBezTo>
                  <a:cubicBezTo>
                    <a:pt x="44959" y="197906"/>
                    <a:pt x="58670" y="204010"/>
                    <a:pt x="72404" y="204010"/>
                  </a:cubicBezTo>
                  <a:cubicBezTo>
                    <a:pt x="74157" y="204010"/>
                    <a:pt x="75910" y="203911"/>
                    <a:pt x="77654" y="203708"/>
                  </a:cubicBezTo>
                  <a:cubicBezTo>
                    <a:pt x="82635" y="203125"/>
                    <a:pt x="87667" y="201685"/>
                    <a:pt x="91558" y="198520"/>
                  </a:cubicBezTo>
                  <a:cubicBezTo>
                    <a:pt x="99146" y="192333"/>
                    <a:pt x="100560" y="180971"/>
                    <a:pt x="98005" y="171529"/>
                  </a:cubicBezTo>
                  <a:cubicBezTo>
                    <a:pt x="95463" y="162086"/>
                    <a:pt x="89743" y="153876"/>
                    <a:pt x="84969" y="145328"/>
                  </a:cubicBezTo>
                  <a:cubicBezTo>
                    <a:pt x="80196" y="136794"/>
                    <a:pt x="76214" y="127131"/>
                    <a:pt x="77667" y="117455"/>
                  </a:cubicBezTo>
                  <a:cubicBezTo>
                    <a:pt x="79146" y="107636"/>
                    <a:pt x="86111" y="98272"/>
                    <a:pt x="83595" y="88661"/>
                  </a:cubicBezTo>
                  <a:cubicBezTo>
                    <a:pt x="79885" y="74549"/>
                    <a:pt x="59236" y="71799"/>
                    <a:pt x="53062" y="58582"/>
                  </a:cubicBezTo>
                  <a:cubicBezTo>
                    <a:pt x="50248" y="52538"/>
                    <a:pt x="51272" y="44898"/>
                    <a:pt x="55579" y="39801"/>
                  </a:cubicBezTo>
                  <a:cubicBezTo>
                    <a:pt x="57745" y="37246"/>
                    <a:pt x="60624" y="35339"/>
                    <a:pt x="62596" y="32628"/>
                  </a:cubicBezTo>
                  <a:cubicBezTo>
                    <a:pt x="67421" y="26001"/>
                    <a:pt x="65267" y="15974"/>
                    <a:pt x="59301" y="10358"/>
                  </a:cubicBezTo>
                  <a:cubicBezTo>
                    <a:pt x="53322" y="4742"/>
                    <a:pt x="34229" y="1240"/>
                    <a:pt x="34229" y="1240"/>
                  </a:cubicBezTo>
                  <a:cubicBezTo>
                    <a:pt x="31695" y="390"/>
                    <a:pt x="29470" y="0"/>
                    <a:pt x="27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2499325" y="238125"/>
              <a:ext cx="2613225" cy="5224650"/>
            </a:xfrm>
            <a:custGeom>
              <a:avLst/>
              <a:gdLst/>
              <a:ahLst/>
              <a:cxnLst/>
              <a:rect l="l" t="t" r="r" b="b"/>
              <a:pathLst>
                <a:path w="104529" h="208986" extrusionOk="0">
                  <a:moveTo>
                    <a:pt x="89068" y="90508"/>
                  </a:moveTo>
                  <a:cubicBezTo>
                    <a:pt x="89392" y="92120"/>
                    <a:pt x="89537" y="93755"/>
                    <a:pt x="89494" y="95390"/>
                  </a:cubicBezTo>
                  <a:lnTo>
                    <a:pt x="89494" y="95390"/>
                  </a:lnTo>
                  <a:cubicBezTo>
                    <a:pt x="89503" y="95223"/>
                    <a:pt x="89509" y="95054"/>
                    <a:pt x="89509" y="94892"/>
                  </a:cubicBezTo>
                  <a:cubicBezTo>
                    <a:pt x="89496" y="94399"/>
                    <a:pt x="89509" y="93919"/>
                    <a:pt x="89457" y="93426"/>
                  </a:cubicBezTo>
                  <a:cubicBezTo>
                    <a:pt x="89405" y="92440"/>
                    <a:pt x="89275" y="91467"/>
                    <a:pt x="89068" y="90508"/>
                  </a:cubicBezTo>
                  <a:close/>
                  <a:moveTo>
                    <a:pt x="89494" y="95390"/>
                  </a:moveTo>
                  <a:lnTo>
                    <a:pt x="89494" y="95390"/>
                  </a:lnTo>
                  <a:cubicBezTo>
                    <a:pt x="89491" y="95462"/>
                    <a:pt x="89487" y="95534"/>
                    <a:pt x="89483" y="95605"/>
                  </a:cubicBezTo>
                  <a:cubicBezTo>
                    <a:pt x="89483" y="95666"/>
                    <a:pt x="89482" y="95728"/>
                    <a:pt x="89480" y="95790"/>
                  </a:cubicBezTo>
                  <a:lnTo>
                    <a:pt x="89480" y="95790"/>
                  </a:lnTo>
                  <a:cubicBezTo>
                    <a:pt x="89486" y="95656"/>
                    <a:pt x="89491" y="95523"/>
                    <a:pt x="89494" y="95390"/>
                  </a:cubicBezTo>
                  <a:close/>
                  <a:moveTo>
                    <a:pt x="89480" y="95790"/>
                  </a:moveTo>
                  <a:cubicBezTo>
                    <a:pt x="89476" y="95894"/>
                    <a:pt x="89470" y="95999"/>
                    <a:pt x="89464" y="96104"/>
                  </a:cubicBezTo>
                  <a:lnTo>
                    <a:pt x="89464" y="96104"/>
                  </a:lnTo>
                  <a:cubicBezTo>
                    <a:pt x="89472" y="95999"/>
                    <a:pt x="89477" y="95894"/>
                    <a:pt x="89480" y="95790"/>
                  </a:cubicBezTo>
                  <a:close/>
                  <a:moveTo>
                    <a:pt x="89464" y="96104"/>
                  </a:moveTo>
                  <a:lnTo>
                    <a:pt x="89464" y="96104"/>
                  </a:lnTo>
                  <a:cubicBezTo>
                    <a:pt x="89459" y="96176"/>
                    <a:pt x="89452" y="96248"/>
                    <a:pt x="89444" y="96318"/>
                  </a:cubicBezTo>
                  <a:lnTo>
                    <a:pt x="89401" y="96906"/>
                  </a:lnTo>
                  <a:lnTo>
                    <a:pt x="89401" y="96906"/>
                  </a:lnTo>
                  <a:cubicBezTo>
                    <a:pt x="89427" y="96639"/>
                    <a:pt x="89448" y="96371"/>
                    <a:pt x="89464" y="96104"/>
                  </a:cubicBezTo>
                  <a:close/>
                  <a:moveTo>
                    <a:pt x="25356" y="171902"/>
                  </a:moveTo>
                  <a:cubicBezTo>
                    <a:pt x="25357" y="171902"/>
                    <a:pt x="25358" y="171903"/>
                    <a:pt x="25359" y="171903"/>
                  </a:cubicBezTo>
                  <a:lnTo>
                    <a:pt x="25359" y="171903"/>
                  </a:lnTo>
                  <a:cubicBezTo>
                    <a:pt x="25342" y="171910"/>
                    <a:pt x="25361" y="172037"/>
                    <a:pt x="25435" y="172364"/>
                  </a:cubicBezTo>
                  <a:cubicBezTo>
                    <a:pt x="25351" y="172027"/>
                    <a:pt x="25334" y="171902"/>
                    <a:pt x="25356" y="171902"/>
                  </a:cubicBezTo>
                  <a:close/>
                  <a:moveTo>
                    <a:pt x="81469" y="85585"/>
                  </a:moveTo>
                  <a:cubicBezTo>
                    <a:pt x="81542" y="85683"/>
                    <a:pt x="81615" y="85781"/>
                    <a:pt x="81688" y="85890"/>
                  </a:cubicBezTo>
                  <a:lnTo>
                    <a:pt x="82142" y="86539"/>
                  </a:lnTo>
                  <a:lnTo>
                    <a:pt x="82544" y="87226"/>
                  </a:lnTo>
                  <a:lnTo>
                    <a:pt x="82751" y="87563"/>
                  </a:lnTo>
                  <a:lnTo>
                    <a:pt x="82920" y="87913"/>
                  </a:lnTo>
                  <a:lnTo>
                    <a:pt x="83270" y="88614"/>
                  </a:lnTo>
                  <a:lnTo>
                    <a:pt x="83556" y="89340"/>
                  </a:lnTo>
                  <a:lnTo>
                    <a:pt x="83711" y="89703"/>
                  </a:lnTo>
                  <a:cubicBezTo>
                    <a:pt x="83750" y="89833"/>
                    <a:pt x="83776" y="89950"/>
                    <a:pt x="83815" y="90080"/>
                  </a:cubicBezTo>
                  <a:lnTo>
                    <a:pt x="84048" y="90832"/>
                  </a:lnTo>
                  <a:cubicBezTo>
                    <a:pt x="84113" y="91078"/>
                    <a:pt x="84165" y="91338"/>
                    <a:pt x="84230" y="91584"/>
                  </a:cubicBezTo>
                  <a:cubicBezTo>
                    <a:pt x="84437" y="92609"/>
                    <a:pt x="84541" y="93659"/>
                    <a:pt x="84541" y="94710"/>
                  </a:cubicBezTo>
                  <a:cubicBezTo>
                    <a:pt x="84541" y="96824"/>
                    <a:pt x="84152" y="98964"/>
                    <a:pt x="83568" y="101104"/>
                  </a:cubicBezTo>
                  <a:cubicBezTo>
                    <a:pt x="82985" y="103244"/>
                    <a:pt x="82207" y="105385"/>
                    <a:pt x="81415" y="107551"/>
                  </a:cubicBezTo>
                  <a:cubicBezTo>
                    <a:pt x="80611" y="109704"/>
                    <a:pt x="79794" y="111909"/>
                    <a:pt x="79120" y="114192"/>
                  </a:cubicBezTo>
                  <a:cubicBezTo>
                    <a:pt x="78782" y="115333"/>
                    <a:pt x="78484" y="116500"/>
                    <a:pt x="78238" y="117707"/>
                  </a:cubicBezTo>
                  <a:cubicBezTo>
                    <a:pt x="78186" y="117992"/>
                    <a:pt x="78134" y="118303"/>
                    <a:pt x="78082" y="118601"/>
                  </a:cubicBezTo>
                  <a:cubicBezTo>
                    <a:pt x="78056" y="118757"/>
                    <a:pt x="78030" y="118900"/>
                    <a:pt x="78004" y="119055"/>
                  </a:cubicBezTo>
                  <a:lnTo>
                    <a:pt x="77952" y="119509"/>
                  </a:lnTo>
                  <a:lnTo>
                    <a:pt x="77836" y="120430"/>
                  </a:lnTo>
                  <a:lnTo>
                    <a:pt x="77784" y="120884"/>
                  </a:lnTo>
                  <a:cubicBezTo>
                    <a:pt x="77771" y="121040"/>
                    <a:pt x="77771" y="121183"/>
                    <a:pt x="77758" y="121338"/>
                  </a:cubicBezTo>
                  <a:cubicBezTo>
                    <a:pt x="77589" y="123764"/>
                    <a:pt x="77693" y="126202"/>
                    <a:pt x="78069" y="128602"/>
                  </a:cubicBezTo>
                  <a:cubicBezTo>
                    <a:pt x="78432" y="130975"/>
                    <a:pt x="79003" y="133297"/>
                    <a:pt x="79768" y="135580"/>
                  </a:cubicBezTo>
                  <a:cubicBezTo>
                    <a:pt x="81247" y="140093"/>
                    <a:pt x="83309" y="144322"/>
                    <a:pt x="85540" y="148369"/>
                  </a:cubicBezTo>
                  <a:cubicBezTo>
                    <a:pt x="87771" y="152402"/>
                    <a:pt x="90144" y="156281"/>
                    <a:pt x="92272" y="160198"/>
                  </a:cubicBezTo>
                  <a:cubicBezTo>
                    <a:pt x="94386" y="164115"/>
                    <a:pt x="96279" y="168097"/>
                    <a:pt x="97538" y="172195"/>
                  </a:cubicBezTo>
                  <a:lnTo>
                    <a:pt x="97966" y="173739"/>
                  </a:lnTo>
                  <a:cubicBezTo>
                    <a:pt x="98108" y="174258"/>
                    <a:pt x="98225" y="174763"/>
                    <a:pt x="98342" y="175282"/>
                  </a:cubicBezTo>
                  <a:cubicBezTo>
                    <a:pt x="98549" y="176307"/>
                    <a:pt x="98718" y="177344"/>
                    <a:pt x="98835" y="178382"/>
                  </a:cubicBezTo>
                  <a:cubicBezTo>
                    <a:pt x="99055" y="180457"/>
                    <a:pt x="99068" y="182546"/>
                    <a:pt x="98861" y="184621"/>
                  </a:cubicBezTo>
                  <a:cubicBezTo>
                    <a:pt x="99068" y="182507"/>
                    <a:pt x="99042" y="180367"/>
                    <a:pt x="98796" y="178252"/>
                  </a:cubicBezTo>
                  <a:cubicBezTo>
                    <a:pt x="98666" y="177189"/>
                    <a:pt x="98497" y="176138"/>
                    <a:pt x="98264" y="175101"/>
                  </a:cubicBezTo>
                  <a:cubicBezTo>
                    <a:pt x="98043" y="174063"/>
                    <a:pt x="97732" y="173012"/>
                    <a:pt x="97421" y="171975"/>
                  </a:cubicBezTo>
                  <a:cubicBezTo>
                    <a:pt x="96124" y="167811"/>
                    <a:pt x="94178" y="163803"/>
                    <a:pt x="92012" y="159860"/>
                  </a:cubicBezTo>
                  <a:cubicBezTo>
                    <a:pt x="89846" y="155904"/>
                    <a:pt x="87460" y="152013"/>
                    <a:pt x="85216" y="147941"/>
                  </a:cubicBezTo>
                  <a:cubicBezTo>
                    <a:pt x="82985" y="143868"/>
                    <a:pt x="80961" y="139601"/>
                    <a:pt x="79522" y="135061"/>
                  </a:cubicBezTo>
                  <a:cubicBezTo>
                    <a:pt x="78795" y="132778"/>
                    <a:pt x="78251" y="130430"/>
                    <a:pt x="77926" y="128070"/>
                  </a:cubicBezTo>
                  <a:cubicBezTo>
                    <a:pt x="77576" y="125657"/>
                    <a:pt x="77511" y="123219"/>
                    <a:pt x="77719" y="120793"/>
                  </a:cubicBezTo>
                  <a:lnTo>
                    <a:pt x="77939" y="118978"/>
                  </a:lnTo>
                  <a:lnTo>
                    <a:pt x="78095" y="118083"/>
                  </a:lnTo>
                  <a:cubicBezTo>
                    <a:pt x="78160" y="117784"/>
                    <a:pt x="78225" y="117486"/>
                    <a:pt x="78277" y="117188"/>
                  </a:cubicBezTo>
                  <a:cubicBezTo>
                    <a:pt x="78536" y="116007"/>
                    <a:pt x="78847" y="114853"/>
                    <a:pt x="79197" y="113725"/>
                  </a:cubicBezTo>
                  <a:cubicBezTo>
                    <a:pt x="79885" y="111455"/>
                    <a:pt x="80715" y="109289"/>
                    <a:pt x="81493" y="107149"/>
                  </a:cubicBezTo>
                  <a:cubicBezTo>
                    <a:pt x="82271" y="105008"/>
                    <a:pt x="83037" y="102907"/>
                    <a:pt x="83607" y="100793"/>
                  </a:cubicBezTo>
                  <a:cubicBezTo>
                    <a:pt x="84165" y="98692"/>
                    <a:pt x="84528" y="96578"/>
                    <a:pt x="84502" y="94502"/>
                  </a:cubicBezTo>
                  <a:cubicBezTo>
                    <a:pt x="84489" y="93465"/>
                    <a:pt x="84373" y="92440"/>
                    <a:pt x="84165" y="91441"/>
                  </a:cubicBezTo>
                  <a:lnTo>
                    <a:pt x="84074" y="91065"/>
                  </a:lnTo>
                  <a:cubicBezTo>
                    <a:pt x="84061" y="91000"/>
                    <a:pt x="84048" y="90936"/>
                    <a:pt x="84035" y="90871"/>
                  </a:cubicBezTo>
                  <a:lnTo>
                    <a:pt x="83971" y="90689"/>
                  </a:lnTo>
                  <a:lnTo>
                    <a:pt x="83750" y="89963"/>
                  </a:lnTo>
                  <a:cubicBezTo>
                    <a:pt x="83672" y="89716"/>
                    <a:pt x="83594" y="89470"/>
                    <a:pt x="83491" y="89236"/>
                  </a:cubicBezTo>
                  <a:lnTo>
                    <a:pt x="83348" y="88873"/>
                  </a:lnTo>
                  <a:cubicBezTo>
                    <a:pt x="83309" y="88757"/>
                    <a:pt x="83257" y="88640"/>
                    <a:pt x="83205" y="88523"/>
                  </a:cubicBezTo>
                  <a:cubicBezTo>
                    <a:pt x="82719" y="87487"/>
                    <a:pt x="82137" y="86504"/>
                    <a:pt x="81469" y="85585"/>
                  </a:cubicBezTo>
                  <a:close/>
                  <a:moveTo>
                    <a:pt x="24151" y="0"/>
                  </a:moveTo>
                  <a:cubicBezTo>
                    <a:pt x="22867" y="467"/>
                    <a:pt x="21635" y="1064"/>
                    <a:pt x="20493" y="1816"/>
                  </a:cubicBezTo>
                  <a:cubicBezTo>
                    <a:pt x="19404" y="2529"/>
                    <a:pt x="18379" y="3333"/>
                    <a:pt x="17419" y="4215"/>
                  </a:cubicBezTo>
                  <a:cubicBezTo>
                    <a:pt x="15552" y="5940"/>
                    <a:pt x="13982" y="7769"/>
                    <a:pt x="12491" y="9598"/>
                  </a:cubicBezTo>
                  <a:cubicBezTo>
                    <a:pt x="10999" y="11440"/>
                    <a:pt x="9598" y="13256"/>
                    <a:pt x="8184" y="15046"/>
                  </a:cubicBezTo>
                  <a:lnTo>
                    <a:pt x="7121" y="16369"/>
                  </a:lnTo>
                  <a:lnTo>
                    <a:pt x="6018" y="17718"/>
                  </a:lnTo>
                  <a:cubicBezTo>
                    <a:pt x="5227" y="18690"/>
                    <a:pt x="4488" y="19715"/>
                    <a:pt x="3813" y="20779"/>
                  </a:cubicBezTo>
                  <a:cubicBezTo>
                    <a:pt x="2400" y="22971"/>
                    <a:pt x="1336" y="25370"/>
                    <a:pt x="675" y="27912"/>
                  </a:cubicBezTo>
                  <a:cubicBezTo>
                    <a:pt x="363" y="29209"/>
                    <a:pt x="156" y="30532"/>
                    <a:pt x="78" y="31868"/>
                  </a:cubicBezTo>
                  <a:cubicBezTo>
                    <a:pt x="0" y="33178"/>
                    <a:pt x="39" y="34501"/>
                    <a:pt x="169" y="35811"/>
                  </a:cubicBezTo>
                  <a:cubicBezTo>
                    <a:pt x="324" y="37095"/>
                    <a:pt x="558" y="38366"/>
                    <a:pt x="856" y="39625"/>
                  </a:cubicBezTo>
                  <a:cubicBezTo>
                    <a:pt x="1180" y="40870"/>
                    <a:pt x="1570" y="42089"/>
                    <a:pt x="2023" y="43282"/>
                  </a:cubicBezTo>
                  <a:cubicBezTo>
                    <a:pt x="2490" y="44463"/>
                    <a:pt x="3009" y="45617"/>
                    <a:pt x="3580" y="46745"/>
                  </a:cubicBezTo>
                  <a:cubicBezTo>
                    <a:pt x="3865" y="47290"/>
                    <a:pt x="4164" y="47848"/>
                    <a:pt x="4475" y="48393"/>
                  </a:cubicBezTo>
                  <a:cubicBezTo>
                    <a:pt x="4786" y="48924"/>
                    <a:pt x="5097" y="49469"/>
                    <a:pt x="5435" y="49988"/>
                  </a:cubicBezTo>
                  <a:lnTo>
                    <a:pt x="5979" y="50792"/>
                  </a:lnTo>
                  <a:cubicBezTo>
                    <a:pt x="6174" y="51077"/>
                    <a:pt x="6382" y="51376"/>
                    <a:pt x="6602" y="51674"/>
                  </a:cubicBezTo>
                  <a:cubicBezTo>
                    <a:pt x="6823" y="51972"/>
                    <a:pt x="7043" y="52297"/>
                    <a:pt x="7289" y="52608"/>
                  </a:cubicBezTo>
                  <a:lnTo>
                    <a:pt x="8029" y="53581"/>
                  </a:lnTo>
                  <a:cubicBezTo>
                    <a:pt x="9053" y="54891"/>
                    <a:pt x="10208" y="56279"/>
                    <a:pt x="11388" y="57589"/>
                  </a:cubicBezTo>
                  <a:cubicBezTo>
                    <a:pt x="13736" y="60248"/>
                    <a:pt x="16122" y="62725"/>
                    <a:pt x="17627" y="64398"/>
                  </a:cubicBezTo>
                  <a:cubicBezTo>
                    <a:pt x="18742" y="65630"/>
                    <a:pt x="19819" y="66850"/>
                    <a:pt x="20857" y="68095"/>
                  </a:cubicBezTo>
                  <a:lnTo>
                    <a:pt x="21622" y="69029"/>
                  </a:lnTo>
                  <a:cubicBezTo>
                    <a:pt x="21868" y="69340"/>
                    <a:pt x="22102" y="69651"/>
                    <a:pt x="22348" y="69975"/>
                  </a:cubicBezTo>
                  <a:cubicBezTo>
                    <a:pt x="22582" y="70300"/>
                    <a:pt x="22841" y="70611"/>
                    <a:pt x="23061" y="70935"/>
                  </a:cubicBezTo>
                  <a:lnTo>
                    <a:pt x="23749" y="71908"/>
                  </a:lnTo>
                  <a:cubicBezTo>
                    <a:pt x="23995" y="72219"/>
                    <a:pt x="24216" y="72556"/>
                    <a:pt x="24423" y="72894"/>
                  </a:cubicBezTo>
                  <a:cubicBezTo>
                    <a:pt x="24631" y="73218"/>
                    <a:pt x="24864" y="73542"/>
                    <a:pt x="25072" y="73879"/>
                  </a:cubicBezTo>
                  <a:cubicBezTo>
                    <a:pt x="25487" y="74567"/>
                    <a:pt x="25928" y="75228"/>
                    <a:pt x="26304" y="75916"/>
                  </a:cubicBezTo>
                  <a:lnTo>
                    <a:pt x="26914" y="76940"/>
                  </a:lnTo>
                  <a:lnTo>
                    <a:pt x="27471" y="77991"/>
                  </a:lnTo>
                  <a:lnTo>
                    <a:pt x="27757" y="78510"/>
                  </a:lnTo>
                  <a:lnTo>
                    <a:pt x="28016" y="79042"/>
                  </a:lnTo>
                  <a:lnTo>
                    <a:pt x="28548" y="80118"/>
                  </a:lnTo>
                  <a:cubicBezTo>
                    <a:pt x="29923" y="82985"/>
                    <a:pt x="31064" y="85942"/>
                    <a:pt x="31998" y="88977"/>
                  </a:cubicBezTo>
                  <a:cubicBezTo>
                    <a:pt x="32206" y="89742"/>
                    <a:pt x="32452" y="90508"/>
                    <a:pt x="32634" y="91273"/>
                  </a:cubicBezTo>
                  <a:lnTo>
                    <a:pt x="32932" y="92427"/>
                  </a:lnTo>
                  <a:lnTo>
                    <a:pt x="33191" y="93582"/>
                  </a:lnTo>
                  <a:lnTo>
                    <a:pt x="33321" y="94165"/>
                  </a:lnTo>
                  <a:lnTo>
                    <a:pt x="33438" y="94749"/>
                  </a:lnTo>
                  <a:lnTo>
                    <a:pt x="33658" y="95903"/>
                  </a:lnTo>
                  <a:cubicBezTo>
                    <a:pt x="33736" y="96292"/>
                    <a:pt x="33801" y="96694"/>
                    <a:pt x="33866" y="97084"/>
                  </a:cubicBezTo>
                  <a:cubicBezTo>
                    <a:pt x="33931" y="97473"/>
                    <a:pt x="33996" y="97862"/>
                    <a:pt x="34047" y="98251"/>
                  </a:cubicBezTo>
                  <a:cubicBezTo>
                    <a:pt x="34488" y="101377"/>
                    <a:pt x="34696" y="104529"/>
                    <a:pt x="34670" y="107693"/>
                  </a:cubicBezTo>
                  <a:lnTo>
                    <a:pt x="34657" y="108874"/>
                  </a:lnTo>
                  <a:lnTo>
                    <a:pt x="34605" y="110054"/>
                  </a:lnTo>
                  <a:cubicBezTo>
                    <a:pt x="34579" y="110845"/>
                    <a:pt x="34501" y="111623"/>
                    <a:pt x="34450" y="112402"/>
                  </a:cubicBezTo>
                  <a:cubicBezTo>
                    <a:pt x="34424" y="112804"/>
                    <a:pt x="34372" y="113193"/>
                    <a:pt x="34333" y="113582"/>
                  </a:cubicBezTo>
                  <a:cubicBezTo>
                    <a:pt x="34281" y="113971"/>
                    <a:pt x="34255" y="114360"/>
                    <a:pt x="34203" y="114749"/>
                  </a:cubicBezTo>
                  <a:cubicBezTo>
                    <a:pt x="34086" y="115527"/>
                    <a:pt x="33996" y="116306"/>
                    <a:pt x="33853" y="117084"/>
                  </a:cubicBezTo>
                  <a:cubicBezTo>
                    <a:pt x="33606" y="118627"/>
                    <a:pt x="33269" y="120158"/>
                    <a:pt x="32906" y="121675"/>
                  </a:cubicBezTo>
                  <a:cubicBezTo>
                    <a:pt x="32504" y="123193"/>
                    <a:pt x="32089" y="124685"/>
                    <a:pt x="31583" y="126176"/>
                  </a:cubicBezTo>
                  <a:cubicBezTo>
                    <a:pt x="30571" y="129159"/>
                    <a:pt x="29313" y="132156"/>
                    <a:pt x="28094" y="135255"/>
                  </a:cubicBezTo>
                  <a:cubicBezTo>
                    <a:pt x="26888" y="138355"/>
                    <a:pt x="25669" y="141559"/>
                    <a:pt x="24774" y="144957"/>
                  </a:cubicBezTo>
                  <a:cubicBezTo>
                    <a:pt x="23892" y="148356"/>
                    <a:pt x="23373" y="151845"/>
                    <a:pt x="23230" y="155360"/>
                  </a:cubicBezTo>
                  <a:cubicBezTo>
                    <a:pt x="23074" y="158849"/>
                    <a:pt x="23282" y="162351"/>
                    <a:pt x="23840" y="165801"/>
                  </a:cubicBezTo>
                  <a:cubicBezTo>
                    <a:pt x="24112" y="167526"/>
                    <a:pt x="24462" y="169225"/>
                    <a:pt x="24916" y="170911"/>
                  </a:cubicBezTo>
                  <a:cubicBezTo>
                    <a:pt x="25357" y="172597"/>
                    <a:pt x="25876" y="174245"/>
                    <a:pt x="26486" y="175879"/>
                  </a:cubicBezTo>
                  <a:cubicBezTo>
                    <a:pt x="26641" y="176294"/>
                    <a:pt x="26797" y="176696"/>
                    <a:pt x="26953" y="177098"/>
                  </a:cubicBezTo>
                  <a:lnTo>
                    <a:pt x="27458" y="178304"/>
                  </a:lnTo>
                  <a:lnTo>
                    <a:pt x="27990" y="179498"/>
                  </a:lnTo>
                  <a:cubicBezTo>
                    <a:pt x="28159" y="179900"/>
                    <a:pt x="28366" y="180289"/>
                    <a:pt x="28548" y="180678"/>
                  </a:cubicBezTo>
                  <a:cubicBezTo>
                    <a:pt x="29313" y="182247"/>
                    <a:pt x="30169" y="183765"/>
                    <a:pt x="31090" y="185243"/>
                  </a:cubicBezTo>
                  <a:cubicBezTo>
                    <a:pt x="32011" y="186722"/>
                    <a:pt x="33010" y="188149"/>
                    <a:pt x="34086" y="189524"/>
                  </a:cubicBezTo>
                  <a:cubicBezTo>
                    <a:pt x="35163" y="190899"/>
                    <a:pt x="36317" y="192209"/>
                    <a:pt x="37536" y="193467"/>
                  </a:cubicBezTo>
                  <a:cubicBezTo>
                    <a:pt x="39975" y="195944"/>
                    <a:pt x="42660" y="198175"/>
                    <a:pt x="45552" y="200108"/>
                  </a:cubicBezTo>
                  <a:cubicBezTo>
                    <a:pt x="46992" y="201080"/>
                    <a:pt x="48471" y="201975"/>
                    <a:pt x="50001" y="202805"/>
                  </a:cubicBezTo>
                  <a:cubicBezTo>
                    <a:pt x="51532" y="203623"/>
                    <a:pt x="53101" y="204349"/>
                    <a:pt x="54696" y="205010"/>
                  </a:cubicBezTo>
                  <a:cubicBezTo>
                    <a:pt x="56292" y="205685"/>
                    <a:pt x="57926" y="206256"/>
                    <a:pt x="59586" y="206761"/>
                  </a:cubicBezTo>
                  <a:cubicBezTo>
                    <a:pt x="61233" y="207254"/>
                    <a:pt x="62920" y="207682"/>
                    <a:pt x="64619" y="208019"/>
                  </a:cubicBezTo>
                  <a:cubicBezTo>
                    <a:pt x="66305" y="208344"/>
                    <a:pt x="68017" y="208590"/>
                    <a:pt x="69755" y="208759"/>
                  </a:cubicBezTo>
                  <a:cubicBezTo>
                    <a:pt x="70183" y="208798"/>
                    <a:pt x="70611" y="208837"/>
                    <a:pt x="71052" y="208863"/>
                  </a:cubicBezTo>
                  <a:lnTo>
                    <a:pt x="72349" y="208940"/>
                  </a:lnTo>
                  <a:lnTo>
                    <a:pt x="73646" y="208979"/>
                  </a:lnTo>
                  <a:cubicBezTo>
                    <a:pt x="73789" y="208984"/>
                    <a:pt x="73931" y="208985"/>
                    <a:pt x="74075" y="208985"/>
                  </a:cubicBezTo>
                  <a:cubicBezTo>
                    <a:pt x="74361" y="208985"/>
                    <a:pt x="74649" y="208979"/>
                    <a:pt x="74943" y="208979"/>
                  </a:cubicBezTo>
                  <a:cubicBezTo>
                    <a:pt x="78445" y="208966"/>
                    <a:pt x="81934" y="208538"/>
                    <a:pt x="85332" y="207708"/>
                  </a:cubicBezTo>
                  <a:cubicBezTo>
                    <a:pt x="87096" y="207280"/>
                    <a:pt x="88809" y="206684"/>
                    <a:pt x="90469" y="205944"/>
                  </a:cubicBezTo>
                  <a:lnTo>
                    <a:pt x="91091" y="205646"/>
                  </a:lnTo>
                  <a:lnTo>
                    <a:pt x="91714" y="205322"/>
                  </a:lnTo>
                  <a:lnTo>
                    <a:pt x="92025" y="205166"/>
                  </a:lnTo>
                  <a:lnTo>
                    <a:pt x="92323" y="204997"/>
                  </a:lnTo>
                  <a:lnTo>
                    <a:pt x="92933" y="204647"/>
                  </a:lnTo>
                  <a:cubicBezTo>
                    <a:pt x="93750" y="204167"/>
                    <a:pt x="94528" y="203635"/>
                    <a:pt x="95268" y="203052"/>
                  </a:cubicBezTo>
                  <a:cubicBezTo>
                    <a:pt x="96772" y="201884"/>
                    <a:pt x="98108" y="200523"/>
                    <a:pt x="99263" y="198992"/>
                  </a:cubicBezTo>
                  <a:cubicBezTo>
                    <a:pt x="100378" y="197500"/>
                    <a:pt x="101325" y="195866"/>
                    <a:pt x="102064" y="194141"/>
                  </a:cubicBezTo>
                  <a:cubicBezTo>
                    <a:pt x="102427" y="193298"/>
                    <a:pt x="102752" y="192429"/>
                    <a:pt x="103037" y="191547"/>
                  </a:cubicBezTo>
                  <a:cubicBezTo>
                    <a:pt x="103167" y="191106"/>
                    <a:pt x="103296" y="190678"/>
                    <a:pt x="103413" y="190224"/>
                  </a:cubicBezTo>
                  <a:cubicBezTo>
                    <a:pt x="103465" y="190004"/>
                    <a:pt x="103517" y="189796"/>
                    <a:pt x="103569" y="189563"/>
                  </a:cubicBezTo>
                  <a:lnTo>
                    <a:pt x="103724" y="188901"/>
                  </a:lnTo>
                  <a:cubicBezTo>
                    <a:pt x="104088" y="187137"/>
                    <a:pt x="104321" y="185347"/>
                    <a:pt x="104399" y="183557"/>
                  </a:cubicBezTo>
                  <a:cubicBezTo>
                    <a:pt x="104529" y="179990"/>
                    <a:pt x="104153" y="176437"/>
                    <a:pt x="103271" y="172973"/>
                  </a:cubicBezTo>
                  <a:cubicBezTo>
                    <a:pt x="103167" y="172545"/>
                    <a:pt x="103050" y="172130"/>
                    <a:pt x="102920" y="171715"/>
                  </a:cubicBezTo>
                  <a:cubicBezTo>
                    <a:pt x="102804" y="171300"/>
                    <a:pt x="102687" y="170872"/>
                    <a:pt x="102557" y="170457"/>
                  </a:cubicBezTo>
                  <a:cubicBezTo>
                    <a:pt x="102272" y="169640"/>
                    <a:pt x="102025" y="168810"/>
                    <a:pt x="101701" y="168006"/>
                  </a:cubicBezTo>
                  <a:cubicBezTo>
                    <a:pt x="101104" y="166384"/>
                    <a:pt x="100404" y="164828"/>
                    <a:pt x="99704" y="163285"/>
                  </a:cubicBezTo>
                  <a:cubicBezTo>
                    <a:pt x="96798" y="157137"/>
                    <a:pt x="93205" y="151598"/>
                    <a:pt x="90093" y="146021"/>
                  </a:cubicBezTo>
                  <a:cubicBezTo>
                    <a:pt x="89885" y="145684"/>
                    <a:pt x="89703" y="145333"/>
                    <a:pt x="89509" y="144983"/>
                  </a:cubicBezTo>
                  <a:lnTo>
                    <a:pt x="88951" y="143946"/>
                  </a:lnTo>
                  <a:cubicBezTo>
                    <a:pt x="88588" y="143245"/>
                    <a:pt x="88212" y="142558"/>
                    <a:pt x="87862" y="141844"/>
                  </a:cubicBezTo>
                  <a:lnTo>
                    <a:pt x="87343" y="140794"/>
                  </a:lnTo>
                  <a:lnTo>
                    <a:pt x="86863" y="139730"/>
                  </a:lnTo>
                  <a:lnTo>
                    <a:pt x="86604" y="139211"/>
                  </a:lnTo>
                  <a:lnTo>
                    <a:pt x="86383" y="138667"/>
                  </a:lnTo>
                  <a:lnTo>
                    <a:pt x="85916" y="137603"/>
                  </a:lnTo>
                  <a:lnTo>
                    <a:pt x="85488" y="136527"/>
                  </a:lnTo>
                  <a:lnTo>
                    <a:pt x="85268" y="135995"/>
                  </a:lnTo>
                  <a:lnTo>
                    <a:pt x="85073" y="135450"/>
                  </a:lnTo>
                  <a:lnTo>
                    <a:pt x="84684" y="134373"/>
                  </a:lnTo>
                  <a:lnTo>
                    <a:pt x="84334" y="133284"/>
                  </a:lnTo>
                  <a:lnTo>
                    <a:pt x="84152" y="132739"/>
                  </a:lnTo>
                  <a:cubicBezTo>
                    <a:pt x="84100" y="132558"/>
                    <a:pt x="84061" y="132376"/>
                    <a:pt x="84009" y="132194"/>
                  </a:cubicBezTo>
                  <a:lnTo>
                    <a:pt x="83698" y="131105"/>
                  </a:lnTo>
                  <a:lnTo>
                    <a:pt x="83452" y="130002"/>
                  </a:lnTo>
                  <a:lnTo>
                    <a:pt x="83322" y="129458"/>
                  </a:lnTo>
                  <a:lnTo>
                    <a:pt x="83218" y="128913"/>
                  </a:lnTo>
                  <a:lnTo>
                    <a:pt x="83024" y="127810"/>
                  </a:lnTo>
                  <a:lnTo>
                    <a:pt x="82881" y="126708"/>
                  </a:lnTo>
                  <a:lnTo>
                    <a:pt x="82816" y="126163"/>
                  </a:lnTo>
                  <a:lnTo>
                    <a:pt x="82777" y="125605"/>
                  </a:lnTo>
                  <a:lnTo>
                    <a:pt x="82699" y="124516"/>
                  </a:lnTo>
                  <a:lnTo>
                    <a:pt x="82686" y="123413"/>
                  </a:lnTo>
                  <a:lnTo>
                    <a:pt x="82686" y="122869"/>
                  </a:lnTo>
                  <a:lnTo>
                    <a:pt x="82712" y="122324"/>
                  </a:lnTo>
                  <a:cubicBezTo>
                    <a:pt x="82738" y="121961"/>
                    <a:pt x="82751" y="121598"/>
                    <a:pt x="82777" y="121247"/>
                  </a:cubicBezTo>
                  <a:lnTo>
                    <a:pt x="82907" y="120171"/>
                  </a:lnTo>
                  <a:cubicBezTo>
                    <a:pt x="83102" y="118705"/>
                    <a:pt x="83413" y="117253"/>
                    <a:pt x="83841" y="115839"/>
                  </a:cubicBezTo>
                  <a:cubicBezTo>
                    <a:pt x="84256" y="114373"/>
                    <a:pt x="84775" y="112882"/>
                    <a:pt x="85307" y="111377"/>
                  </a:cubicBezTo>
                  <a:cubicBezTo>
                    <a:pt x="86396" y="108342"/>
                    <a:pt x="87654" y="105216"/>
                    <a:pt x="88536" y="101753"/>
                  </a:cubicBezTo>
                  <a:cubicBezTo>
                    <a:pt x="88757" y="100897"/>
                    <a:pt x="88951" y="100002"/>
                    <a:pt x="89107" y="99107"/>
                  </a:cubicBezTo>
                  <a:lnTo>
                    <a:pt x="89224" y="98420"/>
                  </a:lnTo>
                  <a:lnTo>
                    <a:pt x="89275" y="98069"/>
                  </a:lnTo>
                  <a:lnTo>
                    <a:pt x="89314" y="97719"/>
                  </a:lnTo>
                  <a:lnTo>
                    <a:pt x="89392" y="97032"/>
                  </a:lnTo>
                  <a:lnTo>
                    <a:pt x="89401" y="96906"/>
                  </a:lnTo>
                  <a:lnTo>
                    <a:pt x="89401" y="96906"/>
                  </a:lnTo>
                  <a:cubicBezTo>
                    <a:pt x="89368" y="97251"/>
                    <a:pt x="89326" y="97596"/>
                    <a:pt x="89275" y="97940"/>
                  </a:cubicBezTo>
                  <a:cubicBezTo>
                    <a:pt x="88951" y="100209"/>
                    <a:pt x="88406" y="102453"/>
                    <a:pt x="87680" y="104645"/>
                  </a:cubicBezTo>
                  <a:cubicBezTo>
                    <a:pt x="86993" y="106747"/>
                    <a:pt x="86240" y="108744"/>
                    <a:pt x="85527" y="110690"/>
                  </a:cubicBezTo>
                  <a:cubicBezTo>
                    <a:pt x="84814" y="112635"/>
                    <a:pt x="84152" y="114529"/>
                    <a:pt x="83633" y="116396"/>
                  </a:cubicBezTo>
                  <a:cubicBezTo>
                    <a:pt x="83374" y="117330"/>
                    <a:pt x="83166" y="118251"/>
                    <a:pt x="82998" y="119172"/>
                  </a:cubicBezTo>
                  <a:cubicBezTo>
                    <a:pt x="82959" y="119393"/>
                    <a:pt x="82920" y="119626"/>
                    <a:pt x="82894" y="119847"/>
                  </a:cubicBezTo>
                  <a:lnTo>
                    <a:pt x="82803" y="120534"/>
                  </a:lnTo>
                  <a:lnTo>
                    <a:pt x="82725" y="121221"/>
                  </a:lnTo>
                  <a:cubicBezTo>
                    <a:pt x="82699" y="121455"/>
                    <a:pt x="82699" y="121688"/>
                    <a:pt x="82674" y="121922"/>
                  </a:cubicBezTo>
                  <a:cubicBezTo>
                    <a:pt x="82557" y="123777"/>
                    <a:pt x="82635" y="125657"/>
                    <a:pt x="82920" y="127499"/>
                  </a:cubicBezTo>
                  <a:cubicBezTo>
                    <a:pt x="83465" y="131248"/>
                    <a:pt x="84645" y="134970"/>
                    <a:pt x="86240" y="138589"/>
                  </a:cubicBezTo>
                  <a:cubicBezTo>
                    <a:pt x="87019" y="140392"/>
                    <a:pt x="87888" y="142182"/>
                    <a:pt x="88834" y="143946"/>
                  </a:cubicBezTo>
                  <a:cubicBezTo>
                    <a:pt x="89768" y="145710"/>
                    <a:pt x="90780" y="147474"/>
                    <a:pt x="91805" y="149238"/>
                  </a:cubicBezTo>
                  <a:cubicBezTo>
                    <a:pt x="93854" y="152779"/>
                    <a:pt x="95994" y="156345"/>
                    <a:pt x="97966" y="160107"/>
                  </a:cubicBezTo>
                  <a:cubicBezTo>
                    <a:pt x="98938" y="161988"/>
                    <a:pt x="99859" y="163920"/>
                    <a:pt x="100702" y="165905"/>
                  </a:cubicBezTo>
                  <a:cubicBezTo>
                    <a:pt x="101545" y="167915"/>
                    <a:pt x="102272" y="169977"/>
                    <a:pt x="102855" y="172066"/>
                  </a:cubicBezTo>
                  <a:cubicBezTo>
                    <a:pt x="103024" y="172597"/>
                    <a:pt x="103154" y="173155"/>
                    <a:pt x="103283" y="173687"/>
                  </a:cubicBezTo>
                  <a:lnTo>
                    <a:pt x="103465" y="174504"/>
                  </a:lnTo>
                  <a:lnTo>
                    <a:pt x="103634" y="175321"/>
                  </a:lnTo>
                  <a:cubicBezTo>
                    <a:pt x="103828" y="176424"/>
                    <a:pt x="103984" y="177526"/>
                    <a:pt x="104088" y="178642"/>
                  </a:cubicBezTo>
                  <a:cubicBezTo>
                    <a:pt x="104204" y="179757"/>
                    <a:pt x="104256" y="180872"/>
                    <a:pt x="104256" y="182001"/>
                  </a:cubicBezTo>
                  <a:cubicBezTo>
                    <a:pt x="104256" y="184258"/>
                    <a:pt x="104036" y="186515"/>
                    <a:pt x="103582" y="188720"/>
                  </a:cubicBezTo>
                  <a:cubicBezTo>
                    <a:pt x="103348" y="189848"/>
                    <a:pt x="103037" y="190950"/>
                    <a:pt x="102674" y="192040"/>
                  </a:cubicBezTo>
                  <a:cubicBezTo>
                    <a:pt x="101935" y="194258"/>
                    <a:pt x="100884" y="196359"/>
                    <a:pt x="99535" y="198279"/>
                  </a:cubicBezTo>
                  <a:cubicBezTo>
                    <a:pt x="98173" y="200237"/>
                    <a:pt x="96487" y="201949"/>
                    <a:pt x="94554" y="203350"/>
                  </a:cubicBezTo>
                  <a:cubicBezTo>
                    <a:pt x="93595" y="204038"/>
                    <a:pt x="92596" y="204647"/>
                    <a:pt x="91545" y="205192"/>
                  </a:cubicBezTo>
                  <a:cubicBezTo>
                    <a:pt x="90521" y="205724"/>
                    <a:pt x="89457" y="206178"/>
                    <a:pt x="88368" y="206567"/>
                  </a:cubicBezTo>
                  <a:cubicBezTo>
                    <a:pt x="87304" y="206943"/>
                    <a:pt x="86214" y="207267"/>
                    <a:pt x="85112" y="207540"/>
                  </a:cubicBezTo>
                  <a:cubicBezTo>
                    <a:pt x="84022" y="207799"/>
                    <a:pt x="82933" y="208019"/>
                    <a:pt x="81843" y="208188"/>
                  </a:cubicBezTo>
                  <a:cubicBezTo>
                    <a:pt x="79664" y="208525"/>
                    <a:pt x="77472" y="208707"/>
                    <a:pt x="75267" y="208733"/>
                  </a:cubicBezTo>
                  <a:cubicBezTo>
                    <a:pt x="75018" y="208737"/>
                    <a:pt x="74769" y="208738"/>
                    <a:pt x="74520" y="208738"/>
                  </a:cubicBezTo>
                  <a:cubicBezTo>
                    <a:pt x="70385" y="208738"/>
                    <a:pt x="66257" y="208231"/>
                    <a:pt x="62232" y="207228"/>
                  </a:cubicBezTo>
                  <a:cubicBezTo>
                    <a:pt x="53620" y="205114"/>
                    <a:pt x="45695" y="200821"/>
                    <a:pt x="39197" y="194777"/>
                  </a:cubicBezTo>
                  <a:cubicBezTo>
                    <a:pt x="35941" y="191703"/>
                    <a:pt x="33114" y="188201"/>
                    <a:pt x="30818" y="184361"/>
                  </a:cubicBezTo>
                  <a:cubicBezTo>
                    <a:pt x="28496" y="180509"/>
                    <a:pt x="26693" y="176372"/>
                    <a:pt x="25448" y="172053"/>
                  </a:cubicBezTo>
                  <a:lnTo>
                    <a:pt x="25448" y="172053"/>
                  </a:lnTo>
                  <a:cubicBezTo>
                    <a:pt x="25565" y="172351"/>
                    <a:pt x="25707" y="172623"/>
                    <a:pt x="25863" y="172896"/>
                  </a:cubicBezTo>
                  <a:cubicBezTo>
                    <a:pt x="25873" y="172909"/>
                    <a:pt x="25881" y="172916"/>
                    <a:pt x="25888" y="172916"/>
                  </a:cubicBezTo>
                  <a:cubicBezTo>
                    <a:pt x="25905" y="172916"/>
                    <a:pt x="25905" y="172855"/>
                    <a:pt x="25876" y="172701"/>
                  </a:cubicBezTo>
                  <a:cubicBezTo>
                    <a:pt x="25837" y="172494"/>
                    <a:pt x="25746" y="172104"/>
                    <a:pt x="25591" y="171482"/>
                  </a:cubicBezTo>
                  <a:lnTo>
                    <a:pt x="25591" y="171482"/>
                  </a:lnTo>
                  <a:cubicBezTo>
                    <a:pt x="26836" y="175840"/>
                    <a:pt x="28652" y="180029"/>
                    <a:pt x="30986" y="183908"/>
                  </a:cubicBezTo>
                  <a:cubicBezTo>
                    <a:pt x="33308" y="187786"/>
                    <a:pt x="36149" y="191314"/>
                    <a:pt x="39443" y="194388"/>
                  </a:cubicBezTo>
                  <a:cubicBezTo>
                    <a:pt x="42712" y="197436"/>
                    <a:pt x="46356" y="200043"/>
                    <a:pt x="50299" y="202144"/>
                  </a:cubicBezTo>
                  <a:cubicBezTo>
                    <a:pt x="54216" y="204219"/>
                    <a:pt x="58380" y="205802"/>
                    <a:pt x="62686" y="206839"/>
                  </a:cubicBezTo>
                  <a:cubicBezTo>
                    <a:pt x="66589" y="207794"/>
                    <a:pt x="70589" y="208267"/>
                    <a:pt x="74608" y="208267"/>
                  </a:cubicBezTo>
                  <a:cubicBezTo>
                    <a:pt x="75009" y="208267"/>
                    <a:pt x="75410" y="208262"/>
                    <a:pt x="75812" y="208253"/>
                  </a:cubicBezTo>
                  <a:cubicBezTo>
                    <a:pt x="76370" y="208227"/>
                    <a:pt x="76915" y="208214"/>
                    <a:pt x="77472" y="208175"/>
                  </a:cubicBezTo>
                  <a:cubicBezTo>
                    <a:pt x="78017" y="208149"/>
                    <a:pt x="78575" y="208110"/>
                    <a:pt x="79120" y="208058"/>
                  </a:cubicBezTo>
                  <a:cubicBezTo>
                    <a:pt x="80222" y="207955"/>
                    <a:pt x="81325" y="207812"/>
                    <a:pt x="82414" y="207617"/>
                  </a:cubicBezTo>
                  <a:cubicBezTo>
                    <a:pt x="84645" y="207254"/>
                    <a:pt x="86837" y="206671"/>
                    <a:pt x="88951" y="205866"/>
                  </a:cubicBezTo>
                  <a:cubicBezTo>
                    <a:pt x="90041" y="205438"/>
                    <a:pt x="91078" y="204946"/>
                    <a:pt x="92103" y="204388"/>
                  </a:cubicBezTo>
                  <a:cubicBezTo>
                    <a:pt x="95229" y="202663"/>
                    <a:pt x="97862" y="200185"/>
                    <a:pt x="99781" y="197176"/>
                  </a:cubicBezTo>
                  <a:cubicBezTo>
                    <a:pt x="101027" y="195205"/>
                    <a:pt x="101986" y="193078"/>
                    <a:pt x="102635" y="190834"/>
                  </a:cubicBezTo>
                  <a:cubicBezTo>
                    <a:pt x="102959" y="189744"/>
                    <a:pt x="103219" y="188629"/>
                    <a:pt x="103413" y="187500"/>
                  </a:cubicBezTo>
                  <a:cubicBezTo>
                    <a:pt x="103608" y="186385"/>
                    <a:pt x="103737" y="185256"/>
                    <a:pt x="103815" y="184115"/>
                  </a:cubicBezTo>
                  <a:cubicBezTo>
                    <a:pt x="103945" y="181871"/>
                    <a:pt x="103880" y="179614"/>
                    <a:pt x="103595" y="177383"/>
                  </a:cubicBezTo>
                  <a:cubicBezTo>
                    <a:pt x="103452" y="176268"/>
                    <a:pt x="103258" y="175152"/>
                    <a:pt x="103011" y="174063"/>
                  </a:cubicBezTo>
                  <a:cubicBezTo>
                    <a:pt x="102946" y="173778"/>
                    <a:pt x="102894" y="173505"/>
                    <a:pt x="102817" y="173233"/>
                  </a:cubicBezTo>
                  <a:cubicBezTo>
                    <a:pt x="102752" y="172973"/>
                    <a:pt x="102687" y="172688"/>
                    <a:pt x="102609" y="172429"/>
                  </a:cubicBezTo>
                  <a:lnTo>
                    <a:pt x="102142" y="170833"/>
                  </a:lnTo>
                  <a:cubicBezTo>
                    <a:pt x="100832" y="166618"/>
                    <a:pt x="98977" y="162662"/>
                    <a:pt x="96954" y="158888"/>
                  </a:cubicBezTo>
                  <a:cubicBezTo>
                    <a:pt x="94931" y="155126"/>
                    <a:pt x="92752" y="151520"/>
                    <a:pt x="90689" y="147928"/>
                  </a:cubicBezTo>
                  <a:cubicBezTo>
                    <a:pt x="89665" y="146125"/>
                    <a:pt x="88666" y="144348"/>
                    <a:pt x="87758" y="142532"/>
                  </a:cubicBezTo>
                  <a:cubicBezTo>
                    <a:pt x="86837" y="140716"/>
                    <a:pt x="85994" y="138874"/>
                    <a:pt x="85242" y="137019"/>
                  </a:cubicBezTo>
                  <a:cubicBezTo>
                    <a:pt x="85060" y="136553"/>
                    <a:pt x="84866" y="136086"/>
                    <a:pt x="84710" y="135619"/>
                  </a:cubicBezTo>
                  <a:lnTo>
                    <a:pt x="84450" y="134918"/>
                  </a:lnTo>
                  <a:cubicBezTo>
                    <a:pt x="84373" y="134685"/>
                    <a:pt x="84282" y="134451"/>
                    <a:pt x="84217" y="134205"/>
                  </a:cubicBezTo>
                  <a:lnTo>
                    <a:pt x="83763" y="132791"/>
                  </a:lnTo>
                  <a:lnTo>
                    <a:pt x="83361" y="131364"/>
                  </a:lnTo>
                  <a:cubicBezTo>
                    <a:pt x="82881" y="129484"/>
                    <a:pt x="82544" y="127564"/>
                    <a:pt x="82388" y="125618"/>
                  </a:cubicBezTo>
                  <a:cubicBezTo>
                    <a:pt x="82310" y="124672"/>
                    <a:pt x="82284" y="123712"/>
                    <a:pt x="82297" y="122752"/>
                  </a:cubicBezTo>
                  <a:lnTo>
                    <a:pt x="82375" y="121325"/>
                  </a:lnTo>
                  <a:lnTo>
                    <a:pt x="82531" y="119911"/>
                  </a:lnTo>
                  <a:cubicBezTo>
                    <a:pt x="82829" y="117966"/>
                    <a:pt x="83283" y="116046"/>
                    <a:pt x="83906" y="114179"/>
                  </a:cubicBezTo>
                  <a:cubicBezTo>
                    <a:pt x="84515" y="112246"/>
                    <a:pt x="85242" y="110287"/>
                    <a:pt x="85981" y="108251"/>
                  </a:cubicBezTo>
                  <a:cubicBezTo>
                    <a:pt x="86707" y="106228"/>
                    <a:pt x="87447" y="104126"/>
                    <a:pt x="88004" y="101909"/>
                  </a:cubicBezTo>
                  <a:cubicBezTo>
                    <a:pt x="88562" y="99691"/>
                    <a:pt x="88977" y="97330"/>
                    <a:pt x="88977" y="94866"/>
                  </a:cubicBezTo>
                  <a:cubicBezTo>
                    <a:pt x="88977" y="93620"/>
                    <a:pt x="88860" y="92375"/>
                    <a:pt x="88627" y="91156"/>
                  </a:cubicBezTo>
                  <a:cubicBezTo>
                    <a:pt x="88575" y="90845"/>
                    <a:pt x="88510" y="90546"/>
                    <a:pt x="88432" y="90235"/>
                  </a:cubicBezTo>
                  <a:lnTo>
                    <a:pt x="88316" y="89781"/>
                  </a:lnTo>
                  <a:lnTo>
                    <a:pt x="88186" y="89327"/>
                  </a:lnTo>
                  <a:lnTo>
                    <a:pt x="87901" y="88432"/>
                  </a:lnTo>
                  <a:cubicBezTo>
                    <a:pt x="87862" y="88277"/>
                    <a:pt x="87797" y="88134"/>
                    <a:pt x="87745" y="87991"/>
                  </a:cubicBezTo>
                  <a:lnTo>
                    <a:pt x="87563" y="87550"/>
                  </a:lnTo>
                  <a:lnTo>
                    <a:pt x="88095" y="87330"/>
                  </a:lnTo>
                  <a:cubicBezTo>
                    <a:pt x="87434" y="85657"/>
                    <a:pt x="86552" y="84074"/>
                    <a:pt x="85475" y="82622"/>
                  </a:cubicBezTo>
                  <a:cubicBezTo>
                    <a:pt x="84437" y="81247"/>
                    <a:pt x="83270" y="79963"/>
                    <a:pt x="81986" y="78795"/>
                  </a:cubicBezTo>
                  <a:cubicBezTo>
                    <a:pt x="79509" y="76500"/>
                    <a:pt x="76837" y="74697"/>
                    <a:pt x="74243" y="72985"/>
                  </a:cubicBezTo>
                  <a:lnTo>
                    <a:pt x="70391" y="70494"/>
                  </a:lnTo>
                  <a:cubicBezTo>
                    <a:pt x="69119" y="69664"/>
                    <a:pt x="67887" y="68847"/>
                    <a:pt x="66720" y="68004"/>
                  </a:cubicBezTo>
                  <a:cubicBezTo>
                    <a:pt x="66422" y="67796"/>
                    <a:pt x="66123" y="67589"/>
                    <a:pt x="65838" y="67368"/>
                  </a:cubicBezTo>
                  <a:cubicBezTo>
                    <a:pt x="65553" y="67148"/>
                    <a:pt x="65267" y="66940"/>
                    <a:pt x="64982" y="66720"/>
                  </a:cubicBezTo>
                  <a:lnTo>
                    <a:pt x="64165" y="66058"/>
                  </a:lnTo>
                  <a:lnTo>
                    <a:pt x="63361" y="65384"/>
                  </a:lnTo>
                  <a:cubicBezTo>
                    <a:pt x="62349" y="64489"/>
                    <a:pt x="61402" y="63529"/>
                    <a:pt x="60533" y="62491"/>
                  </a:cubicBezTo>
                  <a:cubicBezTo>
                    <a:pt x="59716" y="61506"/>
                    <a:pt x="59015" y="60442"/>
                    <a:pt x="58458" y="59288"/>
                  </a:cubicBezTo>
                  <a:cubicBezTo>
                    <a:pt x="58380" y="59158"/>
                    <a:pt x="58302" y="59015"/>
                    <a:pt x="58250" y="58873"/>
                  </a:cubicBezTo>
                  <a:lnTo>
                    <a:pt x="58069" y="58458"/>
                  </a:lnTo>
                  <a:lnTo>
                    <a:pt x="57900" y="58043"/>
                  </a:lnTo>
                  <a:lnTo>
                    <a:pt x="57757" y="57602"/>
                  </a:lnTo>
                  <a:lnTo>
                    <a:pt x="57615" y="57174"/>
                  </a:lnTo>
                  <a:cubicBezTo>
                    <a:pt x="57563" y="57031"/>
                    <a:pt x="57537" y="56875"/>
                    <a:pt x="57498" y="56720"/>
                  </a:cubicBezTo>
                  <a:cubicBezTo>
                    <a:pt x="57420" y="56421"/>
                    <a:pt x="57355" y="56123"/>
                    <a:pt x="57303" y="55825"/>
                  </a:cubicBezTo>
                  <a:cubicBezTo>
                    <a:pt x="57070" y="54605"/>
                    <a:pt x="56992" y="53347"/>
                    <a:pt x="57083" y="52115"/>
                  </a:cubicBezTo>
                  <a:cubicBezTo>
                    <a:pt x="57174" y="50857"/>
                    <a:pt x="57420" y="49625"/>
                    <a:pt x="57822" y="48444"/>
                  </a:cubicBezTo>
                  <a:cubicBezTo>
                    <a:pt x="58211" y="47277"/>
                    <a:pt x="58756" y="46162"/>
                    <a:pt x="59444" y="45124"/>
                  </a:cubicBezTo>
                  <a:cubicBezTo>
                    <a:pt x="59599" y="44878"/>
                    <a:pt x="59781" y="44631"/>
                    <a:pt x="59975" y="44398"/>
                  </a:cubicBezTo>
                  <a:lnTo>
                    <a:pt x="60261" y="44048"/>
                  </a:lnTo>
                  <a:cubicBezTo>
                    <a:pt x="60300" y="43983"/>
                    <a:pt x="60351" y="43918"/>
                    <a:pt x="60403" y="43866"/>
                  </a:cubicBezTo>
                  <a:lnTo>
                    <a:pt x="60559" y="43684"/>
                  </a:lnTo>
                  <a:cubicBezTo>
                    <a:pt x="60974" y="43217"/>
                    <a:pt x="61454" y="42738"/>
                    <a:pt x="61973" y="42258"/>
                  </a:cubicBezTo>
                  <a:cubicBezTo>
                    <a:pt x="62997" y="41285"/>
                    <a:pt x="64204" y="40247"/>
                    <a:pt x="65436" y="39015"/>
                  </a:cubicBezTo>
                  <a:cubicBezTo>
                    <a:pt x="66084" y="38366"/>
                    <a:pt x="66694" y="37679"/>
                    <a:pt x="67265" y="36966"/>
                  </a:cubicBezTo>
                  <a:cubicBezTo>
                    <a:pt x="67563" y="36590"/>
                    <a:pt x="67861" y="36187"/>
                    <a:pt x="68121" y="35772"/>
                  </a:cubicBezTo>
                  <a:cubicBezTo>
                    <a:pt x="68380" y="35357"/>
                    <a:pt x="68652" y="34942"/>
                    <a:pt x="68873" y="34501"/>
                  </a:cubicBezTo>
                  <a:cubicBezTo>
                    <a:pt x="69249" y="33788"/>
                    <a:pt x="69573" y="33049"/>
                    <a:pt x="69846" y="32296"/>
                  </a:cubicBezTo>
                  <a:cubicBezTo>
                    <a:pt x="70105" y="31557"/>
                    <a:pt x="70313" y="30792"/>
                    <a:pt x="70481" y="30027"/>
                  </a:cubicBezTo>
                  <a:cubicBezTo>
                    <a:pt x="70637" y="29287"/>
                    <a:pt x="70754" y="28535"/>
                    <a:pt x="70819" y="27783"/>
                  </a:cubicBezTo>
                  <a:cubicBezTo>
                    <a:pt x="70883" y="27043"/>
                    <a:pt x="70909" y="26317"/>
                    <a:pt x="70883" y="25578"/>
                  </a:cubicBezTo>
                  <a:cubicBezTo>
                    <a:pt x="70806" y="22841"/>
                    <a:pt x="70209" y="20130"/>
                    <a:pt x="69106" y="17614"/>
                  </a:cubicBezTo>
                  <a:cubicBezTo>
                    <a:pt x="68121" y="15318"/>
                    <a:pt x="66759" y="13204"/>
                    <a:pt x="65073" y="11375"/>
                  </a:cubicBezTo>
                  <a:cubicBezTo>
                    <a:pt x="64878" y="11142"/>
                    <a:pt x="64671" y="10934"/>
                    <a:pt x="64450" y="10727"/>
                  </a:cubicBezTo>
                  <a:cubicBezTo>
                    <a:pt x="64243" y="10506"/>
                    <a:pt x="64022" y="10311"/>
                    <a:pt x="63802" y="10117"/>
                  </a:cubicBezTo>
                  <a:cubicBezTo>
                    <a:pt x="63685" y="10013"/>
                    <a:pt x="63594" y="9922"/>
                    <a:pt x="63464" y="9819"/>
                  </a:cubicBezTo>
                  <a:lnTo>
                    <a:pt x="63101" y="9507"/>
                  </a:lnTo>
                  <a:cubicBezTo>
                    <a:pt x="62984" y="9417"/>
                    <a:pt x="62855" y="9313"/>
                    <a:pt x="62738" y="9222"/>
                  </a:cubicBezTo>
                  <a:lnTo>
                    <a:pt x="62375" y="8963"/>
                  </a:lnTo>
                  <a:cubicBezTo>
                    <a:pt x="61467" y="8314"/>
                    <a:pt x="60520" y="7756"/>
                    <a:pt x="59521" y="7276"/>
                  </a:cubicBezTo>
                  <a:lnTo>
                    <a:pt x="59521" y="7276"/>
                  </a:lnTo>
                  <a:cubicBezTo>
                    <a:pt x="60702" y="7912"/>
                    <a:pt x="61817" y="8677"/>
                    <a:pt x="62842" y="9546"/>
                  </a:cubicBezTo>
                  <a:cubicBezTo>
                    <a:pt x="63114" y="9780"/>
                    <a:pt x="63399" y="10026"/>
                    <a:pt x="63620" y="10260"/>
                  </a:cubicBezTo>
                  <a:lnTo>
                    <a:pt x="63983" y="10623"/>
                  </a:lnTo>
                  <a:cubicBezTo>
                    <a:pt x="64100" y="10740"/>
                    <a:pt x="64204" y="10869"/>
                    <a:pt x="64320" y="10986"/>
                  </a:cubicBezTo>
                  <a:lnTo>
                    <a:pt x="64658" y="11362"/>
                  </a:lnTo>
                  <a:lnTo>
                    <a:pt x="64982" y="11738"/>
                  </a:lnTo>
                  <a:cubicBezTo>
                    <a:pt x="65202" y="11998"/>
                    <a:pt x="65397" y="12257"/>
                    <a:pt x="65604" y="12529"/>
                  </a:cubicBezTo>
                  <a:cubicBezTo>
                    <a:pt x="67187" y="14657"/>
                    <a:pt x="68393" y="17043"/>
                    <a:pt x="69145" y="19598"/>
                  </a:cubicBezTo>
                  <a:cubicBezTo>
                    <a:pt x="69937" y="22166"/>
                    <a:pt x="70209" y="24864"/>
                    <a:pt x="69975" y="27536"/>
                  </a:cubicBezTo>
                  <a:cubicBezTo>
                    <a:pt x="69729" y="30312"/>
                    <a:pt x="68795" y="32997"/>
                    <a:pt x="67265" y="35318"/>
                  </a:cubicBezTo>
                  <a:cubicBezTo>
                    <a:pt x="66512" y="36434"/>
                    <a:pt x="65643" y="37472"/>
                    <a:pt x="64671" y="38418"/>
                  </a:cubicBezTo>
                  <a:cubicBezTo>
                    <a:pt x="63763" y="39313"/>
                    <a:pt x="62855" y="40105"/>
                    <a:pt x="62012" y="40883"/>
                  </a:cubicBezTo>
                  <a:cubicBezTo>
                    <a:pt x="61584" y="41259"/>
                    <a:pt x="61169" y="41635"/>
                    <a:pt x="60779" y="42011"/>
                  </a:cubicBezTo>
                  <a:cubicBezTo>
                    <a:pt x="60403" y="42400"/>
                    <a:pt x="60027" y="42776"/>
                    <a:pt x="59703" y="43153"/>
                  </a:cubicBezTo>
                  <a:cubicBezTo>
                    <a:pt x="59534" y="43347"/>
                    <a:pt x="59392" y="43542"/>
                    <a:pt x="59223" y="43736"/>
                  </a:cubicBezTo>
                  <a:lnTo>
                    <a:pt x="58990" y="44022"/>
                  </a:lnTo>
                  <a:cubicBezTo>
                    <a:pt x="58912" y="44125"/>
                    <a:pt x="58860" y="44229"/>
                    <a:pt x="58782" y="44333"/>
                  </a:cubicBezTo>
                  <a:lnTo>
                    <a:pt x="58354" y="44955"/>
                  </a:lnTo>
                  <a:lnTo>
                    <a:pt x="57978" y="45604"/>
                  </a:lnTo>
                  <a:cubicBezTo>
                    <a:pt x="55993" y="49236"/>
                    <a:pt x="55500" y="53503"/>
                    <a:pt x="56629" y="57485"/>
                  </a:cubicBezTo>
                  <a:lnTo>
                    <a:pt x="56862" y="58211"/>
                  </a:lnTo>
                  <a:lnTo>
                    <a:pt x="56927" y="58393"/>
                  </a:lnTo>
                  <a:lnTo>
                    <a:pt x="56992" y="58561"/>
                  </a:lnTo>
                  <a:lnTo>
                    <a:pt x="57135" y="58925"/>
                  </a:lnTo>
                  <a:cubicBezTo>
                    <a:pt x="57316" y="59392"/>
                    <a:pt x="57576" y="59845"/>
                    <a:pt x="57796" y="60312"/>
                  </a:cubicBezTo>
                  <a:cubicBezTo>
                    <a:pt x="58302" y="61246"/>
                    <a:pt x="58886" y="62128"/>
                    <a:pt x="59547" y="62945"/>
                  </a:cubicBezTo>
                  <a:cubicBezTo>
                    <a:pt x="60870" y="64632"/>
                    <a:pt x="62517" y="66136"/>
                    <a:pt x="64307" y="67550"/>
                  </a:cubicBezTo>
                  <a:cubicBezTo>
                    <a:pt x="67887" y="70364"/>
                    <a:pt x="72038" y="72738"/>
                    <a:pt x="76110" y="75553"/>
                  </a:cubicBezTo>
                  <a:cubicBezTo>
                    <a:pt x="77122" y="76279"/>
                    <a:pt x="78134" y="77005"/>
                    <a:pt x="79120" y="77797"/>
                  </a:cubicBezTo>
                  <a:cubicBezTo>
                    <a:pt x="79612" y="78186"/>
                    <a:pt x="80105" y="78614"/>
                    <a:pt x="80585" y="79029"/>
                  </a:cubicBezTo>
                  <a:cubicBezTo>
                    <a:pt x="80832" y="79223"/>
                    <a:pt x="81065" y="79457"/>
                    <a:pt x="81299" y="79677"/>
                  </a:cubicBezTo>
                  <a:cubicBezTo>
                    <a:pt x="81545" y="79885"/>
                    <a:pt x="81779" y="80105"/>
                    <a:pt x="82012" y="80339"/>
                  </a:cubicBezTo>
                  <a:lnTo>
                    <a:pt x="82699" y="81039"/>
                  </a:lnTo>
                  <a:cubicBezTo>
                    <a:pt x="82920" y="81286"/>
                    <a:pt x="83127" y="81532"/>
                    <a:pt x="83348" y="81778"/>
                  </a:cubicBezTo>
                  <a:lnTo>
                    <a:pt x="83672" y="82142"/>
                  </a:lnTo>
                  <a:lnTo>
                    <a:pt x="83984" y="82544"/>
                  </a:lnTo>
                  <a:cubicBezTo>
                    <a:pt x="84191" y="82803"/>
                    <a:pt x="84399" y="83063"/>
                    <a:pt x="84593" y="83322"/>
                  </a:cubicBezTo>
                  <a:lnTo>
                    <a:pt x="85164" y="84152"/>
                  </a:lnTo>
                  <a:cubicBezTo>
                    <a:pt x="85268" y="84295"/>
                    <a:pt x="85371" y="84437"/>
                    <a:pt x="85449" y="84580"/>
                  </a:cubicBezTo>
                  <a:lnTo>
                    <a:pt x="85709" y="85021"/>
                  </a:lnTo>
                  <a:lnTo>
                    <a:pt x="85968" y="85449"/>
                  </a:lnTo>
                  <a:cubicBezTo>
                    <a:pt x="86046" y="85605"/>
                    <a:pt x="86137" y="85734"/>
                    <a:pt x="86214" y="85903"/>
                  </a:cubicBezTo>
                  <a:lnTo>
                    <a:pt x="86655" y="86824"/>
                  </a:lnTo>
                  <a:lnTo>
                    <a:pt x="86772" y="87044"/>
                  </a:lnTo>
                  <a:lnTo>
                    <a:pt x="86863" y="87291"/>
                  </a:lnTo>
                  <a:lnTo>
                    <a:pt x="87058" y="87758"/>
                  </a:lnTo>
                  <a:lnTo>
                    <a:pt x="87239" y="88238"/>
                  </a:lnTo>
                  <a:cubicBezTo>
                    <a:pt x="87278" y="88316"/>
                    <a:pt x="87304" y="88406"/>
                    <a:pt x="87330" y="88484"/>
                  </a:cubicBezTo>
                  <a:lnTo>
                    <a:pt x="87408" y="88731"/>
                  </a:lnTo>
                  <a:lnTo>
                    <a:pt x="87706" y="89703"/>
                  </a:lnTo>
                  <a:cubicBezTo>
                    <a:pt x="87758" y="89872"/>
                    <a:pt x="87797" y="90041"/>
                    <a:pt x="87836" y="90209"/>
                  </a:cubicBezTo>
                  <a:lnTo>
                    <a:pt x="87952" y="90702"/>
                  </a:lnTo>
                  <a:cubicBezTo>
                    <a:pt x="88225" y="92038"/>
                    <a:pt x="88368" y="93400"/>
                    <a:pt x="88355" y="94762"/>
                  </a:cubicBezTo>
                  <a:cubicBezTo>
                    <a:pt x="88355" y="97460"/>
                    <a:pt x="87836" y="100041"/>
                    <a:pt x="87148" y="102479"/>
                  </a:cubicBezTo>
                  <a:cubicBezTo>
                    <a:pt x="86448" y="104931"/>
                    <a:pt x="85579" y="107252"/>
                    <a:pt x="84749" y="109522"/>
                  </a:cubicBezTo>
                  <a:cubicBezTo>
                    <a:pt x="83919" y="111792"/>
                    <a:pt x="83115" y="114023"/>
                    <a:pt x="82505" y="116254"/>
                  </a:cubicBezTo>
                  <a:cubicBezTo>
                    <a:pt x="82207" y="117356"/>
                    <a:pt x="81960" y="118472"/>
                    <a:pt x="81792" y="119587"/>
                  </a:cubicBezTo>
                  <a:lnTo>
                    <a:pt x="81597" y="121260"/>
                  </a:lnTo>
                  <a:lnTo>
                    <a:pt x="81506" y="122960"/>
                  </a:lnTo>
                  <a:cubicBezTo>
                    <a:pt x="81467" y="125229"/>
                    <a:pt x="81701" y="127512"/>
                    <a:pt x="82168" y="129743"/>
                  </a:cubicBezTo>
                  <a:cubicBezTo>
                    <a:pt x="83102" y="134257"/>
                    <a:pt x="84891" y="138654"/>
                    <a:pt x="87032" y="142882"/>
                  </a:cubicBezTo>
                  <a:lnTo>
                    <a:pt x="87862" y="144452"/>
                  </a:lnTo>
                  <a:lnTo>
                    <a:pt x="88718" y="146021"/>
                  </a:lnTo>
                  <a:lnTo>
                    <a:pt x="89600" y="147590"/>
                  </a:lnTo>
                  <a:lnTo>
                    <a:pt x="90482" y="149160"/>
                  </a:lnTo>
                  <a:cubicBezTo>
                    <a:pt x="91701" y="151235"/>
                    <a:pt x="92933" y="153336"/>
                    <a:pt x="94152" y="155450"/>
                  </a:cubicBezTo>
                  <a:cubicBezTo>
                    <a:pt x="96591" y="159692"/>
                    <a:pt x="98938" y="164076"/>
                    <a:pt x="100663" y="168797"/>
                  </a:cubicBezTo>
                  <a:cubicBezTo>
                    <a:pt x="101091" y="169977"/>
                    <a:pt x="101481" y="171184"/>
                    <a:pt x="101818" y="172403"/>
                  </a:cubicBezTo>
                  <a:cubicBezTo>
                    <a:pt x="102168" y="173622"/>
                    <a:pt x="102453" y="174867"/>
                    <a:pt x="102661" y="176125"/>
                  </a:cubicBezTo>
                  <a:cubicBezTo>
                    <a:pt x="103089" y="178642"/>
                    <a:pt x="103232" y="181197"/>
                    <a:pt x="103102" y="183752"/>
                  </a:cubicBezTo>
                  <a:cubicBezTo>
                    <a:pt x="102985" y="186320"/>
                    <a:pt x="102531" y="188862"/>
                    <a:pt x="101740" y="191314"/>
                  </a:cubicBezTo>
                  <a:cubicBezTo>
                    <a:pt x="100962" y="193804"/>
                    <a:pt x="99756" y="196152"/>
                    <a:pt x="98173" y="198240"/>
                  </a:cubicBezTo>
                  <a:cubicBezTo>
                    <a:pt x="97382" y="199290"/>
                    <a:pt x="96487" y="200263"/>
                    <a:pt x="95501" y="201132"/>
                  </a:cubicBezTo>
                  <a:cubicBezTo>
                    <a:pt x="94515" y="202001"/>
                    <a:pt x="93452" y="202779"/>
                    <a:pt x="92323" y="203454"/>
                  </a:cubicBezTo>
                  <a:cubicBezTo>
                    <a:pt x="90523" y="204496"/>
                    <a:pt x="88612" y="205325"/>
                    <a:pt x="86618" y="205926"/>
                  </a:cubicBezTo>
                  <a:lnTo>
                    <a:pt x="86618" y="205926"/>
                  </a:lnTo>
                  <a:cubicBezTo>
                    <a:pt x="86665" y="205911"/>
                    <a:pt x="86712" y="205895"/>
                    <a:pt x="86759" y="205879"/>
                  </a:cubicBezTo>
                  <a:cubicBezTo>
                    <a:pt x="87278" y="205711"/>
                    <a:pt x="87784" y="205542"/>
                    <a:pt x="88290" y="205348"/>
                  </a:cubicBezTo>
                  <a:cubicBezTo>
                    <a:pt x="89314" y="204958"/>
                    <a:pt x="90326" y="204517"/>
                    <a:pt x="91299" y="203999"/>
                  </a:cubicBezTo>
                  <a:cubicBezTo>
                    <a:pt x="92285" y="203480"/>
                    <a:pt x="93218" y="202883"/>
                    <a:pt x="94126" y="202222"/>
                  </a:cubicBezTo>
                  <a:cubicBezTo>
                    <a:pt x="95034" y="201534"/>
                    <a:pt x="95890" y="200782"/>
                    <a:pt x="96669" y="199952"/>
                  </a:cubicBezTo>
                  <a:cubicBezTo>
                    <a:pt x="97447" y="199122"/>
                    <a:pt x="98160" y="198240"/>
                    <a:pt x="98796" y="197293"/>
                  </a:cubicBezTo>
                  <a:cubicBezTo>
                    <a:pt x="99431" y="196346"/>
                    <a:pt x="100002" y="195360"/>
                    <a:pt x="100482" y="194323"/>
                  </a:cubicBezTo>
                  <a:cubicBezTo>
                    <a:pt x="101442" y="192273"/>
                    <a:pt x="102129" y="190107"/>
                    <a:pt x="102531" y="187876"/>
                  </a:cubicBezTo>
                  <a:cubicBezTo>
                    <a:pt x="102726" y="186761"/>
                    <a:pt x="102868" y="185646"/>
                    <a:pt x="102959" y="184517"/>
                  </a:cubicBezTo>
                  <a:cubicBezTo>
                    <a:pt x="103037" y="183389"/>
                    <a:pt x="103063" y="182273"/>
                    <a:pt x="103024" y="181145"/>
                  </a:cubicBezTo>
                  <a:cubicBezTo>
                    <a:pt x="102959" y="178888"/>
                    <a:pt x="102687" y="176644"/>
                    <a:pt x="102194" y="174439"/>
                  </a:cubicBezTo>
                  <a:cubicBezTo>
                    <a:pt x="102077" y="173894"/>
                    <a:pt x="101935" y="173337"/>
                    <a:pt x="101792" y="172792"/>
                  </a:cubicBezTo>
                  <a:lnTo>
                    <a:pt x="101312" y="171184"/>
                  </a:lnTo>
                  <a:cubicBezTo>
                    <a:pt x="101143" y="170652"/>
                    <a:pt x="100962" y="170133"/>
                    <a:pt x="100780" y="169601"/>
                  </a:cubicBezTo>
                  <a:cubicBezTo>
                    <a:pt x="100702" y="169329"/>
                    <a:pt x="100599" y="169069"/>
                    <a:pt x="100495" y="168810"/>
                  </a:cubicBezTo>
                  <a:lnTo>
                    <a:pt x="100210" y="168032"/>
                  </a:lnTo>
                  <a:cubicBezTo>
                    <a:pt x="99405" y="165956"/>
                    <a:pt x="98484" y="163933"/>
                    <a:pt x="97486" y="161975"/>
                  </a:cubicBezTo>
                  <a:cubicBezTo>
                    <a:pt x="93530" y="154114"/>
                    <a:pt x="88510" y="147046"/>
                    <a:pt x="85190" y="139471"/>
                  </a:cubicBezTo>
                  <a:cubicBezTo>
                    <a:pt x="84360" y="137603"/>
                    <a:pt x="83633" y="135696"/>
                    <a:pt x="83024" y="133738"/>
                  </a:cubicBezTo>
                  <a:cubicBezTo>
                    <a:pt x="82427" y="131831"/>
                    <a:pt x="81973" y="129886"/>
                    <a:pt x="81675" y="127914"/>
                  </a:cubicBezTo>
                  <a:cubicBezTo>
                    <a:pt x="81389" y="125995"/>
                    <a:pt x="81299" y="124062"/>
                    <a:pt x="81402" y="122116"/>
                  </a:cubicBezTo>
                  <a:lnTo>
                    <a:pt x="81441" y="121403"/>
                  </a:lnTo>
                  <a:lnTo>
                    <a:pt x="81454" y="121221"/>
                  </a:lnTo>
                  <a:lnTo>
                    <a:pt x="81467" y="121053"/>
                  </a:lnTo>
                  <a:lnTo>
                    <a:pt x="81519" y="120703"/>
                  </a:lnTo>
                  <a:lnTo>
                    <a:pt x="81610" y="119989"/>
                  </a:lnTo>
                  <a:cubicBezTo>
                    <a:pt x="81636" y="119756"/>
                    <a:pt x="81662" y="119522"/>
                    <a:pt x="81701" y="119289"/>
                  </a:cubicBezTo>
                  <a:cubicBezTo>
                    <a:pt x="81856" y="118355"/>
                    <a:pt x="82077" y="117434"/>
                    <a:pt x="82323" y="116500"/>
                  </a:cubicBezTo>
                  <a:cubicBezTo>
                    <a:pt x="83024" y="113854"/>
                    <a:pt x="84022" y="111234"/>
                    <a:pt x="85008" y="108562"/>
                  </a:cubicBezTo>
                  <a:cubicBezTo>
                    <a:pt x="85994" y="105877"/>
                    <a:pt x="86993" y="103141"/>
                    <a:pt x="87641" y="100222"/>
                  </a:cubicBezTo>
                  <a:cubicBezTo>
                    <a:pt x="87978" y="98744"/>
                    <a:pt x="88186" y="97239"/>
                    <a:pt x="88264" y="95722"/>
                  </a:cubicBezTo>
                  <a:cubicBezTo>
                    <a:pt x="88329" y="94165"/>
                    <a:pt x="88225" y="92609"/>
                    <a:pt x="87939" y="91078"/>
                  </a:cubicBezTo>
                  <a:cubicBezTo>
                    <a:pt x="87330" y="88030"/>
                    <a:pt x="85994" y="85177"/>
                    <a:pt x="84035" y="82764"/>
                  </a:cubicBezTo>
                  <a:cubicBezTo>
                    <a:pt x="83115" y="81597"/>
                    <a:pt x="82090" y="80507"/>
                    <a:pt x="80987" y="79522"/>
                  </a:cubicBezTo>
                  <a:cubicBezTo>
                    <a:pt x="79924" y="78562"/>
                    <a:pt x="78808" y="77654"/>
                    <a:pt x="77641" y="76798"/>
                  </a:cubicBezTo>
                  <a:cubicBezTo>
                    <a:pt x="76513" y="75968"/>
                    <a:pt x="75358" y="75177"/>
                    <a:pt x="74204" y="74411"/>
                  </a:cubicBezTo>
                  <a:cubicBezTo>
                    <a:pt x="73049" y="73659"/>
                    <a:pt x="71908" y="72920"/>
                    <a:pt x="70780" y="72193"/>
                  </a:cubicBezTo>
                  <a:cubicBezTo>
                    <a:pt x="68523" y="70741"/>
                    <a:pt x="66318" y="69301"/>
                    <a:pt x="64294" y="67732"/>
                  </a:cubicBezTo>
                  <a:cubicBezTo>
                    <a:pt x="63296" y="66953"/>
                    <a:pt x="62336" y="66136"/>
                    <a:pt x="61428" y="65267"/>
                  </a:cubicBezTo>
                  <a:cubicBezTo>
                    <a:pt x="60546" y="64424"/>
                    <a:pt x="59742" y="63516"/>
                    <a:pt x="58990" y="62543"/>
                  </a:cubicBezTo>
                  <a:cubicBezTo>
                    <a:pt x="58289" y="61596"/>
                    <a:pt x="57680" y="60585"/>
                    <a:pt x="57174" y="59521"/>
                  </a:cubicBezTo>
                  <a:cubicBezTo>
                    <a:pt x="56694" y="58471"/>
                    <a:pt x="56331" y="57368"/>
                    <a:pt x="56097" y="56240"/>
                  </a:cubicBezTo>
                  <a:lnTo>
                    <a:pt x="55954" y="55384"/>
                  </a:lnTo>
                  <a:cubicBezTo>
                    <a:pt x="55916" y="55098"/>
                    <a:pt x="55890" y="54813"/>
                    <a:pt x="55864" y="54528"/>
                  </a:cubicBezTo>
                  <a:cubicBezTo>
                    <a:pt x="55825" y="54242"/>
                    <a:pt x="55812" y="53944"/>
                    <a:pt x="55812" y="53659"/>
                  </a:cubicBezTo>
                  <a:lnTo>
                    <a:pt x="55799" y="53231"/>
                  </a:lnTo>
                  <a:cubicBezTo>
                    <a:pt x="55786" y="53075"/>
                    <a:pt x="55799" y="52932"/>
                    <a:pt x="55799" y="52790"/>
                  </a:cubicBezTo>
                  <a:cubicBezTo>
                    <a:pt x="55825" y="51635"/>
                    <a:pt x="55980" y="50481"/>
                    <a:pt x="56253" y="49352"/>
                  </a:cubicBezTo>
                  <a:cubicBezTo>
                    <a:pt x="56382" y="48795"/>
                    <a:pt x="56551" y="48237"/>
                    <a:pt x="56746" y="47692"/>
                  </a:cubicBezTo>
                  <a:lnTo>
                    <a:pt x="57070" y="46888"/>
                  </a:lnTo>
                  <a:cubicBezTo>
                    <a:pt x="57109" y="46758"/>
                    <a:pt x="57174" y="46629"/>
                    <a:pt x="57239" y="46499"/>
                  </a:cubicBezTo>
                  <a:lnTo>
                    <a:pt x="57420" y="46110"/>
                  </a:lnTo>
                  <a:cubicBezTo>
                    <a:pt x="57485" y="45980"/>
                    <a:pt x="57550" y="45850"/>
                    <a:pt x="57615" y="45721"/>
                  </a:cubicBezTo>
                  <a:lnTo>
                    <a:pt x="57822" y="45358"/>
                  </a:lnTo>
                  <a:lnTo>
                    <a:pt x="58030" y="44981"/>
                  </a:lnTo>
                  <a:lnTo>
                    <a:pt x="58133" y="44800"/>
                  </a:lnTo>
                  <a:lnTo>
                    <a:pt x="58263" y="44618"/>
                  </a:lnTo>
                  <a:lnTo>
                    <a:pt x="58730" y="43918"/>
                  </a:lnTo>
                  <a:lnTo>
                    <a:pt x="59262" y="43256"/>
                  </a:lnTo>
                  <a:cubicBezTo>
                    <a:pt x="59625" y="42802"/>
                    <a:pt x="60014" y="42361"/>
                    <a:pt x="60429" y="41959"/>
                  </a:cubicBezTo>
                  <a:cubicBezTo>
                    <a:pt x="60857" y="41531"/>
                    <a:pt x="61311" y="41103"/>
                    <a:pt x="61778" y="40675"/>
                  </a:cubicBezTo>
                  <a:cubicBezTo>
                    <a:pt x="62725" y="39819"/>
                    <a:pt x="63737" y="38924"/>
                    <a:pt x="64722" y="37913"/>
                  </a:cubicBezTo>
                  <a:cubicBezTo>
                    <a:pt x="65228" y="37407"/>
                    <a:pt x="65708" y="36862"/>
                    <a:pt x="66175" y="36265"/>
                  </a:cubicBezTo>
                  <a:lnTo>
                    <a:pt x="66525" y="35824"/>
                  </a:lnTo>
                  <a:cubicBezTo>
                    <a:pt x="66629" y="35682"/>
                    <a:pt x="66733" y="35513"/>
                    <a:pt x="66850" y="35357"/>
                  </a:cubicBezTo>
                  <a:cubicBezTo>
                    <a:pt x="67070" y="35033"/>
                    <a:pt x="67265" y="34709"/>
                    <a:pt x="67459" y="34385"/>
                  </a:cubicBezTo>
                  <a:cubicBezTo>
                    <a:pt x="68224" y="33062"/>
                    <a:pt x="68795" y="31648"/>
                    <a:pt x="69171" y="30182"/>
                  </a:cubicBezTo>
                  <a:cubicBezTo>
                    <a:pt x="69859" y="27290"/>
                    <a:pt x="69872" y="24281"/>
                    <a:pt x="69223" y="21388"/>
                  </a:cubicBezTo>
                  <a:cubicBezTo>
                    <a:pt x="68588" y="18535"/>
                    <a:pt x="67407" y="15824"/>
                    <a:pt x="65734" y="13437"/>
                  </a:cubicBezTo>
                  <a:lnTo>
                    <a:pt x="65410" y="12983"/>
                  </a:lnTo>
                  <a:lnTo>
                    <a:pt x="65073" y="12555"/>
                  </a:lnTo>
                  <a:cubicBezTo>
                    <a:pt x="64865" y="12257"/>
                    <a:pt x="64619" y="11985"/>
                    <a:pt x="64372" y="11699"/>
                  </a:cubicBezTo>
                  <a:cubicBezTo>
                    <a:pt x="64126" y="11427"/>
                    <a:pt x="63892" y="11155"/>
                    <a:pt x="63633" y="10895"/>
                  </a:cubicBezTo>
                  <a:cubicBezTo>
                    <a:pt x="63374" y="10636"/>
                    <a:pt x="63127" y="10376"/>
                    <a:pt x="62816" y="10104"/>
                  </a:cubicBezTo>
                  <a:cubicBezTo>
                    <a:pt x="61687" y="9131"/>
                    <a:pt x="60468" y="8288"/>
                    <a:pt x="59158" y="7588"/>
                  </a:cubicBezTo>
                  <a:cubicBezTo>
                    <a:pt x="58082" y="6991"/>
                    <a:pt x="57005" y="6459"/>
                    <a:pt x="55916" y="5992"/>
                  </a:cubicBezTo>
                  <a:cubicBezTo>
                    <a:pt x="54826" y="5512"/>
                    <a:pt x="53724" y="5084"/>
                    <a:pt x="52634" y="4669"/>
                  </a:cubicBezTo>
                  <a:cubicBezTo>
                    <a:pt x="49703" y="3813"/>
                    <a:pt x="47070" y="3230"/>
                    <a:pt x="44722" y="2763"/>
                  </a:cubicBezTo>
                  <a:cubicBezTo>
                    <a:pt x="41686" y="2217"/>
                    <a:pt x="39127" y="1946"/>
                    <a:pt x="37704" y="1946"/>
                  </a:cubicBezTo>
                  <a:cubicBezTo>
                    <a:pt x="36963" y="1946"/>
                    <a:pt x="36530" y="2019"/>
                    <a:pt x="36499" y="2166"/>
                  </a:cubicBezTo>
                  <a:cubicBezTo>
                    <a:pt x="36460" y="2387"/>
                    <a:pt x="37277" y="2750"/>
                    <a:pt x="39210" y="3385"/>
                  </a:cubicBezTo>
                  <a:cubicBezTo>
                    <a:pt x="40169" y="3710"/>
                    <a:pt x="41415" y="4099"/>
                    <a:pt x="42958" y="4579"/>
                  </a:cubicBezTo>
                  <a:cubicBezTo>
                    <a:pt x="44502" y="5071"/>
                    <a:pt x="46356" y="5668"/>
                    <a:pt x="48509" y="6433"/>
                  </a:cubicBezTo>
                  <a:cubicBezTo>
                    <a:pt x="49599" y="6758"/>
                    <a:pt x="50961" y="7212"/>
                    <a:pt x="52375" y="7730"/>
                  </a:cubicBezTo>
                  <a:cubicBezTo>
                    <a:pt x="53775" y="8249"/>
                    <a:pt x="55228" y="8846"/>
                    <a:pt x="56512" y="9455"/>
                  </a:cubicBezTo>
                  <a:cubicBezTo>
                    <a:pt x="57602" y="9974"/>
                    <a:pt x="58652" y="10571"/>
                    <a:pt x="59651" y="11245"/>
                  </a:cubicBezTo>
                  <a:lnTo>
                    <a:pt x="59923" y="11427"/>
                  </a:lnTo>
                  <a:lnTo>
                    <a:pt x="60157" y="11621"/>
                  </a:lnTo>
                  <a:lnTo>
                    <a:pt x="60520" y="11894"/>
                  </a:lnTo>
                  <a:cubicBezTo>
                    <a:pt x="60624" y="11972"/>
                    <a:pt x="60689" y="12050"/>
                    <a:pt x="60741" y="12088"/>
                  </a:cubicBezTo>
                  <a:lnTo>
                    <a:pt x="60818" y="12153"/>
                  </a:lnTo>
                  <a:cubicBezTo>
                    <a:pt x="61026" y="12361"/>
                    <a:pt x="61182" y="12607"/>
                    <a:pt x="61285" y="12880"/>
                  </a:cubicBezTo>
                  <a:cubicBezTo>
                    <a:pt x="61337" y="13035"/>
                    <a:pt x="61285" y="13087"/>
                    <a:pt x="61169" y="13087"/>
                  </a:cubicBezTo>
                  <a:cubicBezTo>
                    <a:pt x="61000" y="13061"/>
                    <a:pt x="60831" y="13009"/>
                    <a:pt x="60689" y="12919"/>
                  </a:cubicBezTo>
                  <a:cubicBezTo>
                    <a:pt x="60481" y="12841"/>
                    <a:pt x="60248" y="12750"/>
                    <a:pt x="60014" y="12646"/>
                  </a:cubicBezTo>
                  <a:lnTo>
                    <a:pt x="60014" y="12646"/>
                  </a:lnTo>
                  <a:lnTo>
                    <a:pt x="60481" y="13048"/>
                  </a:lnTo>
                  <a:cubicBezTo>
                    <a:pt x="60637" y="13191"/>
                    <a:pt x="60792" y="13347"/>
                    <a:pt x="60948" y="13502"/>
                  </a:cubicBezTo>
                  <a:cubicBezTo>
                    <a:pt x="61246" y="13813"/>
                    <a:pt x="61532" y="14125"/>
                    <a:pt x="61817" y="14462"/>
                  </a:cubicBezTo>
                  <a:cubicBezTo>
                    <a:pt x="62375" y="15124"/>
                    <a:pt x="62881" y="15837"/>
                    <a:pt x="63335" y="16576"/>
                  </a:cubicBezTo>
                  <a:cubicBezTo>
                    <a:pt x="64243" y="18055"/>
                    <a:pt x="64930" y="19663"/>
                    <a:pt x="65384" y="21336"/>
                  </a:cubicBezTo>
                  <a:cubicBezTo>
                    <a:pt x="65851" y="22997"/>
                    <a:pt x="66058" y="24735"/>
                    <a:pt x="65981" y="26460"/>
                  </a:cubicBezTo>
                  <a:cubicBezTo>
                    <a:pt x="65929" y="28146"/>
                    <a:pt x="65540" y="29819"/>
                    <a:pt x="64865" y="31375"/>
                  </a:cubicBezTo>
                  <a:cubicBezTo>
                    <a:pt x="64191" y="32919"/>
                    <a:pt x="63166" y="34229"/>
                    <a:pt x="61934" y="35487"/>
                  </a:cubicBezTo>
                  <a:cubicBezTo>
                    <a:pt x="60702" y="36745"/>
                    <a:pt x="59275" y="37925"/>
                    <a:pt x="57887" y="39300"/>
                  </a:cubicBezTo>
                  <a:cubicBezTo>
                    <a:pt x="57537" y="39651"/>
                    <a:pt x="57187" y="40001"/>
                    <a:pt x="56862" y="40377"/>
                  </a:cubicBezTo>
                  <a:lnTo>
                    <a:pt x="56616" y="40662"/>
                  </a:lnTo>
                  <a:cubicBezTo>
                    <a:pt x="56551" y="40753"/>
                    <a:pt x="56460" y="40857"/>
                    <a:pt x="56382" y="40961"/>
                  </a:cubicBezTo>
                  <a:lnTo>
                    <a:pt x="55916" y="41557"/>
                  </a:lnTo>
                  <a:cubicBezTo>
                    <a:pt x="55747" y="41752"/>
                    <a:pt x="55617" y="41959"/>
                    <a:pt x="55475" y="42167"/>
                  </a:cubicBezTo>
                  <a:lnTo>
                    <a:pt x="55047" y="42802"/>
                  </a:lnTo>
                  <a:cubicBezTo>
                    <a:pt x="54917" y="43010"/>
                    <a:pt x="54787" y="43230"/>
                    <a:pt x="54670" y="43451"/>
                  </a:cubicBezTo>
                  <a:cubicBezTo>
                    <a:pt x="54541" y="43671"/>
                    <a:pt x="54411" y="43879"/>
                    <a:pt x="54294" y="44112"/>
                  </a:cubicBezTo>
                  <a:cubicBezTo>
                    <a:pt x="53386" y="45902"/>
                    <a:pt x="52738" y="47822"/>
                    <a:pt x="52401" y="49806"/>
                  </a:cubicBezTo>
                  <a:cubicBezTo>
                    <a:pt x="52063" y="51791"/>
                    <a:pt x="52024" y="53814"/>
                    <a:pt x="52284" y="55812"/>
                  </a:cubicBezTo>
                  <a:cubicBezTo>
                    <a:pt x="52556" y="57822"/>
                    <a:pt x="53166" y="59781"/>
                    <a:pt x="54074" y="61596"/>
                  </a:cubicBezTo>
                  <a:cubicBezTo>
                    <a:pt x="54969" y="63373"/>
                    <a:pt x="56110" y="65034"/>
                    <a:pt x="57459" y="66512"/>
                  </a:cubicBezTo>
                  <a:cubicBezTo>
                    <a:pt x="58769" y="67952"/>
                    <a:pt x="60209" y="69275"/>
                    <a:pt x="61739" y="70468"/>
                  </a:cubicBezTo>
                  <a:cubicBezTo>
                    <a:pt x="64774" y="72855"/>
                    <a:pt x="67991" y="74826"/>
                    <a:pt x="71078" y="76850"/>
                  </a:cubicBezTo>
                  <a:cubicBezTo>
                    <a:pt x="72449" y="77737"/>
                    <a:pt x="73799" y="78644"/>
                    <a:pt x="75092" y="79590"/>
                  </a:cubicBezTo>
                  <a:lnTo>
                    <a:pt x="75092" y="79590"/>
                  </a:lnTo>
                  <a:cubicBezTo>
                    <a:pt x="73782" y="78642"/>
                    <a:pt x="72414" y="77739"/>
                    <a:pt x="71026" y="76837"/>
                  </a:cubicBezTo>
                  <a:cubicBezTo>
                    <a:pt x="67913" y="74813"/>
                    <a:pt x="64671" y="72842"/>
                    <a:pt x="61623" y="70442"/>
                  </a:cubicBezTo>
                  <a:cubicBezTo>
                    <a:pt x="60066" y="69223"/>
                    <a:pt x="58626" y="67887"/>
                    <a:pt x="57303" y="66421"/>
                  </a:cubicBezTo>
                  <a:cubicBezTo>
                    <a:pt x="55941" y="64917"/>
                    <a:pt x="54800" y="63244"/>
                    <a:pt x="53892" y="61428"/>
                  </a:cubicBezTo>
                  <a:lnTo>
                    <a:pt x="53724" y="61091"/>
                  </a:lnTo>
                  <a:cubicBezTo>
                    <a:pt x="53672" y="60974"/>
                    <a:pt x="53620" y="60857"/>
                    <a:pt x="53568" y="60727"/>
                  </a:cubicBezTo>
                  <a:lnTo>
                    <a:pt x="53270" y="60014"/>
                  </a:lnTo>
                  <a:cubicBezTo>
                    <a:pt x="53166" y="59781"/>
                    <a:pt x="53088" y="59534"/>
                    <a:pt x="53010" y="59288"/>
                  </a:cubicBezTo>
                  <a:lnTo>
                    <a:pt x="52764" y="58561"/>
                  </a:lnTo>
                  <a:cubicBezTo>
                    <a:pt x="52699" y="58315"/>
                    <a:pt x="52634" y="58069"/>
                    <a:pt x="52569" y="57809"/>
                  </a:cubicBezTo>
                  <a:cubicBezTo>
                    <a:pt x="52517" y="57563"/>
                    <a:pt x="52439" y="57316"/>
                    <a:pt x="52388" y="57070"/>
                  </a:cubicBezTo>
                  <a:lnTo>
                    <a:pt x="52258" y="56305"/>
                  </a:lnTo>
                  <a:cubicBezTo>
                    <a:pt x="52206" y="56058"/>
                    <a:pt x="52167" y="55799"/>
                    <a:pt x="52141" y="55552"/>
                  </a:cubicBezTo>
                  <a:cubicBezTo>
                    <a:pt x="51895" y="53516"/>
                    <a:pt x="51960" y="51454"/>
                    <a:pt x="52336" y="49443"/>
                  </a:cubicBezTo>
                  <a:lnTo>
                    <a:pt x="52401" y="49067"/>
                  </a:lnTo>
                  <a:lnTo>
                    <a:pt x="52491" y="48691"/>
                  </a:lnTo>
                  <a:lnTo>
                    <a:pt x="52673" y="47952"/>
                  </a:lnTo>
                  <a:lnTo>
                    <a:pt x="52712" y="47757"/>
                  </a:lnTo>
                  <a:lnTo>
                    <a:pt x="52777" y="47575"/>
                  </a:lnTo>
                  <a:lnTo>
                    <a:pt x="52880" y="47212"/>
                  </a:lnTo>
                  <a:lnTo>
                    <a:pt x="53114" y="46473"/>
                  </a:lnTo>
                  <a:lnTo>
                    <a:pt x="53399" y="45773"/>
                  </a:lnTo>
                  <a:lnTo>
                    <a:pt x="53542" y="45409"/>
                  </a:lnTo>
                  <a:cubicBezTo>
                    <a:pt x="53594" y="45293"/>
                    <a:pt x="53646" y="45176"/>
                    <a:pt x="53698" y="45059"/>
                  </a:cubicBezTo>
                  <a:lnTo>
                    <a:pt x="54022" y="44359"/>
                  </a:lnTo>
                  <a:lnTo>
                    <a:pt x="54178" y="44009"/>
                  </a:lnTo>
                  <a:cubicBezTo>
                    <a:pt x="54242" y="43905"/>
                    <a:pt x="54307" y="43788"/>
                    <a:pt x="54372" y="43671"/>
                  </a:cubicBezTo>
                  <a:cubicBezTo>
                    <a:pt x="54631" y="43230"/>
                    <a:pt x="54865" y="42776"/>
                    <a:pt x="55163" y="42348"/>
                  </a:cubicBezTo>
                  <a:lnTo>
                    <a:pt x="55591" y="41700"/>
                  </a:lnTo>
                  <a:cubicBezTo>
                    <a:pt x="55747" y="41492"/>
                    <a:pt x="55903" y="41298"/>
                    <a:pt x="56071" y="41090"/>
                  </a:cubicBezTo>
                  <a:cubicBezTo>
                    <a:pt x="56227" y="40896"/>
                    <a:pt x="56382" y="40675"/>
                    <a:pt x="56551" y="40494"/>
                  </a:cubicBezTo>
                  <a:cubicBezTo>
                    <a:pt x="56720" y="40299"/>
                    <a:pt x="56888" y="40105"/>
                    <a:pt x="57070" y="39923"/>
                  </a:cubicBezTo>
                  <a:cubicBezTo>
                    <a:pt x="57239" y="39741"/>
                    <a:pt x="57407" y="39547"/>
                    <a:pt x="57589" y="39378"/>
                  </a:cubicBezTo>
                  <a:cubicBezTo>
                    <a:pt x="57757" y="39197"/>
                    <a:pt x="57939" y="39015"/>
                    <a:pt x="58108" y="38846"/>
                  </a:cubicBezTo>
                  <a:cubicBezTo>
                    <a:pt x="59521" y="37472"/>
                    <a:pt x="60961" y="36278"/>
                    <a:pt x="62167" y="35007"/>
                  </a:cubicBezTo>
                  <a:cubicBezTo>
                    <a:pt x="62751" y="34385"/>
                    <a:pt x="63283" y="33723"/>
                    <a:pt x="63763" y="33010"/>
                  </a:cubicBezTo>
                  <a:cubicBezTo>
                    <a:pt x="64217" y="32309"/>
                    <a:pt x="64593" y="31570"/>
                    <a:pt x="64891" y="30792"/>
                  </a:cubicBezTo>
                  <a:cubicBezTo>
                    <a:pt x="65501" y="29209"/>
                    <a:pt x="65799" y="27523"/>
                    <a:pt x="65786" y="25824"/>
                  </a:cubicBezTo>
                  <a:cubicBezTo>
                    <a:pt x="65773" y="24086"/>
                    <a:pt x="65501" y="22361"/>
                    <a:pt x="64956" y="20714"/>
                  </a:cubicBezTo>
                  <a:cubicBezTo>
                    <a:pt x="64437" y="19054"/>
                    <a:pt x="63672" y="17471"/>
                    <a:pt x="62686" y="16031"/>
                  </a:cubicBezTo>
                  <a:cubicBezTo>
                    <a:pt x="62206" y="15318"/>
                    <a:pt x="61661" y="14631"/>
                    <a:pt x="61065" y="14008"/>
                  </a:cubicBezTo>
                  <a:lnTo>
                    <a:pt x="60844" y="13762"/>
                  </a:lnTo>
                  <a:lnTo>
                    <a:pt x="60624" y="13541"/>
                  </a:lnTo>
                  <a:lnTo>
                    <a:pt x="60390" y="13308"/>
                  </a:lnTo>
                  <a:cubicBezTo>
                    <a:pt x="60313" y="13230"/>
                    <a:pt x="60235" y="13178"/>
                    <a:pt x="60157" y="13100"/>
                  </a:cubicBezTo>
                  <a:cubicBezTo>
                    <a:pt x="59846" y="12828"/>
                    <a:pt x="59521" y="12568"/>
                    <a:pt x="59184" y="12335"/>
                  </a:cubicBezTo>
                  <a:cubicBezTo>
                    <a:pt x="59049" y="12302"/>
                    <a:pt x="58934" y="12282"/>
                    <a:pt x="58850" y="12282"/>
                  </a:cubicBezTo>
                  <a:cubicBezTo>
                    <a:pt x="58636" y="12282"/>
                    <a:pt x="58619" y="12409"/>
                    <a:pt x="58964" y="12763"/>
                  </a:cubicBezTo>
                  <a:cubicBezTo>
                    <a:pt x="59067" y="12893"/>
                    <a:pt x="59223" y="13048"/>
                    <a:pt x="59418" y="13243"/>
                  </a:cubicBezTo>
                  <a:cubicBezTo>
                    <a:pt x="59508" y="13334"/>
                    <a:pt x="59599" y="13450"/>
                    <a:pt x="59703" y="13567"/>
                  </a:cubicBezTo>
                  <a:lnTo>
                    <a:pt x="59872" y="13736"/>
                  </a:lnTo>
                  <a:cubicBezTo>
                    <a:pt x="59923" y="13801"/>
                    <a:pt x="59988" y="13891"/>
                    <a:pt x="60066" y="13956"/>
                  </a:cubicBezTo>
                  <a:cubicBezTo>
                    <a:pt x="60196" y="14112"/>
                    <a:pt x="60351" y="14280"/>
                    <a:pt x="60494" y="14475"/>
                  </a:cubicBezTo>
                  <a:lnTo>
                    <a:pt x="60741" y="14760"/>
                  </a:lnTo>
                  <a:cubicBezTo>
                    <a:pt x="60831" y="14864"/>
                    <a:pt x="60909" y="14968"/>
                    <a:pt x="60987" y="15085"/>
                  </a:cubicBezTo>
                  <a:cubicBezTo>
                    <a:pt x="61389" y="15590"/>
                    <a:pt x="61752" y="16109"/>
                    <a:pt x="62076" y="16654"/>
                  </a:cubicBezTo>
                  <a:lnTo>
                    <a:pt x="62284" y="16991"/>
                  </a:lnTo>
                  <a:lnTo>
                    <a:pt x="62479" y="17367"/>
                  </a:lnTo>
                  <a:cubicBezTo>
                    <a:pt x="62634" y="17614"/>
                    <a:pt x="62764" y="17899"/>
                    <a:pt x="62907" y="18185"/>
                  </a:cubicBezTo>
                  <a:cubicBezTo>
                    <a:pt x="63231" y="18833"/>
                    <a:pt x="63503" y="19495"/>
                    <a:pt x="63750" y="20169"/>
                  </a:cubicBezTo>
                  <a:cubicBezTo>
                    <a:pt x="64359" y="21842"/>
                    <a:pt x="64697" y="23606"/>
                    <a:pt x="64761" y="25396"/>
                  </a:cubicBezTo>
                  <a:cubicBezTo>
                    <a:pt x="64787" y="26408"/>
                    <a:pt x="64709" y="27406"/>
                    <a:pt x="64515" y="28405"/>
                  </a:cubicBezTo>
                  <a:cubicBezTo>
                    <a:pt x="64320" y="29443"/>
                    <a:pt x="63983" y="30442"/>
                    <a:pt x="63516" y="31388"/>
                  </a:cubicBezTo>
                  <a:cubicBezTo>
                    <a:pt x="63387" y="31622"/>
                    <a:pt x="63270" y="31868"/>
                    <a:pt x="63127" y="32102"/>
                  </a:cubicBezTo>
                  <a:cubicBezTo>
                    <a:pt x="63049" y="32219"/>
                    <a:pt x="62984" y="32335"/>
                    <a:pt x="62907" y="32439"/>
                  </a:cubicBezTo>
                  <a:lnTo>
                    <a:pt x="62673" y="32789"/>
                  </a:lnTo>
                  <a:cubicBezTo>
                    <a:pt x="62336" y="33256"/>
                    <a:pt x="61973" y="33710"/>
                    <a:pt x="61584" y="34138"/>
                  </a:cubicBezTo>
                  <a:cubicBezTo>
                    <a:pt x="60754" y="35033"/>
                    <a:pt x="59755" y="35941"/>
                    <a:pt x="58678" y="36940"/>
                  </a:cubicBezTo>
                  <a:cubicBezTo>
                    <a:pt x="58133" y="37433"/>
                    <a:pt x="57589" y="37964"/>
                    <a:pt x="57031" y="38522"/>
                  </a:cubicBezTo>
                  <a:cubicBezTo>
                    <a:pt x="55241" y="40312"/>
                    <a:pt x="53801" y="42400"/>
                    <a:pt x="52790" y="44709"/>
                  </a:cubicBezTo>
                  <a:cubicBezTo>
                    <a:pt x="51467" y="47783"/>
                    <a:pt x="50896" y="51129"/>
                    <a:pt x="51116" y="54476"/>
                  </a:cubicBezTo>
                  <a:cubicBezTo>
                    <a:pt x="51233" y="56084"/>
                    <a:pt x="51545" y="57692"/>
                    <a:pt x="52037" y="59236"/>
                  </a:cubicBezTo>
                  <a:lnTo>
                    <a:pt x="52232" y="59807"/>
                  </a:lnTo>
                  <a:lnTo>
                    <a:pt x="52336" y="60092"/>
                  </a:lnTo>
                  <a:cubicBezTo>
                    <a:pt x="52362" y="60183"/>
                    <a:pt x="52401" y="60274"/>
                    <a:pt x="52439" y="60364"/>
                  </a:cubicBezTo>
                  <a:cubicBezTo>
                    <a:pt x="52595" y="60740"/>
                    <a:pt x="52738" y="61104"/>
                    <a:pt x="52906" y="61467"/>
                  </a:cubicBezTo>
                  <a:cubicBezTo>
                    <a:pt x="53257" y="62154"/>
                    <a:pt x="53594" y="62842"/>
                    <a:pt x="53996" y="63477"/>
                  </a:cubicBezTo>
                  <a:cubicBezTo>
                    <a:pt x="54372" y="64139"/>
                    <a:pt x="54813" y="64722"/>
                    <a:pt x="55228" y="65319"/>
                  </a:cubicBezTo>
                  <a:cubicBezTo>
                    <a:pt x="55449" y="65604"/>
                    <a:pt x="55669" y="65877"/>
                    <a:pt x="55890" y="66149"/>
                  </a:cubicBezTo>
                  <a:cubicBezTo>
                    <a:pt x="55993" y="66292"/>
                    <a:pt x="56097" y="66434"/>
                    <a:pt x="56214" y="66564"/>
                  </a:cubicBezTo>
                  <a:lnTo>
                    <a:pt x="56551" y="66953"/>
                  </a:lnTo>
                  <a:cubicBezTo>
                    <a:pt x="57420" y="67926"/>
                    <a:pt x="58341" y="68860"/>
                    <a:pt x="59327" y="69729"/>
                  </a:cubicBezTo>
                  <a:cubicBezTo>
                    <a:pt x="61856" y="71986"/>
                    <a:pt x="64593" y="73854"/>
                    <a:pt x="67291" y="75630"/>
                  </a:cubicBezTo>
                  <a:cubicBezTo>
                    <a:pt x="69988" y="77407"/>
                    <a:pt x="72673" y="79094"/>
                    <a:pt x="75099" y="80935"/>
                  </a:cubicBezTo>
                  <a:cubicBezTo>
                    <a:pt x="77524" y="82790"/>
                    <a:pt x="79703" y="84801"/>
                    <a:pt x="81182" y="87135"/>
                  </a:cubicBezTo>
                  <a:cubicBezTo>
                    <a:pt x="82648" y="89444"/>
                    <a:pt x="83413" y="92129"/>
                    <a:pt x="83374" y="94866"/>
                  </a:cubicBezTo>
                  <a:cubicBezTo>
                    <a:pt x="83335" y="97641"/>
                    <a:pt x="82570" y="100560"/>
                    <a:pt x="81558" y="103556"/>
                  </a:cubicBezTo>
                  <a:cubicBezTo>
                    <a:pt x="80546" y="106552"/>
                    <a:pt x="79288" y="109626"/>
                    <a:pt x="78238" y="112933"/>
                  </a:cubicBezTo>
                  <a:cubicBezTo>
                    <a:pt x="77693" y="114620"/>
                    <a:pt x="77265" y="116345"/>
                    <a:pt x="76941" y="118096"/>
                  </a:cubicBezTo>
                  <a:lnTo>
                    <a:pt x="76824" y="118770"/>
                  </a:lnTo>
                  <a:lnTo>
                    <a:pt x="76746" y="119458"/>
                  </a:lnTo>
                  <a:lnTo>
                    <a:pt x="76577" y="120819"/>
                  </a:lnTo>
                  <a:lnTo>
                    <a:pt x="76513" y="122194"/>
                  </a:lnTo>
                  <a:cubicBezTo>
                    <a:pt x="76500" y="122415"/>
                    <a:pt x="76474" y="122648"/>
                    <a:pt x="76474" y="122869"/>
                  </a:cubicBezTo>
                  <a:lnTo>
                    <a:pt x="76474" y="123556"/>
                  </a:lnTo>
                  <a:cubicBezTo>
                    <a:pt x="76487" y="124010"/>
                    <a:pt x="76474" y="124464"/>
                    <a:pt x="76500" y="124918"/>
                  </a:cubicBezTo>
                  <a:lnTo>
                    <a:pt x="76590" y="126280"/>
                  </a:lnTo>
                  <a:cubicBezTo>
                    <a:pt x="76616" y="126734"/>
                    <a:pt x="76668" y="127175"/>
                    <a:pt x="76733" y="127616"/>
                  </a:cubicBezTo>
                  <a:lnTo>
                    <a:pt x="76811" y="128290"/>
                  </a:lnTo>
                  <a:cubicBezTo>
                    <a:pt x="76837" y="128511"/>
                    <a:pt x="76863" y="128744"/>
                    <a:pt x="76915" y="128952"/>
                  </a:cubicBezTo>
                  <a:cubicBezTo>
                    <a:pt x="77070" y="129834"/>
                    <a:pt x="77213" y="130729"/>
                    <a:pt x="77420" y="131585"/>
                  </a:cubicBezTo>
                  <a:lnTo>
                    <a:pt x="77576" y="132233"/>
                  </a:lnTo>
                  <a:lnTo>
                    <a:pt x="77641" y="132558"/>
                  </a:lnTo>
                  <a:lnTo>
                    <a:pt x="77732" y="132882"/>
                  </a:lnTo>
                  <a:lnTo>
                    <a:pt x="78082" y="134166"/>
                  </a:lnTo>
                  <a:lnTo>
                    <a:pt x="78173" y="134490"/>
                  </a:lnTo>
                  <a:lnTo>
                    <a:pt x="78277" y="134802"/>
                  </a:lnTo>
                  <a:lnTo>
                    <a:pt x="78471" y="135437"/>
                  </a:lnTo>
                  <a:cubicBezTo>
                    <a:pt x="78601" y="135852"/>
                    <a:pt x="78718" y="136267"/>
                    <a:pt x="78886" y="136682"/>
                  </a:cubicBezTo>
                  <a:lnTo>
                    <a:pt x="79327" y="137914"/>
                  </a:lnTo>
                  <a:cubicBezTo>
                    <a:pt x="79470" y="138316"/>
                    <a:pt x="79638" y="138732"/>
                    <a:pt x="79794" y="139134"/>
                  </a:cubicBezTo>
                  <a:cubicBezTo>
                    <a:pt x="80105" y="139951"/>
                    <a:pt x="80456" y="140742"/>
                    <a:pt x="80806" y="141533"/>
                  </a:cubicBezTo>
                  <a:cubicBezTo>
                    <a:pt x="80974" y="141935"/>
                    <a:pt x="81156" y="142311"/>
                    <a:pt x="81338" y="142700"/>
                  </a:cubicBezTo>
                  <a:cubicBezTo>
                    <a:pt x="81519" y="143090"/>
                    <a:pt x="81701" y="143492"/>
                    <a:pt x="81882" y="143868"/>
                  </a:cubicBezTo>
                  <a:cubicBezTo>
                    <a:pt x="82271" y="144646"/>
                    <a:pt x="82648" y="145398"/>
                    <a:pt x="83037" y="146164"/>
                  </a:cubicBezTo>
                  <a:cubicBezTo>
                    <a:pt x="83439" y="146929"/>
                    <a:pt x="83841" y="147668"/>
                    <a:pt x="84243" y="148420"/>
                  </a:cubicBezTo>
                  <a:cubicBezTo>
                    <a:pt x="85073" y="149886"/>
                    <a:pt x="85890" y="151339"/>
                    <a:pt x="86733" y="152779"/>
                  </a:cubicBezTo>
                  <a:cubicBezTo>
                    <a:pt x="88406" y="155645"/>
                    <a:pt x="90067" y="158447"/>
                    <a:pt x="91597" y="161274"/>
                  </a:cubicBezTo>
                  <a:cubicBezTo>
                    <a:pt x="92349" y="162675"/>
                    <a:pt x="93089" y="164089"/>
                    <a:pt x="93750" y="165502"/>
                  </a:cubicBezTo>
                  <a:cubicBezTo>
                    <a:pt x="94100" y="166216"/>
                    <a:pt x="94399" y="166929"/>
                    <a:pt x="94723" y="167643"/>
                  </a:cubicBezTo>
                  <a:lnTo>
                    <a:pt x="95177" y="168719"/>
                  </a:lnTo>
                  <a:lnTo>
                    <a:pt x="95397" y="169251"/>
                  </a:lnTo>
                  <a:cubicBezTo>
                    <a:pt x="95462" y="169433"/>
                    <a:pt x="95527" y="169614"/>
                    <a:pt x="95592" y="169796"/>
                  </a:cubicBezTo>
                  <a:lnTo>
                    <a:pt x="96007" y="170872"/>
                  </a:lnTo>
                  <a:lnTo>
                    <a:pt x="96357" y="171962"/>
                  </a:lnTo>
                  <a:lnTo>
                    <a:pt x="96539" y="172507"/>
                  </a:lnTo>
                  <a:lnTo>
                    <a:pt x="96707" y="173051"/>
                  </a:lnTo>
                  <a:lnTo>
                    <a:pt x="97019" y="174141"/>
                  </a:lnTo>
                  <a:cubicBezTo>
                    <a:pt x="97395" y="175568"/>
                    <a:pt x="97667" y="177020"/>
                    <a:pt x="97823" y="178486"/>
                  </a:cubicBezTo>
                  <a:cubicBezTo>
                    <a:pt x="97992" y="179939"/>
                    <a:pt x="98056" y="181391"/>
                    <a:pt x="98005" y="182857"/>
                  </a:cubicBezTo>
                  <a:cubicBezTo>
                    <a:pt x="97979" y="183583"/>
                    <a:pt x="97914" y="184310"/>
                    <a:pt x="97849" y="185023"/>
                  </a:cubicBezTo>
                  <a:cubicBezTo>
                    <a:pt x="97797" y="185373"/>
                    <a:pt x="97758" y="185736"/>
                    <a:pt x="97693" y="186087"/>
                  </a:cubicBezTo>
                  <a:lnTo>
                    <a:pt x="97615" y="186618"/>
                  </a:lnTo>
                  <a:lnTo>
                    <a:pt x="97512" y="187137"/>
                  </a:lnTo>
                  <a:cubicBezTo>
                    <a:pt x="97239" y="188512"/>
                    <a:pt x="96837" y="189848"/>
                    <a:pt x="96305" y="191145"/>
                  </a:cubicBezTo>
                  <a:cubicBezTo>
                    <a:pt x="95800" y="192403"/>
                    <a:pt x="95138" y="193583"/>
                    <a:pt x="94360" y="194686"/>
                  </a:cubicBezTo>
                  <a:cubicBezTo>
                    <a:pt x="92829" y="196852"/>
                    <a:pt x="90793" y="198486"/>
                    <a:pt x="88368" y="199641"/>
                  </a:cubicBezTo>
                  <a:cubicBezTo>
                    <a:pt x="84866" y="201340"/>
                    <a:pt x="80624" y="202066"/>
                    <a:pt x="76370" y="202235"/>
                  </a:cubicBezTo>
                  <a:cubicBezTo>
                    <a:pt x="75803" y="202255"/>
                    <a:pt x="75237" y="202266"/>
                    <a:pt x="74671" y="202266"/>
                  </a:cubicBezTo>
                  <a:cubicBezTo>
                    <a:pt x="73111" y="202266"/>
                    <a:pt x="71553" y="202185"/>
                    <a:pt x="70001" y="202014"/>
                  </a:cubicBezTo>
                  <a:cubicBezTo>
                    <a:pt x="67887" y="201781"/>
                    <a:pt x="65786" y="201405"/>
                    <a:pt x="63711" y="200886"/>
                  </a:cubicBezTo>
                  <a:cubicBezTo>
                    <a:pt x="59573" y="199835"/>
                    <a:pt x="55591" y="198214"/>
                    <a:pt x="51882" y="196074"/>
                  </a:cubicBezTo>
                  <a:cubicBezTo>
                    <a:pt x="50040" y="195010"/>
                    <a:pt x="48276" y="193817"/>
                    <a:pt x="46590" y="192507"/>
                  </a:cubicBezTo>
                  <a:cubicBezTo>
                    <a:pt x="44930" y="191184"/>
                    <a:pt x="43360" y="189757"/>
                    <a:pt x="41895" y="188214"/>
                  </a:cubicBezTo>
                  <a:cubicBezTo>
                    <a:pt x="36084" y="182053"/>
                    <a:pt x="32180" y="174063"/>
                    <a:pt x="30649" y="165645"/>
                  </a:cubicBezTo>
                  <a:cubicBezTo>
                    <a:pt x="30260" y="163544"/>
                    <a:pt x="30027" y="161417"/>
                    <a:pt x="29936" y="159290"/>
                  </a:cubicBezTo>
                  <a:cubicBezTo>
                    <a:pt x="29754" y="155022"/>
                    <a:pt x="30195" y="150755"/>
                    <a:pt x="31246" y="146618"/>
                  </a:cubicBezTo>
                  <a:cubicBezTo>
                    <a:pt x="31817" y="144503"/>
                    <a:pt x="32491" y="142428"/>
                    <a:pt x="33269" y="140379"/>
                  </a:cubicBezTo>
                  <a:cubicBezTo>
                    <a:pt x="34320" y="137499"/>
                    <a:pt x="35552" y="134581"/>
                    <a:pt x="36706" y="131494"/>
                  </a:cubicBezTo>
                  <a:cubicBezTo>
                    <a:pt x="37277" y="129964"/>
                    <a:pt x="37848" y="128394"/>
                    <a:pt x="38341" y="126773"/>
                  </a:cubicBezTo>
                  <a:lnTo>
                    <a:pt x="38704" y="125554"/>
                  </a:lnTo>
                  <a:cubicBezTo>
                    <a:pt x="38834" y="125152"/>
                    <a:pt x="38924" y="124736"/>
                    <a:pt x="39041" y="124334"/>
                  </a:cubicBezTo>
                  <a:cubicBezTo>
                    <a:pt x="39145" y="123919"/>
                    <a:pt x="39275" y="123517"/>
                    <a:pt x="39365" y="123102"/>
                  </a:cubicBezTo>
                  <a:lnTo>
                    <a:pt x="39664" y="121870"/>
                  </a:lnTo>
                  <a:cubicBezTo>
                    <a:pt x="40403" y="118550"/>
                    <a:pt x="40896" y="115190"/>
                    <a:pt x="41129" y="111792"/>
                  </a:cubicBezTo>
                  <a:cubicBezTo>
                    <a:pt x="41363" y="108407"/>
                    <a:pt x="41337" y="104996"/>
                    <a:pt x="41064" y="101610"/>
                  </a:cubicBezTo>
                  <a:cubicBezTo>
                    <a:pt x="40792" y="98225"/>
                    <a:pt x="40273" y="94853"/>
                    <a:pt x="39521" y="91545"/>
                  </a:cubicBezTo>
                  <a:cubicBezTo>
                    <a:pt x="38769" y="88238"/>
                    <a:pt x="37770" y="84995"/>
                    <a:pt x="36525" y="81830"/>
                  </a:cubicBezTo>
                  <a:cubicBezTo>
                    <a:pt x="36239" y="81039"/>
                    <a:pt x="35889" y="80274"/>
                    <a:pt x="35565" y="79496"/>
                  </a:cubicBezTo>
                  <a:cubicBezTo>
                    <a:pt x="35409" y="79094"/>
                    <a:pt x="35228" y="78717"/>
                    <a:pt x="35046" y="78328"/>
                  </a:cubicBezTo>
                  <a:cubicBezTo>
                    <a:pt x="34865" y="77952"/>
                    <a:pt x="34696" y="77563"/>
                    <a:pt x="34514" y="77187"/>
                  </a:cubicBezTo>
                  <a:lnTo>
                    <a:pt x="33957" y="76046"/>
                  </a:lnTo>
                  <a:lnTo>
                    <a:pt x="33671" y="75488"/>
                  </a:lnTo>
                  <a:lnTo>
                    <a:pt x="33373" y="74930"/>
                  </a:lnTo>
                  <a:lnTo>
                    <a:pt x="32776" y="73815"/>
                  </a:lnTo>
                  <a:cubicBezTo>
                    <a:pt x="32569" y="73438"/>
                    <a:pt x="32361" y="73075"/>
                    <a:pt x="32154" y="72712"/>
                  </a:cubicBezTo>
                  <a:cubicBezTo>
                    <a:pt x="31324" y="71246"/>
                    <a:pt x="30403" y="69833"/>
                    <a:pt x="29469" y="68445"/>
                  </a:cubicBezTo>
                  <a:lnTo>
                    <a:pt x="28743" y="67420"/>
                  </a:lnTo>
                  <a:cubicBezTo>
                    <a:pt x="28496" y="67070"/>
                    <a:pt x="28263" y="66720"/>
                    <a:pt x="28003" y="66396"/>
                  </a:cubicBezTo>
                  <a:cubicBezTo>
                    <a:pt x="27497" y="65734"/>
                    <a:pt x="26992" y="65060"/>
                    <a:pt x="26460" y="64424"/>
                  </a:cubicBezTo>
                  <a:cubicBezTo>
                    <a:pt x="24384" y="61830"/>
                    <a:pt x="22179" y="59469"/>
                    <a:pt x="20065" y="57187"/>
                  </a:cubicBezTo>
                  <a:cubicBezTo>
                    <a:pt x="17951" y="54891"/>
                    <a:pt x="15889" y="52660"/>
                    <a:pt x="14047" y="50390"/>
                  </a:cubicBezTo>
                  <a:cubicBezTo>
                    <a:pt x="13113" y="49262"/>
                    <a:pt x="12270" y="48107"/>
                    <a:pt x="11453" y="46953"/>
                  </a:cubicBezTo>
                  <a:lnTo>
                    <a:pt x="10869" y="46071"/>
                  </a:lnTo>
                  <a:cubicBezTo>
                    <a:pt x="10766" y="45928"/>
                    <a:pt x="10675" y="45786"/>
                    <a:pt x="10584" y="45630"/>
                  </a:cubicBezTo>
                  <a:lnTo>
                    <a:pt x="10312" y="45189"/>
                  </a:lnTo>
                  <a:cubicBezTo>
                    <a:pt x="9935" y="44592"/>
                    <a:pt x="9611" y="43996"/>
                    <a:pt x="9287" y="43399"/>
                  </a:cubicBezTo>
                  <a:cubicBezTo>
                    <a:pt x="8029" y="41012"/>
                    <a:pt x="7108" y="38496"/>
                    <a:pt x="6667" y="36006"/>
                  </a:cubicBezTo>
                  <a:cubicBezTo>
                    <a:pt x="6446" y="34787"/>
                    <a:pt x="6356" y="33554"/>
                    <a:pt x="6395" y="32322"/>
                  </a:cubicBezTo>
                  <a:cubicBezTo>
                    <a:pt x="6420" y="31142"/>
                    <a:pt x="6602" y="29962"/>
                    <a:pt x="6900" y="28820"/>
                  </a:cubicBezTo>
                  <a:cubicBezTo>
                    <a:pt x="7523" y="26563"/>
                    <a:pt x="8690" y="24371"/>
                    <a:pt x="10156" y="22361"/>
                  </a:cubicBezTo>
                  <a:cubicBezTo>
                    <a:pt x="10338" y="22102"/>
                    <a:pt x="10519" y="21855"/>
                    <a:pt x="10714" y="21609"/>
                  </a:cubicBezTo>
                  <a:lnTo>
                    <a:pt x="11323" y="20818"/>
                  </a:lnTo>
                  <a:cubicBezTo>
                    <a:pt x="11764" y="20260"/>
                    <a:pt x="12192" y="19715"/>
                    <a:pt x="12620" y="19157"/>
                  </a:cubicBezTo>
                  <a:lnTo>
                    <a:pt x="15111" y="15902"/>
                  </a:lnTo>
                  <a:cubicBezTo>
                    <a:pt x="16719" y="13788"/>
                    <a:pt x="18288" y="11738"/>
                    <a:pt x="19897" y="9974"/>
                  </a:cubicBezTo>
                  <a:cubicBezTo>
                    <a:pt x="20558" y="9248"/>
                    <a:pt x="21259" y="8548"/>
                    <a:pt x="21985" y="7899"/>
                  </a:cubicBezTo>
                  <a:cubicBezTo>
                    <a:pt x="22608" y="7328"/>
                    <a:pt x="23282" y="6822"/>
                    <a:pt x="23995" y="6356"/>
                  </a:cubicBezTo>
                  <a:cubicBezTo>
                    <a:pt x="25124" y="5616"/>
                    <a:pt x="26395" y="5084"/>
                    <a:pt x="27718" y="4799"/>
                  </a:cubicBezTo>
                  <a:cubicBezTo>
                    <a:pt x="27874" y="4760"/>
                    <a:pt x="28016" y="4747"/>
                    <a:pt x="28159" y="4721"/>
                  </a:cubicBezTo>
                  <a:lnTo>
                    <a:pt x="28600" y="4643"/>
                  </a:lnTo>
                  <a:lnTo>
                    <a:pt x="29443" y="4566"/>
                  </a:lnTo>
                  <a:cubicBezTo>
                    <a:pt x="29728" y="4553"/>
                    <a:pt x="29988" y="4540"/>
                    <a:pt x="30260" y="4527"/>
                  </a:cubicBezTo>
                  <a:lnTo>
                    <a:pt x="31038" y="4540"/>
                  </a:lnTo>
                  <a:cubicBezTo>
                    <a:pt x="31920" y="4579"/>
                    <a:pt x="32802" y="4669"/>
                    <a:pt x="33671" y="4812"/>
                  </a:cubicBezTo>
                  <a:cubicBezTo>
                    <a:pt x="34411" y="4916"/>
                    <a:pt x="35007" y="5045"/>
                    <a:pt x="35461" y="5097"/>
                  </a:cubicBezTo>
                  <a:lnTo>
                    <a:pt x="35630" y="5123"/>
                  </a:lnTo>
                  <a:lnTo>
                    <a:pt x="35785" y="5149"/>
                  </a:lnTo>
                  <a:cubicBezTo>
                    <a:pt x="35889" y="5162"/>
                    <a:pt x="35993" y="5175"/>
                    <a:pt x="36071" y="5175"/>
                  </a:cubicBezTo>
                  <a:cubicBezTo>
                    <a:pt x="36136" y="5182"/>
                    <a:pt x="36201" y="5185"/>
                    <a:pt x="36265" y="5185"/>
                  </a:cubicBezTo>
                  <a:cubicBezTo>
                    <a:pt x="36330" y="5185"/>
                    <a:pt x="36395" y="5182"/>
                    <a:pt x="36460" y="5175"/>
                  </a:cubicBezTo>
                  <a:cubicBezTo>
                    <a:pt x="36836" y="5136"/>
                    <a:pt x="36616" y="4890"/>
                    <a:pt x="35863" y="4449"/>
                  </a:cubicBezTo>
                  <a:cubicBezTo>
                    <a:pt x="34657" y="3800"/>
                    <a:pt x="33386" y="3307"/>
                    <a:pt x="32050" y="2996"/>
                  </a:cubicBezTo>
                  <a:cubicBezTo>
                    <a:pt x="31829" y="2944"/>
                    <a:pt x="31596" y="2879"/>
                    <a:pt x="31350" y="2828"/>
                  </a:cubicBezTo>
                  <a:lnTo>
                    <a:pt x="30597" y="2711"/>
                  </a:lnTo>
                  <a:cubicBezTo>
                    <a:pt x="30325" y="2659"/>
                    <a:pt x="30066" y="2646"/>
                    <a:pt x="29780" y="2620"/>
                  </a:cubicBezTo>
                  <a:lnTo>
                    <a:pt x="29352" y="2581"/>
                  </a:lnTo>
                  <a:lnTo>
                    <a:pt x="28924" y="2568"/>
                  </a:lnTo>
                  <a:cubicBezTo>
                    <a:pt x="28809" y="2565"/>
                    <a:pt x="28694" y="2563"/>
                    <a:pt x="28579" y="2563"/>
                  </a:cubicBezTo>
                  <a:cubicBezTo>
                    <a:pt x="27400" y="2563"/>
                    <a:pt x="26233" y="2744"/>
                    <a:pt x="25098" y="3087"/>
                  </a:cubicBezTo>
                  <a:cubicBezTo>
                    <a:pt x="23736" y="3476"/>
                    <a:pt x="22335" y="4202"/>
                    <a:pt x="20960" y="5162"/>
                  </a:cubicBezTo>
                  <a:cubicBezTo>
                    <a:pt x="20792" y="5266"/>
                    <a:pt x="20623" y="5409"/>
                    <a:pt x="20454" y="5538"/>
                  </a:cubicBezTo>
                  <a:cubicBezTo>
                    <a:pt x="20286" y="5668"/>
                    <a:pt x="20104" y="5785"/>
                    <a:pt x="19949" y="5927"/>
                  </a:cubicBezTo>
                  <a:cubicBezTo>
                    <a:pt x="19611" y="6200"/>
                    <a:pt x="19261" y="6485"/>
                    <a:pt x="18937" y="6784"/>
                  </a:cubicBezTo>
                  <a:cubicBezTo>
                    <a:pt x="18262" y="7393"/>
                    <a:pt x="17601" y="8042"/>
                    <a:pt x="16939" y="8729"/>
                  </a:cubicBezTo>
                  <a:cubicBezTo>
                    <a:pt x="14293" y="11505"/>
                    <a:pt x="11712" y="14890"/>
                    <a:pt x="8755" y="18418"/>
                  </a:cubicBezTo>
                  <a:lnTo>
                    <a:pt x="8301" y="18042"/>
                  </a:lnTo>
                  <a:cubicBezTo>
                    <a:pt x="9754" y="16278"/>
                    <a:pt x="11025" y="14631"/>
                    <a:pt x="12192" y="13139"/>
                  </a:cubicBezTo>
                  <a:cubicBezTo>
                    <a:pt x="13360" y="11647"/>
                    <a:pt x="14423" y="10311"/>
                    <a:pt x="15409" y="9144"/>
                  </a:cubicBezTo>
                  <a:cubicBezTo>
                    <a:pt x="17393" y="6796"/>
                    <a:pt x="19106" y="5123"/>
                    <a:pt x="20558" y="3982"/>
                  </a:cubicBezTo>
                  <a:cubicBezTo>
                    <a:pt x="21609" y="3152"/>
                    <a:pt x="22737" y="2425"/>
                    <a:pt x="23918" y="1816"/>
                  </a:cubicBezTo>
                  <a:cubicBezTo>
                    <a:pt x="24294" y="1595"/>
                    <a:pt x="24592" y="1466"/>
                    <a:pt x="24812" y="1336"/>
                  </a:cubicBezTo>
                  <a:cubicBezTo>
                    <a:pt x="24955" y="1258"/>
                    <a:pt x="25085" y="1167"/>
                    <a:pt x="25202" y="1051"/>
                  </a:cubicBezTo>
                  <a:cubicBezTo>
                    <a:pt x="25318" y="921"/>
                    <a:pt x="25176" y="830"/>
                    <a:pt x="24916" y="791"/>
                  </a:cubicBezTo>
                  <a:cubicBezTo>
                    <a:pt x="24657" y="752"/>
                    <a:pt x="24294" y="752"/>
                    <a:pt x="23982" y="752"/>
                  </a:cubicBezTo>
                  <a:cubicBezTo>
                    <a:pt x="23658" y="739"/>
                    <a:pt x="23412" y="726"/>
                    <a:pt x="23373" y="623"/>
                  </a:cubicBezTo>
                  <a:cubicBezTo>
                    <a:pt x="23360" y="571"/>
                    <a:pt x="23399" y="506"/>
                    <a:pt x="23515" y="389"/>
                  </a:cubicBezTo>
                  <a:cubicBezTo>
                    <a:pt x="23593" y="324"/>
                    <a:pt x="23671" y="272"/>
                    <a:pt x="23762" y="220"/>
                  </a:cubicBezTo>
                  <a:cubicBezTo>
                    <a:pt x="23866" y="156"/>
                    <a:pt x="23982" y="78"/>
                    <a:pt x="24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1502059" y="1201675"/>
            <a:ext cx="6111221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b="1" dirty="0" smtClean="0">
                <a:latin typeface="Fira Sans Condensed Medium" charset="0"/>
              </a:rPr>
              <a:t>FINAL PROJECT PRAKTIKUM PBW</a:t>
            </a:r>
            <a:br>
              <a:rPr lang="en" sz="2400" b="1" dirty="0" smtClean="0">
                <a:latin typeface="Fira Sans Condensed Medium" charset="0"/>
              </a:rPr>
            </a:br>
            <a:r>
              <a:rPr lang="en" sz="2400" b="1" dirty="0" smtClean="0">
                <a:latin typeface="Fira Sans Condensed Medium" charset="0"/>
              </a:rPr>
              <a:t>PERPUSTAKAAN</a:t>
            </a:r>
            <a:endParaRPr sz="2400" dirty="0">
              <a:solidFill>
                <a:schemeClr val="accent2"/>
              </a:solidFill>
              <a:latin typeface="Fira Sans Condensed Medium" charset="0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3258802" y="3247113"/>
            <a:ext cx="2756611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2"/>
                </a:solidFill>
                <a:latin typeface="Fira Sans Condensed Medium" charset="0"/>
              </a:rPr>
              <a:t>NI PUTU DEWI ANGRENI - 1708561035</a:t>
            </a:r>
            <a:endParaRPr dirty="0">
              <a:solidFill>
                <a:schemeClr val="accent2"/>
              </a:solidFill>
              <a:latin typeface="Fira Sans Condensed Medium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latin typeface="Fira Sans Condensed Medium" charset="0"/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4243350" y="3077613"/>
            <a:ext cx="657300" cy="7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30"/>
          <p:cNvGrpSpPr/>
          <p:nvPr/>
        </p:nvGrpSpPr>
        <p:grpSpPr>
          <a:xfrm flipH="1">
            <a:off x="7007806" y="-799290"/>
            <a:ext cx="2554808" cy="3477212"/>
            <a:chOff x="1882000" y="238175"/>
            <a:chExt cx="3843550" cy="5231250"/>
          </a:xfrm>
        </p:grpSpPr>
        <p:sp>
          <p:nvSpPr>
            <p:cNvPr id="185" name="Google Shape;185;p30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30"/>
          <p:cNvGrpSpPr/>
          <p:nvPr/>
        </p:nvGrpSpPr>
        <p:grpSpPr>
          <a:xfrm rot="1384210">
            <a:off x="3429995" y="3154810"/>
            <a:ext cx="5686527" cy="3437375"/>
            <a:chOff x="238125" y="693075"/>
            <a:chExt cx="7137450" cy="4314425"/>
          </a:xfrm>
        </p:grpSpPr>
        <p:sp>
          <p:nvSpPr>
            <p:cNvPr id="209" name="Google Shape;209;p30"/>
            <p:cNvSpPr/>
            <p:nvPr/>
          </p:nvSpPr>
          <p:spPr>
            <a:xfrm>
              <a:off x="379850" y="806575"/>
              <a:ext cx="6881075" cy="4076325"/>
            </a:xfrm>
            <a:custGeom>
              <a:avLst/>
              <a:gdLst/>
              <a:ahLst/>
              <a:cxnLst/>
              <a:rect l="l" t="t" r="r" b="b"/>
              <a:pathLst>
                <a:path w="275243" h="163053" extrusionOk="0">
                  <a:moveTo>
                    <a:pt x="201254" y="0"/>
                  </a:moveTo>
                  <a:cubicBezTo>
                    <a:pt x="198902" y="0"/>
                    <a:pt x="196530" y="193"/>
                    <a:pt x="194136" y="606"/>
                  </a:cubicBezTo>
                  <a:cubicBezTo>
                    <a:pt x="167810" y="5138"/>
                    <a:pt x="136105" y="19221"/>
                    <a:pt x="129298" y="47821"/>
                  </a:cubicBezTo>
                  <a:cubicBezTo>
                    <a:pt x="127330" y="56163"/>
                    <a:pt x="127853" y="64956"/>
                    <a:pt x="125741" y="73262"/>
                  </a:cubicBezTo>
                  <a:cubicBezTo>
                    <a:pt x="120216" y="95037"/>
                    <a:pt x="98206" y="108452"/>
                    <a:pt x="76773" y="115169"/>
                  </a:cubicBezTo>
                  <a:cubicBezTo>
                    <a:pt x="59133" y="120694"/>
                    <a:pt x="40337" y="123457"/>
                    <a:pt x="24304" y="132665"/>
                  </a:cubicBezTo>
                  <a:cubicBezTo>
                    <a:pt x="12820" y="139255"/>
                    <a:pt x="2944" y="150594"/>
                    <a:pt x="1" y="163053"/>
                  </a:cubicBezTo>
                  <a:lnTo>
                    <a:pt x="275242" y="163053"/>
                  </a:lnTo>
                  <a:lnTo>
                    <a:pt x="275242" y="35778"/>
                  </a:lnTo>
                  <a:cubicBezTo>
                    <a:pt x="273220" y="34767"/>
                    <a:pt x="271198" y="33720"/>
                    <a:pt x="269211" y="32655"/>
                  </a:cubicBezTo>
                  <a:cubicBezTo>
                    <a:pt x="248547" y="21457"/>
                    <a:pt x="226060" y="0"/>
                    <a:pt x="201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38125" y="693075"/>
              <a:ext cx="7137450" cy="4314425"/>
            </a:xfrm>
            <a:custGeom>
              <a:avLst/>
              <a:gdLst/>
              <a:ahLst/>
              <a:cxnLst/>
              <a:rect l="l" t="t" r="r" b="b"/>
              <a:pathLst>
                <a:path w="285498" h="172577" extrusionOk="0">
                  <a:moveTo>
                    <a:pt x="134633" y="40853"/>
                  </a:moveTo>
                  <a:cubicBezTo>
                    <a:pt x="134641" y="40853"/>
                    <a:pt x="134644" y="40862"/>
                    <a:pt x="134644" y="40880"/>
                  </a:cubicBezTo>
                  <a:lnTo>
                    <a:pt x="134644" y="40880"/>
                  </a:lnTo>
                  <a:cubicBezTo>
                    <a:pt x="134643" y="40866"/>
                    <a:pt x="134640" y="40859"/>
                    <a:pt x="134634" y="40859"/>
                  </a:cubicBezTo>
                  <a:cubicBezTo>
                    <a:pt x="134602" y="40859"/>
                    <a:pt x="134494" y="41022"/>
                    <a:pt x="134262" y="41456"/>
                  </a:cubicBezTo>
                  <a:cubicBezTo>
                    <a:pt x="134492" y="41016"/>
                    <a:pt x="134600" y="40853"/>
                    <a:pt x="134633" y="40853"/>
                  </a:cubicBezTo>
                  <a:close/>
                  <a:moveTo>
                    <a:pt x="42846" y="134659"/>
                  </a:moveTo>
                  <a:lnTo>
                    <a:pt x="40972" y="135394"/>
                  </a:lnTo>
                  <a:lnTo>
                    <a:pt x="40972" y="135394"/>
                  </a:lnTo>
                  <a:cubicBezTo>
                    <a:pt x="41594" y="135144"/>
                    <a:pt x="42219" y="134899"/>
                    <a:pt x="42846" y="134659"/>
                  </a:cubicBezTo>
                  <a:close/>
                  <a:moveTo>
                    <a:pt x="207515" y="9208"/>
                  </a:moveTo>
                  <a:lnTo>
                    <a:pt x="209103" y="9281"/>
                  </a:lnTo>
                  <a:cubicBezTo>
                    <a:pt x="209356" y="9281"/>
                    <a:pt x="209627" y="9281"/>
                    <a:pt x="209898" y="9317"/>
                  </a:cubicBezTo>
                  <a:lnTo>
                    <a:pt x="210674" y="9389"/>
                  </a:lnTo>
                  <a:lnTo>
                    <a:pt x="211469" y="9461"/>
                  </a:lnTo>
                  <a:cubicBezTo>
                    <a:pt x="211740" y="9497"/>
                    <a:pt x="211992" y="9515"/>
                    <a:pt x="212263" y="9570"/>
                  </a:cubicBezTo>
                  <a:lnTo>
                    <a:pt x="213834" y="9804"/>
                  </a:lnTo>
                  <a:cubicBezTo>
                    <a:pt x="215965" y="10165"/>
                    <a:pt x="218077" y="10671"/>
                    <a:pt x="220135" y="11303"/>
                  </a:cubicBezTo>
                  <a:lnTo>
                    <a:pt x="220912" y="11538"/>
                  </a:lnTo>
                  <a:cubicBezTo>
                    <a:pt x="221183" y="11610"/>
                    <a:pt x="221435" y="11718"/>
                    <a:pt x="221688" y="11790"/>
                  </a:cubicBezTo>
                  <a:lnTo>
                    <a:pt x="223241" y="12332"/>
                  </a:lnTo>
                  <a:lnTo>
                    <a:pt x="224776" y="12946"/>
                  </a:lnTo>
                  <a:lnTo>
                    <a:pt x="225534" y="13235"/>
                  </a:lnTo>
                  <a:lnTo>
                    <a:pt x="226311" y="13578"/>
                  </a:lnTo>
                  <a:lnTo>
                    <a:pt x="227845" y="14228"/>
                  </a:lnTo>
                  <a:lnTo>
                    <a:pt x="229362" y="14932"/>
                  </a:lnTo>
                  <a:lnTo>
                    <a:pt x="230120" y="15275"/>
                  </a:lnTo>
                  <a:lnTo>
                    <a:pt x="230879" y="15654"/>
                  </a:lnTo>
                  <a:lnTo>
                    <a:pt x="232395" y="16413"/>
                  </a:lnTo>
                  <a:lnTo>
                    <a:pt x="233894" y="17189"/>
                  </a:lnTo>
                  <a:lnTo>
                    <a:pt x="234652" y="17586"/>
                  </a:lnTo>
                  <a:lnTo>
                    <a:pt x="235393" y="18002"/>
                  </a:lnTo>
                  <a:lnTo>
                    <a:pt x="236873" y="18832"/>
                  </a:lnTo>
                  <a:lnTo>
                    <a:pt x="238354" y="19681"/>
                  </a:lnTo>
                  <a:cubicBezTo>
                    <a:pt x="242308" y="21974"/>
                    <a:pt x="246172" y="24484"/>
                    <a:pt x="250072" y="27047"/>
                  </a:cubicBezTo>
                  <a:cubicBezTo>
                    <a:pt x="253972" y="29629"/>
                    <a:pt x="257836" y="32247"/>
                    <a:pt x="261808" y="34829"/>
                  </a:cubicBezTo>
                  <a:cubicBezTo>
                    <a:pt x="263794" y="36111"/>
                    <a:pt x="265798" y="37375"/>
                    <a:pt x="267857" y="38603"/>
                  </a:cubicBezTo>
                  <a:cubicBezTo>
                    <a:pt x="268362" y="38910"/>
                    <a:pt x="268886" y="39199"/>
                    <a:pt x="269392" y="39506"/>
                  </a:cubicBezTo>
                  <a:cubicBezTo>
                    <a:pt x="269915" y="39813"/>
                    <a:pt x="270421" y="40120"/>
                    <a:pt x="270962" y="40409"/>
                  </a:cubicBezTo>
                  <a:lnTo>
                    <a:pt x="272533" y="41293"/>
                  </a:lnTo>
                  <a:lnTo>
                    <a:pt x="274122" y="42106"/>
                  </a:lnTo>
                  <a:lnTo>
                    <a:pt x="276108" y="43153"/>
                  </a:lnTo>
                  <a:lnTo>
                    <a:pt x="276180" y="43189"/>
                  </a:lnTo>
                  <a:lnTo>
                    <a:pt x="276180" y="43279"/>
                  </a:lnTo>
                  <a:lnTo>
                    <a:pt x="276180" y="48913"/>
                  </a:lnTo>
                  <a:lnTo>
                    <a:pt x="276180" y="62455"/>
                  </a:lnTo>
                  <a:cubicBezTo>
                    <a:pt x="276199" y="71410"/>
                    <a:pt x="276217" y="80203"/>
                    <a:pt x="276217" y="88798"/>
                  </a:cubicBezTo>
                  <a:cubicBezTo>
                    <a:pt x="276253" y="105969"/>
                    <a:pt x="276361" y="122327"/>
                    <a:pt x="276560" y="137404"/>
                  </a:cubicBezTo>
                  <a:cubicBezTo>
                    <a:pt x="276833" y="155442"/>
                    <a:pt x="277336" y="165142"/>
                    <a:pt x="277923" y="168033"/>
                  </a:cubicBezTo>
                  <a:lnTo>
                    <a:pt x="277923" y="168033"/>
                  </a:lnTo>
                  <a:cubicBezTo>
                    <a:pt x="275117" y="167693"/>
                    <a:pt x="270175" y="167365"/>
                    <a:pt x="262458" y="167069"/>
                  </a:cubicBezTo>
                  <a:lnTo>
                    <a:pt x="242344" y="167069"/>
                  </a:lnTo>
                  <a:cubicBezTo>
                    <a:pt x="239708" y="166672"/>
                    <a:pt x="241225" y="166239"/>
                    <a:pt x="242813" y="165823"/>
                  </a:cubicBezTo>
                  <a:lnTo>
                    <a:pt x="112686" y="165264"/>
                  </a:lnTo>
                  <a:cubicBezTo>
                    <a:pt x="85530" y="165210"/>
                    <a:pt x="58591" y="165119"/>
                    <a:pt x="31923" y="164975"/>
                  </a:cubicBezTo>
                  <a:lnTo>
                    <a:pt x="12332" y="164866"/>
                  </a:lnTo>
                  <a:lnTo>
                    <a:pt x="10093" y="164830"/>
                  </a:lnTo>
                  <a:lnTo>
                    <a:pt x="9515" y="164830"/>
                  </a:lnTo>
                  <a:lnTo>
                    <a:pt x="9515" y="164812"/>
                  </a:lnTo>
                  <a:lnTo>
                    <a:pt x="9533" y="164740"/>
                  </a:lnTo>
                  <a:lnTo>
                    <a:pt x="9570" y="164596"/>
                  </a:lnTo>
                  <a:lnTo>
                    <a:pt x="9660" y="164325"/>
                  </a:lnTo>
                  <a:lnTo>
                    <a:pt x="9804" y="163783"/>
                  </a:lnTo>
                  <a:lnTo>
                    <a:pt x="10003" y="163259"/>
                  </a:lnTo>
                  <a:lnTo>
                    <a:pt x="10183" y="162736"/>
                  </a:lnTo>
                  <a:lnTo>
                    <a:pt x="10418" y="162230"/>
                  </a:lnTo>
                  <a:cubicBezTo>
                    <a:pt x="10490" y="162068"/>
                    <a:pt x="10563" y="161905"/>
                    <a:pt x="10635" y="161725"/>
                  </a:cubicBezTo>
                  <a:lnTo>
                    <a:pt x="11140" y="160750"/>
                  </a:lnTo>
                  <a:cubicBezTo>
                    <a:pt x="11303" y="160407"/>
                    <a:pt x="11465" y="160064"/>
                    <a:pt x="11646" y="159721"/>
                  </a:cubicBezTo>
                  <a:lnTo>
                    <a:pt x="12224" y="158709"/>
                  </a:lnTo>
                  <a:cubicBezTo>
                    <a:pt x="12422" y="158384"/>
                    <a:pt x="12603" y="158041"/>
                    <a:pt x="12802" y="157698"/>
                  </a:cubicBezTo>
                  <a:lnTo>
                    <a:pt x="13433" y="156723"/>
                  </a:lnTo>
                  <a:cubicBezTo>
                    <a:pt x="16846" y="151505"/>
                    <a:pt x="21179" y="146955"/>
                    <a:pt x="26235" y="143290"/>
                  </a:cubicBezTo>
                  <a:cubicBezTo>
                    <a:pt x="30506" y="140137"/>
                    <a:pt x="35351" y="137693"/>
                    <a:pt x="40380" y="135634"/>
                  </a:cubicBezTo>
                  <a:lnTo>
                    <a:pt x="40380" y="135634"/>
                  </a:lnTo>
                  <a:lnTo>
                    <a:pt x="38368" y="136501"/>
                  </a:lnTo>
                  <a:cubicBezTo>
                    <a:pt x="38007" y="136663"/>
                    <a:pt x="37628" y="136808"/>
                    <a:pt x="37267" y="136988"/>
                  </a:cubicBezTo>
                  <a:lnTo>
                    <a:pt x="36184" y="137512"/>
                  </a:lnTo>
                  <a:lnTo>
                    <a:pt x="35100" y="138036"/>
                  </a:lnTo>
                  <a:cubicBezTo>
                    <a:pt x="34739" y="138198"/>
                    <a:pt x="34378" y="138379"/>
                    <a:pt x="34035" y="138559"/>
                  </a:cubicBezTo>
                  <a:lnTo>
                    <a:pt x="31923" y="139697"/>
                  </a:lnTo>
                  <a:cubicBezTo>
                    <a:pt x="31561" y="139877"/>
                    <a:pt x="31218" y="140076"/>
                    <a:pt x="30893" y="140275"/>
                  </a:cubicBezTo>
                  <a:lnTo>
                    <a:pt x="29882" y="140889"/>
                  </a:lnTo>
                  <a:cubicBezTo>
                    <a:pt x="29539" y="141069"/>
                    <a:pt x="29214" y="141286"/>
                    <a:pt x="28871" y="141520"/>
                  </a:cubicBezTo>
                  <a:lnTo>
                    <a:pt x="27896" y="142152"/>
                  </a:lnTo>
                  <a:cubicBezTo>
                    <a:pt x="27553" y="142369"/>
                    <a:pt x="27246" y="142604"/>
                    <a:pt x="26921" y="142839"/>
                  </a:cubicBezTo>
                  <a:lnTo>
                    <a:pt x="25964" y="143525"/>
                  </a:lnTo>
                  <a:cubicBezTo>
                    <a:pt x="20927" y="147298"/>
                    <a:pt x="16485" y="151957"/>
                    <a:pt x="13181" y="157265"/>
                  </a:cubicBezTo>
                  <a:lnTo>
                    <a:pt x="12856" y="157753"/>
                  </a:lnTo>
                  <a:cubicBezTo>
                    <a:pt x="12765" y="157915"/>
                    <a:pt x="12675" y="158096"/>
                    <a:pt x="12567" y="158258"/>
                  </a:cubicBezTo>
                  <a:lnTo>
                    <a:pt x="11989" y="159269"/>
                  </a:lnTo>
                  <a:lnTo>
                    <a:pt x="11718" y="159811"/>
                  </a:lnTo>
                  <a:cubicBezTo>
                    <a:pt x="11610" y="159973"/>
                    <a:pt x="11538" y="160154"/>
                    <a:pt x="11447" y="160334"/>
                  </a:cubicBezTo>
                  <a:lnTo>
                    <a:pt x="10942" y="161382"/>
                  </a:lnTo>
                  <a:lnTo>
                    <a:pt x="10707" y="161815"/>
                  </a:lnTo>
                  <a:lnTo>
                    <a:pt x="10599" y="162050"/>
                  </a:lnTo>
                  <a:lnTo>
                    <a:pt x="10400" y="162537"/>
                  </a:lnTo>
                  <a:lnTo>
                    <a:pt x="10292" y="162790"/>
                  </a:lnTo>
                  <a:lnTo>
                    <a:pt x="10201" y="163043"/>
                  </a:lnTo>
                  <a:lnTo>
                    <a:pt x="10021" y="163548"/>
                  </a:lnTo>
                  <a:cubicBezTo>
                    <a:pt x="9949" y="163711"/>
                    <a:pt x="9895" y="163891"/>
                    <a:pt x="9840" y="164054"/>
                  </a:cubicBezTo>
                  <a:lnTo>
                    <a:pt x="9696" y="164578"/>
                  </a:lnTo>
                  <a:lnTo>
                    <a:pt x="9660" y="164722"/>
                  </a:lnTo>
                  <a:lnTo>
                    <a:pt x="9660" y="164740"/>
                  </a:lnTo>
                  <a:lnTo>
                    <a:pt x="9660" y="164758"/>
                  </a:lnTo>
                  <a:lnTo>
                    <a:pt x="10526" y="164758"/>
                  </a:lnTo>
                  <a:lnTo>
                    <a:pt x="12729" y="164740"/>
                  </a:lnTo>
                  <a:lnTo>
                    <a:pt x="32717" y="164848"/>
                  </a:lnTo>
                  <a:lnTo>
                    <a:pt x="112686" y="165228"/>
                  </a:lnTo>
                  <a:lnTo>
                    <a:pt x="244186" y="165408"/>
                  </a:lnTo>
                  <a:cubicBezTo>
                    <a:pt x="245666" y="164921"/>
                    <a:pt x="245269" y="164487"/>
                    <a:pt x="235645" y="164198"/>
                  </a:cubicBezTo>
                  <a:cubicBezTo>
                    <a:pt x="230892" y="163981"/>
                    <a:pt x="221930" y="163918"/>
                    <a:pt x="211145" y="163918"/>
                  </a:cubicBezTo>
                  <a:cubicBezTo>
                    <a:pt x="196079" y="163918"/>
                    <a:pt x="177455" y="164041"/>
                    <a:pt x="161777" y="164041"/>
                  </a:cubicBezTo>
                  <a:cubicBezTo>
                    <a:pt x="157001" y="164041"/>
                    <a:pt x="152499" y="164030"/>
                    <a:pt x="148454" y="164000"/>
                  </a:cubicBezTo>
                  <a:cubicBezTo>
                    <a:pt x="111584" y="163603"/>
                    <a:pt x="73035" y="163440"/>
                    <a:pt x="34468" y="163314"/>
                  </a:cubicBezTo>
                  <a:lnTo>
                    <a:pt x="20024" y="163278"/>
                  </a:lnTo>
                  <a:lnTo>
                    <a:pt x="12802" y="163241"/>
                  </a:lnTo>
                  <a:lnTo>
                    <a:pt x="11736" y="163241"/>
                  </a:lnTo>
                  <a:cubicBezTo>
                    <a:pt x="11808" y="162934"/>
                    <a:pt x="11935" y="162628"/>
                    <a:pt x="12061" y="162339"/>
                  </a:cubicBezTo>
                  <a:lnTo>
                    <a:pt x="12711" y="161039"/>
                  </a:lnTo>
                  <a:cubicBezTo>
                    <a:pt x="12928" y="160551"/>
                    <a:pt x="13217" y="160082"/>
                    <a:pt x="13470" y="159612"/>
                  </a:cubicBezTo>
                  <a:lnTo>
                    <a:pt x="13867" y="158890"/>
                  </a:lnTo>
                  <a:lnTo>
                    <a:pt x="14047" y="158547"/>
                  </a:lnTo>
                  <a:lnTo>
                    <a:pt x="14282" y="158204"/>
                  </a:lnTo>
                  <a:lnTo>
                    <a:pt x="15149" y="156832"/>
                  </a:lnTo>
                  <a:cubicBezTo>
                    <a:pt x="17604" y="153184"/>
                    <a:pt x="20529" y="149880"/>
                    <a:pt x="23852" y="147009"/>
                  </a:cubicBezTo>
                  <a:lnTo>
                    <a:pt x="24484" y="146468"/>
                  </a:lnTo>
                  <a:cubicBezTo>
                    <a:pt x="24682" y="146287"/>
                    <a:pt x="24899" y="146125"/>
                    <a:pt x="25116" y="145962"/>
                  </a:cubicBezTo>
                  <a:lnTo>
                    <a:pt x="26397" y="144933"/>
                  </a:lnTo>
                  <a:lnTo>
                    <a:pt x="27734" y="143958"/>
                  </a:lnTo>
                  <a:cubicBezTo>
                    <a:pt x="27950" y="143795"/>
                    <a:pt x="28185" y="143633"/>
                    <a:pt x="28402" y="143470"/>
                  </a:cubicBezTo>
                  <a:lnTo>
                    <a:pt x="29088" y="143019"/>
                  </a:lnTo>
                  <a:cubicBezTo>
                    <a:pt x="29557" y="142712"/>
                    <a:pt x="29991" y="142405"/>
                    <a:pt x="30460" y="142116"/>
                  </a:cubicBezTo>
                  <a:lnTo>
                    <a:pt x="31868" y="141286"/>
                  </a:lnTo>
                  <a:lnTo>
                    <a:pt x="32211" y="141069"/>
                  </a:lnTo>
                  <a:lnTo>
                    <a:pt x="32573" y="140870"/>
                  </a:lnTo>
                  <a:lnTo>
                    <a:pt x="33313" y="140473"/>
                  </a:lnTo>
                  <a:lnTo>
                    <a:pt x="34793" y="139679"/>
                  </a:lnTo>
                  <a:cubicBezTo>
                    <a:pt x="38802" y="137638"/>
                    <a:pt x="42973" y="135905"/>
                    <a:pt x="47252" y="134461"/>
                  </a:cubicBezTo>
                  <a:cubicBezTo>
                    <a:pt x="55846" y="131536"/>
                    <a:pt x="64838" y="129477"/>
                    <a:pt x="73866" y="127130"/>
                  </a:cubicBezTo>
                  <a:cubicBezTo>
                    <a:pt x="77134" y="126263"/>
                    <a:pt x="80420" y="125361"/>
                    <a:pt x="83724" y="124368"/>
                  </a:cubicBezTo>
                  <a:cubicBezTo>
                    <a:pt x="87065" y="123356"/>
                    <a:pt x="90351" y="122183"/>
                    <a:pt x="93601" y="120865"/>
                  </a:cubicBezTo>
                  <a:cubicBezTo>
                    <a:pt x="96851" y="119565"/>
                    <a:pt x="100047" y="118102"/>
                    <a:pt x="103152" y="116459"/>
                  </a:cubicBezTo>
                  <a:cubicBezTo>
                    <a:pt x="106294" y="114834"/>
                    <a:pt x="109346" y="113011"/>
                    <a:pt x="112271" y="111024"/>
                  </a:cubicBezTo>
                  <a:cubicBezTo>
                    <a:pt x="115250" y="108984"/>
                    <a:pt x="118066" y="106727"/>
                    <a:pt x="120703" y="104290"/>
                  </a:cubicBezTo>
                  <a:cubicBezTo>
                    <a:pt x="123393" y="101816"/>
                    <a:pt x="125848" y="99090"/>
                    <a:pt x="128033" y="96147"/>
                  </a:cubicBezTo>
                  <a:lnTo>
                    <a:pt x="128448" y="95587"/>
                  </a:lnTo>
                  <a:cubicBezTo>
                    <a:pt x="128575" y="95406"/>
                    <a:pt x="128701" y="95208"/>
                    <a:pt x="128846" y="95027"/>
                  </a:cubicBezTo>
                  <a:lnTo>
                    <a:pt x="129640" y="93853"/>
                  </a:lnTo>
                  <a:cubicBezTo>
                    <a:pt x="129893" y="93474"/>
                    <a:pt x="130146" y="93077"/>
                    <a:pt x="130380" y="92680"/>
                  </a:cubicBezTo>
                  <a:cubicBezTo>
                    <a:pt x="130615" y="92283"/>
                    <a:pt x="130886" y="91903"/>
                    <a:pt x="131103" y="91488"/>
                  </a:cubicBezTo>
                  <a:lnTo>
                    <a:pt x="131789" y="90278"/>
                  </a:lnTo>
                  <a:cubicBezTo>
                    <a:pt x="131897" y="90080"/>
                    <a:pt x="132005" y="89881"/>
                    <a:pt x="132132" y="89665"/>
                  </a:cubicBezTo>
                  <a:lnTo>
                    <a:pt x="132439" y="89051"/>
                  </a:lnTo>
                  <a:lnTo>
                    <a:pt x="133071" y="87787"/>
                  </a:lnTo>
                  <a:cubicBezTo>
                    <a:pt x="133269" y="87371"/>
                    <a:pt x="133450" y="86938"/>
                    <a:pt x="133649" y="86505"/>
                  </a:cubicBezTo>
                  <a:cubicBezTo>
                    <a:pt x="134028" y="85656"/>
                    <a:pt x="134371" y="84789"/>
                    <a:pt x="134714" y="83905"/>
                  </a:cubicBezTo>
                  <a:cubicBezTo>
                    <a:pt x="134894" y="83489"/>
                    <a:pt x="135021" y="83038"/>
                    <a:pt x="135183" y="82587"/>
                  </a:cubicBezTo>
                  <a:lnTo>
                    <a:pt x="135635" y="81251"/>
                  </a:lnTo>
                  <a:lnTo>
                    <a:pt x="136014" y="79896"/>
                  </a:lnTo>
                  <a:cubicBezTo>
                    <a:pt x="136140" y="79445"/>
                    <a:pt x="136267" y="78994"/>
                    <a:pt x="136375" y="78542"/>
                  </a:cubicBezTo>
                  <a:cubicBezTo>
                    <a:pt x="136465" y="78091"/>
                    <a:pt x="136574" y="77639"/>
                    <a:pt x="136682" y="77188"/>
                  </a:cubicBezTo>
                  <a:lnTo>
                    <a:pt x="136953" y="75834"/>
                  </a:lnTo>
                  <a:cubicBezTo>
                    <a:pt x="137278" y="74028"/>
                    <a:pt x="137531" y="72241"/>
                    <a:pt x="137729" y="70507"/>
                  </a:cubicBezTo>
                  <a:cubicBezTo>
                    <a:pt x="137910" y="68756"/>
                    <a:pt x="138072" y="67059"/>
                    <a:pt x="138217" y="65380"/>
                  </a:cubicBezTo>
                  <a:cubicBezTo>
                    <a:pt x="138506" y="62039"/>
                    <a:pt x="138776" y="58843"/>
                    <a:pt x="139318" y="55828"/>
                  </a:cubicBezTo>
                  <a:cubicBezTo>
                    <a:pt x="140365" y="49906"/>
                    <a:pt x="142694" y="44254"/>
                    <a:pt x="146107" y="39307"/>
                  </a:cubicBezTo>
                  <a:cubicBezTo>
                    <a:pt x="149538" y="34306"/>
                    <a:pt x="154015" y="29954"/>
                    <a:pt x="159053" y="26271"/>
                  </a:cubicBezTo>
                  <a:cubicBezTo>
                    <a:pt x="161599" y="24411"/>
                    <a:pt x="164271" y="22714"/>
                    <a:pt x="167034" y="21197"/>
                  </a:cubicBezTo>
                  <a:cubicBezTo>
                    <a:pt x="169814" y="19663"/>
                    <a:pt x="172703" y="18272"/>
                    <a:pt x="175628" y="17027"/>
                  </a:cubicBezTo>
                  <a:cubicBezTo>
                    <a:pt x="176134" y="16810"/>
                    <a:pt x="176639" y="16593"/>
                    <a:pt x="177163" y="16395"/>
                  </a:cubicBezTo>
                  <a:lnTo>
                    <a:pt x="178698" y="15781"/>
                  </a:lnTo>
                  <a:lnTo>
                    <a:pt x="180250" y="15185"/>
                  </a:lnTo>
                  <a:lnTo>
                    <a:pt x="181027" y="14896"/>
                  </a:lnTo>
                  <a:lnTo>
                    <a:pt x="181803" y="14643"/>
                  </a:lnTo>
                  <a:lnTo>
                    <a:pt x="183374" y="14101"/>
                  </a:lnTo>
                  <a:cubicBezTo>
                    <a:pt x="183898" y="13921"/>
                    <a:pt x="184439" y="13758"/>
                    <a:pt x="184963" y="13578"/>
                  </a:cubicBezTo>
                  <a:cubicBezTo>
                    <a:pt x="186028" y="13235"/>
                    <a:pt x="187093" y="12928"/>
                    <a:pt x="188177" y="12603"/>
                  </a:cubicBezTo>
                  <a:cubicBezTo>
                    <a:pt x="190325" y="12007"/>
                    <a:pt x="192492" y="11429"/>
                    <a:pt x="194695" y="10942"/>
                  </a:cubicBezTo>
                  <a:cubicBezTo>
                    <a:pt x="195796" y="10689"/>
                    <a:pt x="196898" y="10454"/>
                    <a:pt x="197999" y="10238"/>
                  </a:cubicBezTo>
                  <a:cubicBezTo>
                    <a:pt x="198559" y="10129"/>
                    <a:pt x="199101" y="10021"/>
                    <a:pt x="199660" y="9913"/>
                  </a:cubicBezTo>
                  <a:lnTo>
                    <a:pt x="200491" y="9768"/>
                  </a:lnTo>
                  <a:cubicBezTo>
                    <a:pt x="200762" y="9714"/>
                    <a:pt x="201014" y="9696"/>
                    <a:pt x="201267" y="9660"/>
                  </a:cubicBezTo>
                  <a:lnTo>
                    <a:pt x="202820" y="9425"/>
                  </a:lnTo>
                  <a:lnTo>
                    <a:pt x="204373" y="9299"/>
                  </a:lnTo>
                  <a:lnTo>
                    <a:pt x="205149" y="9245"/>
                  </a:lnTo>
                  <a:lnTo>
                    <a:pt x="205944" y="9226"/>
                  </a:lnTo>
                  <a:cubicBezTo>
                    <a:pt x="206467" y="9226"/>
                    <a:pt x="206991" y="9208"/>
                    <a:pt x="207515" y="9208"/>
                  </a:cubicBezTo>
                  <a:close/>
                  <a:moveTo>
                    <a:pt x="207641" y="0"/>
                  </a:moveTo>
                  <a:cubicBezTo>
                    <a:pt x="206973" y="0"/>
                    <a:pt x="206305" y="18"/>
                    <a:pt x="205637" y="18"/>
                  </a:cubicBezTo>
                  <a:cubicBezTo>
                    <a:pt x="205312" y="36"/>
                    <a:pt x="204969" y="18"/>
                    <a:pt x="204626" y="54"/>
                  </a:cubicBezTo>
                  <a:lnTo>
                    <a:pt x="203633" y="126"/>
                  </a:lnTo>
                  <a:lnTo>
                    <a:pt x="202639" y="199"/>
                  </a:lnTo>
                  <a:cubicBezTo>
                    <a:pt x="202296" y="235"/>
                    <a:pt x="201971" y="235"/>
                    <a:pt x="201646" y="289"/>
                  </a:cubicBezTo>
                  <a:cubicBezTo>
                    <a:pt x="200328" y="488"/>
                    <a:pt x="198956" y="650"/>
                    <a:pt x="197764" y="903"/>
                  </a:cubicBezTo>
                  <a:cubicBezTo>
                    <a:pt x="196537" y="1119"/>
                    <a:pt x="195327" y="1372"/>
                    <a:pt x="194099" y="1625"/>
                  </a:cubicBezTo>
                  <a:cubicBezTo>
                    <a:pt x="193485" y="1751"/>
                    <a:pt x="192889" y="1896"/>
                    <a:pt x="192275" y="2022"/>
                  </a:cubicBezTo>
                  <a:cubicBezTo>
                    <a:pt x="191662" y="2167"/>
                    <a:pt x="191066" y="2293"/>
                    <a:pt x="190452" y="2456"/>
                  </a:cubicBezTo>
                  <a:lnTo>
                    <a:pt x="188646" y="2907"/>
                  </a:lnTo>
                  <a:lnTo>
                    <a:pt x="186841" y="3394"/>
                  </a:lnTo>
                  <a:lnTo>
                    <a:pt x="185938" y="3629"/>
                  </a:lnTo>
                  <a:lnTo>
                    <a:pt x="185035" y="3900"/>
                  </a:lnTo>
                  <a:lnTo>
                    <a:pt x="183248" y="4424"/>
                  </a:lnTo>
                  <a:lnTo>
                    <a:pt x="181460" y="4983"/>
                  </a:lnTo>
                  <a:lnTo>
                    <a:pt x="180575" y="5272"/>
                  </a:lnTo>
                  <a:lnTo>
                    <a:pt x="179691" y="5579"/>
                  </a:lnTo>
                  <a:lnTo>
                    <a:pt x="177921" y="6175"/>
                  </a:lnTo>
                  <a:lnTo>
                    <a:pt x="176170" y="6825"/>
                  </a:lnTo>
                  <a:lnTo>
                    <a:pt x="175285" y="7150"/>
                  </a:lnTo>
                  <a:lnTo>
                    <a:pt x="174418" y="7493"/>
                  </a:lnTo>
                  <a:lnTo>
                    <a:pt x="172685" y="8197"/>
                  </a:lnTo>
                  <a:lnTo>
                    <a:pt x="170952" y="8938"/>
                  </a:lnTo>
                  <a:lnTo>
                    <a:pt x="170085" y="9299"/>
                  </a:lnTo>
                  <a:lnTo>
                    <a:pt x="169236" y="9696"/>
                  </a:lnTo>
                  <a:lnTo>
                    <a:pt x="167521" y="10472"/>
                  </a:lnTo>
                  <a:lnTo>
                    <a:pt x="165842" y="11303"/>
                  </a:lnTo>
                  <a:lnTo>
                    <a:pt x="164993" y="11718"/>
                  </a:lnTo>
                  <a:lnTo>
                    <a:pt x="164163" y="12170"/>
                  </a:lnTo>
                  <a:lnTo>
                    <a:pt x="162502" y="13072"/>
                  </a:lnTo>
                  <a:lnTo>
                    <a:pt x="160859" y="13993"/>
                  </a:lnTo>
                  <a:lnTo>
                    <a:pt x="160028" y="14463"/>
                  </a:lnTo>
                  <a:lnTo>
                    <a:pt x="159234" y="14950"/>
                  </a:lnTo>
                  <a:lnTo>
                    <a:pt x="157608" y="15943"/>
                  </a:lnTo>
                  <a:lnTo>
                    <a:pt x="156038" y="16990"/>
                  </a:lnTo>
                  <a:lnTo>
                    <a:pt x="155243" y="17514"/>
                  </a:lnTo>
                  <a:lnTo>
                    <a:pt x="154467" y="18074"/>
                  </a:lnTo>
                  <a:lnTo>
                    <a:pt x="152914" y="19175"/>
                  </a:lnTo>
                  <a:lnTo>
                    <a:pt x="151397" y="20331"/>
                  </a:lnTo>
                  <a:cubicBezTo>
                    <a:pt x="151145" y="20529"/>
                    <a:pt x="150892" y="20728"/>
                    <a:pt x="150657" y="20927"/>
                  </a:cubicBezTo>
                  <a:lnTo>
                    <a:pt x="149917" y="21540"/>
                  </a:lnTo>
                  <a:cubicBezTo>
                    <a:pt x="147931" y="23165"/>
                    <a:pt x="146053" y="24899"/>
                    <a:pt x="144265" y="26759"/>
                  </a:cubicBezTo>
                  <a:cubicBezTo>
                    <a:pt x="143399" y="27697"/>
                    <a:pt x="142514" y="28618"/>
                    <a:pt x="141701" y="29629"/>
                  </a:cubicBezTo>
                  <a:lnTo>
                    <a:pt x="141069" y="30370"/>
                  </a:lnTo>
                  <a:lnTo>
                    <a:pt x="140762" y="30749"/>
                  </a:lnTo>
                  <a:lnTo>
                    <a:pt x="140474" y="31128"/>
                  </a:lnTo>
                  <a:lnTo>
                    <a:pt x="139282" y="32681"/>
                  </a:lnTo>
                  <a:cubicBezTo>
                    <a:pt x="137747" y="34775"/>
                    <a:pt x="136375" y="36996"/>
                    <a:pt x="135147" y="39307"/>
                  </a:cubicBezTo>
                  <a:lnTo>
                    <a:pt x="134696" y="40156"/>
                  </a:lnTo>
                  <a:cubicBezTo>
                    <a:pt x="134551" y="40445"/>
                    <a:pt x="134425" y="40752"/>
                    <a:pt x="134280" y="41041"/>
                  </a:cubicBezTo>
                  <a:lnTo>
                    <a:pt x="133450" y="42828"/>
                  </a:lnTo>
                  <a:cubicBezTo>
                    <a:pt x="133197" y="43424"/>
                    <a:pt x="132962" y="44038"/>
                    <a:pt x="132728" y="44634"/>
                  </a:cubicBezTo>
                  <a:lnTo>
                    <a:pt x="132367" y="45536"/>
                  </a:lnTo>
                  <a:cubicBezTo>
                    <a:pt x="132258" y="45843"/>
                    <a:pt x="132150" y="46150"/>
                    <a:pt x="132042" y="46475"/>
                  </a:cubicBezTo>
                  <a:lnTo>
                    <a:pt x="131428" y="48335"/>
                  </a:lnTo>
                  <a:cubicBezTo>
                    <a:pt x="131247" y="48949"/>
                    <a:pt x="131085" y="49581"/>
                    <a:pt x="130922" y="50213"/>
                  </a:cubicBezTo>
                  <a:lnTo>
                    <a:pt x="130669" y="51152"/>
                  </a:lnTo>
                  <a:cubicBezTo>
                    <a:pt x="130579" y="51477"/>
                    <a:pt x="130507" y="51802"/>
                    <a:pt x="130435" y="52109"/>
                  </a:cubicBezTo>
                  <a:lnTo>
                    <a:pt x="130236" y="53066"/>
                  </a:lnTo>
                  <a:lnTo>
                    <a:pt x="130055" y="54023"/>
                  </a:lnTo>
                  <a:cubicBezTo>
                    <a:pt x="129604" y="56550"/>
                    <a:pt x="129297" y="59042"/>
                    <a:pt x="129080" y="61462"/>
                  </a:cubicBezTo>
                  <a:cubicBezTo>
                    <a:pt x="128629" y="66319"/>
                    <a:pt x="128340" y="70905"/>
                    <a:pt x="127455" y="75112"/>
                  </a:cubicBezTo>
                  <a:cubicBezTo>
                    <a:pt x="126571" y="79301"/>
                    <a:pt x="125000" y="83291"/>
                    <a:pt x="122833" y="86956"/>
                  </a:cubicBezTo>
                  <a:cubicBezTo>
                    <a:pt x="120576" y="90676"/>
                    <a:pt x="117832" y="94052"/>
                    <a:pt x="114672" y="97031"/>
                  </a:cubicBezTo>
                  <a:cubicBezTo>
                    <a:pt x="113065" y="98548"/>
                    <a:pt x="111386" y="99992"/>
                    <a:pt x="109616" y="101328"/>
                  </a:cubicBezTo>
                  <a:cubicBezTo>
                    <a:pt x="109183" y="101653"/>
                    <a:pt x="108732" y="101997"/>
                    <a:pt x="108280" y="102322"/>
                  </a:cubicBezTo>
                  <a:lnTo>
                    <a:pt x="106926" y="103297"/>
                  </a:lnTo>
                  <a:lnTo>
                    <a:pt x="105536" y="104217"/>
                  </a:lnTo>
                  <a:cubicBezTo>
                    <a:pt x="105084" y="104542"/>
                    <a:pt x="104597" y="104831"/>
                    <a:pt x="104127" y="105120"/>
                  </a:cubicBezTo>
                  <a:cubicBezTo>
                    <a:pt x="102232" y="106312"/>
                    <a:pt x="100282" y="107449"/>
                    <a:pt x="98277" y="108479"/>
                  </a:cubicBezTo>
                  <a:cubicBezTo>
                    <a:pt x="96255" y="109526"/>
                    <a:pt x="94215" y="110483"/>
                    <a:pt x="92138" y="111404"/>
                  </a:cubicBezTo>
                  <a:cubicBezTo>
                    <a:pt x="90062" y="112306"/>
                    <a:pt x="87949" y="113137"/>
                    <a:pt x="85801" y="113913"/>
                  </a:cubicBezTo>
                  <a:lnTo>
                    <a:pt x="85006" y="114202"/>
                  </a:lnTo>
                  <a:lnTo>
                    <a:pt x="84194" y="114491"/>
                  </a:lnTo>
                  <a:cubicBezTo>
                    <a:pt x="83652" y="114672"/>
                    <a:pt x="83111" y="114852"/>
                    <a:pt x="82569" y="115033"/>
                  </a:cubicBezTo>
                  <a:lnTo>
                    <a:pt x="80944" y="115556"/>
                  </a:lnTo>
                  <a:lnTo>
                    <a:pt x="79283" y="116062"/>
                  </a:lnTo>
                  <a:cubicBezTo>
                    <a:pt x="74859" y="117398"/>
                    <a:pt x="70327" y="118590"/>
                    <a:pt x="65759" y="119781"/>
                  </a:cubicBezTo>
                  <a:cubicBezTo>
                    <a:pt x="61191" y="120991"/>
                    <a:pt x="56569" y="122183"/>
                    <a:pt x="51928" y="123555"/>
                  </a:cubicBezTo>
                  <a:cubicBezTo>
                    <a:pt x="47234" y="124909"/>
                    <a:pt x="42612" y="126516"/>
                    <a:pt x="38098" y="128358"/>
                  </a:cubicBezTo>
                  <a:cubicBezTo>
                    <a:pt x="37520" y="128575"/>
                    <a:pt x="36960" y="128845"/>
                    <a:pt x="36382" y="129098"/>
                  </a:cubicBezTo>
                  <a:lnTo>
                    <a:pt x="34685" y="129838"/>
                  </a:lnTo>
                  <a:lnTo>
                    <a:pt x="34270" y="130037"/>
                  </a:lnTo>
                  <a:lnTo>
                    <a:pt x="33836" y="130236"/>
                  </a:lnTo>
                  <a:lnTo>
                    <a:pt x="33006" y="130651"/>
                  </a:lnTo>
                  <a:lnTo>
                    <a:pt x="31327" y="131463"/>
                  </a:lnTo>
                  <a:cubicBezTo>
                    <a:pt x="31038" y="131608"/>
                    <a:pt x="30767" y="131752"/>
                    <a:pt x="30496" y="131897"/>
                  </a:cubicBezTo>
                  <a:lnTo>
                    <a:pt x="29666" y="132348"/>
                  </a:lnTo>
                  <a:lnTo>
                    <a:pt x="28022" y="133251"/>
                  </a:lnTo>
                  <a:cubicBezTo>
                    <a:pt x="27481" y="133558"/>
                    <a:pt x="26921" y="133901"/>
                    <a:pt x="26379" y="134226"/>
                  </a:cubicBezTo>
                  <a:lnTo>
                    <a:pt x="25567" y="134732"/>
                  </a:lnTo>
                  <a:cubicBezTo>
                    <a:pt x="25296" y="134894"/>
                    <a:pt x="25025" y="135093"/>
                    <a:pt x="24754" y="135255"/>
                  </a:cubicBezTo>
                  <a:lnTo>
                    <a:pt x="23184" y="136338"/>
                  </a:lnTo>
                  <a:lnTo>
                    <a:pt x="21631" y="137458"/>
                  </a:lnTo>
                  <a:cubicBezTo>
                    <a:pt x="21125" y="137819"/>
                    <a:pt x="20620" y="138234"/>
                    <a:pt x="20132" y="138632"/>
                  </a:cubicBezTo>
                  <a:lnTo>
                    <a:pt x="19392" y="139227"/>
                  </a:lnTo>
                  <a:cubicBezTo>
                    <a:pt x="19139" y="139426"/>
                    <a:pt x="18868" y="139625"/>
                    <a:pt x="18652" y="139841"/>
                  </a:cubicBezTo>
                  <a:lnTo>
                    <a:pt x="17207" y="141123"/>
                  </a:lnTo>
                  <a:lnTo>
                    <a:pt x="16864" y="141430"/>
                  </a:lnTo>
                  <a:lnTo>
                    <a:pt x="16503" y="141773"/>
                  </a:lnTo>
                  <a:lnTo>
                    <a:pt x="15817" y="142423"/>
                  </a:lnTo>
                  <a:cubicBezTo>
                    <a:pt x="14878" y="143290"/>
                    <a:pt x="14029" y="144229"/>
                    <a:pt x="13145" y="145168"/>
                  </a:cubicBezTo>
                  <a:cubicBezTo>
                    <a:pt x="9714" y="148977"/>
                    <a:pt x="6699" y="153202"/>
                    <a:pt x="4460" y="157951"/>
                  </a:cubicBezTo>
                  <a:lnTo>
                    <a:pt x="4243" y="158403"/>
                  </a:lnTo>
                  <a:lnTo>
                    <a:pt x="4135" y="158637"/>
                  </a:lnTo>
                  <a:cubicBezTo>
                    <a:pt x="4081" y="158746"/>
                    <a:pt x="4044" y="158818"/>
                    <a:pt x="3990" y="158944"/>
                  </a:cubicBezTo>
                  <a:cubicBezTo>
                    <a:pt x="3774" y="159468"/>
                    <a:pt x="3593" y="159973"/>
                    <a:pt x="3394" y="160497"/>
                  </a:cubicBezTo>
                  <a:lnTo>
                    <a:pt x="2799" y="162032"/>
                  </a:lnTo>
                  <a:lnTo>
                    <a:pt x="2510" y="162808"/>
                  </a:lnTo>
                  <a:cubicBezTo>
                    <a:pt x="2401" y="163061"/>
                    <a:pt x="2311" y="163314"/>
                    <a:pt x="2239" y="163566"/>
                  </a:cubicBezTo>
                  <a:lnTo>
                    <a:pt x="1372" y="166618"/>
                  </a:lnTo>
                  <a:lnTo>
                    <a:pt x="1156" y="167376"/>
                  </a:lnTo>
                  <a:lnTo>
                    <a:pt x="939" y="168153"/>
                  </a:lnTo>
                  <a:lnTo>
                    <a:pt x="524" y="169705"/>
                  </a:lnTo>
                  <a:lnTo>
                    <a:pt x="90" y="171276"/>
                  </a:lnTo>
                  <a:lnTo>
                    <a:pt x="36" y="171457"/>
                  </a:lnTo>
                  <a:cubicBezTo>
                    <a:pt x="36" y="171529"/>
                    <a:pt x="0" y="171601"/>
                    <a:pt x="0" y="171637"/>
                  </a:cubicBezTo>
                  <a:lnTo>
                    <a:pt x="397" y="171673"/>
                  </a:lnTo>
                  <a:lnTo>
                    <a:pt x="1156" y="171710"/>
                  </a:lnTo>
                  <a:lnTo>
                    <a:pt x="4261" y="171908"/>
                  </a:lnTo>
                  <a:lnTo>
                    <a:pt x="5814" y="171998"/>
                  </a:lnTo>
                  <a:cubicBezTo>
                    <a:pt x="6049" y="172016"/>
                    <a:pt x="6356" y="172016"/>
                    <a:pt x="6626" y="172016"/>
                  </a:cubicBezTo>
                  <a:lnTo>
                    <a:pt x="10833" y="172016"/>
                  </a:lnTo>
                  <a:lnTo>
                    <a:pt x="40210" y="172053"/>
                  </a:lnTo>
                  <a:lnTo>
                    <a:pt x="97501" y="172107"/>
                  </a:lnTo>
                  <a:lnTo>
                    <a:pt x="24375" y="171836"/>
                  </a:lnTo>
                  <a:lnTo>
                    <a:pt x="15347" y="171818"/>
                  </a:lnTo>
                  <a:lnTo>
                    <a:pt x="9263" y="171800"/>
                  </a:lnTo>
                  <a:lnTo>
                    <a:pt x="6139" y="171800"/>
                  </a:lnTo>
                  <a:lnTo>
                    <a:pt x="5164" y="171746"/>
                  </a:lnTo>
                  <a:lnTo>
                    <a:pt x="1300" y="171529"/>
                  </a:lnTo>
                  <a:lnTo>
                    <a:pt x="343" y="171475"/>
                  </a:lnTo>
                  <a:lnTo>
                    <a:pt x="217" y="171475"/>
                  </a:lnTo>
                  <a:cubicBezTo>
                    <a:pt x="163" y="171475"/>
                    <a:pt x="217" y="171403"/>
                    <a:pt x="217" y="171366"/>
                  </a:cubicBezTo>
                  <a:lnTo>
                    <a:pt x="289" y="171132"/>
                  </a:lnTo>
                  <a:lnTo>
                    <a:pt x="415" y="170644"/>
                  </a:lnTo>
                  <a:lnTo>
                    <a:pt x="957" y="168712"/>
                  </a:lnTo>
                  <a:cubicBezTo>
                    <a:pt x="1300" y="167394"/>
                    <a:pt x="1661" y="166148"/>
                    <a:pt x="2022" y="164885"/>
                  </a:cubicBezTo>
                  <a:lnTo>
                    <a:pt x="2293" y="163946"/>
                  </a:lnTo>
                  <a:lnTo>
                    <a:pt x="2438" y="163476"/>
                  </a:lnTo>
                  <a:cubicBezTo>
                    <a:pt x="2456" y="163404"/>
                    <a:pt x="2474" y="163332"/>
                    <a:pt x="2510" y="163241"/>
                  </a:cubicBezTo>
                  <a:lnTo>
                    <a:pt x="2600" y="163007"/>
                  </a:lnTo>
                  <a:lnTo>
                    <a:pt x="3340" y="161093"/>
                  </a:lnTo>
                  <a:lnTo>
                    <a:pt x="4063" y="159179"/>
                  </a:lnTo>
                  <a:cubicBezTo>
                    <a:pt x="4099" y="159107"/>
                    <a:pt x="4135" y="159016"/>
                    <a:pt x="4171" y="158944"/>
                  </a:cubicBezTo>
                  <a:lnTo>
                    <a:pt x="4261" y="158764"/>
                  </a:lnTo>
                  <a:lnTo>
                    <a:pt x="4406" y="158457"/>
                  </a:lnTo>
                  <a:lnTo>
                    <a:pt x="4676" y="157897"/>
                  </a:lnTo>
                  <a:cubicBezTo>
                    <a:pt x="6121" y="154954"/>
                    <a:pt x="7818" y="152155"/>
                    <a:pt x="9786" y="149537"/>
                  </a:cubicBezTo>
                  <a:cubicBezTo>
                    <a:pt x="11718" y="146955"/>
                    <a:pt x="13885" y="144536"/>
                    <a:pt x="16214" y="142315"/>
                  </a:cubicBezTo>
                  <a:cubicBezTo>
                    <a:pt x="18543" y="140094"/>
                    <a:pt x="21053" y="138072"/>
                    <a:pt x="23689" y="136230"/>
                  </a:cubicBezTo>
                  <a:cubicBezTo>
                    <a:pt x="24357" y="135797"/>
                    <a:pt x="25025" y="135345"/>
                    <a:pt x="25693" y="134912"/>
                  </a:cubicBezTo>
                  <a:lnTo>
                    <a:pt x="27770" y="133648"/>
                  </a:lnTo>
                  <a:cubicBezTo>
                    <a:pt x="28456" y="133269"/>
                    <a:pt x="29142" y="132908"/>
                    <a:pt x="29846" y="132529"/>
                  </a:cubicBezTo>
                  <a:lnTo>
                    <a:pt x="30875" y="131969"/>
                  </a:lnTo>
                  <a:cubicBezTo>
                    <a:pt x="31236" y="131770"/>
                    <a:pt x="31579" y="131608"/>
                    <a:pt x="31941" y="131445"/>
                  </a:cubicBezTo>
                  <a:lnTo>
                    <a:pt x="34053" y="130398"/>
                  </a:lnTo>
                  <a:cubicBezTo>
                    <a:pt x="34757" y="130073"/>
                    <a:pt x="35480" y="129766"/>
                    <a:pt x="36202" y="129441"/>
                  </a:cubicBezTo>
                  <a:cubicBezTo>
                    <a:pt x="37628" y="128791"/>
                    <a:pt x="39073" y="128250"/>
                    <a:pt x="40517" y="127672"/>
                  </a:cubicBezTo>
                  <a:cubicBezTo>
                    <a:pt x="40878" y="127527"/>
                    <a:pt x="41239" y="127383"/>
                    <a:pt x="41600" y="127256"/>
                  </a:cubicBezTo>
                  <a:lnTo>
                    <a:pt x="42684" y="126859"/>
                  </a:lnTo>
                  <a:lnTo>
                    <a:pt x="43785" y="126462"/>
                  </a:lnTo>
                  <a:lnTo>
                    <a:pt x="44327" y="126263"/>
                  </a:lnTo>
                  <a:lnTo>
                    <a:pt x="44887" y="126083"/>
                  </a:lnTo>
                  <a:cubicBezTo>
                    <a:pt x="46331" y="125595"/>
                    <a:pt x="47794" y="125090"/>
                    <a:pt x="49256" y="124656"/>
                  </a:cubicBezTo>
                  <a:cubicBezTo>
                    <a:pt x="52181" y="123736"/>
                    <a:pt x="55106" y="122923"/>
                    <a:pt x="58031" y="122129"/>
                  </a:cubicBezTo>
                  <a:cubicBezTo>
                    <a:pt x="63863" y="120558"/>
                    <a:pt x="69677" y="119113"/>
                    <a:pt x="75365" y="117524"/>
                  </a:cubicBezTo>
                  <a:cubicBezTo>
                    <a:pt x="76773" y="117127"/>
                    <a:pt x="78181" y="116712"/>
                    <a:pt x="79590" y="116279"/>
                  </a:cubicBezTo>
                  <a:cubicBezTo>
                    <a:pt x="81016" y="115863"/>
                    <a:pt x="82388" y="115430"/>
                    <a:pt x="83761" y="114961"/>
                  </a:cubicBezTo>
                  <a:cubicBezTo>
                    <a:pt x="86505" y="114040"/>
                    <a:pt x="89213" y="113011"/>
                    <a:pt x="91868" y="111855"/>
                  </a:cubicBezTo>
                  <a:cubicBezTo>
                    <a:pt x="97176" y="109616"/>
                    <a:pt x="102250" y="106854"/>
                    <a:pt x="107016" y="103640"/>
                  </a:cubicBezTo>
                  <a:cubicBezTo>
                    <a:pt x="111711" y="100408"/>
                    <a:pt x="116008" y="96616"/>
                    <a:pt x="119511" y="92283"/>
                  </a:cubicBezTo>
                  <a:cubicBezTo>
                    <a:pt x="121262" y="90134"/>
                    <a:pt x="122815" y="87805"/>
                    <a:pt x="124115" y="85367"/>
                  </a:cubicBezTo>
                  <a:cubicBezTo>
                    <a:pt x="125397" y="82930"/>
                    <a:pt x="126426" y="80366"/>
                    <a:pt x="127167" y="77712"/>
                  </a:cubicBezTo>
                  <a:cubicBezTo>
                    <a:pt x="127925" y="75076"/>
                    <a:pt x="128358" y="72295"/>
                    <a:pt x="128683" y="69370"/>
                  </a:cubicBezTo>
                  <a:cubicBezTo>
                    <a:pt x="129008" y="66445"/>
                    <a:pt x="129207" y="63412"/>
                    <a:pt x="129532" y="60252"/>
                  </a:cubicBezTo>
                  <a:cubicBezTo>
                    <a:pt x="129694" y="58663"/>
                    <a:pt x="129875" y="57074"/>
                    <a:pt x="130146" y="55449"/>
                  </a:cubicBezTo>
                  <a:cubicBezTo>
                    <a:pt x="130200" y="55052"/>
                    <a:pt x="130272" y="54637"/>
                    <a:pt x="130344" y="54239"/>
                  </a:cubicBezTo>
                  <a:lnTo>
                    <a:pt x="130579" y="53011"/>
                  </a:lnTo>
                  <a:cubicBezTo>
                    <a:pt x="130760" y="52199"/>
                    <a:pt x="130922" y="51368"/>
                    <a:pt x="131139" y="50556"/>
                  </a:cubicBezTo>
                  <a:lnTo>
                    <a:pt x="131482" y="49382"/>
                  </a:lnTo>
                  <a:cubicBezTo>
                    <a:pt x="131590" y="48967"/>
                    <a:pt x="131680" y="48570"/>
                    <a:pt x="131825" y="48173"/>
                  </a:cubicBezTo>
                  <a:lnTo>
                    <a:pt x="132619" y="45771"/>
                  </a:lnTo>
                  <a:lnTo>
                    <a:pt x="133540" y="43424"/>
                  </a:lnTo>
                  <a:cubicBezTo>
                    <a:pt x="133685" y="43027"/>
                    <a:pt x="133883" y="42648"/>
                    <a:pt x="134046" y="42268"/>
                  </a:cubicBezTo>
                  <a:lnTo>
                    <a:pt x="134587" y="41113"/>
                  </a:lnTo>
                  <a:lnTo>
                    <a:pt x="134587" y="41113"/>
                  </a:lnTo>
                  <a:cubicBezTo>
                    <a:pt x="134450" y="41577"/>
                    <a:pt x="134116" y="42502"/>
                    <a:pt x="134207" y="42502"/>
                  </a:cubicBezTo>
                  <a:cubicBezTo>
                    <a:pt x="134272" y="42502"/>
                    <a:pt x="134552" y="42032"/>
                    <a:pt x="135274" y="40589"/>
                  </a:cubicBezTo>
                  <a:lnTo>
                    <a:pt x="135274" y="40589"/>
                  </a:lnTo>
                  <a:cubicBezTo>
                    <a:pt x="133793" y="43641"/>
                    <a:pt x="132619" y="46836"/>
                    <a:pt x="131771" y="50123"/>
                  </a:cubicBezTo>
                  <a:lnTo>
                    <a:pt x="131446" y="51350"/>
                  </a:lnTo>
                  <a:cubicBezTo>
                    <a:pt x="131337" y="51748"/>
                    <a:pt x="131265" y="52163"/>
                    <a:pt x="131175" y="52578"/>
                  </a:cubicBezTo>
                  <a:lnTo>
                    <a:pt x="131049" y="53210"/>
                  </a:lnTo>
                  <a:lnTo>
                    <a:pt x="130940" y="53824"/>
                  </a:lnTo>
                  <a:cubicBezTo>
                    <a:pt x="130868" y="54221"/>
                    <a:pt x="130778" y="54637"/>
                    <a:pt x="130724" y="55052"/>
                  </a:cubicBezTo>
                  <a:cubicBezTo>
                    <a:pt x="130471" y="56695"/>
                    <a:pt x="130272" y="58302"/>
                    <a:pt x="130110" y="59909"/>
                  </a:cubicBezTo>
                  <a:cubicBezTo>
                    <a:pt x="129785" y="63105"/>
                    <a:pt x="129586" y="66210"/>
                    <a:pt x="129279" y="69189"/>
                  </a:cubicBezTo>
                  <a:cubicBezTo>
                    <a:pt x="129117" y="70688"/>
                    <a:pt x="128936" y="72169"/>
                    <a:pt x="128701" y="73595"/>
                  </a:cubicBezTo>
                  <a:cubicBezTo>
                    <a:pt x="128467" y="75021"/>
                    <a:pt x="128160" y="76412"/>
                    <a:pt x="127780" y="77802"/>
                  </a:cubicBezTo>
                  <a:cubicBezTo>
                    <a:pt x="127022" y="80528"/>
                    <a:pt x="125993" y="83183"/>
                    <a:pt x="124657" y="85692"/>
                  </a:cubicBezTo>
                  <a:cubicBezTo>
                    <a:pt x="123321" y="88220"/>
                    <a:pt x="121732" y="90621"/>
                    <a:pt x="119926" y="92824"/>
                  </a:cubicBezTo>
                  <a:cubicBezTo>
                    <a:pt x="118103" y="95081"/>
                    <a:pt x="116098" y="97158"/>
                    <a:pt x="113932" y="99090"/>
                  </a:cubicBezTo>
                  <a:cubicBezTo>
                    <a:pt x="111747" y="101022"/>
                    <a:pt x="109436" y="102809"/>
                    <a:pt x="107016" y="104434"/>
                  </a:cubicBezTo>
                  <a:cubicBezTo>
                    <a:pt x="102123" y="107720"/>
                    <a:pt x="96905" y="110501"/>
                    <a:pt x="91470" y="112758"/>
                  </a:cubicBezTo>
                  <a:cubicBezTo>
                    <a:pt x="88744" y="113913"/>
                    <a:pt x="85963" y="114942"/>
                    <a:pt x="83147" y="115863"/>
                  </a:cubicBezTo>
                  <a:cubicBezTo>
                    <a:pt x="80348" y="116766"/>
                    <a:pt x="77441" y="117597"/>
                    <a:pt x="74552" y="118409"/>
                  </a:cubicBezTo>
                  <a:cubicBezTo>
                    <a:pt x="68738" y="119998"/>
                    <a:pt x="62834" y="121424"/>
                    <a:pt x="56894" y="123049"/>
                  </a:cubicBezTo>
                  <a:lnTo>
                    <a:pt x="54673" y="123663"/>
                  </a:lnTo>
                  <a:lnTo>
                    <a:pt x="52452" y="124295"/>
                  </a:lnTo>
                  <a:lnTo>
                    <a:pt x="51332" y="124620"/>
                  </a:lnTo>
                  <a:lnTo>
                    <a:pt x="50231" y="124963"/>
                  </a:lnTo>
                  <a:lnTo>
                    <a:pt x="47992" y="125631"/>
                  </a:lnTo>
                  <a:lnTo>
                    <a:pt x="45771" y="126372"/>
                  </a:lnTo>
                  <a:lnTo>
                    <a:pt x="44670" y="126733"/>
                  </a:lnTo>
                  <a:cubicBezTo>
                    <a:pt x="44309" y="126859"/>
                    <a:pt x="43930" y="127004"/>
                    <a:pt x="43568" y="127130"/>
                  </a:cubicBezTo>
                  <a:lnTo>
                    <a:pt x="41366" y="127925"/>
                  </a:lnTo>
                  <a:cubicBezTo>
                    <a:pt x="40625" y="128195"/>
                    <a:pt x="39903" y="128502"/>
                    <a:pt x="39163" y="128791"/>
                  </a:cubicBezTo>
                  <a:lnTo>
                    <a:pt x="38061" y="129225"/>
                  </a:lnTo>
                  <a:cubicBezTo>
                    <a:pt x="37700" y="129369"/>
                    <a:pt x="37339" y="129531"/>
                    <a:pt x="36978" y="129694"/>
                  </a:cubicBezTo>
                  <a:lnTo>
                    <a:pt x="34811" y="130633"/>
                  </a:lnTo>
                  <a:cubicBezTo>
                    <a:pt x="34089" y="130958"/>
                    <a:pt x="33385" y="131319"/>
                    <a:pt x="32663" y="131662"/>
                  </a:cubicBezTo>
                  <a:cubicBezTo>
                    <a:pt x="31959" y="132005"/>
                    <a:pt x="31236" y="132348"/>
                    <a:pt x="30550" y="132727"/>
                  </a:cubicBezTo>
                  <a:lnTo>
                    <a:pt x="28438" y="133865"/>
                  </a:lnTo>
                  <a:cubicBezTo>
                    <a:pt x="28095" y="134045"/>
                    <a:pt x="27752" y="134262"/>
                    <a:pt x="27391" y="134479"/>
                  </a:cubicBezTo>
                  <a:lnTo>
                    <a:pt x="26361" y="135093"/>
                  </a:lnTo>
                  <a:lnTo>
                    <a:pt x="25838" y="135418"/>
                  </a:lnTo>
                  <a:lnTo>
                    <a:pt x="25332" y="135761"/>
                  </a:lnTo>
                  <a:lnTo>
                    <a:pt x="24321" y="136429"/>
                  </a:lnTo>
                  <a:cubicBezTo>
                    <a:pt x="23635" y="136862"/>
                    <a:pt x="22985" y="137368"/>
                    <a:pt x="22335" y="137837"/>
                  </a:cubicBezTo>
                  <a:cubicBezTo>
                    <a:pt x="19735" y="139751"/>
                    <a:pt x="17279" y="141882"/>
                    <a:pt x="15004" y="144193"/>
                  </a:cubicBezTo>
                  <a:cubicBezTo>
                    <a:pt x="14445" y="144789"/>
                    <a:pt x="13885" y="145366"/>
                    <a:pt x="13343" y="145980"/>
                  </a:cubicBezTo>
                  <a:lnTo>
                    <a:pt x="11736" y="147822"/>
                  </a:lnTo>
                  <a:lnTo>
                    <a:pt x="10220" y="149754"/>
                  </a:lnTo>
                  <a:cubicBezTo>
                    <a:pt x="9732" y="150386"/>
                    <a:pt x="9263" y="151072"/>
                    <a:pt x="8793" y="151740"/>
                  </a:cubicBezTo>
                  <a:cubicBezTo>
                    <a:pt x="7872" y="153094"/>
                    <a:pt x="6988" y="154484"/>
                    <a:pt x="6211" y="155947"/>
                  </a:cubicBezTo>
                  <a:lnTo>
                    <a:pt x="5904" y="156489"/>
                  </a:lnTo>
                  <a:lnTo>
                    <a:pt x="5760" y="156759"/>
                  </a:lnTo>
                  <a:lnTo>
                    <a:pt x="5615" y="157030"/>
                  </a:lnTo>
                  <a:lnTo>
                    <a:pt x="5074" y="158168"/>
                  </a:lnTo>
                  <a:lnTo>
                    <a:pt x="4803" y="158728"/>
                  </a:lnTo>
                  <a:lnTo>
                    <a:pt x="4640" y="159053"/>
                  </a:lnTo>
                  <a:lnTo>
                    <a:pt x="4586" y="159143"/>
                  </a:lnTo>
                  <a:lnTo>
                    <a:pt x="4532" y="159251"/>
                  </a:lnTo>
                  <a:cubicBezTo>
                    <a:pt x="4514" y="159323"/>
                    <a:pt x="4478" y="159414"/>
                    <a:pt x="4442" y="159486"/>
                  </a:cubicBezTo>
                  <a:lnTo>
                    <a:pt x="3738" y="161346"/>
                  </a:lnTo>
                  <a:lnTo>
                    <a:pt x="3015" y="163205"/>
                  </a:lnTo>
                  <a:cubicBezTo>
                    <a:pt x="2817" y="163819"/>
                    <a:pt x="2654" y="164415"/>
                    <a:pt x="2474" y="165029"/>
                  </a:cubicBezTo>
                  <a:lnTo>
                    <a:pt x="1932" y="166871"/>
                  </a:lnTo>
                  <a:cubicBezTo>
                    <a:pt x="1751" y="167485"/>
                    <a:pt x="1589" y="168116"/>
                    <a:pt x="1426" y="168748"/>
                  </a:cubicBezTo>
                  <a:lnTo>
                    <a:pt x="903" y="170626"/>
                  </a:lnTo>
                  <a:lnTo>
                    <a:pt x="776" y="171096"/>
                  </a:lnTo>
                  <a:cubicBezTo>
                    <a:pt x="776" y="171114"/>
                    <a:pt x="849" y="171114"/>
                    <a:pt x="867" y="171114"/>
                  </a:cubicBezTo>
                  <a:lnTo>
                    <a:pt x="993" y="171114"/>
                  </a:lnTo>
                  <a:lnTo>
                    <a:pt x="1210" y="171132"/>
                  </a:lnTo>
                  <a:lnTo>
                    <a:pt x="2149" y="171186"/>
                  </a:lnTo>
                  <a:lnTo>
                    <a:pt x="5904" y="171403"/>
                  </a:lnTo>
                  <a:cubicBezTo>
                    <a:pt x="6518" y="171439"/>
                    <a:pt x="7204" y="171439"/>
                    <a:pt x="7890" y="171439"/>
                  </a:cubicBezTo>
                  <a:lnTo>
                    <a:pt x="18002" y="171439"/>
                  </a:lnTo>
                  <a:lnTo>
                    <a:pt x="27174" y="171457"/>
                  </a:lnTo>
                  <a:cubicBezTo>
                    <a:pt x="36149" y="171477"/>
                    <a:pt x="45150" y="171489"/>
                    <a:pt x="54190" y="171489"/>
                  </a:cubicBezTo>
                  <a:cubicBezTo>
                    <a:pt x="69847" y="171489"/>
                    <a:pt x="85618" y="171451"/>
                    <a:pt x="101563" y="171348"/>
                  </a:cubicBezTo>
                  <a:lnTo>
                    <a:pt x="101563" y="172161"/>
                  </a:lnTo>
                  <a:cubicBezTo>
                    <a:pt x="136917" y="172251"/>
                    <a:pt x="172667" y="172378"/>
                    <a:pt x="208833" y="172576"/>
                  </a:cubicBezTo>
                  <a:cubicBezTo>
                    <a:pt x="223873" y="172576"/>
                    <a:pt x="236783" y="172179"/>
                    <a:pt x="247580" y="171710"/>
                  </a:cubicBezTo>
                  <a:cubicBezTo>
                    <a:pt x="194135" y="171005"/>
                    <a:pt x="138181" y="170680"/>
                    <a:pt x="81702" y="170500"/>
                  </a:cubicBezTo>
                  <a:lnTo>
                    <a:pt x="39271" y="170373"/>
                  </a:lnTo>
                  <a:lnTo>
                    <a:pt x="18020" y="170337"/>
                  </a:lnTo>
                  <a:lnTo>
                    <a:pt x="12711" y="170319"/>
                  </a:lnTo>
                  <a:lnTo>
                    <a:pt x="8631" y="170319"/>
                  </a:lnTo>
                  <a:cubicBezTo>
                    <a:pt x="8508" y="170321"/>
                    <a:pt x="8386" y="170322"/>
                    <a:pt x="8265" y="170322"/>
                  </a:cubicBezTo>
                  <a:cubicBezTo>
                    <a:pt x="7019" y="170322"/>
                    <a:pt x="5879" y="170242"/>
                    <a:pt x="4694" y="170193"/>
                  </a:cubicBezTo>
                  <a:lnTo>
                    <a:pt x="2763" y="170121"/>
                  </a:lnTo>
                  <a:lnTo>
                    <a:pt x="2275" y="170085"/>
                  </a:lnTo>
                  <a:cubicBezTo>
                    <a:pt x="2265" y="170085"/>
                    <a:pt x="2231" y="170096"/>
                    <a:pt x="2207" y="170096"/>
                  </a:cubicBezTo>
                  <a:cubicBezTo>
                    <a:pt x="2189" y="170096"/>
                    <a:pt x="2177" y="170090"/>
                    <a:pt x="2185" y="170066"/>
                  </a:cubicBezTo>
                  <a:lnTo>
                    <a:pt x="2221" y="169940"/>
                  </a:lnTo>
                  <a:lnTo>
                    <a:pt x="2293" y="169705"/>
                  </a:lnTo>
                  <a:lnTo>
                    <a:pt x="2546" y="168748"/>
                  </a:lnTo>
                  <a:lnTo>
                    <a:pt x="3069" y="166816"/>
                  </a:lnTo>
                  <a:cubicBezTo>
                    <a:pt x="3250" y="166185"/>
                    <a:pt x="3431" y="165571"/>
                    <a:pt x="3629" y="164939"/>
                  </a:cubicBezTo>
                  <a:cubicBezTo>
                    <a:pt x="3810" y="164307"/>
                    <a:pt x="3990" y="163693"/>
                    <a:pt x="4207" y="163061"/>
                  </a:cubicBezTo>
                  <a:lnTo>
                    <a:pt x="4947" y="161183"/>
                  </a:lnTo>
                  <a:lnTo>
                    <a:pt x="5308" y="160244"/>
                  </a:lnTo>
                  <a:lnTo>
                    <a:pt x="5489" y="159775"/>
                  </a:lnTo>
                  <a:cubicBezTo>
                    <a:pt x="5525" y="159684"/>
                    <a:pt x="5561" y="159612"/>
                    <a:pt x="5597" y="159540"/>
                  </a:cubicBezTo>
                  <a:lnTo>
                    <a:pt x="5688" y="159341"/>
                  </a:lnTo>
                  <a:lnTo>
                    <a:pt x="6301" y="158059"/>
                  </a:lnTo>
                  <a:cubicBezTo>
                    <a:pt x="7981" y="154719"/>
                    <a:pt x="10021" y="151577"/>
                    <a:pt x="12386" y="148689"/>
                  </a:cubicBezTo>
                  <a:cubicBezTo>
                    <a:pt x="14733" y="145818"/>
                    <a:pt x="17352" y="143182"/>
                    <a:pt x="20186" y="140816"/>
                  </a:cubicBezTo>
                  <a:cubicBezTo>
                    <a:pt x="23021" y="138451"/>
                    <a:pt x="26072" y="136357"/>
                    <a:pt x="29304" y="134569"/>
                  </a:cubicBezTo>
                  <a:lnTo>
                    <a:pt x="31706" y="133269"/>
                  </a:lnTo>
                  <a:cubicBezTo>
                    <a:pt x="32518" y="132854"/>
                    <a:pt x="33331" y="132493"/>
                    <a:pt x="34143" y="132077"/>
                  </a:cubicBezTo>
                  <a:cubicBezTo>
                    <a:pt x="34956" y="131662"/>
                    <a:pt x="35805" y="131301"/>
                    <a:pt x="36617" y="130940"/>
                  </a:cubicBezTo>
                  <a:cubicBezTo>
                    <a:pt x="37430" y="130579"/>
                    <a:pt x="38260" y="130200"/>
                    <a:pt x="39091" y="129893"/>
                  </a:cubicBezTo>
                  <a:lnTo>
                    <a:pt x="41600" y="128881"/>
                  </a:lnTo>
                  <a:lnTo>
                    <a:pt x="44128" y="127979"/>
                  </a:lnTo>
                  <a:cubicBezTo>
                    <a:pt x="44977" y="127654"/>
                    <a:pt x="45825" y="127401"/>
                    <a:pt x="46674" y="127112"/>
                  </a:cubicBezTo>
                  <a:cubicBezTo>
                    <a:pt x="47523" y="126823"/>
                    <a:pt x="48371" y="126534"/>
                    <a:pt x="49220" y="126281"/>
                  </a:cubicBezTo>
                  <a:cubicBezTo>
                    <a:pt x="52614" y="125216"/>
                    <a:pt x="56027" y="124277"/>
                    <a:pt x="59421" y="123374"/>
                  </a:cubicBezTo>
                  <a:cubicBezTo>
                    <a:pt x="66210" y="121569"/>
                    <a:pt x="72981" y="119944"/>
                    <a:pt x="79554" y="117976"/>
                  </a:cubicBezTo>
                  <a:lnTo>
                    <a:pt x="79554" y="117976"/>
                  </a:lnTo>
                  <a:cubicBezTo>
                    <a:pt x="74010" y="119655"/>
                    <a:pt x="68251" y="121118"/>
                    <a:pt x="62383" y="122652"/>
                  </a:cubicBezTo>
                  <a:cubicBezTo>
                    <a:pt x="56514" y="124205"/>
                    <a:pt x="50538" y="125866"/>
                    <a:pt x="44598" y="127943"/>
                  </a:cubicBezTo>
                  <a:cubicBezTo>
                    <a:pt x="38675" y="130073"/>
                    <a:pt x="32771" y="132601"/>
                    <a:pt x="27228" y="136013"/>
                  </a:cubicBezTo>
                  <a:cubicBezTo>
                    <a:pt x="21649" y="139462"/>
                    <a:pt x="16683" y="143832"/>
                    <a:pt x="12531" y="148923"/>
                  </a:cubicBezTo>
                  <a:cubicBezTo>
                    <a:pt x="10436" y="151469"/>
                    <a:pt x="8613" y="154232"/>
                    <a:pt x="7060" y="157157"/>
                  </a:cubicBezTo>
                  <a:cubicBezTo>
                    <a:pt x="6681" y="157897"/>
                    <a:pt x="6338" y="158637"/>
                    <a:pt x="5958" y="159396"/>
                  </a:cubicBezTo>
                  <a:cubicBezTo>
                    <a:pt x="5904" y="159504"/>
                    <a:pt x="5850" y="159594"/>
                    <a:pt x="5796" y="159739"/>
                  </a:cubicBezTo>
                  <a:cubicBezTo>
                    <a:pt x="5742" y="159865"/>
                    <a:pt x="5688" y="160009"/>
                    <a:pt x="5633" y="160136"/>
                  </a:cubicBezTo>
                  <a:lnTo>
                    <a:pt x="5326" y="160948"/>
                  </a:lnTo>
                  <a:lnTo>
                    <a:pt x="4694" y="162555"/>
                  </a:lnTo>
                  <a:cubicBezTo>
                    <a:pt x="4478" y="163079"/>
                    <a:pt x="4297" y="163621"/>
                    <a:pt x="4153" y="164180"/>
                  </a:cubicBezTo>
                  <a:lnTo>
                    <a:pt x="3665" y="165787"/>
                  </a:lnTo>
                  <a:cubicBezTo>
                    <a:pt x="3485" y="166311"/>
                    <a:pt x="3340" y="166853"/>
                    <a:pt x="3196" y="167412"/>
                  </a:cubicBezTo>
                  <a:lnTo>
                    <a:pt x="2744" y="169055"/>
                  </a:lnTo>
                  <a:lnTo>
                    <a:pt x="2618" y="169489"/>
                  </a:lnTo>
                  <a:lnTo>
                    <a:pt x="2564" y="169687"/>
                  </a:lnTo>
                  <a:lnTo>
                    <a:pt x="2528" y="169796"/>
                  </a:lnTo>
                  <a:lnTo>
                    <a:pt x="2510" y="169850"/>
                  </a:lnTo>
                  <a:lnTo>
                    <a:pt x="2582" y="169850"/>
                  </a:lnTo>
                  <a:lnTo>
                    <a:pt x="3413" y="169886"/>
                  </a:lnTo>
                  <a:lnTo>
                    <a:pt x="5056" y="169940"/>
                  </a:lnTo>
                  <a:lnTo>
                    <a:pt x="6717" y="170012"/>
                  </a:lnTo>
                  <a:cubicBezTo>
                    <a:pt x="6988" y="170030"/>
                    <a:pt x="7258" y="170048"/>
                    <a:pt x="7547" y="170048"/>
                  </a:cubicBezTo>
                  <a:lnTo>
                    <a:pt x="14499" y="170048"/>
                  </a:lnTo>
                  <a:lnTo>
                    <a:pt x="23797" y="170066"/>
                  </a:lnTo>
                  <a:cubicBezTo>
                    <a:pt x="36166" y="170103"/>
                    <a:pt x="48317" y="170175"/>
                    <a:pt x="60053" y="170283"/>
                  </a:cubicBezTo>
                  <a:cubicBezTo>
                    <a:pt x="127112" y="170680"/>
                    <a:pt x="187455" y="170482"/>
                    <a:pt x="247815" y="171096"/>
                  </a:cubicBezTo>
                  <a:lnTo>
                    <a:pt x="257655" y="171222"/>
                  </a:lnTo>
                  <a:cubicBezTo>
                    <a:pt x="261935" y="170987"/>
                    <a:pt x="265762" y="170753"/>
                    <a:pt x="269175" y="170536"/>
                  </a:cubicBezTo>
                  <a:cubicBezTo>
                    <a:pt x="278330" y="169833"/>
                    <a:pt x="284365" y="168952"/>
                    <a:pt x="278708" y="168137"/>
                  </a:cubicBezTo>
                  <a:lnTo>
                    <a:pt x="278708" y="168137"/>
                  </a:lnTo>
                  <a:cubicBezTo>
                    <a:pt x="279685" y="164054"/>
                    <a:pt x="280710" y="145211"/>
                    <a:pt x="281236" y="117290"/>
                  </a:cubicBezTo>
                  <a:lnTo>
                    <a:pt x="282049" y="117290"/>
                  </a:lnTo>
                  <a:cubicBezTo>
                    <a:pt x="281834" y="146227"/>
                    <a:pt x="282324" y="151752"/>
                    <a:pt x="282979" y="151752"/>
                  </a:cubicBezTo>
                  <a:cubicBezTo>
                    <a:pt x="283384" y="151752"/>
                    <a:pt x="283852" y="149643"/>
                    <a:pt x="284257" y="149643"/>
                  </a:cubicBezTo>
                  <a:cubicBezTo>
                    <a:pt x="284411" y="149643"/>
                    <a:pt x="284556" y="149951"/>
                    <a:pt x="284685" y="150801"/>
                  </a:cubicBezTo>
                  <a:cubicBezTo>
                    <a:pt x="284685" y="124006"/>
                    <a:pt x="284901" y="97176"/>
                    <a:pt x="285497" y="70345"/>
                  </a:cubicBezTo>
                  <a:lnTo>
                    <a:pt x="285497" y="37520"/>
                  </a:lnTo>
                  <a:cubicBezTo>
                    <a:pt x="285244" y="37375"/>
                    <a:pt x="284974" y="37249"/>
                    <a:pt x="284721" y="37104"/>
                  </a:cubicBezTo>
                  <a:lnTo>
                    <a:pt x="279358" y="34342"/>
                  </a:lnTo>
                  <a:lnTo>
                    <a:pt x="277769" y="33511"/>
                  </a:lnTo>
                  <a:cubicBezTo>
                    <a:pt x="277517" y="33385"/>
                    <a:pt x="277246" y="33241"/>
                    <a:pt x="276975" y="33114"/>
                  </a:cubicBezTo>
                  <a:lnTo>
                    <a:pt x="276217" y="32681"/>
                  </a:lnTo>
                  <a:cubicBezTo>
                    <a:pt x="275169" y="32121"/>
                    <a:pt x="274158" y="31507"/>
                    <a:pt x="273147" y="30911"/>
                  </a:cubicBezTo>
                  <a:cubicBezTo>
                    <a:pt x="269067" y="28492"/>
                    <a:pt x="265040" y="25838"/>
                    <a:pt x="260978" y="23147"/>
                  </a:cubicBezTo>
                  <a:cubicBezTo>
                    <a:pt x="252871" y="17767"/>
                    <a:pt x="244655" y="12188"/>
                    <a:pt x="235591" y="7674"/>
                  </a:cubicBezTo>
                  <a:cubicBezTo>
                    <a:pt x="233334" y="6536"/>
                    <a:pt x="231005" y="5507"/>
                    <a:pt x="228622" y="4532"/>
                  </a:cubicBezTo>
                  <a:lnTo>
                    <a:pt x="226816" y="3846"/>
                  </a:lnTo>
                  <a:cubicBezTo>
                    <a:pt x="226220" y="3611"/>
                    <a:pt x="225606" y="3431"/>
                    <a:pt x="224992" y="3196"/>
                  </a:cubicBezTo>
                  <a:cubicBezTo>
                    <a:pt x="223783" y="2763"/>
                    <a:pt x="222519" y="2419"/>
                    <a:pt x="221291" y="2040"/>
                  </a:cubicBezTo>
                  <a:lnTo>
                    <a:pt x="219395" y="1553"/>
                  </a:lnTo>
                  <a:cubicBezTo>
                    <a:pt x="219070" y="1481"/>
                    <a:pt x="218763" y="1390"/>
                    <a:pt x="218438" y="1318"/>
                  </a:cubicBezTo>
                  <a:lnTo>
                    <a:pt x="217463" y="1119"/>
                  </a:lnTo>
                  <a:lnTo>
                    <a:pt x="216506" y="921"/>
                  </a:lnTo>
                  <a:cubicBezTo>
                    <a:pt x="216181" y="867"/>
                    <a:pt x="215874" y="794"/>
                    <a:pt x="215531" y="740"/>
                  </a:cubicBezTo>
                  <a:lnTo>
                    <a:pt x="213581" y="451"/>
                  </a:lnTo>
                  <a:cubicBezTo>
                    <a:pt x="213419" y="415"/>
                    <a:pt x="213256" y="397"/>
                    <a:pt x="213094" y="379"/>
                  </a:cubicBezTo>
                  <a:lnTo>
                    <a:pt x="212606" y="325"/>
                  </a:lnTo>
                  <a:lnTo>
                    <a:pt x="211613" y="235"/>
                  </a:lnTo>
                  <a:cubicBezTo>
                    <a:pt x="210945" y="163"/>
                    <a:pt x="210295" y="90"/>
                    <a:pt x="209627" y="72"/>
                  </a:cubicBezTo>
                  <a:lnTo>
                    <a:pt x="207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30"/>
          <p:cNvGrpSpPr/>
          <p:nvPr/>
        </p:nvGrpSpPr>
        <p:grpSpPr>
          <a:xfrm rot="6928276">
            <a:off x="-25977" y="-74682"/>
            <a:ext cx="1600666" cy="3084687"/>
            <a:chOff x="2453450" y="238025"/>
            <a:chExt cx="2711225" cy="5224875"/>
          </a:xfrm>
        </p:grpSpPr>
        <p:sp>
          <p:nvSpPr>
            <p:cNvPr id="212" name="Google Shape;212;p30"/>
            <p:cNvSpPr/>
            <p:nvPr/>
          </p:nvSpPr>
          <p:spPr>
            <a:xfrm>
              <a:off x="3780075" y="238025"/>
              <a:ext cx="589375" cy="333825"/>
            </a:xfrm>
            <a:custGeom>
              <a:avLst/>
              <a:gdLst/>
              <a:ahLst/>
              <a:cxnLst/>
              <a:rect l="l" t="t" r="r" b="b"/>
              <a:pathLst>
                <a:path w="23575" h="13353" extrusionOk="0">
                  <a:moveTo>
                    <a:pt x="2035" y="0"/>
                  </a:moveTo>
                  <a:cubicBezTo>
                    <a:pt x="513" y="0"/>
                    <a:pt x="0" y="2468"/>
                    <a:pt x="1685" y="2966"/>
                  </a:cubicBezTo>
                  <a:cubicBezTo>
                    <a:pt x="5112" y="3975"/>
                    <a:pt x="8202" y="5977"/>
                    <a:pt x="11213" y="7818"/>
                  </a:cubicBezTo>
                  <a:cubicBezTo>
                    <a:pt x="14527" y="9852"/>
                    <a:pt x="17842" y="11870"/>
                    <a:pt x="21477" y="13279"/>
                  </a:cubicBezTo>
                  <a:cubicBezTo>
                    <a:pt x="21611" y="13329"/>
                    <a:pt x="21747" y="13352"/>
                    <a:pt x="21884" y="13352"/>
                  </a:cubicBezTo>
                  <a:cubicBezTo>
                    <a:pt x="22531" y="13352"/>
                    <a:pt x="23163" y="12831"/>
                    <a:pt x="23335" y="12222"/>
                  </a:cubicBezTo>
                  <a:cubicBezTo>
                    <a:pt x="23575" y="11389"/>
                    <a:pt x="23030" y="10669"/>
                    <a:pt x="22278" y="10381"/>
                  </a:cubicBezTo>
                  <a:cubicBezTo>
                    <a:pt x="15328" y="7690"/>
                    <a:pt x="9691" y="2182"/>
                    <a:pt x="2486" y="68"/>
                  </a:cubicBezTo>
                  <a:cubicBezTo>
                    <a:pt x="2327" y="22"/>
                    <a:pt x="2177" y="0"/>
                    <a:pt x="2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618425" y="420475"/>
              <a:ext cx="288650" cy="195450"/>
            </a:xfrm>
            <a:custGeom>
              <a:avLst/>
              <a:gdLst/>
              <a:ahLst/>
              <a:cxnLst/>
              <a:rect l="l" t="t" r="r" b="b"/>
              <a:pathLst>
                <a:path w="11546" h="7818" extrusionOk="0">
                  <a:moveTo>
                    <a:pt x="1823" y="1"/>
                  </a:moveTo>
                  <a:cubicBezTo>
                    <a:pt x="1281" y="1"/>
                    <a:pt x="713" y="320"/>
                    <a:pt x="449" y="761"/>
                  </a:cubicBezTo>
                  <a:cubicBezTo>
                    <a:pt x="0" y="1513"/>
                    <a:pt x="352" y="2330"/>
                    <a:pt x="993" y="2810"/>
                  </a:cubicBezTo>
                  <a:cubicBezTo>
                    <a:pt x="3411" y="4620"/>
                    <a:pt x="6437" y="5485"/>
                    <a:pt x="8791" y="7390"/>
                  </a:cubicBezTo>
                  <a:cubicBezTo>
                    <a:pt x="9123" y="7664"/>
                    <a:pt x="9514" y="7817"/>
                    <a:pt x="9902" y="7817"/>
                  </a:cubicBezTo>
                  <a:cubicBezTo>
                    <a:pt x="10263" y="7817"/>
                    <a:pt x="10620" y="7684"/>
                    <a:pt x="10921" y="7390"/>
                  </a:cubicBezTo>
                  <a:cubicBezTo>
                    <a:pt x="11450" y="6878"/>
                    <a:pt x="11546" y="5789"/>
                    <a:pt x="10921" y="5276"/>
                  </a:cubicBezTo>
                  <a:cubicBezTo>
                    <a:pt x="8343" y="3179"/>
                    <a:pt x="5156" y="2186"/>
                    <a:pt x="2514" y="216"/>
                  </a:cubicBezTo>
                  <a:cubicBezTo>
                    <a:pt x="2309" y="66"/>
                    <a:pt x="2069" y="1"/>
                    <a:pt x="1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3868825" y="736950"/>
              <a:ext cx="389075" cy="188675"/>
            </a:xfrm>
            <a:custGeom>
              <a:avLst/>
              <a:gdLst/>
              <a:ahLst/>
              <a:cxnLst/>
              <a:rect l="l" t="t" r="r" b="b"/>
              <a:pathLst>
                <a:path w="15563" h="7547" extrusionOk="0">
                  <a:moveTo>
                    <a:pt x="1979" y="0"/>
                  </a:moveTo>
                  <a:cubicBezTo>
                    <a:pt x="495" y="0"/>
                    <a:pt x="0" y="2440"/>
                    <a:pt x="1658" y="2978"/>
                  </a:cubicBezTo>
                  <a:lnTo>
                    <a:pt x="1674" y="2978"/>
                  </a:lnTo>
                  <a:cubicBezTo>
                    <a:pt x="5245" y="4147"/>
                    <a:pt x="9376" y="4579"/>
                    <a:pt x="12307" y="7158"/>
                  </a:cubicBezTo>
                  <a:cubicBezTo>
                    <a:pt x="12618" y="7431"/>
                    <a:pt x="12963" y="7547"/>
                    <a:pt x="13296" y="7547"/>
                  </a:cubicBezTo>
                  <a:cubicBezTo>
                    <a:pt x="14501" y="7547"/>
                    <a:pt x="15562" y="6032"/>
                    <a:pt x="14420" y="5028"/>
                  </a:cubicBezTo>
                  <a:cubicBezTo>
                    <a:pt x="11026" y="2049"/>
                    <a:pt x="6622" y="1441"/>
                    <a:pt x="2458" y="80"/>
                  </a:cubicBezTo>
                  <a:cubicBezTo>
                    <a:pt x="2289" y="25"/>
                    <a:pt x="2129" y="0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3505675" y="629025"/>
              <a:ext cx="237275" cy="152275"/>
            </a:xfrm>
            <a:custGeom>
              <a:avLst/>
              <a:gdLst/>
              <a:ahLst/>
              <a:cxnLst/>
              <a:rect l="l" t="t" r="r" b="b"/>
              <a:pathLst>
                <a:path w="9491" h="6091" extrusionOk="0">
                  <a:moveTo>
                    <a:pt x="2089" y="1"/>
                  </a:moveTo>
                  <a:cubicBezTo>
                    <a:pt x="834" y="1"/>
                    <a:pt x="0" y="1962"/>
                    <a:pt x="1340" y="2859"/>
                  </a:cubicBezTo>
                  <a:lnTo>
                    <a:pt x="1340" y="2843"/>
                  </a:lnTo>
                  <a:cubicBezTo>
                    <a:pt x="3149" y="4028"/>
                    <a:pt x="5071" y="5053"/>
                    <a:pt x="7056" y="5918"/>
                  </a:cubicBezTo>
                  <a:cubicBezTo>
                    <a:pt x="7319" y="6030"/>
                    <a:pt x="7594" y="6091"/>
                    <a:pt x="7859" y="6091"/>
                  </a:cubicBezTo>
                  <a:cubicBezTo>
                    <a:pt x="8353" y="6091"/>
                    <a:pt x="8814" y="5879"/>
                    <a:pt x="9106" y="5389"/>
                  </a:cubicBezTo>
                  <a:cubicBezTo>
                    <a:pt x="9490" y="4749"/>
                    <a:pt x="9314" y="3644"/>
                    <a:pt x="8578" y="3324"/>
                  </a:cubicBezTo>
                  <a:cubicBezTo>
                    <a:pt x="6576" y="2475"/>
                    <a:pt x="4670" y="1434"/>
                    <a:pt x="2861" y="249"/>
                  </a:cubicBezTo>
                  <a:cubicBezTo>
                    <a:pt x="2596" y="76"/>
                    <a:pt x="2334" y="1"/>
                    <a:pt x="2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3598425" y="879250"/>
              <a:ext cx="356875" cy="217575"/>
            </a:xfrm>
            <a:custGeom>
              <a:avLst/>
              <a:gdLst/>
              <a:ahLst/>
              <a:cxnLst/>
              <a:rect l="l" t="t" r="r" b="b"/>
              <a:pathLst>
                <a:path w="14275" h="8703" extrusionOk="0">
                  <a:moveTo>
                    <a:pt x="2024" y="1"/>
                  </a:moveTo>
                  <a:cubicBezTo>
                    <a:pt x="520" y="1"/>
                    <a:pt x="0" y="2459"/>
                    <a:pt x="1681" y="2971"/>
                  </a:cubicBezTo>
                  <a:cubicBezTo>
                    <a:pt x="5284" y="4076"/>
                    <a:pt x="8326" y="6382"/>
                    <a:pt x="11417" y="8447"/>
                  </a:cubicBezTo>
                  <a:cubicBezTo>
                    <a:pt x="11682" y="8625"/>
                    <a:pt x="11945" y="8702"/>
                    <a:pt x="12193" y="8702"/>
                  </a:cubicBezTo>
                  <a:cubicBezTo>
                    <a:pt x="13437" y="8702"/>
                    <a:pt x="14274" y="6748"/>
                    <a:pt x="12938" y="5853"/>
                  </a:cubicBezTo>
                  <a:cubicBezTo>
                    <a:pt x="9607" y="3611"/>
                    <a:pt x="6357" y="1257"/>
                    <a:pt x="2482" y="72"/>
                  </a:cubicBezTo>
                  <a:cubicBezTo>
                    <a:pt x="2321" y="23"/>
                    <a:pt x="2168" y="1"/>
                    <a:pt x="2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4021625" y="1166800"/>
              <a:ext cx="293275" cy="189975"/>
            </a:xfrm>
            <a:custGeom>
              <a:avLst/>
              <a:gdLst/>
              <a:ahLst/>
              <a:cxnLst/>
              <a:rect l="l" t="t" r="r" b="b"/>
              <a:pathLst>
                <a:path w="11731" h="7599" extrusionOk="0">
                  <a:moveTo>
                    <a:pt x="2150" y="0"/>
                  </a:moveTo>
                  <a:cubicBezTo>
                    <a:pt x="851" y="0"/>
                    <a:pt x="1" y="1986"/>
                    <a:pt x="1391" y="2822"/>
                  </a:cubicBezTo>
                  <a:cubicBezTo>
                    <a:pt x="3889" y="4311"/>
                    <a:pt x="6355" y="5865"/>
                    <a:pt x="8837" y="7370"/>
                  </a:cubicBezTo>
                  <a:cubicBezTo>
                    <a:pt x="9097" y="7529"/>
                    <a:pt x="9354" y="7599"/>
                    <a:pt x="9596" y="7599"/>
                  </a:cubicBezTo>
                  <a:cubicBezTo>
                    <a:pt x="10883" y="7599"/>
                    <a:pt x="11731" y="5625"/>
                    <a:pt x="10342" y="4776"/>
                  </a:cubicBezTo>
                  <a:cubicBezTo>
                    <a:pt x="7860" y="3255"/>
                    <a:pt x="5410" y="1717"/>
                    <a:pt x="2912" y="228"/>
                  </a:cubicBezTo>
                  <a:cubicBezTo>
                    <a:pt x="2650" y="69"/>
                    <a:pt x="2392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3241825" y="892575"/>
              <a:ext cx="314975" cy="194075"/>
            </a:xfrm>
            <a:custGeom>
              <a:avLst/>
              <a:gdLst/>
              <a:ahLst/>
              <a:cxnLst/>
              <a:rect l="l" t="t" r="r" b="b"/>
              <a:pathLst>
                <a:path w="12599" h="7763" extrusionOk="0">
                  <a:moveTo>
                    <a:pt x="2292" y="0"/>
                  </a:moveTo>
                  <a:cubicBezTo>
                    <a:pt x="911" y="0"/>
                    <a:pt x="1" y="2018"/>
                    <a:pt x="1485" y="2774"/>
                  </a:cubicBezTo>
                  <a:cubicBezTo>
                    <a:pt x="4287" y="4215"/>
                    <a:pt x="6753" y="6217"/>
                    <a:pt x="9588" y="7594"/>
                  </a:cubicBezTo>
                  <a:cubicBezTo>
                    <a:pt x="9825" y="7711"/>
                    <a:pt x="10059" y="7762"/>
                    <a:pt x="10281" y="7762"/>
                  </a:cubicBezTo>
                  <a:cubicBezTo>
                    <a:pt x="11674" y="7762"/>
                    <a:pt x="12598" y="5732"/>
                    <a:pt x="11093" y="5000"/>
                  </a:cubicBezTo>
                  <a:cubicBezTo>
                    <a:pt x="8259" y="3623"/>
                    <a:pt x="5809" y="1605"/>
                    <a:pt x="3006" y="180"/>
                  </a:cubicBezTo>
                  <a:cubicBezTo>
                    <a:pt x="2761" y="55"/>
                    <a:pt x="2520" y="0"/>
                    <a:pt x="2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3580375" y="1235000"/>
              <a:ext cx="317100" cy="170450"/>
            </a:xfrm>
            <a:custGeom>
              <a:avLst/>
              <a:gdLst/>
              <a:ahLst/>
              <a:cxnLst/>
              <a:rect l="l" t="t" r="r" b="b"/>
              <a:pathLst>
                <a:path w="12684" h="6818" extrusionOk="0">
                  <a:moveTo>
                    <a:pt x="1689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10602" y="6740"/>
                  </a:lnTo>
                  <a:cubicBezTo>
                    <a:pt x="10734" y="6793"/>
                    <a:pt x="10870" y="6817"/>
                    <a:pt x="11005" y="6817"/>
                  </a:cubicBezTo>
                  <a:cubicBezTo>
                    <a:pt x="11642" y="6817"/>
                    <a:pt x="12272" y="6280"/>
                    <a:pt x="12443" y="5699"/>
                  </a:cubicBezTo>
                  <a:cubicBezTo>
                    <a:pt x="12683" y="4834"/>
                    <a:pt x="12139" y="4146"/>
                    <a:pt x="11402" y="3841"/>
                  </a:cubicBezTo>
                  <a:lnTo>
                    <a:pt x="2099" y="78"/>
                  </a:lnTo>
                  <a:cubicBezTo>
                    <a:pt x="1964" y="25"/>
                    <a:pt x="1826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3086225" y="999650"/>
              <a:ext cx="258000" cy="200750"/>
            </a:xfrm>
            <a:custGeom>
              <a:avLst/>
              <a:gdLst/>
              <a:ahLst/>
              <a:cxnLst/>
              <a:rect l="l" t="t" r="r" b="b"/>
              <a:pathLst>
                <a:path w="10320" h="8030" extrusionOk="0">
                  <a:moveTo>
                    <a:pt x="2041" y="0"/>
                  </a:moveTo>
                  <a:cubicBezTo>
                    <a:pt x="818" y="0"/>
                    <a:pt x="0" y="1948"/>
                    <a:pt x="1304" y="2879"/>
                  </a:cubicBezTo>
                  <a:lnTo>
                    <a:pt x="1304" y="2863"/>
                  </a:lnTo>
                  <a:cubicBezTo>
                    <a:pt x="3530" y="4448"/>
                    <a:pt x="5611" y="6209"/>
                    <a:pt x="7805" y="7811"/>
                  </a:cubicBezTo>
                  <a:cubicBezTo>
                    <a:pt x="8018" y="7963"/>
                    <a:pt x="8262" y="8030"/>
                    <a:pt x="8510" y="8030"/>
                  </a:cubicBezTo>
                  <a:cubicBezTo>
                    <a:pt x="9046" y="8030"/>
                    <a:pt x="9597" y="7715"/>
                    <a:pt x="9871" y="7266"/>
                  </a:cubicBezTo>
                  <a:cubicBezTo>
                    <a:pt x="10319" y="6514"/>
                    <a:pt x="9983" y="5697"/>
                    <a:pt x="9326" y="5217"/>
                  </a:cubicBezTo>
                  <a:cubicBezTo>
                    <a:pt x="7117" y="3615"/>
                    <a:pt x="5051" y="1854"/>
                    <a:pt x="2825" y="269"/>
                  </a:cubicBezTo>
                  <a:cubicBezTo>
                    <a:pt x="2556" y="81"/>
                    <a:pt x="2290" y="0"/>
                    <a:pt x="2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3181250" y="1267025"/>
              <a:ext cx="263000" cy="183500"/>
            </a:xfrm>
            <a:custGeom>
              <a:avLst/>
              <a:gdLst/>
              <a:ahLst/>
              <a:cxnLst/>
              <a:rect l="l" t="t" r="r" b="b"/>
              <a:pathLst>
                <a:path w="10520" h="7340" extrusionOk="0">
                  <a:moveTo>
                    <a:pt x="1680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2000"/>
                    <a:pt x="545" y="2672"/>
                    <a:pt x="1282" y="2977"/>
                  </a:cubicBezTo>
                  <a:cubicBezTo>
                    <a:pt x="3556" y="3905"/>
                    <a:pt x="5718" y="5058"/>
                    <a:pt x="7399" y="6868"/>
                  </a:cubicBezTo>
                  <a:cubicBezTo>
                    <a:pt x="7705" y="7200"/>
                    <a:pt x="8055" y="7339"/>
                    <a:pt x="8394" y="7339"/>
                  </a:cubicBezTo>
                  <a:cubicBezTo>
                    <a:pt x="9511" y="7339"/>
                    <a:pt x="10520" y="5835"/>
                    <a:pt x="9513" y="4754"/>
                  </a:cubicBezTo>
                  <a:cubicBezTo>
                    <a:pt x="7479" y="2544"/>
                    <a:pt x="4821" y="1215"/>
                    <a:pt x="2083" y="78"/>
                  </a:cubicBezTo>
                  <a:cubicBezTo>
                    <a:pt x="1951" y="25"/>
                    <a:pt x="1815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3441725" y="1510250"/>
              <a:ext cx="281725" cy="165600"/>
            </a:xfrm>
            <a:custGeom>
              <a:avLst/>
              <a:gdLst/>
              <a:ahLst/>
              <a:cxnLst/>
              <a:rect l="l" t="t" r="r" b="b"/>
              <a:pathLst>
                <a:path w="11269" h="6624" extrusionOk="0">
                  <a:moveTo>
                    <a:pt x="1900" y="1"/>
                  </a:moveTo>
                  <a:cubicBezTo>
                    <a:pt x="478" y="1"/>
                    <a:pt x="0" y="2396"/>
                    <a:pt x="1624" y="3000"/>
                  </a:cubicBezTo>
                  <a:lnTo>
                    <a:pt x="1608" y="3000"/>
                  </a:lnTo>
                  <a:cubicBezTo>
                    <a:pt x="3834" y="3832"/>
                    <a:pt x="6171" y="4649"/>
                    <a:pt x="7997" y="6234"/>
                  </a:cubicBezTo>
                  <a:cubicBezTo>
                    <a:pt x="8312" y="6508"/>
                    <a:pt x="8659" y="6624"/>
                    <a:pt x="8994" y="6624"/>
                  </a:cubicBezTo>
                  <a:cubicBezTo>
                    <a:pt x="10208" y="6624"/>
                    <a:pt x="11269" y="5109"/>
                    <a:pt x="10127" y="4105"/>
                  </a:cubicBezTo>
                  <a:cubicBezTo>
                    <a:pt x="7885" y="2151"/>
                    <a:pt x="5163" y="1126"/>
                    <a:pt x="2424" y="101"/>
                  </a:cubicBezTo>
                  <a:cubicBezTo>
                    <a:pt x="2238" y="32"/>
                    <a:pt x="2063" y="1"/>
                    <a:pt x="1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3034450" y="1463250"/>
              <a:ext cx="313375" cy="202200"/>
            </a:xfrm>
            <a:custGeom>
              <a:avLst/>
              <a:gdLst/>
              <a:ahLst/>
              <a:cxnLst/>
              <a:rect l="l" t="t" r="r" b="b"/>
              <a:pathLst>
                <a:path w="12535" h="8088" extrusionOk="0">
                  <a:moveTo>
                    <a:pt x="2005" y="0"/>
                  </a:moveTo>
                  <a:cubicBezTo>
                    <a:pt x="501" y="0"/>
                    <a:pt x="1" y="2448"/>
                    <a:pt x="1677" y="2958"/>
                  </a:cubicBezTo>
                  <a:cubicBezTo>
                    <a:pt x="4704" y="3903"/>
                    <a:pt x="7314" y="5712"/>
                    <a:pt x="9780" y="7666"/>
                  </a:cubicBezTo>
                  <a:cubicBezTo>
                    <a:pt x="10114" y="7933"/>
                    <a:pt x="10504" y="8087"/>
                    <a:pt x="10893" y="8087"/>
                  </a:cubicBezTo>
                  <a:cubicBezTo>
                    <a:pt x="11249" y="8087"/>
                    <a:pt x="11603" y="7957"/>
                    <a:pt x="11910" y="7666"/>
                  </a:cubicBezTo>
                  <a:cubicBezTo>
                    <a:pt x="12438" y="7154"/>
                    <a:pt x="12534" y="6049"/>
                    <a:pt x="11910" y="5536"/>
                  </a:cubicBezTo>
                  <a:cubicBezTo>
                    <a:pt x="9027" y="3262"/>
                    <a:pt x="6017" y="1165"/>
                    <a:pt x="2478" y="76"/>
                  </a:cubicBezTo>
                  <a:cubicBezTo>
                    <a:pt x="2311" y="24"/>
                    <a:pt x="2153" y="0"/>
                    <a:pt x="2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3111350" y="1705725"/>
              <a:ext cx="320550" cy="187175"/>
            </a:xfrm>
            <a:custGeom>
              <a:avLst/>
              <a:gdLst/>
              <a:ahLst/>
              <a:cxnLst/>
              <a:rect l="l" t="t" r="r" b="b"/>
              <a:pathLst>
                <a:path w="12822" h="7487" extrusionOk="0">
                  <a:moveTo>
                    <a:pt x="1911" y="1"/>
                  </a:moveTo>
                  <a:cubicBezTo>
                    <a:pt x="471" y="1"/>
                    <a:pt x="0" y="2405"/>
                    <a:pt x="1628" y="2995"/>
                  </a:cubicBezTo>
                  <a:cubicBezTo>
                    <a:pt x="4686" y="4100"/>
                    <a:pt x="7681" y="5317"/>
                    <a:pt x="10307" y="7271"/>
                  </a:cubicBezTo>
                  <a:cubicBezTo>
                    <a:pt x="10512" y="7421"/>
                    <a:pt x="10751" y="7486"/>
                    <a:pt x="10995" y="7486"/>
                  </a:cubicBezTo>
                  <a:cubicBezTo>
                    <a:pt x="11532" y="7486"/>
                    <a:pt x="12092" y="7167"/>
                    <a:pt x="12357" y="6726"/>
                  </a:cubicBezTo>
                  <a:cubicBezTo>
                    <a:pt x="12821" y="5974"/>
                    <a:pt x="12469" y="5157"/>
                    <a:pt x="11828" y="4677"/>
                  </a:cubicBezTo>
                  <a:cubicBezTo>
                    <a:pt x="8994" y="2595"/>
                    <a:pt x="5711" y="1298"/>
                    <a:pt x="2429" y="97"/>
                  </a:cubicBezTo>
                  <a:cubicBezTo>
                    <a:pt x="2245" y="31"/>
                    <a:pt x="2072" y="1"/>
                    <a:pt x="1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2850000" y="1720425"/>
              <a:ext cx="264400" cy="173425"/>
            </a:xfrm>
            <a:custGeom>
              <a:avLst/>
              <a:gdLst/>
              <a:ahLst/>
              <a:cxnLst/>
              <a:rect l="l" t="t" r="r" b="b"/>
              <a:pathLst>
                <a:path w="10576" h="6937" extrusionOk="0">
                  <a:moveTo>
                    <a:pt x="2303" y="0"/>
                  </a:moveTo>
                  <a:cubicBezTo>
                    <a:pt x="1075" y="0"/>
                    <a:pt x="1" y="1520"/>
                    <a:pt x="1161" y="2503"/>
                  </a:cubicBezTo>
                  <a:lnTo>
                    <a:pt x="1177" y="2519"/>
                  </a:lnTo>
                  <a:cubicBezTo>
                    <a:pt x="3130" y="4169"/>
                    <a:pt x="5292" y="5594"/>
                    <a:pt x="7582" y="6763"/>
                  </a:cubicBezTo>
                  <a:cubicBezTo>
                    <a:pt x="7821" y="6884"/>
                    <a:pt x="8057" y="6937"/>
                    <a:pt x="8280" y="6937"/>
                  </a:cubicBezTo>
                  <a:cubicBezTo>
                    <a:pt x="9657" y="6937"/>
                    <a:pt x="10575" y="4910"/>
                    <a:pt x="9087" y="4153"/>
                  </a:cubicBezTo>
                  <a:cubicBezTo>
                    <a:pt x="7022" y="3128"/>
                    <a:pt x="5068" y="1863"/>
                    <a:pt x="3291" y="374"/>
                  </a:cubicBezTo>
                  <a:cubicBezTo>
                    <a:pt x="2977" y="111"/>
                    <a:pt x="2634" y="0"/>
                    <a:pt x="2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2733875" y="1920725"/>
              <a:ext cx="327375" cy="202250"/>
            </a:xfrm>
            <a:custGeom>
              <a:avLst/>
              <a:gdLst/>
              <a:ahLst/>
              <a:cxnLst/>
              <a:rect l="l" t="t" r="r" b="b"/>
              <a:pathLst>
                <a:path w="13095" h="8090" extrusionOk="0">
                  <a:moveTo>
                    <a:pt x="1980" y="1"/>
                  </a:moveTo>
                  <a:cubicBezTo>
                    <a:pt x="495" y="1"/>
                    <a:pt x="1" y="2440"/>
                    <a:pt x="1658" y="2978"/>
                  </a:cubicBezTo>
                  <a:lnTo>
                    <a:pt x="1658" y="2994"/>
                  </a:lnTo>
                  <a:cubicBezTo>
                    <a:pt x="4797" y="4003"/>
                    <a:pt x="7135" y="6501"/>
                    <a:pt x="10065" y="7926"/>
                  </a:cubicBezTo>
                  <a:cubicBezTo>
                    <a:pt x="10303" y="8040"/>
                    <a:pt x="10536" y="8090"/>
                    <a:pt x="10757" y="8090"/>
                  </a:cubicBezTo>
                  <a:cubicBezTo>
                    <a:pt x="12164" y="8090"/>
                    <a:pt x="13095" y="6063"/>
                    <a:pt x="11587" y="5316"/>
                  </a:cubicBezTo>
                  <a:cubicBezTo>
                    <a:pt x="8400" y="3779"/>
                    <a:pt x="5886" y="1201"/>
                    <a:pt x="2459" y="80"/>
                  </a:cubicBezTo>
                  <a:cubicBezTo>
                    <a:pt x="2290" y="26"/>
                    <a:pt x="213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681800" y="2149525"/>
              <a:ext cx="228900" cy="227425"/>
            </a:xfrm>
            <a:custGeom>
              <a:avLst/>
              <a:gdLst/>
              <a:ahLst/>
              <a:cxnLst/>
              <a:rect l="l" t="t" r="r" b="b"/>
              <a:pathLst>
                <a:path w="9156" h="9097" extrusionOk="0">
                  <a:moveTo>
                    <a:pt x="2077" y="0"/>
                  </a:moveTo>
                  <a:cubicBezTo>
                    <a:pt x="1002" y="0"/>
                    <a:pt x="0" y="1512"/>
                    <a:pt x="939" y="2634"/>
                  </a:cubicBezTo>
                  <a:lnTo>
                    <a:pt x="923" y="2634"/>
                  </a:lnTo>
                  <a:cubicBezTo>
                    <a:pt x="2540" y="4571"/>
                    <a:pt x="4878" y="5996"/>
                    <a:pt x="5999" y="8334"/>
                  </a:cubicBezTo>
                  <a:cubicBezTo>
                    <a:pt x="6259" y="8873"/>
                    <a:pt x="6687" y="9096"/>
                    <a:pt x="7130" y="9096"/>
                  </a:cubicBezTo>
                  <a:cubicBezTo>
                    <a:pt x="8108" y="9096"/>
                    <a:pt x="9156" y="8004"/>
                    <a:pt x="8593" y="6813"/>
                  </a:cubicBezTo>
                  <a:cubicBezTo>
                    <a:pt x="7360" y="4235"/>
                    <a:pt x="4846" y="2650"/>
                    <a:pt x="3053" y="504"/>
                  </a:cubicBezTo>
                  <a:cubicBezTo>
                    <a:pt x="2759" y="149"/>
                    <a:pt x="2414" y="0"/>
                    <a:pt x="20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453450" y="2210875"/>
              <a:ext cx="195000" cy="138400"/>
            </a:xfrm>
            <a:custGeom>
              <a:avLst/>
              <a:gdLst/>
              <a:ahLst/>
              <a:cxnLst/>
              <a:rect l="l" t="t" r="r" b="b"/>
              <a:pathLst>
                <a:path w="7800" h="5536" extrusionOk="0">
                  <a:moveTo>
                    <a:pt x="1625" y="0"/>
                  </a:moveTo>
                  <a:cubicBezTo>
                    <a:pt x="1125" y="0"/>
                    <a:pt x="651" y="222"/>
                    <a:pt x="369" y="724"/>
                  </a:cubicBezTo>
                  <a:cubicBezTo>
                    <a:pt x="1" y="1349"/>
                    <a:pt x="177" y="2438"/>
                    <a:pt x="914" y="2774"/>
                  </a:cubicBezTo>
                  <a:cubicBezTo>
                    <a:pt x="2451" y="3446"/>
                    <a:pt x="3924" y="4311"/>
                    <a:pt x="5285" y="5320"/>
                  </a:cubicBezTo>
                  <a:cubicBezTo>
                    <a:pt x="5490" y="5470"/>
                    <a:pt x="5731" y="5536"/>
                    <a:pt x="5977" y="5536"/>
                  </a:cubicBezTo>
                  <a:cubicBezTo>
                    <a:pt x="6519" y="5536"/>
                    <a:pt x="7087" y="5216"/>
                    <a:pt x="7351" y="4775"/>
                  </a:cubicBezTo>
                  <a:cubicBezTo>
                    <a:pt x="7799" y="4007"/>
                    <a:pt x="7463" y="3206"/>
                    <a:pt x="6806" y="2726"/>
                  </a:cubicBezTo>
                  <a:cubicBezTo>
                    <a:pt x="5445" y="1717"/>
                    <a:pt x="3972" y="868"/>
                    <a:pt x="2419" y="180"/>
                  </a:cubicBezTo>
                  <a:cubicBezTo>
                    <a:pt x="2163" y="63"/>
                    <a:pt x="1890" y="0"/>
                    <a:pt x="1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3960550" y="1468625"/>
              <a:ext cx="345450" cy="195025"/>
            </a:xfrm>
            <a:custGeom>
              <a:avLst/>
              <a:gdLst/>
              <a:ahLst/>
              <a:cxnLst/>
              <a:rect l="l" t="t" r="r" b="b"/>
              <a:pathLst>
                <a:path w="13818" h="7801" extrusionOk="0">
                  <a:moveTo>
                    <a:pt x="1900" y="0"/>
                  </a:moveTo>
                  <a:cubicBezTo>
                    <a:pt x="478" y="0"/>
                    <a:pt x="0" y="2396"/>
                    <a:pt x="1624" y="2999"/>
                  </a:cubicBezTo>
                  <a:cubicBezTo>
                    <a:pt x="4890" y="4200"/>
                    <a:pt x="8061" y="5610"/>
                    <a:pt x="10959" y="7547"/>
                  </a:cubicBezTo>
                  <a:cubicBezTo>
                    <a:pt x="11226" y="7724"/>
                    <a:pt x="11490" y="7801"/>
                    <a:pt x="11737" y="7801"/>
                  </a:cubicBezTo>
                  <a:cubicBezTo>
                    <a:pt x="12989" y="7801"/>
                    <a:pt x="13818" y="5833"/>
                    <a:pt x="12481" y="4937"/>
                  </a:cubicBezTo>
                  <a:cubicBezTo>
                    <a:pt x="9358" y="2871"/>
                    <a:pt x="5915" y="1398"/>
                    <a:pt x="2424" y="101"/>
                  </a:cubicBezTo>
                  <a:cubicBezTo>
                    <a:pt x="2239" y="32"/>
                    <a:pt x="2063" y="0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3971900" y="2514075"/>
              <a:ext cx="251050" cy="143200"/>
            </a:xfrm>
            <a:custGeom>
              <a:avLst/>
              <a:gdLst/>
              <a:ahLst/>
              <a:cxnLst/>
              <a:rect l="l" t="t" r="r" b="b"/>
              <a:pathLst>
                <a:path w="10042" h="5728" extrusionOk="0">
                  <a:moveTo>
                    <a:pt x="1695" y="0"/>
                  </a:moveTo>
                  <a:cubicBezTo>
                    <a:pt x="1058" y="0"/>
                    <a:pt x="429" y="537"/>
                    <a:pt x="257" y="1119"/>
                  </a:cubicBezTo>
                  <a:cubicBezTo>
                    <a:pt x="1" y="1983"/>
                    <a:pt x="561" y="2672"/>
                    <a:pt x="1298" y="2976"/>
                  </a:cubicBezTo>
                  <a:lnTo>
                    <a:pt x="7943" y="5650"/>
                  </a:lnTo>
                  <a:cubicBezTo>
                    <a:pt x="8078" y="5704"/>
                    <a:pt x="8216" y="5728"/>
                    <a:pt x="8354" y="5728"/>
                  </a:cubicBezTo>
                  <a:cubicBezTo>
                    <a:pt x="9000" y="5728"/>
                    <a:pt x="9629" y="5190"/>
                    <a:pt x="9801" y="4609"/>
                  </a:cubicBezTo>
                  <a:cubicBezTo>
                    <a:pt x="10041" y="3745"/>
                    <a:pt x="9497" y="3056"/>
                    <a:pt x="8744" y="2752"/>
                  </a:cubicBezTo>
                  <a:lnTo>
                    <a:pt x="2099" y="78"/>
                  </a:lnTo>
                  <a:cubicBezTo>
                    <a:pt x="1967" y="24"/>
                    <a:pt x="1831" y="0"/>
                    <a:pt x="1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4308875" y="2807225"/>
              <a:ext cx="316075" cy="179275"/>
            </a:xfrm>
            <a:custGeom>
              <a:avLst/>
              <a:gdLst/>
              <a:ahLst/>
              <a:cxnLst/>
              <a:rect l="l" t="t" r="r" b="b"/>
              <a:pathLst>
                <a:path w="12643" h="7171" extrusionOk="0">
                  <a:moveTo>
                    <a:pt x="1877" y="0"/>
                  </a:moveTo>
                  <a:cubicBezTo>
                    <a:pt x="474" y="0"/>
                    <a:pt x="1" y="2386"/>
                    <a:pt x="1606" y="2988"/>
                  </a:cubicBezTo>
                  <a:lnTo>
                    <a:pt x="1622" y="3004"/>
                  </a:lnTo>
                  <a:cubicBezTo>
                    <a:pt x="4425" y="4061"/>
                    <a:pt x="6939" y="5694"/>
                    <a:pt x="9629" y="7007"/>
                  </a:cubicBezTo>
                  <a:cubicBezTo>
                    <a:pt x="9864" y="7120"/>
                    <a:pt x="10095" y="7171"/>
                    <a:pt x="10315" y="7171"/>
                  </a:cubicBezTo>
                  <a:cubicBezTo>
                    <a:pt x="11712" y="7171"/>
                    <a:pt x="12642" y="5144"/>
                    <a:pt x="11134" y="4397"/>
                  </a:cubicBezTo>
                  <a:cubicBezTo>
                    <a:pt x="8220" y="2988"/>
                    <a:pt x="5465" y="1242"/>
                    <a:pt x="2407" y="105"/>
                  </a:cubicBezTo>
                  <a:cubicBezTo>
                    <a:pt x="2219" y="33"/>
                    <a:pt x="2042" y="0"/>
                    <a:pt x="18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4822200" y="2992450"/>
              <a:ext cx="307125" cy="178250"/>
            </a:xfrm>
            <a:custGeom>
              <a:avLst/>
              <a:gdLst/>
              <a:ahLst/>
              <a:cxnLst/>
              <a:rect l="l" t="t" r="r" b="b"/>
              <a:pathLst>
                <a:path w="12285" h="7130" extrusionOk="0">
                  <a:moveTo>
                    <a:pt x="1696" y="1"/>
                  </a:moveTo>
                  <a:cubicBezTo>
                    <a:pt x="1058" y="1"/>
                    <a:pt x="429" y="541"/>
                    <a:pt x="257" y="1135"/>
                  </a:cubicBezTo>
                  <a:cubicBezTo>
                    <a:pt x="1" y="1984"/>
                    <a:pt x="561" y="2673"/>
                    <a:pt x="1298" y="2977"/>
                  </a:cubicBezTo>
                  <a:cubicBezTo>
                    <a:pt x="3924" y="4050"/>
                    <a:pt x="6822" y="4851"/>
                    <a:pt x="9016" y="6740"/>
                  </a:cubicBezTo>
                  <a:cubicBezTo>
                    <a:pt x="9328" y="7014"/>
                    <a:pt x="9673" y="7130"/>
                    <a:pt x="10008" y="7130"/>
                  </a:cubicBezTo>
                  <a:cubicBezTo>
                    <a:pt x="11217" y="7130"/>
                    <a:pt x="12284" y="5617"/>
                    <a:pt x="11130" y="4626"/>
                  </a:cubicBezTo>
                  <a:cubicBezTo>
                    <a:pt x="8504" y="2352"/>
                    <a:pt x="5253" y="1376"/>
                    <a:pt x="2099" y="79"/>
                  </a:cubicBezTo>
                  <a:cubicBezTo>
                    <a:pt x="1967" y="25"/>
                    <a:pt x="1831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851725" y="2738850"/>
              <a:ext cx="240000" cy="171800"/>
            </a:xfrm>
            <a:custGeom>
              <a:avLst/>
              <a:gdLst/>
              <a:ahLst/>
              <a:cxnLst/>
              <a:rect l="l" t="t" r="r" b="b"/>
              <a:pathLst>
                <a:path w="9600" h="6872" extrusionOk="0">
                  <a:moveTo>
                    <a:pt x="2055" y="1"/>
                  </a:moveTo>
                  <a:cubicBezTo>
                    <a:pt x="820" y="1"/>
                    <a:pt x="0" y="1950"/>
                    <a:pt x="1333" y="2856"/>
                  </a:cubicBezTo>
                  <a:cubicBezTo>
                    <a:pt x="3158" y="4089"/>
                    <a:pt x="4968" y="5338"/>
                    <a:pt x="6777" y="6604"/>
                  </a:cubicBezTo>
                  <a:cubicBezTo>
                    <a:pt x="7046" y="6791"/>
                    <a:pt x="7313" y="6872"/>
                    <a:pt x="7562" y="6872"/>
                  </a:cubicBezTo>
                  <a:cubicBezTo>
                    <a:pt x="8784" y="6872"/>
                    <a:pt x="9599" y="4927"/>
                    <a:pt x="8283" y="4009"/>
                  </a:cubicBezTo>
                  <a:cubicBezTo>
                    <a:pt x="6489" y="2744"/>
                    <a:pt x="4664" y="1495"/>
                    <a:pt x="2838" y="262"/>
                  </a:cubicBezTo>
                  <a:cubicBezTo>
                    <a:pt x="2570" y="80"/>
                    <a:pt x="2304" y="1"/>
                    <a:pt x="2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4394125" y="3073475"/>
              <a:ext cx="301650" cy="213475"/>
            </a:xfrm>
            <a:custGeom>
              <a:avLst/>
              <a:gdLst/>
              <a:ahLst/>
              <a:cxnLst/>
              <a:rect l="l" t="t" r="r" b="b"/>
              <a:pathLst>
                <a:path w="12066" h="8539" extrusionOk="0">
                  <a:moveTo>
                    <a:pt x="2104" y="0"/>
                  </a:moveTo>
                  <a:cubicBezTo>
                    <a:pt x="1005" y="0"/>
                    <a:pt x="0" y="1505"/>
                    <a:pt x="967" y="2618"/>
                  </a:cubicBezTo>
                  <a:lnTo>
                    <a:pt x="983" y="2618"/>
                  </a:lnTo>
                  <a:cubicBezTo>
                    <a:pt x="3208" y="5148"/>
                    <a:pt x="6203" y="6702"/>
                    <a:pt x="9117" y="8335"/>
                  </a:cubicBezTo>
                  <a:cubicBezTo>
                    <a:pt x="9369" y="8477"/>
                    <a:pt x="9618" y="8539"/>
                    <a:pt x="9853" y="8539"/>
                  </a:cubicBezTo>
                  <a:cubicBezTo>
                    <a:pt x="11183" y="8539"/>
                    <a:pt x="12065" y="6544"/>
                    <a:pt x="10622" y="5741"/>
                  </a:cubicBezTo>
                  <a:cubicBezTo>
                    <a:pt x="7948" y="4220"/>
                    <a:pt x="5178" y="2843"/>
                    <a:pt x="3096" y="489"/>
                  </a:cubicBezTo>
                  <a:cubicBezTo>
                    <a:pt x="2794" y="144"/>
                    <a:pt x="2444" y="0"/>
                    <a:pt x="2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4827825" y="3385350"/>
              <a:ext cx="270225" cy="165400"/>
            </a:xfrm>
            <a:custGeom>
              <a:avLst/>
              <a:gdLst/>
              <a:ahLst/>
              <a:cxnLst/>
              <a:rect l="l" t="t" r="r" b="b"/>
              <a:pathLst>
                <a:path w="10809" h="6616" extrusionOk="0">
                  <a:moveTo>
                    <a:pt x="2021" y="0"/>
                  </a:moveTo>
                  <a:cubicBezTo>
                    <a:pt x="507" y="0"/>
                    <a:pt x="1" y="2459"/>
                    <a:pt x="1681" y="2970"/>
                  </a:cubicBezTo>
                  <a:cubicBezTo>
                    <a:pt x="3971" y="3659"/>
                    <a:pt x="6181" y="4683"/>
                    <a:pt x="8055" y="6189"/>
                  </a:cubicBezTo>
                  <a:cubicBezTo>
                    <a:pt x="8386" y="6462"/>
                    <a:pt x="8778" y="6616"/>
                    <a:pt x="9165" y="6616"/>
                  </a:cubicBezTo>
                  <a:cubicBezTo>
                    <a:pt x="9526" y="6616"/>
                    <a:pt x="9883" y="6482"/>
                    <a:pt x="10184" y="6189"/>
                  </a:cubicBezTo>
                  <a:cubicBezTo>
                    <a:pt x="10713" y="5676"/>
                    <a:pt x="10809" y="4587"/>
                    <a:pt x="10184" y="4075"/>
                  </a:cubicBezTo>
                  <a:cubicBezTo>
                    <a:pt x="7895" y="2249"/>
                    <a:pt x="5284" y="888"/>
                    <a:pt x="2482" y="72"/>
                  </a:cubicBezTo>
                  <a:cubicBezTo>
                    <a:pt x="2320" y="23"/>
                    <a:pt x="2165" y="0"/>
                    <a:pt x="2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807200" y="2992200"/>
              <a:ext cx="482275" cy="342650"/>
            </a:xfrm>
            <a:custGeom>
              <a:avLst/>
              <a:gdLst/>
              <a:ahLst/>
              <a:cxnLst/>
              <a:rect l="l" t="t" r="r" b="b"/>
              <a:pathLst>
                <a:path w="19291" h="13706" extrusionOk="0">
                  <a:moveTo>
                    <a:pt x="2095" y="0"/>
                  </a:moveTo>
                  <a:cubicBezTo>
                    <a:pt x="831" y="0"/>
                    <a:pt x="0" y="1959"/>
                    <a:pt x="1353" y="2843"/>
                  </a:cubicBezTo>
                  <a:cubicBezTo>
                    <a:pt x="6397" y="6110"/>
                    <a:pt x="11569" y="9264"/>
                    <a:pt x="16053" y="13300"/>
                  </a:cubicBezTo>
                  <a:cubicBezTo>
                    <a:pt x="16366" y="13585"/>
                    <a:pt x="16714" y="13705"/>
                    <a:pt x="17051" y="13705"/>
                  </a:cubicBezTo>
                  <a:cubicBezTo>
                    <a:pt x="18243" y="13705"/>
                    <a:pt x="19290" y="12197"/>
                    <a:pt x="18166" y="11186"/>
                  </a:cubicBezTo>
                  <a:cubicBezTo>
                    <a:pt x="13507" y="6958"/>
                    <a:pt x="8126" y="3644"/>
                    <a:pt x="2874" y="249"/>
                  </a:cubicBezTo>
                  <a:cubicBezTo>
                    <a:pt x="2606" y="76"/>
                    <a:pt x="2342" y="0"/>
                    <a:pt x="2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4383325" y="3436175"/>
              <a:ext cx="287000" cy="205400"/>
            </a:xfrm>
            <a:custGeom>
              <a:avLst/>
              <a:gdLst/>
              <a:ahLst/>
              <a:cxnLst/>
              <a:rect l="l" t="t" r="r" b="b"/>
              <a:pathLst>
                <a:path w="11480" h="8216" extrusionOk="0">
                  <a:moveTo>
                    <a:pt x="2096" y="0"/>
                  </a:moveTo>
                  <a:cubicBezTo>
                    <a:pt x="1004" y="0"/>
                    <a:pt x="0" y="1502"/>
                    <a:pt x="966" y="2602"/>
                  </a:cubicBezTo>
                  <a:lnTo>
                    <a:pt x="966" y="2618"/>
                  </a:lnTo>
                  <a:cubicBezTo>
                    <a:pt x="3016" y="4972"/>
                    <a:pt x="5610" y="6750"/>
                    <a:pt x="8428" y="8063"/>
                  </a:cubicBezTo>
                  <a:cubicBezTo>
                    <a:pt x="8658" y="8168"/>
                    <a:pt x="8884" y="8215"/>
                    <a:pt x="9100" y="8215"/>
                  </a:cubicBezTo>
                  <a:cubicBezTo>
                    <a:pt x="10521" y="8215"/>
                    <a:pt x="11479" y="6178"/>
                    <a:pt x="9950" y="5469"/>
                  </a:cubicBezTo>
                  <a:cubicBezTo>
                    <a:pt x="7323" y="4252"/>
                    <a:pt x="5001" y="2666"/>
                    <a:pt x="3080" y="489"/>
                  </a:cubicBezTo>
                  <a:cubicBezTo>
                    <a:pt x="2781" y="144"/>
                    <a:pt x="2434" y="0"/>
                    <a:pt x="2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4773600" y="3656425"/>
              <a:ext cx="233350" cy="144650"/>
            </a:xfrm>
            <a:custGeom>
              <a:avLst/>
              <a:gdLst/>
              <a:ahLst/>
              <a:cxnLst/>
              <a:rect l="l" t="t" r="r" b="b"/>
              <a:pathLst>
                <a:path w="9334" h="5786" extrusionOk="0">
                  <a:moveTo>
                    <a:pt x="2302" y="1"/>
                  </a:moveTo>
                  <a:cubicBezTo>
                    <a:pt x="1074" y="1"/>
                    <a:pt x="0" y="1520"/>
                    <a:pt x="1160" y="2504"/>
                  </a:cubicBezTo>
                  <a:cubicBezTo>
                    <a:pt x="2826" y="3929"/>
                    <a:pt x="4779" y="5018"/>
                    <a:pt x="6861" y="5706"/>
                  </a:cubicBezTo>
                  <a:cubicBezTo>
                    <a:pt x="7030" y="5761"/>
                    <a:pt x="7190" y="5786"/>
                    <a:pt x="7341" y="5786"/>
                  </a:cubicBezTo>
                  <a:cubicBezTo>
                    <a:pt x="8827" y="5786"/>
                    <a:pt x="9334" y="3346"/>
                    <a:pt x="7662" y="2808"/>
                  </a:cubicBezTo>
                  <a:cubicBezTo>
                    <a:pt x="6060" y="2295"/>
                    <a:pt x="4571" y="1463"/>
                    <a:pt x="3290" y="374"/>
                  </a:cubicBezTo>
                  <a:cubicBezTo>
                    <a:pt x="2977" y="112"/>
                    <a:pt x="2634" y="1"/>
                    <a:pt x="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635225" y="3152400"/>
              <a:ext cx="223150" cy="199875"/>
            </a:xfrm>
            <a:custGeom>
              <a:avLst/>
              <a:gdLst/>
              <a:ahLst/>
              <a:cxnLst/>
              <a:rect l="l" t="t" r="r" b="b"/>
              <a:pathLst>
                <a:path w="8926" h="7995" extrusionOk="0">
                  <a:moveTo>
                    <a:pt x="1743" y="0"/>
                  </a:moveTo>
                  <a:cubicBezTo>
                    <a:pt x="1506" y="0"/>
                    <a:pt x="1262" y="62"/>
                    <a:pt x="1026" y="198"/>
                  </a:cubicBezTo>
                  <a:cubicBezTo>
                    <a:pt x="369" y="566"/>
                    <a:pt x="1" y="1591"/>
                    <a:pt x="481" y="2248"/>
                  </a:cubicBezTo>
                  <a:cubicBezTo>
                    <a:pt x="1970" y="4249"/>
                    <a:pt x="3700" y="6043"/>
                    <a:pt x="5621" y="7628"/>
                  </a:cubicBezTo>
                  <a:cubicBezTo>
                    <a:pt x="5933" y="7886"/>
                    <a:pt x="6275" y="7995"/>
                    <a:pt x="6607" y="7995"/>
                  </a:cubicBezTo>
                  <a:cubicBezTo>
                    <a:pt x="7840" y="7995"/>
                    <a:pt x="8925" y="6483"/>
                    <a:pt x="7751" y="5498"/>
                  </a:cubicBezTo>
                  <a:cubicBezTo>
                    <a:pt x="6054" y="4105"/>
                    <a:pt x="4388" y="2504"/>
                    <a:pt x="3075" y="742"/>
                  </a:cubicBezTo>
                  <a:cubicBezTo>
                    <a:pt x="2746" y="292"/>
                    <a:pt x="2259" y="0"/>
                    <a:pt x="17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921300" y="3426000"/>
              <a:ext cx="286250" cy="206025"/>
            </a:xfrm>
            <a:custGeom>
              <a:avLst/>
              <a:gdLst/>
              <a:ahLst/>
              <a:cxnLst/>
              <a:rect l="l" t="t" r="r" b="b"/>
              <a:pathLst>
                <a:path w="11450" h="8241" extrusionOk="0">
                  <a:moveTo>
                    <a:pt x="2204" y="1"/>
                  </a:moveTo>
                  <a:cubicBezTo>
                    <a:pt x="1036" y="1"/>
                    <a:pt x="1" y="1507"/>
                    <a:pt x="1080" y="2561"/>
                  </a:cubicBezTo>
                  <a:cubicBezTo>
                    <a:pt x="3306" y="4739"/>
                    <a:pt x="5916" y="6388"/>
                    <a:pt x="8558" y="8006"/>
                  </a:cubicBezTo>
                  <a:cubicBezTo>
                    <a:pt x="8822" y="8169"/>
                    <a:pt x="9082" y="8241"/>
                    <a:pt x="9326" y="8241"/>
                  </a:cubicBezTo>
                  <a:cubicBezTo>
                    <a:pt x="10608" y="8241"/>
                    <a:pt x="11449" y="6272"/>
                    <a:pt x="10063" y="5411"/>
                  </a:cubicBezTo>
                  <a:cubicBezTo>
                    <a:pt x="7645" y="3922"/>
                    <a:pt x="5243" y="2433"/>
                    <a:pt x="3210" y="431"/>
                  </a:cubicBezTo>
                  <a:cubicBezTo>
                    <a:pt x="2896" y="128"/>
                    <a:pt x="2544" y="1"/>
                    <a:pt x="2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4286975" y="3742900"/>
              <a:ext cx="176550" cy="165675"/>
            </a:xfrm>
            <a:custGeom>
              <a:avLst/>
              <a:gdLst/>
              <a:ahLst/>
              <a:cxnLst/>
              <a:rect l="l" t="t" r="r" b="b"/>
              <a:pathLst>
                <a:path w="7062" h="6627" extrusionOk="0">
                  <a:moveTo>
                    <a:pt x="1701" y="0"/>
                  </a:moveTo>
                  <a:cubicBezTo>
                    <a:pt x="1574" y="0"/>
                    <a:pt x="1444" y="17"/>
                    <a:pt x="1313" y="53"/>
                  </a:cubicBezTo>
                  <a:cubicBezTo>
                    <a:pt x="561" y="262"/>
                    <a:pt x="0" y="1126"/>
                    <a:pt x="256" y="1911"/>
                  </a:cubicBezTo>
                  <a:lnTo>
                    <a:pt x="272" y="1911"/>
                  </a:lnTo>
                  <a:cubicBezTo>
                    <a:pt x="945" y="3865"/>
                    <a:pt x="2370" y="5386"/>
                    <a:pt x="4132" y="6411"/>
                  </a:cubicBezTo>
                  <a:cubicBezTo>
                    <a:pt x="4391" y="6561"/>
                    <a:pt x="4645" y="6627"/>
                    <a:pt x="4885" y="6627"/>
                  </a:cubicBezTo>
                  <a:cubicBezTo>
                    <a:pt x="6201" y="6627"/>
                    <a:pt x="7062" y="4643"/>
                    <a:pt x="5653" y="3817"/>
                  </a:cubicBezTo>
                  <a:cubicBezTo>
                    <a:pt x="4596" y="3192"/>
                    <a:pt x="3571" y="2295"/>
                    <a:pt x="3155" y="1110"/>
                  </a:cubicBezTo>
                  <a:cubicBezTo>
                    <a:pt x="2940" y="465"/>
                    <a:pt x="2364" y="0"/>
                    <a:pt x="1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4466350" y="3992700"/>
              <a:ext cx="230575" cy="169975"/>
            </a:xfrm>
            <a:custGeom>
              <a:avLst/>
              <a:gdLst/>
              <a:ahLst/>
              <a:cxnLst/>
              <a:rect l="l" t="t" r="r" b="b"/>
              <a:pathLst>
                <a:path w="9223" h="6799" extrusionOk="0">
                  <a:moveTo>
                    <a:pt x="2157" y="0"/>
                  </a:moveTo>
                  <a:cubicBezTo>
                    <a:pt x="1019" y="0"/>
                    <a:pt x="0" y="1511"/>
                    <a:pt x="1024" y="2584"/>
                  </a:cubicBezTo>
                  <a:cubicBezTo>
                    <a:pt x="2753" y="4377"/>
                    <a:pt x="4835" y="5787"/>
                    <a:pt x="7125" y="6715"/>
                  </a:cubicBezTo>
                  <a:cubicBezTo>
                    <a:pt x="7260" y="6773"/>
                    <a:pt x="7399" y="6799"/>
                    <a:pt x="7539" y="6799"/>
                  </a:cubicBezTo>
                  <a:cubicBezTo>
                    <a:pt x="8177" y="6799"/>
                    <a:pt x="8812" y="6253"/>
                    <a:pt x="8983" y="5674"/>
                  </a:cubicBezTo>
                  <a:cubicBezTo>
                    <a:pt x="9223" y="4810"/>
                    <a:pt x="8678" y="4137"/>
                    <a:pt x="7926" y="3817"/>
                  </a:cubicBezTo>
                  <a:cubicBezTo>
                    <a:pt x="6116" y="3048"/>
                    <a:pt x="4499" y="1895"/>
                    <a:pt x="3154" y="454"/>
                  </a:cubicBezTo>
                  <a:cubicBezTo>
                    <a:pt x="2845" y="134"/>
                    <a:pt x="2496" y="0"/>
                    <a:pt x="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4897875" y="4241475"/>
              <a:ext cx="219350" cy="146000"/>
            </a:xfrm>
            <a:custGeom>
              <a:avLst/>
              <a:gdLst/>
              <a:ahLst/>
              <a:cxnLst/>
              <a:rect l="l" t="t" r="r" b="b"/>
              <a:pathLst>
                <a:path w="8774" h="5840" extrusionOk="0">
                  <a:moveTo>
                    <a:pt x="1657" y="0"/>
                  </a:moveTo>
                  <a:cubicBezTo>
                    <a:pt x="1299" y="0"/>
                    <a:pt x="942" y="130"/>
                    <a:pt x="641" y="415"/>
                  </a:cubicBezTo>
                  <a:cubicBezTo>
                    <a:pt x="96" y="944"/>
                    <a:pt x="0" y="2033"/>
                    <a:pt x="641" y="2545"/>
                  </a:cubicBezTo>
                  <a:cubicBezTo>
                    <a:pt x="2338" y="3922"/>
                    <a:pt x="4276" y="5011"/>
                    <a:pt x="6342" y="5748"/>
                  </a:cubicBezTo>
                  <a:cubicBezTo>
                    <a:pt x="6521" y="5811"/>
                    <a:pt x="6691" y="5840"/>
                    <a:pt x="6849" y="5840"/>
                  </a:cubicBezTo>
                  <a:cubicBezTo>
                    <a:pt x="8296" y="5840"/>
                    <a:pt x="8774" y="3427"/>
                    <a:pt x="7142" y="2849"/>
                  </a:cubicBezTo>
                  <a:cubicBezTo>
                    <a:pt x="5557" y="2289"/>
                    <a:pt x="4068" y="1472"/>
                    <a:pt x="2755" y="415"/>
                  </a:cubicBezTo>
                  <a:cubicBezTo>
                    <a:pt x="2431" y="150"/>
                    <a:pt x="2043" y="0"/>
                    <a:pt x="1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4936700" y="4067900"/>
              <a:ext cx="227975" cy="161275"/>
            </a:xfrm>
            <a:custGeom>
              <a:avLst/>
              <a:gdLst/>
              <a:ahLst/>
              <a:cxnLst/>
              <a:rect l="l" t="t" r="r" b="b"/>
              <a:pathLst>
                <a:path w="9119" h="6451" extrusionOk="0">
                  <a:moveTo>
                    <a:pt x="2178" y="0"/>
                  </a:moveTo>
                  <a:cubicBezTo>
                    <a:pt x="861" y="0"/>
                    <a:pt x="1" y="1984"/>
                    <a:pt x="1410" y="2811"/>
                  </a:cubicBezTo>
                  <a:cubicBezTo>
                    <a:pt x="3011" y="3723"/>
                    <a:pt x="4516" y="4812"/>
                    <a:pt x="5877" y="6045"/>
                  </a:cubicBezTo>
                  <a:cubicBezTo>
                    <a:pt x="6191" y="6331"/>
                    <a:pt x="6539" y="6451"/>
                    <a:pt x="6875" y="6451"/>
                  </a:cubicBezTo>
                  <a:cubicBezTo>
                    <a:pt x="8068" y="6451"/>
                    <a:pt x="9119" y="4940"/>
                    <a:pt x="8007" y="3915"/>
                  </a:cubicBezTo>
                  <a:cubicBezTo>
                    <a:pt x="6454" y="2506"/>
                    <a:pt x="4740" y="1257"/>
                    <a:pt x="2931" y="216"/>
                  </a:cubicBezTo>
                  <a:cubicBezTo>
                    <a:pt x="2672" y="66"/>
                    <a:pt x="2417" y="0"/>
                    <a:pt x="2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3563625" y="3453825"/>
              <a:ext cx="286875" cy="246150"/>
            </a:xfrm>
            <a:custGeom>
              <a:avLst/>
              <a:gdLst/>
              <a:ahLst/>
              <a:cxnLst/>
              <a:rect l="l" t="t" r="r" b="b"/>
              <a:pathLst>
                <a:path w="11475" h="9846" extrusionOk="0">
                  <a:moveTo>
                    <a:pt x="2126" y="0"/>
                  </a:moveTo>
                  <a:cubicBezTo>
                    <a:pt x="1009" y="0"/>
                    <a:pt x="0" y="1508"/>
                    <a:pt x="1007" y="2601"/>
                  </a:cubicBezTo>
                  <a:cubicBezTo>
                    <a:pt x="3265" y="5051"/>
                    <a:pt x="5939" y="7053"/>
                    <a:pt x="8293" y="9407"/>
                  </a:cubicBezTo>
                  <a:cubicBezTo>
                    <a:pt x="8606" y="9716"/>
                    <a:pt x="8957" y="9846"/>
                    <a:pt x="9296" y="9846"/>
                  </a:cubicBezTo>
                  <a:cubicBezTo>
                    <a:pt x="10451" y="9846"/>
                    <a:pt x="11475" y="8341"/>
                    <a:pt x="10423" y="7277"/>
                  </a:cubicBezTo>
                  <a:cubicBezTo>
                    <a:pt x="8069" y="4923"/>
                    <a:pt x="5395" y="2921"/>
                    <a:pt x="3121" y="471"/>
                  </a:cubicBezTo>
                  <a:cubicBezTo>
                    <a:pt x="2815" y="139"/>
                    <a:pt x="2466" y="0"/>
                    <a:pt x="2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3996625" y="3917350"/>
              <a:ext cx="324875" cy="201725"/>
            </a:xfrm>
            <a:custGeom>
              <a:avLst/>
              <a:gdLst/>
              <a:ahLst/>
              <a:cxnLst/>
              <a:rect l="l" t="t" r="r" b="b"/>
              <a:pathLst>
                <a:path w="12995" h="8069" extrusionOk="0">
                  <a:moveTo>
                    <a:pt x="1873" y="0"/>
                  </a:moveTo>
                  <a:cubicBezTo>
                    <a:pt x="461" y="0"/>
                    <a:pt x="1" y="2387"/>
                    <a:pt x="1606" y="3004"/>
                  </a:cubicBezTo>
                  <a:lnTo>
                    <a:pt x="1590" y="3004"/>
                  </a:lnTo>
                  <a:cubicBezTo>
                    <a:pt x="4536" y="4109"/>
                    <a:pt x="7275" y="5694"/>
                    <a:pt x="9709" y="7696"/>
                  </a:cubicBezTo>
                  <a:cubicBezTo>
                    <a:pt x="10022" y="7958"/>
                    <a:pt x="10365" y="8069"/>
                    <a:pt x="10697" y="8069"/>
                  </a:cubicBezTo>
                  <a:cubicBezTo>
                    <a:pt x="11924" y="8069"/>
                    <a:pt x="12995" y="6552"/>
                    <a:pt x="11822" y="5582"/>
                  </a:cubicBezTo>
                  <a:cubicBezTo>
                    <a:pt x="9020" y="3228"/>
                    <a:pt x="5833" y="1386"/>
                    <a:pt x="2407" y="105"/>
                  </a:cubicBezTo>
                  <a:cubicBezTo>
                    <a:pt x="2217" y="33"/>
                    <a:pt x="2038" y="0"/>
                    <a:pt x="1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3755250" y="3937100"/>
              <a:ext cx="215475" cy="162475"/>
            </a:xfrm>
            <a:custGeom>
              <a:avLst/>
              <a:gdLst/>
              <a:ahLst/>
              <a:cxnLst/>
              <a:rect l="l" t="t" r="r" b="b"/>
              <a:pathLst>
                <a:path w="8619" h="6499" extrusionOk="0">
                  <a:moveTo>
                    <a:pt x="1979" y="0"/>
                  </a:moveTo>
                  <a:cubicBezTo>
                    <a:pt x="501" y="0"/>
                    <a:pt x="1" y="2430"/>
                    <a:pt x="1669" y="2966"/>
                  </a:cubicBezTo>
                  <a:lnTo>
                    <a:pt x="1669" y="2982"/>
                  </a:lnTo>
                  <a:cubicBezTo>
                    <a:pt x="3222" y="3463"/>
                    <a:pt x="4583" y="4440"/>
                    <a:pt x="5544" y="5769"/>
                  </a:cubicBezTo>
                  <a:cubicBezTo>
                    <a:pt x="5871" y="6215"/>
                    <a:pt x="6360" y="6498"/>
                    <a:pt x="6877" y="6498"/>
                  </a:cubicBezTo>
                  <a:cubicBezTo>
                    <a:pt x="7120" y="6498"/>
                    <a:pt x="7369" y="6436"/>
                    <a:pt x="7610" y="6297"/>
                  </a:cubicBezTo>
                  <a:cubicBezTo>
                    <a:pt x="8250" y="5913"/>
                    <a:pt x="8619" y="4904"/>
                    <a:pt x="8138" y="4247"/>
                  </a:cubicBezTo>
                  <a:cubicBezTo>
                    <a:pt x="6745" y="2278"/>
                    <a:pt x="4760" y="821"/>
                    <a:pt x="2470" y="84"/>
                  </a:cubicBezTo>
                  <a:cubicBezTo>
                    <a:pt x="2296" y="27"/>
                    <a:pt x="2132" y="0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886050" y="4279675"/>
              <a:ext cx="390525" cy="254150"/>
            </a:xfrm>
            <a:custGeom>
              <a:avLst/>
              <a:gdLst/>
              <a:ahLst/>
              <a:cxnLst/>
              <a:rect l="l" t="t" r="r" b="b"/>
              <a:pathLst>
                <a:path w="15621" h="10166" extrusionOk="0">
                  <a:moveTo>
                    <a:pt x="2096" y="0"/>
                  </a:moveTo>
                  <a:cubicBezTo>
                    <a:pt x="832" y="0"/>
                    <a:pt x="1" y="1961"/>
                    <a:pt x="1353" y="2859"/>
                  </a:cubicBezTo>
                  <a:lnTo>
                    <a:pt x="1353" y="2843"/>
                  </a:lnTo>
                  <a:cubicBezTo>
                    <a:pt x="5324" y="5453"/>
                    <a:pt x="9104" y="8303"/>
                    <a:pt x="13523" y="10081"/>
                  </a:cubicBezTo>
                  <a:cubicBezTo>
                    <a:pt x="13663" y="10139"/>
                    <a:pt x="13806" y="10165"/>
                    <a:pt x="13949" y="10165"/>
                  </a:cubicBezTo>
                  <a:cubicBezTo>
                    <a:pt x="14590" y="10165"/>
                    <a:pt x="15210" y="9629"/>
                    <a:pt x="15381" y="9040"/>
                  </a:cubicBezTo>
                  <a:cubicBezTo>
                    <a:pt x="15621" y="8191"/>
                    <a:pt x="15076" y="7486"/>
                    <a:pt x="14324" y="7198"/>
                  </a:cubicBezTo>
                  <a:cubicBezTo>
                    <a:pt x="10176" y="5517"/>
                    <a:pt x="6589" y="2682"/>
                    <a:pt x="2874" y="248"/>
                  </a:cubicBezTo>
                  <a:cubicBezTo>
                    <a:pt x="2607" y="75"/>
                    <a:pt x="2343" y="0"/>
                    <a:pt x="2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4271650" y="4226550"/>
              <a:ext cx="314125" cy="194400"/>
            </a:xfrm>
            <a:custGeom>
              <a:avLst/>
              <a:gdLst/>
              <a:ahLst/>
              <a:cxnLst/>
              <a:rect l="l" t="t" r="r" b="b"/>
              <a:pathLst>
                <a:path w="12565" h="7776" extrusionOk="0">
                  <a:moveTo>
                    <a:pt x="2332" y="1"/>
                  </a:moveTo>
                  <a:cubicBezTo>
                    <a:pt x="934" y="1"/>
                    <a:pt x="1" y="2038"/>
                    <a:pt x="1510" y="2758"/>
                  </a:cubicBezTo>
                  <a:cubicBezTo>
                    <a:pt x="4360" y="4103"/>
                    <a:pt x="6858" y="6057"/>
                    <a:pt x="9613" y="7578"/>
                  </a:cubicBezTo>
                  <a:cubicBezTo>
                    <a:pt x="9864" y="7715"/>
                    <a:pt x="10111" y="7775"/>
                    <a:pt x="10344" y="7775"/>
                  </a:cubicBezTo>
                  <a:cubicBezTo>
                    <a:pt x="11685" y="7775"/>
                    <a:pt x="12564" y="5775"/>
                    <a:pt x="11118" y="4984"/>
                  </a:cubicBezTo>
                  <a:cubicBezTo>
                    <a:pt x="8364" y="3462"/>
                    <a:pt x="5866" y="1509"/>
                    <a:pt x="3015" y="164"/>
                  </a:cubicBezTo>
                  <a:cubicBezTo>
                    <a:pt x="2781" y="51"/>
                    <a:pt x="2551" y="1"/>
                    <a:pt x="2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4558675" y="4532000"/>
              <a:ext cx="277600" cy="125950"/>
            </a:xfrm>
            <a:custGeom>
              <a:avLst/>
              <a:gdLst/>
              <a:ahLst/>
              <a:cxnLst/>
              <a:rect l="l" t="t" r="r" b="b"/>
              <a:pathLst>
                <a:path w="11104" h="5038" extrusionOk="0">
                  <a:moveTo>
                    <a:pt x="1965" y="0"/>
                  </a:moveTo>
                  <a:cubicBezTo>
                    <a:pt x="489" y="0"/>
                    <a:pt x="1" y="2429"/>
                    <a:pt x="1655" y="2966"/>
                  </a:cubicBezTo>
                  <a:cubicBezTo>
                    <a:pt x="3928" y="3719"/>
                    <a:pt x="6234" y="4391"/>
                    <a:pt x="8572" y="4984"/>
                  </a:cubicBezTo>
                  <a:cubicBezTo>
                    <a:pt x="8715" y="5020"/>
                    <a:pt x="8852" y="5038"/>
                    <a:pt x="8982" y="5038"/>
                  </a:cubicBezTo>
                  <a:cubicBezTo>
                    <a:pt x="10553" y="5038"/>
                    <a:pt x="11103" y="2545"/>
                    <a:pt x="9373" y="2101"/>
                  </a:cubicBezTo>
                  <a:cubicBezTo>
                    <a:pt x="7035" y="1493"/>
                    <a:pt x="4729" y="820"/>
                    <a:pt x="2455" y="84"/>
                  </a:cubicBezTo>
                  <a:cubicBezTo>
                    <a:pt x="2282" y="26"/>
                    <a:pt x="2118" y="0"/>
                    <a:pt x="1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4843025" y="4759125"/>
              <a:ext cx="217400" cy="130000"/>
            </a:xfrm>
            <a:custGeom>
              <a:avLst/>
              <a:gdLst/>
              <a:ahLst/>
              <a:cxnLst/>
              <a:rect l="l" t="t" r="r" b="b"/>
              <a:pathLst>
                <a:path w="8696" h="5200" extrusionOk="0">
                  <a:moveTo>
                    <a:pt x="1688" y="1"/>
                  </a:moveTo>
                  <a:cubicBezTo>
                    <a:pt x="1041" y="1"/>
                    <a:pt x="412" y="538"/>
                    <a:pt x="241" y="1119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6614" y="5122"/>
                  </a:lnTo>
                  <a:cubicBezTo>
                    <a:pt x="6746" y="5176"/>
                    <a:pt x="6881" y="5200"/>
                    <a:pt x="7017" y="5200"/>
                  </a:cubicBezTo>
                  <a:cubicBezTo>
                    <a:pt x="7654" y="5200"/>
                    <a:pt x="8284" y="4660"/>
                    <a:pt x="8455" y="4066"/>
                  </a:cubicBezTo>
                  <a:cubicBezTo>
                    <a:pt x="8696" y="3217"/>
                    <a:pt x="8151" y="2528"/>
                    <a:pt x="7415" y="2224"/>
                  </a:cubicBezTo>
                  <a:lnTo>
                    <a:pt x="2098" y="78"/>
                  </a:lnTo>
                  <a:cubicBezTo>
                    <a:pt x="1963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4450700" y="4677850"/>
              <a:ext cx="250625" cy="143625"/>
            </a:xfrm>
            <a:custGeom>
              <a:avLst/>
              <a:gdLst/>
              <a:ahLst/>
              <a:cxnLst/>
              <a:rect l="l" t="t" r="r" b="b"/>
              <a:pathLst>
                <a:path w="10025" h="5745" extrusionOk="0">
                  <a:moveTo>
                    <a:pt x="1688" y="1"/>
                  </a:moveTo>
                  <a:cubicBezTo>
                    <a:pt x="1042" y="1"/>
                    <a:pt x="412" y="538"/>
                    <a:pt x="241" y="1119"/>
                  </a:cubicBezTo>
                  <a:cubicBezTo>
                    <a:pt x="1" y="1984"/>
                    <a:pt x="545" y="2673"/>
                    <a:pt x="1298" y="2977"/>
                  </a:cubicBezTo>
                  <a:lnTo>
                    <a:pt x="7943" y="5667"/>
                  </a:lnTo>
                  <a:cubicBezTo>
                    <a:pt x="8075" y="5720"/>
                    <a:pt x="8211" y="5745"/>
                    <a:pt x="8346" y="5745"/>
                  </a:cubicBezTo>
                  <a:cubicBezTo>
                    <a:pt x="8983" y="5745"/>
                    <a:pt x="9613" y="5205"/>
                    <a:pt x="9785" y="4610"/>
                  </a:cubicBezTo>
                  <a:cubicBezTo>
                    <a:pt x="10025" y="3762"/>
                    <a:pt x="9480" y="3073"/>
                    <a:pt x="8744" y="2769"/>
                  </a:cubicBezTo>
                  <a:lnTo>
                    <a:pt x="2098" y="79"/>
                  </a:lnTo>
                  <a:cubicBezTo>
                    <a:pt x="1964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4070375" y="4724825"/>
              <a:ext cx="261000" cy="118125"/>
            </a:xfrm>
            <a:custGeom>
              <a:avLst/>
              <a:gdLst/>
              <a:ahLst/>
              <a:cxnLst/>
              <a:rect l="l" t="t" r="r" b="b"/>
              <a:pathLst>
                <a:path w="10440" h="4725" extrusionOk="0">
                  <a:moveTo>
                    <a:pt x="2333" y="1"/>
                  </a:moveTo>
                  <a:cubicBezTo>
                    <a:pt x="938" y="1"/>
                    <a:pt x="1" y="2033"/>
                    <a:pt x="1506" y="2779"/>
                  </a:cubicBezTo>
                  <a:lnTo>
                    <a:pt x="1506" y="2763"/>
                  </a:lnTo>
                  <a:cubicBezTo>
                    <a:pt x="3700" y="3836"/>
                    <a:pt x="6070" y="4493"/>
                    <a:pt x="8504" y="4717"/>
                  </a:cubicBezTo>
                  <a:cubicBezTo>
                    <a:pt x="8559" y="4722"/>
                    <a:pt x="8613" y="4724"/>
                    <a:pt x="8665" y="4724"/>
                  </a:cubicBezTo>
                  <a:cubicBezTo>
                    <a:pt x="10439" y="4724"/>
                    <a:pt x="10371" y="1894"/>
                    <a:pt x="8504" y="1722"/>
                  </a:cubicBezTo>
                  <a:cubicBezTo>
                    <a:pt x="6599" y="1530"/>
                    <a:pt x="4741" y="1018"/>
                    <a:pt x="3028" y="169"/>
                  </a:cubicBezTo>
                  <a:cubicBezTo>
                    <a:pt x="2790" y="53"/>
                    <a:pt x="2556" y="1"/>
                    <a:pt x="2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4419875" y="4993725"/>
              <a:ext cx="367125" cy="190450"/>
            </a:xfrm>
            <a:custGeom>
              <a:avLst/>
              <a:gdLst/>
              <a:ahLst/>
              <a:cxnLst/>
              <a:rect l="l" t="t" r="r" b="b"/>
              <a:pathLst>
                <a:path w="14685" h="7618" extrusionOk="0">
                  <a:moveTo>
                    <a:pt x="1694" y="0"/>
                  </a:moveTo>
                  <a:cubicBezTo>
                    <a:pt x="1053" y="0"/>
                    <a:pt x="413" y="540"/>
                    <a:pt x="241" y="1135"/>
                  </a:cubicBezTo>
                  <a:cubicBezTo>
                    <a:pt x="1" y="1984"/>
                    <a:pt x="545" y="2672"/>
                    <a:pt x="1298" y="2976"/>
                  </a:cubicBezTo>
                  <a:lnTo>
                    <a:pt x="1282" y="2976"/>
                  </a:lnTo>
                  <a:lnTo>
                    <a:pt x="12587" y="7540"/>
                  </a:lnTo>
                  <a:cubicBezTo>
                    <a:pt x="12722" y="7594"/>
                    <a:pt x="12860" y="7618"/>
                    <a:pt x="12997" y="7618"/>
                  </a:cubicBezTo>
                  <a:cubicBezTo>
                    <a:pt x="13644" y="7618"/>
                    <a:pt x="14273" y="7080"/>
                    <a:pt x="14444" y="6499"/>
                  </a:cubicBezTo>
                  <a:cubicBezTo>
                    <a:pt x="14685" y="5635"/>
                    <a:pt x="14140" y="4946"/>
                    <a:pt x="13388" y="4642"/>
                  </a:cubicBezTo>
                  <a:lnTo>
                    <a:pt x="2098" y="78"/>
                  </a:lnTo>
                  <a:cubicBezTo>
                    <a:pt x="1967" y="25"/>
                    <a:pt x="1830" y="0"/>
                    <a:pt x="1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060975" y="4990475"/>
              <a:ext cx="250425" cy="174525"/>
            </a:xfrm>
            <a:custGeom>
              <a:avLst/>
              <a:gdLst/>
              <a:ahLst/>
              <a:cxnLst/>
              <a:rect l="l" t="t" r="r" b="b"/>
              <a:pathLst>
                <a:path w="10017" h="6981" extrusionOk="0">
                  <a:moveTo>
                    <a:pt x="2249" y="0"/>
                  </a:moveTo>
                  <a:cubicBezTo>
                    <a:pt x="898" y="0"/>
                    <a:pt x="0" y="2007"/>
                    <a:pt x="1450" y="2786"/>
                  </a:cubicBezTo>
                  <a:cubicBezTo>
                    <a:pt x="3484" y="3859"/>
                    <a:pt x="5437" y="5124"/>
                    <a:pt x="7247" y="6565"/>
                  </a:cubicBezTo>
                  <a:cubicBezTo>
                    <a:pt x="7583" y="6826"/>
                    <a:pt x="7981" y="6981"/>
                    <a:pt x="8374" y="6981"/>
                  </a:cubicBezTo>
                  <a:cubicBezTo>
                    <a:pt x="8729" y="6981"/>
                    <a:pt x="9080" y="6854"/>
                    <a:pt x="9376" y="6565"/>
                  </a:cubicBezTo>
                  <a:cubicBezTo>
                    <a:pt x="9905" y="6037"/>
                    <a:pt x="10017" y="4932"/>
                    <a:pt x="9376" y="4436"/>
                  </a:cubicBezTo>
                  <a:cubicBezTo>
                    <a:pt x="7375" y="2834"/>
                    <a:pt x="5229" y="1409"/>
                    <a:pt x="2971" y="192"/>
                  </a:cubicBezTo>
                  <a:cubicBezTo>
                    <a:pt x="2724" y="59"/>
                    <a:pt x="2480" y="0"/>
                    <a:pt x="2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459350" y="5344200"/>
              <a:ext cx="259200" cy="118700"/>
            </a:xfrm>
            <a:custGeom>
              <a:avLst/>
              <a:gdLst/>
              <a:ahLst/>
              <a:cxnLst/>
              <a:rect l="l" t="t" r="r" b="b"/>
              <a:pathLst>
                <a:path w="10368" h="4748" extrusionOk="0">
                  <a:moveTo>
                    <a:pt x="2219" y="0"/>
                  </a:moveTo>
                  <a:cubicBezTo>
                    <a:pt x="879" y="0"/>
                    <a:pt x="1" y="1989"/>
                    <a:pt x="1432" y="2793"/>
                  </a:cubicBezTo>
                  <a:cubicBezTo>
                    <a:pt x="3578" y="3994"/>
                    <a:pt x="5980" y="4666"/>
                    <a:pt x="8446" y="4747"/>
                  </a:cubicBezTo>
                  <a:cubicBezTo>
                    <a:pt x="8461" y="4747"/>
                    <a:pt x="8476" y="4747"/>
                    <a:pt x="8491" y="4747"/>
                  </a:cubicBezTo>
                  <a:cubicBezTo>
                    <a:pt x="10367" y="4747"/>
                    <a:pt x="10352" y="1800"/>
                    <a:pt x="8446" y="1736"/>
                  </a:cubicBezTo>
                  <a:cubicBezTo>
                    <a:pt x="6508" y="1672"/>
                    <a:pt x="4635" y="1144"/>
                    <a:pt x="2953" y="199"/>
                  </a:cubicBezTo>
                  <a:cubicBezTo>
                    <a:pt x="2701" y="61"/>
                    <a:pt x="2453" y="0"/>
                    <a:pt x="2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821225" y="1673650"/>
              <a:ext cx="306650" cy="160200"/>
            </a:xfrm>
            <a:custGeom>
              <a:avLst/>
              <a:gdLst/>
              <a:ahLst/>
              <a:cxnLst/>
              <a:rect l="l" t="t" r="r" b="b"/>
              <a:pathLst>
                <a:path w="12266" h="6408" extrusionOk="0">
                  <a:moveTo>
                    <a:pt x="2141" y="1"/>
                  </a:moveTo>
                  <a:cubicBezTo>
                    <a:pt x="560" y="1"/>
                    <a:pt x="1" y="2519"/>
                    <a:pt x="1736" y="2949"/>
                  </a:cubicBezTo>
                  <a:cubicBezTo>
                    <a:pt x="4443" y="3606"/>
                    <a:pt x="6861" y="4903"/>
                    <a:pt x="9295" y="6216"/>
                  </a:cubicBezTo>
                  <a:cubicBezTo>
                    <a:pt x="9542" y="6349"/>
                    <a:pt x="9786" y="6407"/>
                    <a:pt x="10016" y="6407"/>
                  </a:cubicBezTo>
                  <a:cubicBezTo>
                    <a:pt x="11367" y="6407"/>
                    <a:pt x="12266" y="4399"/>
                    <a:pt x="10816" y="3606"/>
                  </a:cubicBezTo>
                  <a:lnTo>
                    <a:pt x="10816" y="3606"/>
                  </a:lnTo>
                  <a:lnTo>
                    <a:pt x="10816" y="3622"/>
                  </a:lnTo>
                  <a:cubicBezTo>
                    <a:pt x="8174" y="2197"/>
                    <a:pt x="5483" y="771"/>
                    <a:pt x="2537" y="51"/>
                  </a:cubicBezTo>
                  <a:cubicBezTo>
                    <a:pt x="2399" y="16"/>
                    <a:pt x="2267" y="1"/>
                    <a:pt x="2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3561600" y="1830850"/>
              <a:ext cx="303625" cy="160650"/>
            </a:xfrm>
            <a:custGeom>
              <a:avLst/>
              <a:gdLst/>
              <a:ahLst/>
              <a:cxnLst/>
              <a:rect l="l" t="t" r="r" b="b"/>
              <a:pathLst>
                <a:path w="12145" h="6426" extrusionOk="0">
                  <a:moveTo>
                    <a:pt x="2023" y="0"/>
                  </a:moveTo>
                  <a:cubicBezTo>
                    <a:pt x="520" y="0"/>
                    <a:pt x="0" y="2459"/>
                    <a:pt x="1681" y="2970"/>
                  </a:cubicBezTo>
                  <a:cubicBezTo>
                    <a:pt x="3186" y="3419"/>
                    <a:pt x="4659" y="3963"/>
                    <a:pt x="6084" y="4556"/>
                  </a:cubicBezTo>
                  <a:cubicBezTo>
                    <a:pt x="6693" y="4812"/>
                    <a:pt x="7269" y="5068"/>
                    <a:pt x="7846" y="5356"/>
                  </a:cubicBezTo>
                  <a:cubicBezTo>
                    <a:pt x="8118" y="5500"/>
                    <a:pt x="8374" y="5629"/>
                    <a:pt x="8630" y="5789"/>
                  </a:cubicBezTo>
                  <a:cubicBezTo>
                    <a:pt x="8727" y="5853"/>
                    <a:pt x="8823" y="5901"/>
                    <a:pt x="8903" y="5965"/>
                  </a:cubicBezTo>
                  <a:cubicBezTo>
                    <a:pt x="8903" y="5965"/>
                    <a:pt x="8904" y="5966"/>
                    <a:pt x="8904" y="5966"/>
                  </a:cubicBezTo>
                  <a:lnTo>
                    <a:pt x="8904" y="5966"/>
                  </a:lnTo>
                  <a:cubicBezTo>
                    <a:pt x="8913" y="5975"/>
                    <a:pt x="8923" y="5985"/>
                    <a:pt x="8935" y="5997"/>
                  </a:cubicBezTo>
                  <a:cubicBezTo>
                    <a:pt x="9251" y="6299"/>
                    <a:pt x="9603" y="6426"/>
                    <a:pt x="9943" y="6426"/>
                  </a:cubicBezTo>
                  <a:cubicBezTo>
                    <a:pt x="11116" y="6426"/>
                    <a:pt x="12145" y="4914"/>
                    <a:pt x="11064" y="3883"/>
                  </a:cubicBezTo>
                  <a:cubicBezTo>
                    <a:pt x="10104" y="2954"/>
                    <a:pt x="8727" y="2442"/>
                    <a:pt x="7510" y="1930"/>
                  </a:cubicBezTo>
                  <a:cubicBezTo>
                    <a:pt x="5876" y="1225"/>
                    <a:pt x="4195" y="600"/>
                    <a:pt x="2481" y="72"/>
                  </a:cubicBezTo>
                  <a:cubicBezTo>
                    <a:pt x="2320" y="23"/>
                    <a:pt x="2167" y="0"/>
                    <a:pt x="2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3624625" y="2153200"/>
              <a:ext cx="311800" cy="185575"/>
            </a:xfrm>
            <a:custGeom>
              <a:avLst/>
              <a:gdLst/>
              <a:ahLst/>
              <a:cxnLst/>
              <a:rect l="l" t="t" r="r" b="b"/>
              <a:pathLst>
                <a:path w="12472" h="7423" extrusionOk="0">
                  <a:moveTo>
                    <a:pt x="1887" y="0"/>
                  </a:moveTo>
                  <a:cubicBezTo>
                    <a:pt x="467" y="0"/>
                    <a:pt x="1" y="2396"/>
                    <a:pt x="1610" y="2999"/>
                  </a:cubicBezTo>
                  <a:cubicBezTo>
                    <a:pt x="4428" y="4072"/>
                    <a:pt x="7118" y="5465"/>
                    <a:pt x="9616" y="7163"/>
                  </a:cubicBezTo>
                  <a:cubicBezTo>
                    <a:pt x="9886" y="7344"/>
                    <a:pt x="10153" y="7423"/>
                    <a:pt x="10403" y="7423"/>
                  </a:cubicBezTo>
                  <a:cubicBezTo>
                    <a:pt x="11650" y="7423"/>
                    <a:pt x="12472" y="5462"/>
                    <a:pt x="11138" y="4568"/>
                  </a:cubicBezTo>
                  <a:lnTo>
                    <a:pt x="11138" y="4568"/>
                  </a:lnTo>
                  <a:lnTo>
                    <a:pt x="11154" y="4584"/>
                  </a:lnTo>
                  <a:cubicBezTo>
                    <a:pt x="8415" y="2759"/>
                    <a:pt x="5485" y="1254"/>
                    <a:pt x="2410" y="101"/>
                  </a:cubicBezTo>
                  <a:cubicBezTo>
                    <a:pt x="2224" y="32"/>
                    <a:pt x="2049" y="0"/>
                    <a:pt x="18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3210725" y="2033525"/>
              <a:ext cx="289250" cy="139600"/>
            </a:xfrm>
            <a:custGeom>
              <a:avLst/>
              <a:gdLst/>
              <a:ahLst/>
              <a:cxnLst/>
              <a:rect l="l" t="t" r="r" b="b"/>
              <a:pathLst>
                <a:path w="11570" h="5584" extrusionOk="0">
                  <a:moveTo>
                    <a:pt x="1955" y="0"/>
                  </a:moveTo>
                  <a:cubicBezTo>
                    <a:pt x="491" y="0"/>
                    <a:pt x="1" y="2431"/>
                    <a:pt x="1640" y="2982"/>
                  </a:cubicBezTo>
                  <a:lnTo>
                    <a:pt x="9118" y="5496"/>
                  </a:lnTo>
                  <a:cubicBezTo>
                    <a:pt x="9293" y="5556"/>
                    <a:pt x="9459" y="5583"/>
                    <a:pt x="9613" y="5583"/>
                  </a:cubicBezTo>
                  <a:cubicBezTo>
                    <a:pt x="11073" y="5583"/>
                    <a:pt x="11570" y="3148"/>
                    <a:pt x="9919" y="2598"/>
                  </a:cubicBezTo>
                  <a:lnTo>
                    <a:pt x="2441" y="84"/>
                  </a:lnTo>
                  <a:cubicBezTo>
                    <a:pt x="2269" y="26"/>
                    <a:pt x="2107" y="0"/>
                    <a:pt x="1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3427050" y="2391850"/>
              <a:ext cx="323350" cy="166575"/>
            </a:xfrm>
            <a:custGeom>
              <a:avLst/>
              <a:gdLst/>
              <a:ahLst/>
              <a:cxnLst/>
              <a:rect l="l" t="t" r="r" b="b"/>
              <a:pathLst>
                <a:path w="12934" h="6663" extrusionOk="0">
                  <a:moveTo>
                    <a:pt x="2197" y="1"/>
                  </a:moveTo>
                  <a:cubicBezTo>
                    <a:pt x="866" y="1"/>
                    <a:pt x="0" y="1990"/>
                    <a:pt x="1426" y="2805"/>
                  </a:cubicBezTo>
                  <a:cubicBezTo>
                    <a:pt x="4260" y="4390"/>
                    <a:pt x="7223" y="5847"/>
                    <a:pt x="10393" y="6616"/>
                  </a:cubicBezTo>
                  <a:cubicBezTo>
                    <a:pt x="10527" y="6648"/>
                    <a:pt x="10656" y="6663"/>
                    <a:pt x="10778" y="6663"/>
                  </a:cubicBezTo>
                  <a:cubicBezTo>
                    <a:pt x="12368" y="6663"/>
                    <a:pt x="12934" y="4134"/>
                    <a:pt x="11194" y="3718"/>
                  </a:cubicBezTo>
                  <a:lnTo>
                    <a:pt x="11178" y="3702"/>
                  </a:lnTo>
                  <a:cubicBezTo>
                    <a:pt x="8248" y="2997"/>
                    <a:pt x="5557" y="1684"/>
                    <a:pt x="2947" y="211"/>
                  </a:cubicBezTo>
                  <a:cubicBezTo>
                    <a:pt x="2689" y="65"/>
                    <a:pt x="2436" y="1"/>
                    <a:pt x="2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3039900" y="2372900"/>
              <a:ext cx="289125" cy="139325"/>
            </a:xfrm>
            <a:custGeom>
              <a:avLst/>
              <a:gdLst/>
              <a:ahLst/>
              <a:cxnLst/>
              <a:rect l="l" t="t" r="r" b="b"/>
              <a:pathLst>
                <a:path w="11565" h="5573" extrusionOk="0">
                  <a:moveTo>
                    <a:pt x="1939" y="0"/>
                  </a:moveTo>
                  <a:cubicBezTo>
                    <a:pt x="484" y="0"/>
                    <a:pt x="0" y="2420"/>
                    <a:pt x="1636" y="2970"/>
                  </a:cubicBezTo>
                  <a:lnTo>
                    <a:pt x="9114" y="5484"/>
                  </a:lnTo>
                  <a:cubicBezTo>
                    <a:pt x="9289" y="5545"/>
                    <a:pt x="9456" y="5572"/>
                    <a:pt x="9611" y="5572"/>
                  </a:cubicBezTo>
                  <a:cubicBezTo>
                    <a:pt x="11069" y="5572"/>
                    <a:pt x="11564" y="3152"/>
                    <a:pt x="9914" y="2602"/>
                  </a:cubicBezTo>
                  <a:lnTo>
                    <a:pt x="2436" y="88"/>
                  </a:lnTo>
                  <a:cubicBezTo>
                    <a:pt x="2260" y="28"/>
                    <a:pt x="2094" y="0"/>
                    <a:pt x="1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3370650" y="2675025"/>
              <a:ext cx="370300" cy="238500"/>
            </a:xfrm>
            <a:custGeom>
              <a:avLst/>
              <a:gdLst/>
              <a:ahLst/>
              <a:cxnLst/>
              <a:rect l="l" t="t" r="r" b="b"/>
              <a:pathLst>
                <a:path w="14812" h="9540" extrusionOk="0">
                  <a:moveTo>
                    <a:pt x="2171" y="1"/>
                  </a:moveTo>
                  <a:cubicBezTo>
                    <a:pt x="573" y="1"/>
                    <a:pt x="1" y="2526"/>
                    <a:pt x="1744" y="2943"/>
                  </a:cubicBezTo>
                  <a:cubicBezTo>
                    <a:pt x="5331" y="3792"/>
                    <a:pt x="9383" y="5682"/>
                    <a:pt x="11480" y="8852"/>
                  </a:cubicBezTo>
                  <a:cubicBezTo>
                    <a:pt x="11801" y="9338"/>
                    <a:pt x="12262" y="9539"/>
                    <a:pt x="12721" y="9539"/>
                  </a:cubicBezTo>
                  <a:cubicBezTo>
                    <a:pt x="13775" y="9539"/>
                    <a:pt x="14811" y="8474"/>
                    <a:pt x="14075" y="7347"/>
                  </a:cubicBezTo>
                  <a:cubicBezTo>
                    <a:pt x="11545" y="3504"/>
                    <a:pt x="6933" y="1086"/>
                    <a:pt x="2545" y="45"/>
                  </a:cubicBezTo>
                  <a:cubicBezTo>
                    <a:pt x="2415" y="15"/>
                    <a:pt x="2290" y="1"/>
                    <a:pt x="2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0"/>
          <p:cNvGrpSpPr/>
          <p:nvPr/>
        </p:nvGrpSpPr>
        <p:grpSpPr>
          <a:xfrm rot="-1580682" flipH="1">
            <a:off x="-893836" y="1886634"/>
            <a:ext cx="2033380" cy="4356877"/>
            <a:chOff x="2650500" y="238500"/>
            <a:chExt cx="2300750" cy="5232700"/>
          </a:xfrm>
        </p:grpSpPr>
        <p:sp>
          <p:nvSpPr>
            <p:cNvPr id="265" name="Google Shape;265;p30"/>
            <p:cNvSpPr/>
            <p:nvPr/>
          </p:nvSpPr>
          <p:spPr>
            <a:xfrm>
              <a:off x="2650500" y="238500"/>
              <a:ext cx="2300750" cy="5232700"/>
            </a:xfrm>
            <a:custGeom>
              <a:avLst/>
              <a:gdLst/>
              <a:ahLst/>
              <a:cxnLst/>
              <a:rect l="l" t="t" r="r" b="b"/>
              <a:pathLst>
                <a:path w="92030" h="209308" extrusionOk="0">
                  <a:moveTo>
                    <a:pt x="7597" y="138060"/>
                  </a:moveTo>
                  <a:lnTo>
                    <a:pt x="7597" y="138060"/>
                  </a:lnTo>
                  <a:cubicBezTo>
                    <a:pt x="7278" y="139366"/>
                    <a:pt x="6928" y="140703"/>
                    <a:pt x="6670" y="142024"/>
                  </a:cubicBezTo>
                  <a:lnTo>
                    <a:pt x="6260" y="144030"/>
                  </a:lnTo>
                  <a:lnTo>
                    <a:pt x="5895" y="146020"/>
                  </a:lnTo>
                  <a:lnTo>
                    <a:pt x="5728" y="147022"/>
                  </a:lnTo>
                  <a:cubicBezTo>
                    <a:pt x="5667" y="147357"/>
                    <a:pt x="5622" y="147691"/>
                    <a:pt x="5576" y="148025"/>
                  </a:cubicBezTo>
                  <a:lnTo>
                    <a:pt x="5303" y="150030"/>
                  </a:lnTo>
                  <a:cubicBezTo>
                    <a:pt x="5211" y="150699"/>
                    <a:pt x="5151" y="151367"/>
                    <a:pt x="5075" y="152036"/>
                  </a:cubicBezTo>
                  <a:lnTo>
                    <a:pt x="4968" y="153053"/>
                  </a:lnTo>
                  <a:lnTo>
                    <a:pt x="4892" y="154056"/>
                  </a:lnTo>
                  <a:cubicBezTo>
                    <a:pt x="4680" y="156745"/>
                    <a:pt x="4634" y="159434"/>
                    <a:pt x="4771" y="162123"/>
                  </a:cubicBezTo>
                  <a:cubicBezTo>
                    <a:pt x="4877" y="164781"/>
                    <a:pt x="5211" y="167440"/>
                    <a:pt x="5789" y="170053"/>
                  </a:cubicBezTo>
                  <a:cubicBezTo>
                    <a:pt x="6336" y="172650"/>
                    <a:pt x="7171" y="175172"/>
                    <a:pt x="8250" y="177588"/>
                  </a:cubicBezTo>
                  <a:cubicBezTo>
                    <a:pt x="9328" y="180003"/>
                    <a:pt x="10696" y="182282"/>
                    <a:pt x="12306" y="184363"/>
                  </a:cubicBezTo>
                  <a:cubicBezTo>
                    <a:pt x="13947" y="186459"/>
                    <a:pt x="15800" y="188358"/>
                    <a:pt x="17866" y="190014"/>
                  </a:cubicBezTo>
                  <a:cubicBezTo>
                    <a:pt x="19947" y="191700"/>
                    <a:pt x="22180" y="193189"/>
                    <a:pt x="24535" y="194450"/>
                  </a:cubicBezTo>
                  <a:cubicBezTo>
                    <a:pt x="22135" y="193174"/>
                    <a:pt x="19856" y="191670"/>
                    <a:pt x="17744" y="189969"/>
                  </a:cubicBezTo>
                  <a:cubicBezTo>
                    <a:pt x="17608" y="189862"/>
                    <a:pt x="17486" y="189756"/>
                    <a:pt x="17349" y="189649"/>
                  </a:cubicBezTo>
                  <a:lnTo>
                    <a:pt x="16970" y="189315"/>
                  </a:lnTo>
                  <a:lnTo>
                    <a:pt x="16210" y="188647"/>
                  </a:lnTo>
                  <a:cubicBezTo>
                    <a:pt x="16088" y="188541"/>
                    <a:pt x="15967" y="188419"/>
                    <a:pt x="15845" y="188297"/>
                  </a:cubicBezTo>
                  <a:lnTo>
                    <a:pt x="15481" y="187948"/>
                  </a:lnTo>
                  <a:lnTo>
                    <a:pt x="14767" y="187249"/>
                  </a:lnTo>
                  <a:cubicBezTo>
                    <a:pt x="14311" y="186748"/>
                    <a:pt x="13840" y="186262"/>
                    <a:pt x="13400" y="185760"/>
                  </a:cubicBezTo>
                  <a:lnTo>
                    <a:pt x="12762" y="185001"/>
                  </a:lnTo>
                  <a:cubicBezTo>
                    <a:pt x="12549" y="184743"/>
                    <a:pt x="12321" y="184484"/>
                    <a:pt x="12139" y="184211"/>
                  </a:cubicBezTo>
                  <a:cubicBezTo>
                    <a:pt x="10513" y="182099"/>
                    <a:pt x="9146" y="179790"/>
                    <a:pt x="8067" y="177360"/>
                  </a:cubicBezTo>
                  <a:cubicBezTo>
                    <a:pt x="6989" y="174914"/>
                    <a:pt x="6184" y="172377"/>
                    <a:pt x="5637" y="169764"/>
                  </a:cubicBezTo>
                  <a:lnTo>
                    <a:pt x="5455" y="168792"/>
                  </a:lnTo>
                  <a:lnTo>
                    <a:pt x="5348" y="168290"/>
                  </a:lnTo>
                  <a:cubicBezTo>
                    <a:pt x="5318" y="168123"/>
                    <a:pt x="5303" y="167971"/>
                    <a:pt x="5272" y="167804"/>
                  </a:cubicBezTo>
                  <a:cubicBezTo>
                    <a:pt x="5181" y="167136"/>
                    <a:pt x="5075" y="166483"/>
                    <a:pt x="4984" y="165814"/>
                  </a:cubicBezTo>
                  <a:lnTo>
                    <a:pt x="4801" y="163824"/>
                  </a:lnTo>
                  <a:cubicBezTo>
                    <a:pt x="4741" y="163156"/>
                    <a:pt x="4725" y="162502"/>
                    <a:pt x="4680" y="161819"/>
                  </a:cubicBezTo>
                  <a:cubicBezTo>
                    <a:pt x="4634" y="161150"/>
                    <a:pt x="4634" y="160497"/>
                    <a:pt x="4634" y="159829"/>
                  </a:cubicBezTo>
                  <a:cubicBezTo>
                    <a:pt x="4619" y="159145"/>
                    <a:pt x="4604" y="158492"/>
                    <a:pt x="4634" y="157824"/>
                  </a:cubicBezTo>
                  <a:lnTo>
                    <a:pt x="4710" y="155818"/>
                  </a:lnTo>
                  <a:lnTo>
                    <a:pt x="4847" y="153813"/>
                  </a:lnTo>
                  <a:cubicBezTo>
                    <a:pt x="4892" y="153145"/>
                    <a:pt x="4968" y="152476"/>
                    <a:pt x="5044" y="151823"/>
                  </a:cubicBezTo>
                  <a:lnTo>
                    <a:pt x="5151" y="150820"/>
                  </a:lnTo>
                  <a:cubicBezTo>
                    <a:pt x="5181" y="150486"/>
                    <a:pt x="5211" y="150152"/>
                    <a:pt x="5272" y="149818"/>
                  </a:cubicBezTo>
                  <a:cubicBezTo>
                    <a:pt x="5470" y="148496"/>
                    <a:pt x="5637" y="147174"/>
                    <a:pt x="5895" y="145868"/>
                  </a:cubicBezTo>
                  <a:cubicBezTo>
                    <a:pt x="6017" y="145215"/>
                    <a:pt x="6123" y="144561"/>
                    <a:pt x="6260" y="143893"/>
                  </a:cubicBezTo>
                  <a:lnTo>
                    <a:pt x="6670" y="141949"/>
                  </a:lnTo>
                  <a:lnTo>
                    <a:pt x="6883" y="140961"/>
                  </a:lnTo>
                  <a:cubicBezTo>
                    <a:pt x="6958" y="140642"/>
                    <a:pt x="7034" y="140323"/>
                    <a:pt x="7110" y="139989"/>
                  </a:cubicBezTo>
                  <a:lnTo>
                    <a:pt x="7597" y="138060"/>
                  </a:lnTo>
                  <a:close/>
                  <a:moveTo>
                    <a:pt x="71628" y="0"/>
                  </a:moveTo>
                  <a:lnTo>
                    <a:pt x="71628" y="0"/>
                  </a:lnTo>
                  <a:cubicBezTo>
                    <a:pt x="66098" y="562"/>
                    <a:pt x="60478" y="1124"/>
                    <a:pt x="54872" y="2127"/>
                  </a:cubicBezTo>
                  <a:cubicBezTo>
                    <a:pt x="49266" y="3130"/>
                    <a:pt x="43630" y="4527"/>
                    <a:pt x="38207" y="6836"/>
                  </a:cubicBezTo>
                  <a:cubicBezTo>
                    <a:pt x="37539" y="7171"/>
                    <a:pt x="36703" y="7535"/>
                    <a:pt x="35807" y="8036"/>
                  </a:cubicBezTo>
                  <a:cubicBezTo>
                    <a:pt x="35366" y="8279"/>
                    <a:pt x="34895" y="8538"/>
                    <a:pt x="34409" y="8796"/>
                  </a:cubicBezTo>
                  <a:lnTo>
                    <a:pt x="32996" y="9662"/>
                  </a:lnTo>
                  <a:cubicBezTo>
                    <a:pt x="32769" y="9814"/>
                    <a:pt x="32526" y="9951"/>
                    <a:pt x="32298" y="10118"/>
                  </a:cubicBezTo>
                  <a:lnTo>
                    <a:pt x="31614" y="10589"/>
                  </a:lnTo>
                  <a:cubicBezTo>
                    <a:pt x="31158" y="10892"/>
                    <a:pt x="30718" y="11181"/>
                    <a:pt x="30308" y="11500"/>
                  </a:cubicBezTo>
                  <a:lnTo>
                    <a:pt x="29153" y="12381"/>
                  </a:lnTo>
                  <a:cubicBezTo>
                    <a:pt x="28788" y="12655"/>
                    <a:pt x="28454" y="12913"/>
                    <a:pt x="28181" y="13156"/>
                  </a:cubicBezTo>
                  <a:cubicBezTo>
                    <a:pt x="24839" y="15997"/>
                    <a:pt x="21983" y="19369"/>
                    <a:pt x="19734" y="23152"/>
                  </a:cubicBezTo>
                  <a:lnTo>
                    <a:pt x="18929" y="24565"/>
                  </a:lnTo>
                  <a:lnTo>
                    <a:pt x="18732" y="24914"/>
                  </a:lnTo>
                  <a:lnTo>
                    <a:pt x="18534" y="25279"/>
                  </a:lnTo>
                  <a:lnTo>
                    <a:pt x="18185" y="25993"/>
                  </a:lnTo>
                  <a:lnTo>
                    <a:pt x="17456" y="27451"/>
                  </a:lnTo>
                  <a:lnTo>
                    <a:pt x="16833" y="28940"/>
                  </a:lnTo>
                  <a:lnTo>
                    <a:pt x="16529" y="29684"/>
                  </a:lnTo>
                  <a:cubicBezTo>
                    <a:pt x="16423" y="29927"/>
                    <a:pt x="16316" y="30170"/>
                    <a:pt x="16225" y="30429"/>
                  </a:cubicBezTo>
                  <a:lnTo>
                    <a:pt x="15709" y="31948"/>
                  </a:lnTo>
                  <a:lnTo>
                    <a:pt x="15435" y="32707"/>
                  </a:lnTo>
                  <a:lnTo>
                    <a:pt x="15359" y="32920"/>
                  </a:lnTo>
                  <a:lnTo>
                    <a:pt x="15314" y="33057"/>
                  </a:lnTo>
                  <a:cubicBezTo>
                    <a:pt x="15299" y="33102"/>
                    <a:pt x="15268" y="33163"/>
                    <a:pt x="15268" y="33224"/>
                  </a:cubicBezTo>
                  <a:lnTo>
                    <a:pt x="15162" y="33740"/>
                  </a:lnTo>
                  <a:lnTo>
                    <a:pt x="15010" y="34561"/>
                  </a:lnTo>
                  <a:cubicBezTo>
                    <a:pt x="14964" y="34819"/>
                    <a:pt x="14904" y="35092"/>
                    <a:pt x="14873" y="35366"/>
                  </a:cubicBezTo>
                  <a:cubicBezTo>
                    <a:pt x="14539" y="37508"/>
                    <a:pt x="14387" y="39665"/>
                    <a:pt x="14417" y="41837"/>
                  </a:cubicBezTo>
                  <a:cubicBezTo>
                    <a:pt x="14448" y="43949"/>
                    <a:pt x="14600" y="46076"/>
                    <a:pt x="14904" y="48172"/>
                  </a:cubicBezTo>
                  <a:cubicBezTo>
                    <a:pt x="15435" y="52319"/>
                    <a:pt x="16362" y="56315"/>
                    <a:pt x="17319" y="60204"/>
                  </a:cubicBezTo>
                  <a:cubicBezTo>
                    <a:pt x="18276" y="64108"/>
                    <a:pt x="19263" y="67906"/>
                    <a:pt x="20008" y="71673"/>
                  </a:cubicBezTo>
                  <a:cubicBezTo>
                    <a:pt x="20737" y="75456"/>
                    <a:pt x="21223" y="79193"/>
                    <a:pt x="21162" y="82869"/>
                  </a:cubicBezTo>
                  <a:lnTo>
                    <a:pt x="21102" y="84236"/>
                  </a:lnTo>
                  <a:cubicBezTo>
                    <a:pt x="21071" y="84692"/>
                    <a:pt x="21026" y="85163"/>
                    <a:pt x="20995" y="85619"/>
                  </a:cubicBezTo>
                  <a:cubicBezTo>
                    <a:pt x="20950" y="86090"/>
                    <a:pt x="20904" y="86591"/>
                    <a:pt x="20859" y="87062"/>
                  </a:cubicBezTo>
                  <a:lnTo>
                    <a:pt x="20783" y="87791"/>
                  </a:lnTo>
                  <a:cubicBezTo>
                    <a:pt x="20767" y="88019"/>
                    <a:pt x="20737" y="88262"/>
                    <a:pt x="20707" y="88490"/>
                  </a:cubicBezTo>
                  <a:cubicBezTo>
                    <a:pt x="20494" y="90374"/>
                    <a:pt x="20175" y="92242"/>
                    <a:pt x="19795" y="94080"/>
                  </a:cubicBezTo>
                  <a:cubicBezTo>
                    <a:pt x="19036" y="97757"/>
                    <a:pt x="17896" y="101342"/>
                    <a:pt x="16392" y="104775"/>
                  </a:cubicBezTo>
                  <a:cubicBezTo>
                    <a:pt x="14904" y="108224"/>
                    <a:pt x="13050" y="111611"/>
                    <a:pt x="11212" y="115136"/>
                  </a:cubicBezTo>
                  <a:cubicBezTo>
                    <a:pt x="10301" y="116898"/>
                    <a:pt x="9404" y="118691"/>
                    <a:pt x="8554" y="120529"/>
                  </a:cubicBezTo>
                  <a:cubicBezTo>
                    <a:pt x="7718" y="122367"/>
                    <a:pt x="6913" y="124235"/>
                    <a:pt x="6199" y="126134"/>
                  </a:cubicBezTo>
                  <a:cubicBezTo>
                    <a:pt x="5834" y="127091"/>
                    <a:pt x="5500" y="128048"/>
                    <a:pt x="5166" y="129005"/>
                  </a:cubicBezTo>
                  <a:lnTo>
                    <a:pt x="4695" y="130464"/>
                  </a:lnTo>
                  <a:cubicBezTo>
                    <a:pt x="4543" y="130935"/>
                    <a:pt x="4406" y="131436"/>
                    <a:pt x="4254" y="131922"/>
                  </a:cubicBezTo>
                  <a:lnTo>
                    <a:pt x="4027" y="132667"/>
                  </a:lnTo>
                  <a:lnTo>
                    <a:pt x="3844" y="133396"/>
                  </a:lnTo>
                  <a:lnTo>
                    <a:pt x="3464" y="134854"/>
                  </a:lnTo>
                  <a:lnTo>
                    <a:pt x="3085" y="136313"/>
                  </a:lnTo>
                  <a:lnTo>
                    <a:pt x="2750" y="137786"/>
                  </a:lnTo>
                  <a:cubicBezTo>
                    <a:pt x="1824" y="141705"/>
                    <a:pt x="1125" y="145686"/>
                    <a:pt x="639" y="149696"/>
                  </a:cubicBezTo>
                  <a:cubicBezTo>
                    <a:pt x="153" y="153752"/>
                    <a:pt x="1" y="157854"/>
                    <a:pt x="198" y="161940"/>
                  </a:cubicBezTo>
                  <a:cubicBezTo>
                    <a:pt x="259" y="162973"/>
                    <a:pt x="305" y="163991"/>
                    <a:pt x="426" y="165024"/>
                  </a:cubicBezTo>
                  <a:lnTo>
                    <a:pt x="609" y="166574"/>
                  </a:lnTo>
                  <a:lnTo>
                    <a:pt x="836" y="168123"/>
                  </a:lnTo>
                  <a:lnTo>
                    <a:pt x="958" y="168898"/>
                  </a:lnTo>
                  <a:cubicBezTo>
                    <a:pt x="1003" y="169141"/>
                    <a:pt x="1064" y="169399"/>
                    <a:pt x="1110" y="169658"/>
                  </a:cubicBezTo>
                  <a:lnTo>
                    <a:pt x="1429" y="171207"/>
                  </a:lnTo>
                  <a:cubicBezTo>
                    <a:pt x="1535" y="171708"/>
                    <a:pt x="1687" y="172210"/>
                    <a:pt x="1809" y="172726"/>
                  </a:cubicBezTo>
                  <a:lnTo>
                    <a:pt x="2006" y="173486"/>
                  </a:lnTo>
                  <a:cubicBezTo>
                    <a:pt x="2067" y="173744"/>
                    <a:pt x="2158" y="173987"/>
                    <a:pt x="2234" y="174245"/>
                  </a:cubicBezTo>
                  <a:lnTo>
                    <a:pt x="2705" y="175765"/>
                  </a:lnTo>
                  <a:cubicBezTo>
                    <a:pt x="2887" y="176251"/>
                    <a:pt x="3070" y="176752"/>
                    <a:pt x="3267" y="177253"/>
                  </a:cubicBezTo>
                  <a:lnTo>
                    <a:pt x="3556" y="177998"/>
                  </a:lnTo>
                  <a:lnTo>
                    <a:pt x="3875" y="178727"/>
                  </a:lnTo>
                  <a:cubicBezTo>
                    <a:pt x="4087" y="179213"/>
                    <a:pt x="4285" y="179699"/>
                    <a:pt x="4528" y="180185"/>
                  </a:cubicBezTo>
                  <a:cubicBezTo>
                    <a:pt x="5470" y="182099"/>
                    <a:pt x="6548" y="183953"/>
                    <a:pt x="7794" y="185700"/>
                  </a:cubicBezTo>
                  <a:cubicBezTo>
                    <a:pt x="9040" y="187447"/>
                    <a:pt x="10422" y="189087"/>
                    <a:pt x="11941" y="190591"/>
                  </a:cubicBezTo>
                  <a:lnTo>
                    <a:pt x="13096" y="191716"/>
                  </a:lnTo>
                  <a:lnTo>
                    <a:pt x="14296" y="192764"/>
                  </a:lnTo>
                  <a:lnTo>
                    <a:pt x="14600" y="193037"/>
                  </a:lnTo>
                  <a:lnTo>
                    <a:pt x="14904" y="193280"/>
                  </a:lnTo>
                  <a:lnTo>
                    <a:pt x="15526" y="193782"/>
                  </a:lnTo>
                  <a:lnTo>
                    <a:pt x="16164" y="194268"/>
                  </a:lnTo>
                  <a:cubicBezTo>
                    <a:pt x="16377" y="194435"/>
                    <a:pt x="16590" y="194587"/>
                    <a:pt x="16802" y="194739"/>
                  </a:cubicBezTo>
                  <a:cubicBezTo>
                    <a:pt x="14585" y="193128"/>
                    <a:pt x="12534" y="191275"/>
                    <a:pt x="10680" y="189255"/>
                  </a:cubicBezTo>
                  <a:cubicBezTo>
                    <a:pt x="8842" y="187219"/>
                    <a:pt x="7232" y="185001"/>
                    <a:pt x="5865" y="182616"/>
                  </a:cubicBezTo>
                  <a:cubicBezTo>
                    <a:pt x="4528" y="180261"/>
                    <a:pt x="3434" y="177785"/>
                    <a:pt x="2599" y="175218"/>
                  </a:cubicBezTo>
                  <a:lnTo>
                    <a:pt x="2295" y="174245"/>
                  </a:lnTo>
                  <a:cubicBezTo>
                    <a:pt x="2204" y="173926"/>
                    <a:pt x="2082" y="173607"/>
                    <a:pt x="2006" y="173288"/>
                  </a:cubicBezTo>
                  <a:lnTo>
                    <a:pt x="1520" y="171329"/>
                  </a:lnTo>
                  <a:lnTo>
                    <a:pt x="1125" y="169384"/>
                  </a:lnTo>
                  <a:cubicBezTo>
                    <a:pt x="1049" y="169050"/>
                    <a:pt x="1003" y="168731"/>
                    <a:pt x="958" y="168397"/>
                  </a:cubicBezTo>
                  <a:lnTo>
                    <a:pt x="806" y="167424"/>
                  </a:lnTo>
                  <a:cubicBezTo>
                    <a:pt x="426" y="164827"/>
                    <a:pt x="229" y="162214"/>
                    <a:pt x="214" y="159601"/>
                  </a:cubicBezTo>
                  <a:lnTo>
                    <a:pt x="198" y="158629"/>
                  </a:lnTo>
                  <a:cubicBezTo>
                    <a:pt x="198" y="158294"/>
                    <a:pt x="214" y="157975"/>
                    <a:pt x="214" y="157656"/>
                  </a:cubicBezTo>
                  <a:lnTo>
                    <a:pt x="274" y="155712"/>
                  </a:lnTo>
                  <a:lnTo>
                    <a:pt x="396" y="153783"/>
                  </a:lnTo>
                  <a:lnTo>
                    <a:pt x="457" y="152826"/>
                  </a:lnTo>
                  <a:cubicBezTo>
                    <a:pt x="472" y="152507"/>
                    <a:pt x="517" y="152188"/>
                    <a:pt x="548" y="151869"/>
                  </a:cubicBezTo>
                  <a:cubicBezTo>
                    <a:pt x="1049" y="146810"/>
                    <a:pt x="1900" y="141781"/>
                    <a:pt x="3115" y="136829"/>
                  </a:cubicBezTo>
                  <a:cubicBezTo>
                    <a:pt x="3252" y="136206"/>
                    <a:pt x="3434" y="135599"/>
                    <a:pt x="3586" y="134976"/>
                  </a:cubicBezTo>
                  <a:lnTo>
                    <a:pt x="4057" y="133138"/>
                  </a:lnTo>
                  <a:lnTo>
                    <a:pt x="4178" y="132682"/>
                  </a:lnTo>
                  <a:lnTo>
                    <a:pt x="4315" y="132211"/>
                  </a:lnTo>
                  <a:lnTo>
                    <a:pt x="4589" y="131284"/>
                  </a:lnTo>
                  <a:cubicBezTo>
                    <a:pt x="4771" y="130661"/>
                    <a:pt x="4999" y="130054"/>
                    <a:pt x="5181" y="129446"/>
                  </a:cubicBezTo>
                  <a:cubicBezTo>
                    <a:pt x="5986" y="127015"/>
                    <a:pt x="6913" y="124615"/>
                    <a:pt x="7961" y="122260"/>
                  </a:cubicBezTo>
                  <a:cubicBezTo>
                    <a:pt x="8994" y="119921"/>
                    <a:pt x="10133" y="117642"/>
                    <a:pt x="11288" y="115394"/>
                  </a:cubicBezTo>
                  <a:cubicBezTo>
                    <a:pt x="12443" y="113161"/>
                    <a:pt x="13627" y="110973"/>
                    <a:pt x="14721" y="108786"/>
                  </a:cubicBezTo>
                  <a:cubicBezTo>
                    <a:pt x="15815" y="106629"/>
                    <a:pt x="16802" y="104411"/>
                    <a:pt x="17668" y="102147"/>
                  </a:cubicBezTo>
                  <a:cubicBezTo>
                    <a:pt x="18519" y="99899"/>
                    <a:pt x="19203" y="97590"/>
                    <a:pt x="19750" y="95250"/>
                  </a:cubicBezTo>
                  <a:cubicBezTo>
                    <a:pt x="20281" y="92865"/>
                    <a:pt x="20691" y="90450"/>
                    <a:pt x="20950" y="88034"/>
                  </a:cubicBezTo>
                  <a:lnTo>
                    <a:pt x="21132" y="86166"/>
                  </a:lnTo>
                  <a:lnTo>
                    <a:pt x="21284" y="84343"/>
                  </a:lnTo>
                  <a:lnTo>
                    <a:pt x="21314" y="83462"/>
                  </a:lnTo>
                  <a:cubicBezTo>
                    <a:pt x="21329" y="83158"/>
                    <a:pt x="21329" y="82869"/>
                    <a:pt x="21329" y="82565"/>
                  </a:cubicBezTo>
                  <a:cubicBezTo>
                    <a:pt x="21329" y="81964"/>
                    <a:pt x="21344" y="81377"/>
                    <a:pt x="21315" y="80775"/>
                  </a:cubicBezTo>
                  <a:lnTo>
                    <a:pt x="21315" y="80775"/>
                  </a:lnTo>
                  <a:cubicBezTo>
                    <a:pt x="21367" y="80933"/>
                    <a:pt x="21434" y="81271"/>
                    <a:pt x="21484" y="81271"/>
                  </a:cubicBezTo>
                  <a:cubicBezTo>
                    <a:pt x="21522" y="81271"/>
                    <a:pt x="21551" y="81081"/>
                    <a:pt x="21557" y="80484"/>
                  </a:cubicBezTo>
                  <a:cubicBezTo>
                    <a:pt x="21573" y="80788"/>
                    <a:pt x="21588" y="81107"/>
                    <a:pt x="21603" y="81411"/>
                  </a:cubicBezTo>
                  <a:lnTo>
                    <a:pt x="21618" y="82322"/>
                  </a:lnTo>
                  <a:cubicBezTo>
                    <a:pt x="21633" y="82945"/>
                    <a:pt x="21603" y="83553"/>
                    <a:pt x="21588" y="84160"/>
                  </a:cubicBezTo>
                  <a:cubicBezTo>
                    <a:pt x="21588" y="84464"/>
                    <a:pt x="21542" y="84768"/>
                    <a:pt x="21527" y="85087"/>
                  </a:cubicBezTo>
                  <a:lnTo>
                    <a:pt x="21466" y="86014"/>
                  </a:lnTo>
                  <a:lnTo>
                    <a:pt x="21299" y="87913"/>
                  </a:lnTo>
                  <a:cubicBezTo>
                    <a:pt x="21056" y="90389"/>
                    <a:pt x="20676" y="92850"/>
                    <a:pt x="20129" y="95281"/>
                  </a:cubicBezTo>
                  <a:cubicBezTo>
                    <a:pt x="19598" y="97696"/>
                    <a:pt x="18899" y="100051"/>
                    <a:pt x="18033" y="102360"/>
                  </a:cubicBezTo>
                  <a:cubicBezTo>
                    <a:pt x="17152" y="104669"/>
                    <a:pt x="16149" y="106932"/>
                    <a:pt x="15010" y="109135"/>
                  </a:cubicBezTo>
                  <a:cubicBezTo>
                    <a:pt x="13901" y="111383"/>
                    <a:pt x="12686" y="113601"/>
                    <a:pt x="11516" y="115865"/>
                  </a:cubicBezTo>
                  <a:cubicBezTo>
                    <a:pt x="10331" y="118144"/>
                    <a:pt x="9176" y="120453"/>
                    <a:pt x="8143" y="122838"/>
                  </a:cubicBezTo>
                  <a:cubicBezTo>
                    <a:pt x="7110" y="125208"/>
                    <a:pt x="6169" y="127638"/>
                    <a:pt x="5363" y="130099"/>
                  </a:cubicBezTo>
                  <a:lnTo>
                    <a:pt x="5060" y="131026"/>
                  </a:lnTo>
                  <a:lnTo>
                    <a:pt x="4771" y="131968"/>
                  </a:lnTo>
                  <a:cubicBezTo>
                    <a:pt x="4680" y="132272"/>
                    <a:pt x="4573" y="132591"/>
                    <a:pt x="4497" y="132894"/>
                  </a:cubicBezTo>
                  <a:lnTo>
                    <a:pt x="4239" y="133836"/>
                  </a:lnTo>
                  <a:cubicBezTo>
                    <a:pt x="3920" y="135082"/>
                    <a:pt x="3571" y="136313"/>
                    <a:pt x="3297" y="137573"/>
                  </a:cubicBezTo>
                  <a:cubicBezTo>
                    <a:pt x="2067" y="142587"/>
                    <a:pt x="1216" y="147691"/>
                    <a:pt x="745" y="152826"/>
                  </a:cubicBezTo>
                  <a:lnTo>
                    <a:pt x="609" y="154785"/>
                  </a:lnTo>
                  <a:lnTo>
                    <a:pt x="548" y="155757"/>
                  </a:lnTo>
                  <a:lnTo>
                    <a:pt x="533" y="156730"/>
                  </a:lnTo>
                  <a:cubicBezTo>
                    <a:pt x="517" y="157383"/>
                    <a:pt x="487" y="158051"/>
                    <a:pt x="487" y="158705"/>
                  </a:cubicBezTo>
                  <a:lnTo>
                    <a:pt x="502" y="160664"/>
                  </a:lnTo>
                  <a:cubicBezTo>
                    <a:pt x="502" y="161333"/>
                    <a:pt x="563" y="162001"/>
                    <a:pt x="593" y="162654"/>
                  </a:cubicBezTo>
                  <a:cubicBezTo>
                    <a:pt x="639" y="163292"/>
                    <a:pt x="669" y="163976"/>
                    <a:pt x="745" y="164629"/>
                  </a:cubicBezTo>
                  <a:cubicBezTo>
                    <a:pt x="821" y="165282"/>
                    <a:pt x="882" y="165951"/>
                    <a:pt x="958" y="166604"/>
                  </a:cubicBezTo>
                  <a:lnTo>
                    <a:pt x="1262" y="168579"/>
                  </a:lnTo>
                  <a:cubicBezTo>
                    <a:pt x="1717" y="171238"/>
                    <a:pt x="2416" y="173850"/>
                    <a:pt x="3328" y="176387"/>
                  </a:cubicBezTo>
                  <a:cubicBezTo>
                    <a:pt x="4270" y="178970"/>
                    <a:pt x="5470" y="181431"/>
                    <a:pt x="6943" y="183740"/>
                  </a:cubicBezTo>
                  <a:cubicBezTo>
                    <a:pt x="8417" y="186080"/>
                    <a:pt x="10164" y="188237"/>
                    <a:pt x="12124" y="190166"/>
                  </a:cubicBezTo>
                  <a:cubicBezTo>
                    <a:pt x="14083" y="192110"/>
                    <a:pt x="16240" y="193842"/>
                    <a:pt x="18549" y="195346"/>
                  </a:cubicBezTo>
                  <a:lnTo>
                    <a:pt x="18276" y="195772"/>
                  </a:lnTo>
                  <a:lnTo>
                    <a:pt x="19507" y="196577"/>
                  </a:lnTo>
                  <a:cubicBezTo>
                    <a:pt x="19917" y="196835"/>
                    <a:pt x="20327" y="197078"/>
                    <a:pt x="20752" y="197336"/>
                  </a:cubicBezTo>
                  <a:lnTo>
                    <a:pt x="21375" y="197716"/>
                  </a:lnTo>
                  <a:lnTo>
                    <a:pt x="22013" y="198066"/>
                  </a:lnTo>
                  <a:cubicBezTo>
                    <a:pt x="22454" y="198293"/>
                    <a:pt x="22864" y="198536"/>
                    <a:pt x="23304" y="198749"/>
                  </a:cubicBezTo>
                  <a:cubicBezTo>
                    <a:pt x="24170" y="199190"/>
                    <a:pt x="25036" y="199615"/>
                    <a:pt x="25917" y="200025"/>
                  </a:cubicBezTo>
                  <a:cubicBezTo>
                    <a:pt x="26798" y="200420"/>
                    <a:pt x="27679" y="200785"/>
                    <a:pt x="28576" y="201165"/>
                  </a:cubicBezTo>
                  <a:cubicBezTo>
                    <a:pt x="30368" y="201863"/>
                    <a:pt x="32176" y="202532"/>
                    <a:pt x="33999" y="203109"/>
                  </a:cubicBezTo>
                  <a:cubicBezTo>
                    <a:pt x="34911" y="203413"/>
                    <a:pt x="35837" y="203656"/>
                    <a:pt x="36749" y="203929"/>
                  </a:cubicBezTo>
                  <a:lnTo>
                    <a:pt x="38131" y="204309"/>
                  </a:lnTo>
                  <a:cubicBezTo>
                    <a:pt x="38587" y="204446"/>
                    <a:pt x="39058" y="204567"/>
                    <a:pt x="39514" y="204674"/>
                  </a:cubicBezTo>
                  <a:lnTo>
                    <a:pt x="40911" y="205023"/>
                  </a:lnTo>
                  <a:lnTo>
                    <a:pt x="42309" y="205327"/>
                  </a:lnTo>
                  <a:cubicBezTo>
                    <a:pt x="43235" y="205555"/>
                    <a:pt x="44162" y="205737"/>
                    <a:pt x="45089" y="205935"/>
                  </a:cubicBezTo>
                  <a:cubicBezTo>
                    <a:pt x="46957" y="206299"/>
                    <a:pt x="48826" y="206633"/>
                    <a:pt x="50710" y="206937"/>
                  </a:cubicBezTo>
                  <a:cubicBezTo>
                    <a:pt x="54462" y="207545"/>
                    <a:pt x="58229" y="208016"/>
                    <a:pt x="61997" y="208426"/>
                  </a:cubicBezTo>
                  <a:cubicBezTo>
                    <a:pt x="68256" y="209049"/>
                    <a:pt x="73633" y="209186"/>
                    <a:pt x="78115" y="209246"/>
                  </a:cubicBezTo>
                  <a:cubicBezTo>
                    <a:pt x="72615" y="208684"/>
                    <a:pt x="67010" y="208183"/>
                    <a:pt x="61343" y="207515"/>
                  </a:cubicBezTo>
                  <a:cubicBezTo>
                    <a:pt x="55677" y="206846"/>
                    <a:pt x="49935" y="206026"/>
                    <a:pt x="44223" y="204810"/>
                  </a:cubicBezTo>
                  <a:cubicBezTo>
                    <a:pt x="38496" y="203580"/>
                    <a:pt x="32769" y="201970"/>
                    <a:pt x="27269" y="199554"/>
                  </a:cubicBezTo>
                  <a:cubicBezTo>
                    <a:pt x="24489" y="198339"/>
                    <a:pt x="21816" y="196911"/>
                    <a:pt x="19294" y="195255"/>
                  </a:cubicBezTo>
                  <a:cubicBezTo>
                    <a:pt x="16727" y="193569"/>
                    <a:pt x="14341" y="191624"/>
                    <a:pt x="12215" y="189422"/>
                  </a:cubicBezTo>
                  <a:cubicBezTo>
                    <a:pt x="10058" y="187204"/>
                    <a:pt x="8204" y="184712"/>
                    <a:pt x="6670" y="182023"/>
                  </a:cubicBezTo>
                  <a:cubicBezTo>
                    <a:pt x="5151" y="179350"/>
                    <a:pt x="3951" y="176509"/>
                    <a:pt x="3100" y="173547"/>
                  </a:cubicBezTo>
                  <a:cubicBezTo>
                    <a:pt x="2249" y="170615"/>
                    <a:pt x="1687" y="167607"/>
                    <a:pt x="1429" y="164569"/>
                  </a:cubicBezTo>
                  <a:cubicBezTo>
                    <a:pt x="1155" y="161561"/>
                    <a:pt x="1095" y="158538"/>
                    <a:pt x="1231" y="155530"/>
                  </a:cubicBezTo>
                  <a:cubicBezTo>
                    <a:pt x="1383" y="152537"/>
                    <a:pt x="1717" y="149559"/>
                    <a:pt x="2143" y="146612"/>
                  </a:cubicBezTo>
                  <a:lnTo>
                    <a:pt x="2523" y="144425"/>
                  </a:lnTo>
                  <a:lnTo>
                    <a:pt x="2705" y="143316"/>
                  </a:lnTo>
                  <a:lnTo>
                    <a:pt x="2933" y="142237"/>
                  </a:lnTo>
                  <a:lnTo>
                    <a:pt x="3373" y="140050"/>
                  </a:lnTo>
                  <a:lnTo>
                    <a:pt x="3859" y="137908"/>
                  </a:lnTo>
                  <a:cubicBezTo>
                    <a:pt x="4178" y="136464"/>
                    <a:pt x="4573" y="135036"/>
                    <a:pt x="4938" y="133608"/>
                  </a:cubicBezTo>
                  <a:cubicBezTo>
                    <a:pt x="5120" y="132894"/>
                    <a:pt x="5348" y="132180"/>
                    <a:pt x="5561" y="131466"/>
                  </a:cubicBezTo>
                  <a:cubicBezTo>
                    <a:pt x="5774" y="130752"/>
                    <a:pt x="6017" y="130054"/>
                    <a:pt x="6244" y="129355"/>
                  </a:cubicBezTo>
                  <a:cubicBezTo>
                    <a:pt x="7217" y="126560"/>
                    <a:pt x="8326" y="123825"/>
                    <a:pt x="9571" y="121152"/>
                  </a:cubicBezTo>
                  <a:lnTo>
                    <a:pt x="9571" y="121152"/>
                  </a:lnTo>
                  <a:cubicBezTo>
                    <a:pt x="8538" y="123415"/>
                    <a:pt x="7581" y="125739"/>
                    <a:pt x="6731" y="128155"/>
                  </a:cubicBezTo>
                  <a:cubicBezTo>
                    <a:pt x="6518" y="128762"/>
                    <a:pt x="6305" y="129370"/>
                    <a:pt x="6108" y="129978"/>
                  </a:cubicBezTo>
                  <a:cubicBezTo>
                    <a:pt x="5910" y="130585"/>
                    <a:pt x="5713" y="131208"/>
                    <a:pt x="5531" y="131831"/>
                  </a:cubicBezTo>
                  <a:cubicBezTo>
                    <a:pt x="5136" y="133077"/>
                    <a:pt x="4847" y="134338"/>
                    <a:pt x="4513" y="135599"/>
                  </a:cubicBezTo>
                  <a:lnTo>
                    <a:pt x="4270" y="136540"/>
                  </a:lnTo>
                  <a:lnTo>
                    <a:pt x="4057" y="137497"/>
                  </a:lnTo>
                  <a:lnTo>
                    <a:pt x="3632" y="139396"/>
                  </a:lnTo>
                  <a:cubicBezTo>
                    <a:pt x="3480" y="140034"/>
                    <a:pt x="3358" y="140688"/>
                    <a:pt x="3221" y="141326"/>
                  </a:cubicBezTo>
                  <a:lnTo>
                    <a:pt x="2842" y="143270"/>
                  </a:lnTo>
                  <a:cubicBezTo>
                    <a:pt x="2735" y="143908"/>
                    <a:pt x="2629" y="144561"/>
                    <a:pt x="2523" y="145215"/>
                  </a:cubicBezTo>
                  <a:lnTo>
                    <a:pt x="2356" y="146187"/>
                  </a:lnTo>
                  <a:lnTo>
                    <a:pt x="2280" y="146688"/>
                  </a:lnTo>
                  <a:lnTo>
                    <a:pt x="2219" y="147174"/>
                  </a:lnTo>
                  <a:cubicBezTo>
                    <a:pt x="2052" y="148481"/>
                    <a:pt x="1854" y="149787"/>
                    <a:pt x="1748" y="151124"/>
                  </a:cubicBezTo>
                  <a:cubicBezTo>
                    <a:pt x="1201" y="156396"/>
                    <a:pt x="1171" y="161773"/>
                    <a:pt x="1900" y="167014"/>
                  </a:cubicBezTo>
                  <a:cubicBezTo>
                    <a:pt x="2249" y="169642"/>
                    <a:pt x="2826" y="172225"/>
                    <a:pt x="3616" y="174732"/>
                  </a:cubicBezTo>
                  <a:cubicBezTo>
                    <a:pt x="4406" y="177193"/>
                    <a:pt x="5424" y="179578"/>
                    <a:pt x="6655" y="181841"/>
                  </a:cubicBezTo>
                  <a:lnTo>
                    <a:pt x="7338" y="183026"/>
                  </a:lnTo>
                  <a:cubicBezTo>
                    <a:pt x="7566" y="183406"/>
                    <a:pt x="7840" y="183786"/>
                    <a:pt x="8083" y="184165"/>
                  </a:cubicBezTo>
                  <a:cubicBezTo>
                    <a:pt x="8554" y="184940"/>
                    <a:pt x="9116" y="185654"/>
                    <a:pt x="9647" y="186383"/>
                  </a:cubicBezTo>
                  <a:cubicBezTo>
                    <a:pt x="10741" y="187796"/>
                    <a:pt x="11941" y="189133"/>
                    <a:pt x="13233" y="190363"/>
                  </a:cubicBezTo>
                  <a:lnTo>
                    <a:pt x="13719" y="190834"/>
                  </a:lnTo>
                  <a:cubicBezTo>
                    <a:pt x="13871" y="190986"/>
                    <a:pt x="14053" y="191138"/>
                    <a:pt x="14205" y="191275"/>
                  </a:cubicBezTo>
                  <a:lnTo>
                    <a:pt x="15207" y="192156"/>
                  </a:lnTo>
                  <a:cubicBezTo>
                    <a:pt x="15542" y="192445"/>
                    <a:pt x="15891" y="192718"/>
                    <a:pt x="16240" y="192992"/>
                  </a:cubicBezTo>
                  <a:lnTo>
                    <a:pt x="16757" y="193402"/>
                  </a:lnTo>
                  <a:cubicBezTo>
                    <a:pt x="16924" y="193538"/>
                    <a:pt x="17106" y="193660"/>
                    <a:pt x="17289" y="193782"/>
                  </a:cubicBezTo>
                  <a:lnTo>
                    <a:pt x="18352" y="194556"/>
                  </a:lnTo>
                  <a:cubicBezTo>
                    <a:pt x="18701" y="194799"/>
                    <a:pt x="19066" y="195042"/>
                    <a:pt x="19431" y="195285"/>
                  </a:cubicBezTo>
                  <a:cubicBezTo>
                    <a:pt x="20160" y="195772"/>
                    <a:pt x="20904" y="196197"/>
                    <a:pt x="21649" y="196638"/>
                  </a:cubicBezTo>
                  <a:cubicBezTo>
                    <a:pt x="24596" y="198324"/>
                    <a:pt x="27695" y="199767"/>
                    <a:pt x="30885" y="200921"/>
                  </a:cubicBezTo>
                  <a:cubicBezTo>
                    <a:pt x="33999" y="202061"/>
                    <a:pt x="37174" y="203003"/>
                    <a:pt x="40395" y="203777"/>
                  </a:cubicBezTo>
                  <a:cubicBezTo>
                    <a:pt x="46760" y="205312"/>
                    <a:pt x="53125" y="206254"/>
                    <a:pt x="59429" y="206998"/>
                  </a:cubicBezTo>
                  <a:cubicBezTo>
                    <a:pt x="65749" y="207742"/>
                    <a:pt x="72023" y="208259"/>
                    <a:pt x="78236" y="208867"/>
                  </a:cubicBezTo>
                  <a:lnTo>
                    <a:pt x="82277" y="209277"/>
                  </a:lnTo>
                  <a:cubicBezTo>
                    <a:pt x="84055" y="209292"/>
                    <a:pt x="85634" y="209292"/>
                    <a:pt x="87047" y="209307"/>
                  </a:cubicBezTo>
                  <a:cubicBezTo>
                    <a:pt x="89827" y="209277"/>
                    <a:pt x="91924" y="209170"/>
                    <a:pt x="91969" y="208806"/>
                  </a:cubicBezTo>
                  <a:cubicBezTo>
                    <a:pt x="92030" y="208441"/>
                    <a:pt x="90025" y="207712"/>
                    <a:pt x="84510" y="206861"/>
                  </a:cubicBezTo>
                  <a:cubicBezTo>
                    <a:pt x="83113" y="206740"/>
                    <a:pt x="81047" y="206557"/>
                    <a:pt x="79300" y="206421"/>
                  </a:cubicBezTo>
                  <a:lnTo>
                    <a:pt x="76185" y="206163"/>
                  </a:lnTo>
                  <a:cubicBezTo>
                    <a:pt x="75107" y="205828"/>
                    <a:pt x="75760" y="205600"/>
                    <a:pt x="76444" y="205403"/>
                  </a:cubicBezTo>
                  <a:cubicBezTo>
                    <a:pt x="67481" y="204613"/>
                    <a:pt x="58533" y="203884"/>
                    <a:pt x="49737" y="202380"/>
                  </a:cubicBezTo>
                  <a:cubicBezTo>
                    <a:pt x="47535" y="202000"/>
                    <a:pt x="45347" y="201575"/>
                    <a:pt x="43175" y="201089"/>
                  </a:cubicBezTo>
                  <a:cubicBezTo>
                    <a:pt x="42096" y="200846"/>
                    <a:pt x="41017" y="200572"/>
                    <a:pt x="39939" y="200299"/>
                  </a:cubicBezTo>
                  <a:lnTo>
                    <a:pt x="38329" y="199873"/>
                  </a:lnTo>
                  <a:cubicBezTo>
                    <a:pt x="37797" y="199737"/>
                    <a:pt x="37265" y="199554"/>
                    <a:pt x="36734" y="199402"/>
                  </a:cubicBezTo>
                  <a:cubicBezTo>
                    <a:pt x="34622" y="198764"/>
                    <a:pt x="32526" y="198066"/>
                    <a:pt x="30490" y="197245"/>
                  </a:cubicBezTo>
                  <a:cubicBezTo>
                    <a:pt x="28454" y="196425"/>
                    <a:pt x="26464" y="195498"/>
                    <a:pt x="24535" y="194450"/>
                  </a:cubicBezTo>
                  <a:lnTo>
                    <a:pt x="24535" y="194450"/>
                  </a:lnTo>
                  <a:cubicBezTo>
                    <a:pt x="26479" y="195483"/>
                    <a:pt x="28469" y="196410"/>
                    <a:pt x="30520" y="197230"/>
                  </a:cubicBezTo>
                  <a:cubicBezTo>
                    <a:pt x="32571" y="198050"/>
                    <a:pt x="34683" y="198749"/>
                    <a:pt x="36825" y="199372"/>
                  </a:cubicBezTo>
                  <a:cubicBezTo>
                    <a:pt x="38951" y="200010"/>
                    <a:pt x="41109" y="200557"/>
                    <a:pt x="43296" y="201043"/>
                  </a:cubicBezTo>
                  <a:cubicBezTo>
                    <a:pt x="45499" y="201529"/>
                    <a:pt x="47702" y="201939"/>
                    <a:pt x="49920" y="202304"/>
                  </a:cubicBezTo>
                  <a:cubicBezTo>
                    <a:pt x="58822" y="203777"/>
                    <a:pt x="67906" y="204461"/>
                    <a:pt x="77021" y="205205"/>
                  </a:cubicBezTo>
                  <a:cubicBezTo>
                    <a:pt x="77659" y="204947"/>
                    <a:pt x="77522" y="204674"/>
                    <a:pt x="73542" y="204172"/>
                  </a:cubicBezTo>
                  <a:cubicBezTo>
                    <a:pt x="70792" y="203747"/>
                    <a:pt x="64564" y="203307"/>
                    <a:pt x="57728" y="202517"/>
                  </a:cubicBezTo>
                  <a:cubicBezTo>
                    <a:pt x="54310" y="202137"/>
                    <a:pt x="50725" y="201651"/>
                    <a:pt x="47367" y="201043"/>
                  </a:cubicBezTo>
                  <a:cubicBezTo>
                    <a:pt x="44284" y="200496"/>
                    <a:pt x="41230" y="199797"/>
                    <a:pt x="38222" y="198947"/>
                  </a:cubicBezTo>
                  <a:lnTo>
                    <a:pt x="36901" y="198536"/>
                  </a:lnTo>
                  <a:lnTo>
                    <a:pt x="36232" y="198324"/>
                  </a:lnTo>
                  <a:lnTo>
                    <a:pt x="35564" y="198111"/>
                  </a:lnTo>
                  <a:cubicBezTo>
                    <a:pt x="35123" y="197959"/>
                    <a:pt x="34683" y="197822"/>
                    <a:pt x="34242" y="197655"/>
                  </a:cubicBezTo>
                  <a:lnTo>
                    <a:pt x="32920" y="197184"/>
                  </a:lnTo>
                  <a:cubicBezTo>
                    <a:pt x="32480" y="197032"/>
                    <a:pt x="32039" y="196850"/>
                    <a:pt x="31614" y="196683"/>
                  </a:cubicBezTo>
                  <a:cubicBezTo>
                    <a:pt x="31173" y="196501"/>
                    <a:pt x="30733" y="196349"/>
                    <a:pt x="30308" y="196151"/>
                  </a:cubicBezTo>
                  <a:lnTo>
                    <a:pt x="29016" y="195605"/>
                  </a:lnTo>
                  <a:lnTo>
                    <a:pt x="27755" y="195012"/>
                  </a:lnTo>
                  <a:cubicBezTo>
                    <a:pt x="24368" y="193432"/>
                    <a:pt x="21193" y="191457"/>
                    <a:pt x="18306" y="189103"/>
                  </a:cubicBezTo>
                  <a:cubicBezTo>
                    <a:pt x="16894" y="187918"/>
                    <a:pt x="15557" y="186626"/>
                    <a:pt x="14326" y="185244"/>
                  </a:cubicBezTo>
                  <a:cubicBezTo>
                    <a:pt x="13126" y="183846"/>
                    <a:pt x="12017" y="182358"/>
                    <a:pt x="11045" y="180778"/>
                  </a:cubicBezTo>
                  <a:cubicBezTo>
                    <a:pt x="10088" y="179198"/>
                    <a:pt x="9268" y="177542"/>
                    <a:pt x="8554" y="175825"/>
                  </a:cubicBezTo>
                  <a:cubicBezTo>
                    <a:pt x="8235" y="174959"/>
                    <a:pt x="7885" y="174094"/>
                    <a:pt x="7627" y="173197"/>
                  </a:cubicBezTo>
                  <a:lnTo>
                    <a:pt x="7414" y="172529"/>
                  </a:lnTo>
                  <a:cubicBezTo>
                    <a:pt x="7353" y="172301"/>
                    <a:pt x="7278" y="172088"/>
                    <a:pt x="7232" y="171860"/>
                  </a:cubicBezTo>
                  <a:lnTo>
                    <a:pt x="6883" y="170493"/>
                  </a:lnTo>
                  <a:lnTo>
                    <a:pt x="6791" y="170159"/>
                  </a:lnTo>
                  <a:cubicBezTo>
                    <a:pt x="6761" y="170037"/>
                    <a:pt x="6746" y="169931"/>
                    <a:pt x="6715" y="169810"/>
                  </a:cubicBezTo>
                  <a:lnTo>
                    <a:pt x="6579" y="169111"/>
                  </a:lnTo>
                  <a:lnTo>
                    <a:pt x="6442" y="168427"/>
                  </a:lnTo>
                  <a:cubicBezTo>
                    <a:pt x="6396" y="168199"/>
                    <a:pt x="6336" y="167971"/>
                    <a:pt x="6305" y="167728"/>
                  </a:cubicBezTo>
                  <a:cubicBezTo>
                    <a:pt x="6184" y="166802"/>
                    <a:pt x="6001" y="165875"/>
                    <a:pt x="5925" y="164918"/>
                  </a:cubicBezTo>
                  <a:lnTo>
                    <a:pt x="5789" y="163505"/>
                  </a:lnTo>
                  <a:lnTo>
                    <a:pt x="5698" y="162077"/>
                  </a:lnTo>
                  <a:cubicBezTo>
                    <a:pt x="5637" y="161150"/>
                    <a:pt x="5637" y="160178"/>
                    <a:pt x="5622" y="159236"/>
                  </a:cubicBezTo>
                  <a:cubicBezTo>
                    <a:pt x="5622" y="155408"/>
                    <a:pt x="5910" y="151580"/>
                    <a:pt x="6503" y="147797"/>
                  </a:cubicBezTo>
                  <a:cubicBezTo>
                    <a:pt x="7095" y="144015"/>
                    <a:pt x="7870" y="140262"/>
                    <a:pt x="8857" y="136556"/>
                  </a:cubicBezTo>
                  <a:lnTo>
                    <a:pt x="9222" y="135173"/>
                  </a:lnTo>
                  <a:cubicBezTo>
                    <a:pt x="9344" y="134717"/>
                    <a:pt x="9450" y="134246"/>
                    <a:pt x="9602" y="133821"/>
                  </a:cubicBezTo>
                  <a:lnTo>
                    <a:pt x="10012" y="132484"/>
                  </a:lnTo>
                  <a:lnTo>
                    <a:pt x="10452" y="131163"/>
                  </a:lnTo>
                  <a:cubicBezTo>
                    <a:pt x="11060" y="129400"/>
                    <a:pt x="11729" y="127669"/>
                    <a:pt x="12458" y="125982"/>
                  </a:cubicBezTo>
                  <a:cubicBezTo>
                    <a:pt x="13506" y="123537"/>
                    <a:pt x="14691" y="121121"/>
                    <a:pt x="15952" y="118706"/>
                  </a:cubicBezTo>
                  <a:cubicBezTo>
                    <a:pt x="17228" y="116275"/>
                    <a:pt x="18580" y="113829"/>
                    <a:pt x="19856" y="111277"/>
                  </a:cubicBezTo>
                  <a:cubicBezTo>
                    <a:pt x="21193" y="108695"/>
                    <a:pt x="22347" y="106036"/>
                    <a:pt x="23350" y="103302"/>
                  </a:cubicBezTo>
                  <a:cubicBezTo>
                    <a:pt x="24353" y="100537"/>
                    <a:pt x="25143" y="97711"/>
                    <a:pt x="25705" y="94825"/>
                  </a:cubicBezTo>
                  <a:cubicBezTo>
                    <a:pt x="25796" y="94475"/>
                    <a:pt x="25857" y="94111"/>
                    <a:pt x="25917" y="93761"/>
                  </a:cubicBezTo>
                  <a:lnTo>
                    <a:pt x="26100" y="92683"/>
                  </a:lnTo>
                  <a:cubicBezTo>
                    <a:pt x="26221" y="91954"/>
                    <a:pt x="26343" y="91240"/>
                    <a:pt x="26434" y="90526"/>
                  </a:cubicBezTo>
                  <a:cubicBezTo>
                    <a:pt x="26510" y="89796"/>
                    <a:pt x="26616" y="89082"/>
                    <a:pt x="26692" y="88368"/>
                  </a:cubicBezTo>
                  <a:lnTo>
                    <a:pt x="26874" y="86242"/>
                  </a:lnTo>
                  <a:cubicBezTo>
                    <a:pt x="26935" y="85497"/>
                    <a:pt x="27011" y="84768"/>
                    <a:pt x="27026" y="84009"/>
                  </a:cubicBezTo>
                  <a:cubicBezTo>
                    <a:pt x="27041" y="83644"/>
                    <a:pt x="27072" y="83264"/>
                    <a:pt x="27072" y="82884"/>
                  </a:cubicBezTo>
                  <a:lnTo>
                    <a:pt x="27072" y="81760"/>
                  </a:lnTo>
                  <a:lnTo>
                    <a:pt x="27072" y="81183"/>
                  </a:lnTo>
                  <a:lnTo>
                    <a:pt x="27041" y="80636"/>
                  </a:lnTo>
                  <a:lnTo>
                    <a:pt x="26996" y="79512"/>
                  </a:lnTo>
                  <a:lnTo>
                    <a:pt x="26920" y="78403"/>
                  </a:lnTo>
                  <a:cubicBezTo>
                    <a:pt x="26890" y="78038"/>
                    <a:pt x="26859" y="77674"/>
                    <a:pt x="26814" y="77309"/>
                  </a:cubicBezTo>
                  <a:cubicBezTo>
                    <a:pt x="26495" y="74423"/>
                    <a:pt x="26024" y="71567"/>
                    <a:pt x="25386" y="68741"/>
                  </a:cubicBezTo>
                  <a:cubicBezTo>
                    <a:pt x="24778" y="65946"/>
                    <a:pt x="24079" y="63227"/>
                    <a:pt x="23411" y="60523"/>
                  </a:cubicBezTo>
                  <a:cubicBezTo>
                    <a:pt x="22454" y="56831"/>
                    <a:pt x="21557" y="53140"/>
                    <a:pt x="20935" y="49463"/>
                  </a:cubicBezTo>
                  <a:cubicBezTo>
                    <a:pt x="20312" y="45787"/>
                    <a:pt x="20038" y="42096"/>
                    <a:pt x="20342" y="38510"/>
                  </a:cubicBezTo>
                  <a:cubicBezTo>
                    <a:pt x="20403" y="37614"/>
                    <a:pt x="20540" y="36733"/>
                    <a:pt x="20676" y="35852"/>
                  </a:cubicBezTo>
                  <a:lnTo>
                    <a:pt x="20904" y="34697"/>
                  </a:lnTo>
                  <a:lnTo>
                    <a:pt x="21314" y="33512"/>
                  </a:lnTo>
                  <a:cubicBezTo>
                    <a:pt x="21466" y="33087"/>
                    <a:pt x="21618" y="32646"/>
                    <a:pt x="21770" y="32221"/>
                  </a:cubicBezTo>
                  <a:lnTo>
                    <a:pt x="22302" y="30960"/>
                  </a:lnTo>
                  <a:lnTo>
                    <a:pt x="22575" y="30322"/>
                  </a:lnTo>
                  <a:cubicBezTo>
                    <a:pt x="22666" y="30125"/>
                    <a:pt x="22742" y="29897"/>
                    <a:pt x="22849" y="29699"/>
                  </a:cubicBezTo>
                  <a:lnTo>
                    <a:pt x="23456" y="28484"/>
                  </a:lnTo>
                  <a:cubicBezTo>
                    <a:pt x="24261" y="26889"/>
                    <a:pt x="25188" y="25355"/>
                    <a:pt x="26221" y="23881"/>
                  </a:cubicBezTo>
                  <a:cubicBezTo>
                    <a:pt x="26343" y="23699"/>
                    <a:pt x="26495" y="23532"/>
                    <a:pt x="26616" y="23349"/>
                  </a:cubicBezTo>
                  <a:lnTo>
                    <a:pt x="27026" y="22818"/>
                  </a:lnTo>
                  <a:lnTo>
                    <a:pt x="27436" y="22301"/>
                  </a:lnTo>
                  <a:cubicBezTo>
                    <a:pt x="27573" y="22119"/>
                    <a:pt x="27695" y="21937"/>
                    <a:pt x="27847" y="21785"/>
                  </a:cubicBezTo>
                  <a:lnTo>
                    <a:pt x="28728" y="20797"/>
                  </a:lnTo>
                  <a:cubicBezTo>
                    <a:pt x="28864" y="20630"/>
                    <a:pt x="29016" y="20463"/>
                    <a:pt x="29168" y="20296"/>
                  </a:cubicBezTo>
                  <a:lnTo>
                    <a:pt x="29624" y="19825"/>
                  </a:lnTo>
                  <a:cubicBezTo>
                    <a:pt x="32085" y="17349"/>
                    <a:pt x="34880" y="15237"/>
                    <a:pt x="37949" y="13551"/>
                  </a:cubicBezTo>
                  <a:cubicBezTo>
                    <a:pt x="40972" y="11910"/>
                    <a:pt x="44147" y="10558"/>
                    <a:pt x="47443" y="9556"/>
                  </a:cubicBezTo>
                  <a:cubicBezTo>
                    <a:pt x="50649" y="8568"/>
                    <a:pt x="53900" y="7778"/>
                    <a:pt x="57196" y="7171"/>
                  </a:cubicBezTo>
                  <a:cubicBezTo>
                    <a:pt x="60417" y="6563"/>
                    <a:pt x="63592" y="6092"/>
                    <a:pt x="66660" y="5682"/>
                  </a:cubicBezTo>
                  <a:cubicBezTo>
                    <a:pt x="69380" y="5302"/>
                    <a:pt x="71658" y="4998"/>
                    <a:pt x="73497" y="4710"/>
                  </a:cubicBezTo>
                  <a:cubicBezTo>
                    <a:pt x="75350" y="4421"/>
                    <a:pt x="76747" y="4147"/>
                    <a:pt x="77735" y="3920"/>
                  </a:cubicBezTo>
                  <a:cubicBezTo>
                    <a:pt x="79710" y="3433"/>
                    <a:pt x="80029" y="3099"/>
                    <a:pt x="78950" y="2932"/>
                  </a:cubicBezTo>
                  <a:cubicBezTo>
                    <a:pt x="78267" y="2826"/>
                    <a:pt x="77029" y="2775"/>
                    <a:pt x="75306" y="2775"/>
                  </a:cubicBezTo>
                  <a:cubicBezTo>
                    <a:pt x="74309" y="2775"/>
                    <a:pt x="73149" y="2792"/>
                    <a:pt x="71841" y="2826"/>
                  </a:cubicBezTo>
                  <a:cubicBezTo>
                    <a:pt x="70048" y="2871"/>
                    <a:pt x="67982" y="2978"/>
                    <a:pt x="65673" y="3130"/>
                  </a:cubicBezTo>
                  <a:cubicBezTo>
                    <a:pt x="63364" y="3266"/>
                    <a:pt x="60812" y="3509"/>
                    <a:pt x="58047" y="3889"/>
                  </a:cubicBezTo>
                  <a:lnTo>
                    <a:pt x="57956" y="3373"/>
                  </a:lnTo>
                  <a:cubicBezTo>
                    <a:pt x="59338" y="3160"/>
                    <a:pt x="60599" y="2993"/>
                    <a:pt x="61738" y="2841"/>
                  </a:cubicBezTo>
                  <a:lnTo>
                    <a:pt x="64792" y="2461"/>
                  </a:lnTo>
                  <a:lnTo>
                    <a:pt x="67223" y="2142"/>
                  </a:lnTo>
                  <a:cubicBezTo>
                    <a:pt x="67921" y="2051"/>
                    <a:pt x="68544" y="1960"/>
                    <a:pt x="69061" y="1884"/>
                  </a:cubicBezTo>
                  <a:cubicBezTo>
                    <a:pt x="71187" y="1550"/>
                    <a:pt x="71947" y="1322"/>
                    <a:pt x="72099" y="1124"/>
                  </a:cubicBezTo>
                  <a:cubicBezTo>
                    <a:pt x="72403" y="714"/>
                    <a:pt x="70276" y="456"/>
                    <a:pt x="71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3006375" y="586000"/>
              <a:ext cx="1597775" cy="4547625"/>
            </a:xfrm>
            <a:custGeom>
              <a:avLst/>
              <a:gdLst/>
              <a:ahLst/>
              <a:cxnLst/>
              <a:rect l="l" t="t" r="r" b="b"/>
              <a:pathLst>
                <a:path w="63911" h="181905" extrusionOk="0">
                  <a:moveTo>
                    <a:pt x="20747" y="68568"/>
                  </a:moveTo>
                  <a:cubicBezTo>
                    <a:pt x="20761" y="68568"/>
                    <a:pt x="20778" y="68596"/>
                    <a:pt x="20797" y="68635"/>
                  </a:cubicBezTo>
                  <a:cubicBezTo>
                    <a:pt x="20778" y="68597"/>
                    <a:pt x="20762" y="68573"/>
                    <a:pt x="20748" y="68573"/>
                  </a:cubicBezTo>
                  <a:cubicBezTo>
                    <a:pt x="20729" y="68573"/>
                    <a:pt x="20715" y="68623"/>
                    <a:pt x="20706" y="68757"/>
                  </a:cubicBezTo>
                  <a:cubicBezTo>
                    <a:pt x="20715" y="68618"/>
                    <a:pt x="20728" y="68568"/>
                    <a:pt x="20747" y="68568"/>
                  </a:cubicBezTo>
                  <a:close/>
                  <a:moveTo>
                    <a:pt x="20676" y="69334"/>
                  </a:moveTo>
                  <a:cubicBezTo>
                    <a:pt x="20660" y="69607"/>
                    <a:pt x="20645" y="69972"/>
                    <a:pt x="20630" y="70443"/>
                  </a:cubicBezTo>
                  <a:cubicBezTo>
                    <a:pt x="20645" y="69972"/>
                    <a:pt x="20660" y="69592"/>
                    <a:pt x="20676" y="69334"/>
                  </a:cubicBezTo>
                  <a:close/>
                  <a:moveTo>
                    <a:pt x="9326" y="114976"/>
                  </a:moveTo>
                  <a:cubicBezTo>
                    <a:pt x="9246" y="115164"/>
                    <a:pt x="9170" y="115354"/>
                    <a:pt x="9100" y="115546"/>
                  </a:cubicBezTo>
                  <a:lnTo>
                    <a:pt x="8507" y="117035"/>
                  </a:lnTo>
                  <a:cubicBezTo>
                    <a:pt x="8128" y="118022"/>
                    <a:pt x="7748" y="119025"/>
                    <a:pt x="7429" y="120027"/>
                  </a:cubicBezTo>
                  <a:lnTo>
                    <a:pt x="7170" y="120787"/>
                  </a:lnTo>
                  <a:lnTo>
                    <a:pt x="6927" y="121547"/>
                  </a:lnTo>
                  <a:cubicBezTo>
                    <a:pt x="6791" y="122048"/>
                    <a:pt x="6608" y="122549"/>
                    <a:pt x="6487" y="123066"/>
                  </a:cubicBezTo>
                  <a:lnTo>
                    <a:pt x="6077" y="124600"/>
                  </a:lnTo>
                  <a:lnTo>
                    <a:pt x="5727" y="126150"/>
                  </a:lnTo>
                  <a:cubicBezTo>
                    <a:pt x="5272" y="128216"/>
                    <a:pt x="4968" y="130312"/>
                    <a:pt x="4785" y="132408"/>
                  </a:cubicBezTo>
                  <a:cubicBezTo>
                    <a:pt x="4725" y="132940"/>
                    <a:pt x="4694" y="133472"/>
                    <a:pt x="4679" y="133988"/>
                  </a:cubicBezTo>
                  <a:cubicBezTo>
                    <a:pt x="4664" y="134520"/>
                    <a:pt x="4603" y="135052"/>
                    <a:pt x="4603" y="135583"/>
                  </a:cubicBezTo>
                  <a:cubicBezTo>
                    <a:pt x="4603" y="136632"/>
                    <a:pt x="4573" y="137695"/>
                    <a:pt x="4649" y="138743"/>
                  </a:cubicBezTo>
                  <a:lnTo>
                    <a:pt x="4679" y="139533"/>
                  </a:lnTo>
                  <a:lnTo>
                    <a:pt x="4694" y="139928"/>
                  </a:lnTo>
                  <a:lnTo>
                    <a:pt x="4740" y="140323"/>
                  </a:lnTo>
                  <a:lnTo>
                    <a:pt x="4892" y="141888"/>
                  </a:lnTo>
                  <a:cubicBezTo>
                    <a:pt x="4953" y="142404"/>
                    <a:pt x="5028" y="142921"/>
                    <a:pt x="5104" y="143453"/>
                  </a:cubicBezTo>
                  <a:cubicBezTo>
                    <a:pt x="5150" y="143711"/>
                    <a:pt x="5180" y="143969"/>
                    <a:pt x="5226" y="144227"/>
                  </a:cubicBezTo>
                  <a:lnTo>
                    <a:pt x="5393" y="144987"/>
                  </a:lnTo>
                  <a:cubicBezTo>
                    <a:pt x="5575" y="146020"/>
                    <a:pt x="5864" y="147023"/>
                    <a:pt x="6122" y="148040"/>
                  </a:cubicBezTo>
                  <a:lnTo>
                    <a:pt x="6608" y="149529"/>
                  </a:lnTo>
                  <a:cubicBezTo>
                    <a:pt x="6684" y="149787"/>
                    <a:pt x="6791" y="150030"/>
                    <a:pt x="6882" y="150274"/>
                  </a:cubicBezTo>
                  <a:lnTo>
                    <a:pt x="7155" y="150988"/>
                  </a:lnTo>
                  <a:cubicBezTo>
                    <a:pt x="7930" y="152932"/>
                    <a:pt x="8887" y="154801"/>
                    <a:pt x="10011" y="156563"/>
                  </a:cubicBezTo>
                  <a:cubicBezTo>
                    <a:pt x="11135" y="158325"/>
                    <a:pt x="12442" y="159981"/>
                    <a:pt x="13885" y="161500"/>
                  </a:cubicBezTo>
                  <a:cubicBezTo>
                    <a:pt x="10938" y="158431"/>
                    <a:pt x="8614" y="154816"/>
                    <a:pt x="7049" y="150851"/>
                  </a:cubicBezTo>
                  <a:cubicBezTo>
                    <a:pt x="6654" y="149879"/>
                    <a:pt x="6335" y="148861"/>
                    <a:pt x="6016" y="147858"/>
                  </a:cubicBezTo>
                  <a:lnTo>
                    <a:pt x="5621" y="146324"/>
                  </a:lnTo>
                  <a:cubicBezTo>
                    <a:pt x="5545" y="146081"/>
                    <a:pt x="5499" y="145807"/>
                    <a:pt x="5454" y="145549"/>
                  </a:cubicBezTo>
                  <a:lnTo>
                    <a:pt x="5287" y="144774"/>
                  </a:lnTo>
                  <a:cubicBezTo>
                    <a:pt x="4877" y="142708"/>
                    <a:pt x="4633" y="140597"/>
                    <a:pt x="4573" y="138485"/>
                  </a:cubicBezTo>
                  <a:lnTo>
                    <a:pt x="4527" y="137710"/>
                  </a:lnTo>
                  <a:lnTo>
                    <a:pt x="4527" y="136905"/>
                  </a:lnTo>
                  <a:lnTo>
                    <a:pt x="4542" y="135325"/>
                  </a:lnTo>
                  <a:lnTo>
                    <a:pt x="4633" y="133730"/>
                  </a:lnTo>
                  <a:lnTo>
                    <a:pt x="4679" y="132940"/>
                  </a:lnTo>
                  <a:lnTo>
                    <a:pt x="4755" y="132150"/>
                  </a:lnTo>
                  <a:lnTo>
                    <a:pt x="4907" y="130585"/>
                  </a:lnTo>
                  <a:cubicBezTo>
                    <a:pt x="4983" y="130069"/>
                    <a:pt x="5074" y="129552"/>
                    <a:pt x="5135" y="129021"/>
                  </a:cubicBezTo>
                  <a:cubicBezTo>
                    <a:pt x="5196" y="128504"/>
                    <a:pt x="5302" y="128003"/>
                    <a:pt x="5408" y="127486"/>
                  </a:cubicBezTo>
                  <a:cubicBezTo>
                    <a:pt x="5499" y="126970"/>
                    <a:pt x="5591" y="126453"/>
                    <a:pt x="5727" y="125937"/>
                  </a:cubicBezTo>
                  <a:cubicBezTo>
                    <a:pt x="6168" y="123901"/>
                    <a:pt x="6745" y="121881"/>
                    <a:pt x="7429" y="119906"/>
                  </a:cubicBezTo>
                  <a:cubicBezTo>
                    <a:pt x="7748" y="118919"/>
                    <a:pt x="8128" y="117946"/>
                    <a:pt x="8507" y="116959"/>
                  </a:cubicBezTo>
                  <a:lnTo>
                    <a:pt x="9100" y="115516"/>
                  </a:lnTo>
                  <a:cubicBezTo>
                    <a:pt x="9172" y="115332"/>
                    <a:pt x="9248" y="115153"/>
                    <a:pt x="9326" y="114976"/>
                  </a:cubicBezTo>
                  <a:close/>
                  <a:moveTo>
                    <a:pt x="53155" y="0"/>
                  </a:moveTo>
                  <a:lnTo>
                    <a:pt x="53155" y="0"/>
                  </a:lnTo>
                  <a:cubicBezTo>
                    <a:pt x="48825" y="456"/>
                    <a:pt x="44359" y="775"/>
                    <a:pt x="39832" y="1595"/>
                  </a:cubicBezTo>
                  <a:cubicBezTo>
                    <a:pt x="38692" y="1793"/>
                    <a:pt x="37568" y="2021"/>
                    <a:pt x="36429" y="2309"/>
                  </a:cubicBezTo>
                  <a:cubicBezTo>
                    <a:pt x="35305" y="2598"/>
                    <a:pt x="34165" y="2917"/>
                    <a:pt x="33041" y="3297"/>
                  </a:cubicBezTo>
                  <a:cubicBezTo>
                    <a:pt x="30763" y="4041"/>
                    <a:pt x="28560" y="5044"/>
                    <a:pt x="26494" y="6259"/>
                  </a:cubicBezTo>
                  <a:cubicBezTo>
                    <a:pt x="25127" y="7155"/>
                    <a:pt x="23835" y="8158"/>
                    <a:pt x="22635" y="9267"/>
                  </a:cubicBezTo>
                  <a:cubicBezTo>
                    <a:pt x="22301" y="9586"/>
                    <a:pt x="21967" y="9890"/>
                    <a:pt x="21648" y="10209"/>
                  </a:cubicBezTo>
                  <a:lnTo>
                    <a:pt x="20752" y="11166"/>
                  </a:lnTo>
                  <a:cubicBezTo>
                    <a:pt x="20478" y="11470"/>
                    <a:pt x="20220" y="11789"/>
                    <a:pt x="19992" y="12062"/>
                  </a:cubicBezTo>
                  <a:lnTo>
                    <a:pt x="19794" y="12275"/>
                  </a:lnTo>
                  <a:lnTo>
                    <a:pt x="19673" y="12427"/>
                  </a:lnTo>
                  <a:lnTo>
                    <a:pt x="19597" y="12503"/>
                  </a:lnTo>
                  <a:lnTo>
                    <a:pt x="19551" y="12594"/>
                  </a:lnTo>
                  <a:lnTo>
                    <a:pt x="19248" y="13050"/>
                  </a:lnTo>
                  <a:lnTo>
                    <a:pt x="18518" y="14204"/>
                  </a:lnTo>
                  <a:lnTo>
                    <a:pt x="17865" y="15404"/>
                  </a:lnTo>
                  <a:cubicBezTo>
                    <a:pt x="17759" y="15602"/>
                    <a:pt x="17637" y="15799"/>
                    <a:pt x="17546" y="16012"/>
                  </a:cubicBezTo>
                  <a:lnTo>
                    <a:pt x="17273" y="16620"/>
                  </a:lnTo>
                  <a:lnTo>
                    <a:pt x="16999" y="17243"/>
                  </a:lnTo>
                  <a:cubicBezTo>
                    <a:pt x="16908" y="17455"/>
                    <a:pt x="16817" y="17653"/>
                    <a:pt x="16741" y="17865"/>
                  </a:cubicBezTo>
                  <a:lnTo>
                    <a:pt x="16270" y="19141"/>
                  </a:lnTo>
                  <a:cubicBezTo>
                    <a:pt x="16194" y="19354"/>
                    <a:pt x="16133" y="19567"/>
                    <a:pt x="16073" y="19779"/>
                  </a:cubicBezTo>
                  <a:lnTo>
                    <a:pt x="15890" y="20433"/>
                  </a:lnTo>
                  <a:lnTo>
                    <a:pt x="15693" y="21071"/>
                  </a:lnTo>
                  <a:cubicBezTo>
                    <a:pt x="15632" y="21283"/>
                    <a:pt x="15602" y="21496"/>
                    <a:pt x="15541" y="21724"/>
                  </a:cubicBezTo>
                  <a:cubicBezTo>
                    <a:pt x="15450" y="22149"/>
                    <a:pt x="15359" y="22590"/>
                    <a:pt x="15267" y="23015"/>
                  </a:cubicBezTo>
                  <a:cubicBezTo>
                    <a:pt x="15131" y="23881"/>
                    <a:pt x="14964" y="24747"/>
                    <a:pt x="14888" y="25613"/>
                  </a:cubicBezTo>
                  <a:lnTo>
                    <a:pt x="14827" y="26266"/>
                  </a:lnTo>
                  <a:cubicBezTo>
                    <a:pt x="14797" y="26479"/>
                    <a:pt x="14781" y="26692"/>
                    <a:pt x="14781" y="26919"/>
                  </a:cubicBezTo>
                  <a:lnTo>
                    <a:pt x="14705" y="28196"/>
                  </a:lnTo>
                  <a:cubicBezTo>
                    <a:pt x="14645" y="29897"/>
                    <a:pt x="14675" y="31598"/>
                    <a:pt x="14797" y="33285"/>
                  </a:cubicBezTo>
                  <a:cubicBezTo>
                    <a:pt x="15024" y="36627"/>
                    <a:pt x="15541" y="39878"/>
                    <a:pt x="16149" y="43053"/>
                  </a:cubicBezTo>
                  <a:cubicBezTo>
                    <a:pt x="16741" y="46228"/>
                    <a:pt x="17440" y="49327"/>
                    <a:pt x="18108" y="52395"/>
                  </a:cubicBezTo>
                  <a:cubicBezTo>
                    <a:pt x="18777" y="55449"/>
                    <a:pt x="19415" y="58487"/>
                    <a:pt x="19901" y="61480"/>
                  </a:cubicBezTo>
                  <a:cubicBezTo>
                    <a:pt x="20007" y="62224"/>
                    <a:pt x="20129" y="62969"/>
                    <a:pt x="20205" y="63713"/>
                  </a:cubicBezTo>
                  <a:cubicBezTo>
                    <a:pt x="20250" y="64078"/>
                    <a:pt x="20311" y="64457"/>
                    <a:pt x="20341" y="64822"/>
                  </a:cubicBezTo>
                  <a:lnTo>
                    <a:pt x="20448" y="65931"/>
                  </a:lnTo>
                  <a:cubicBezTo>
                    <a:pt x="20493" y="66296"/>
                    <a:pt x="20508" y="66660"/>
                    <a:pt x="20524" y="67040"/>
                  </a:cubicBezTo>
                  <a:cubicBezTo>
                    <a:pt x="20554" y="67405"/>
                    <a:pt x="20584" y="67769"/>
                    <a:pt x="20584" y="68118"/>
                  </a:cubicBezTo>
                  <a:lnTo>
                    <a:pt x="20615" y="69182"/>
                  </a:lnTo>
                  <a:cubicBezTo>
                    <a:pt x="20600" y="69546"/>
                    <a:pt x="20584" y="69911"/>
                    <a:pt x="20569" y="70276"/>
                  </a:cubicBezTo>
                  <a:cubicBezTo>
                    <a:pt x="20539" y="70640"/>
                    <a:pt x="20539" y="70990"/>
                    <a:pt x="20508" y="71354"/>
                  </a:cubicBezTo>
                  <a:lnTo>
                    <a:pt x="20417" y="72463"/>
                  </a:lnTo>
                  <a:cubicBezTo>
                    <a:pt x="20372" y="73192"/>
                    <a:pt x="20250" y="73922"/>
                    <a:pt x="20159" y="74651"/>
                  </a:cubicBezTo>
                  <a:lnTo>
                    <a:pt x="20098" y="75198"/>
                  </a:lnTo>
                  <a:lnTo>
                    <a:pt x="19992" y="75745"/>
                  </a:lnTo>
                  <a:lnTo>
                    <a:pt x="19810" y="76823"/>
                  </a:lnTo>
                  <a:cubicBezTo>
                    <a:pt x="19749" y="77188"/>
                    <a:pt x="19658" y="77552"/>
                    <a:pt x="19582" y="77917"/>
                  </a:cubicBezTo>
                  <a:lnTo>
                    <a:pt x="19354" y="78996"/>
                  </a:lnTo>
                  <a:cubicBezTo>
                    <a:pt x="18655" y="81897"/>
                    <a:pt x="17774" y="84738"/>
                    <a:pt x="16680" y="87518"/>
                  </a:cubicBezTo>
                  <a:cubicBezTo>
                    <a:pt x="15602" y="90328"/>
                    <a:pt x="14341" y="93093"/>
                    <a:pt x="13019" y="95858"/>
                  </a:cubicBezTo>
                  <a:cubicBezTo>
                    <a:pt x="11697" y="98623"/>
                    <a:pt x="10300" y="101403"/>
                    <a:pt x="8933" y="104213"/>
                  </a:cubicBezTo>
                  <a:cubicBezTo>
                    <a:pt x="7581" y="107039"/>
                    <a:pt x="6244" y="109910"/>
                    <a:pt x="5044" y="112872"/>
                  </a:cubicBezTo>
                  <a:cubicBezTo>
                    <a:pt x="4725" y="113617"/>
                    <a:pt x="4451" y="114361"/>
                    <a:pt x="4163" y="115121"/>
                  </a:cubicBezTo>
                  <a:cubicBezTo>
                    <a:pt x="3874" y="115880"/>
                    <a:pt x="3585" y="116625"/>
                    <a:pt x="3342" y="117399"/>
                  </a:cubicBezTo>
                  <a:cubicBezTo>
                    <a:pt x="3099" y="118159"/>
                    <a:pt x="2826" y="118934"/>
                    <a:pt x="2598" y="119708"/>
                  </a:cubicBezTo>
                  <a:lnTo>
                    <a:pt x="2264" y="120878"/>
                  </a:lnTo>
                  <a:lnTo>
                    <a:pt x="2097" y="121455"/>
                  </a:lnTo>
                  <a:lnTo>
                    <a:pt x="1945" y="122048"/>
                  </a:lnTo>
                  <a:lnTo>
                    <a:pt x="1641" y="123233"/>
                  </a:lnTo>
                  <a:cubicBezTo>
                    <a:pt x="1534" y="123628"/>
                    <a:pt x="1459" y="124038"/>
                    <a:pt x="1367" y="124433"/>
                  </a:cubicBezTo>
                  <a:lnTo>
                    <a:pt x="1109" y="125633"/>
                  </a:lnTo>
                  <a:lnTo>
                    <a:pt x="896" y="126833"/>
                  </a:lnTo>
                  <a:cubicBezTo>
                    <a:pt x="836" y="127243"/>
                    <a:pt x="745" y="127638"/>
                    <a:pt x="699" y="128049"/>
                  </a:cubicBezTo>
                  <a:lnTo>
                    <a:pt x="532" y="129279"/>
                  </a:lnTo>
                  <a:lnTo>
                    <a:pt x="441" y="129887"/>
                  </a:lnTo>
                  <a:cubicBezTo>
                    <a:pt x="410" y="130099"/>
                    <a:pt x="410" y="130297"/>
                    <a:pt x="380" y="130494"/>
                  </a:cubicBezTo>
                  <a:lnTo>
                    <a:pt x="274" y="131725"/>
                  </a:lnTo>
                  <a:cubicBezTo>
                    <a:pt x="0" y="135006"/>
                    <a:pt x="15" y="138318"/>
                    <a:pt x="350" y="141599"/>
                  </a:cubicBezTo>
                  <a:cubicBezTo>
                    <a:pt x="699" y="144941"/>
                    <a:pt x="1443" y="148223"/>
                    <a:pt x="2567" y="151398"/>
                  </a:cubicBezTo>
                  <a:cubicBezTo>
                    <a:pt x="3737" y="154588"/>
                    <a:pt x="5332" y="157611"/>
                    <a:pt x="7307" y="160391"/>
                  </a:cubicBezTo>
                  <a:cubicBezTo>
                    <a:pt x="6046" y="158614"/>
                    <a:pt x="4937" y="156715"/>
                    <a:pt x="3995" y="154740"/>
                  </a:cubicBezTo>
                  <a:lnTo>
                    <a:pt x="3327" y="153251"/>
                  </a:lnTo>
                  <a:lnTo>
                    <a:pt x="2735" y="151732"/>
                  </a:lnTo>
                  <a:lnTo>
                    <a:pt x="2583" y="151352"/>
                  </a:lnTo>
                  <a:cubicBezTo>
                    <a:pt x="2537" y="151231"/>
                    <a:pt x="2507" y="151094"/>
                    <a:pt x="2461" y="150972"/>
                  </a:cubicBezTo>
                  <a:lnTo>
                    <a:pt x="2203" y="150198"/>
                  </a:lnTo>
                  <a:lnTo>
                    <a:pt x="1960" y="149438"/>
                  </a:lnTo>
                  <a:cubicBezTo>
                    <a:pt x="1869" y="149180"/>
                    <a:pt x="1808" y="148921"/>
                    <a:pt x="1747" y="148663"/>
                  </a:cubicBezTo>
                  <a:lnTo>
                    <a:pt x="1322" y="147114"/>
                  </a:lnTo>
                  <a:lnTo>
                    <a:pt x="1003" y="145549"/>
                  </a:lnTo>
                  <a:cubicBezTo>
                    <a:pt x="942" y="145276"/>
                    <a:pt x="881" y="145017"/>
                    <a:pt x="851" y="144759"/>
                  </a:cubicBezTo>
                  <a:lnTo>
                    <a:pt x="729" y="143969"/>
                  </a:lnTo>
                  <a:lnTo>
                    <a:pt x="608" y="143179"/>
                  </a:lnTo>
                  <a:cubicBezTo>
                    <a:pt x="562" y="142921"/>
                    <a:pt x="517" y="142663"/>
                    <a:pt x="501" y="142389"/>
                  </a:cubicBezTo>
                  <a:cubicBezTo>
                    <a:pt x="395" y="141341"/>
                    <a:pt x="274" y="140293"/>
                    <a:pt x="243" y="139245"/>
                  </a:cubicBezTo>
                  <a:cubicBezTo>
                    <a:pt x="213" y="138713"/>
                    <a:pt x="182" y="138196"/>
                    <a:pt x="167" y="137665"/>
                  </a:cubicBezTo>
                  <a:lnTo>
                    <a:pt x="167" y="135325"/>
                  </a:lnTo>
                  <a:lnTo>
                    <a:pt x="198" y="134550"/>
                  </a:lnTo>
                  <a:lnTo>
                    <a:pt x="274" y="132986"/>
                  </a:lnTo>
                  <a:cubicBezTo>
                    <a:pt x="289" y="132727"/>
                    <a:pt x="304" y="132469"/>
                    <a:pt x="334" y="132211"/>
                  </a:cubicBezTo>
                  <a:lnTo>
                    <a:pt x="410" y="131436"/>
                  </a:lnTo>
                  <a:cubicBezTo>
                    <a:pt x="456" y="130920"/>
                    <a:pt x="486" y="130418"/>
                    <a:pt x="547" y="129902"/>
                  </a:cubicBezTo>
                  <a:cubicBezTo>
                    <a:pt x="699" y="128869"/>
                    <a:pt x="820" y="127836"/>
                    <a:pt x="1018" y="126818"/>
                  </a:cubicBezTo>
                  <a:lnTo>
                    <a:pt x="1155" y="126058"/>
                  </a:lnTo>
                  <a:lnTo>
                    <a:pt x="1215" y="125679"/>
                  </a:lnTo>
                  <a:lnTo>
                    <a:pt x="1307" y="125299"/>
                  </a:lnTo>
                  <a:lnTo>
                    <a:pt x="1641" y="123780"/>
                  </a:lnTo>
                  <a:cubicBezTo>
                    <a:pt x="2598" y="119815"/>
                    <a:pt x="3889" y="115941"/>
                    <a:pt x="5499" y="112189"/>
                  </a:cubicBezTo>
                  <a:cubicBezTo>
                    <a:pt x="8598" y="104760"/>
                    <a:pt x="12487" y="97894"/>
                    <a:pt x="15556" y="90784"/>
                  </a:cubicBezTo>
                  <a:cubicBezTo>
                    <a:pt x="15951" y="89903"/>
                    <a:pt x="16331" y="89022"/>
                    <a:pt x="16665" y="88110"/>
                  </a:cubicBezTo>
                  <a:cubicBezTo>
                    <a:pt x="17014" y="87214"/>
                    <a:pt x="17364" y="86318"/>
                    <a:pt x="17683" y="85421"/>
                  </a:cubicBezTo>
                  <a:cubicBezTo>
                    <a:pt x="17850" y="84966"/>
                    <a:pt x="18002" y="84510"/>
                    <a:pt x="18154" y="84054"/>
                  </a:cubicBezTo>
                  <a:lnTo>
                    <a:pt x="18579" y="82687"/>
                  </a:lnTo>
                  <a:cubicBezTo>
                    <a:pt x="18853" y="81776"/>
                    <a:pt x="19126" y="80849"/>
                    <a:pt x="19339" y="79922"/>
                  </a:cubicBezTo>
                  <a:cubicBezTo>
                    <a:pt x="19597" y="79011"/>
                    <a:pt x="19764" y="78069"/>
                    <a:pt x="19977" y="77142"/>
                  </a:cubicBezTo>
                  <a:cubicBezTo>
                    <a:pt x="20129" y="76200"/>
                    <a:pt x="20311" y="75258"/>
                    <a:pt x="20417" y="74317"/>
                  </a:cubicBezTo>
                  <a:lnTo>
                    <a:pt x="20508" y="73603"/>
                  </a:lnTo>
                  <a:lnTo>
                    <a:pt x="20554" y="73238"/>
                  </a:lnTo>
                  <a:lnTo>
                    <a:pt x="20584" y="72889"/>
                  </a:lnTo>
                  <a:lnTo>
                    <a:pt x="20706" y="71461"/>
                  </a:lnTo>
                  <a:cubicBezTo>
                    <a:pt x="20752" y="70990"/>
                    <a:pt x="20752" y="70519"/>
                    <a:pt x="20767" y="70048"/>
                  </a:cubicBezTo>
                  <a:lnTo>
                    <a:pt x="20797" y="69334"/>
                  </a:lnTo>
                  <a:cubicBezTo>
                    <a:pt x="20812" y="69106"/>
                    <a:pt x="20797" y="68878"/>
                    <a:pt x="20797" y="68635"/>
                  </a:cubicBezTo>
                  <a:lnTo>
                    <a:pt x="20797" y="68635"/>
                  </a:lnTo>
                  <a:cubicBezTo>
                    <a:pt x="20841" y="68766"/>
                    <a:pt x="20899" y="69031"/>
                    <a:pt x="20950" y="69031"/>
                  </a:cubicBezTo>
                  <a:cubicBezTo>
                    <a:pt x="20987" y="69031"/>
                    <a:pt x="21021" y="68883"/>
                    <a:pt x="21040" y="68422"/>
                  </a:cubicBezTo>
                  <a:lnTo>
                    <a:pt x="21071" y="69136"/>
                  </a:lnTo>
                  <a:cubicBezTo>
                    <a:pt x="21086" y="69379"/>
                    <a:pt x="21055" y="69622"/>
                    <a:pt x="21055" y="69866"/>
                  </a:cubicBezTo>
                  <a:lnTo>
                    <a:pt x="21025" y="71309"/>
                  </a:lnTo>
                  <a:cubicBezTo>
                    <a:pt x="20949" y="72281"/>
                    <a:pt x="20903" y="73253"/>
                    <a:pt x="20767" y="74225"/>
                  </a:cubicBezTo>
                  <a:cubicBezTo>
                    <a:pt x="20676" y="75198"/>
                    <a:pt x="20493" y="76155"/>
                    <a:pt x="20341" y="77127"/>
                  </a:cubicBezTo>
                  <a:cubicBezTo>
                    <a:pt x="20250" y="77613"/>
                    <a:pt x="20159" y="78084"/>
                    <a:pt x="20053" y="78555"/>
                  </a:cubicBezTo>
                  <a:cubicBezTo>
                    <a:pt x="20007" y="78798"/>
                    <a:pt x="19962" y="79041"/>
                    <a:pt x="19901" y="79269"/>
                  </a:cubicBezTo>
                  <a:lnTo>
                    <a:pt x="19734" y="79983"/>
                  </a:lnTo>
                  <a:cubicBezTo>
                    <a:pt x="19521" y="80940"/>
                    <a:pt x="19232" y="81867"/>
                    <a:pt x="18974" y="82824"/>
                  </a:cubicBezTo>
                  <a:cubicBezTo>
                    <a:pt x="18670" y="83750"/>
                    <a:pt x="18366" y="84677"/>
                    <a:pt x="18047" y="85604"/>
                  </a:cubicBezTo>
                  <a:cubicBezTo>
                    <a:pt x="17744" y="86530"/>
                    <a:pt x="17409" y="87457"/>
                    <a:pt x="17030" y="88369"/>
                  </a:cubicBezTo>
                  <a:cubicBezTo>
                    <a:pt x="16650" y="89280"/>
                    <a:pt x="16285" y="90192"/>
                    <a:pt x="15890" y="91088"/>
                  </a:cubicBezTo>
                  <a:cubicBezTo>
                    <a:pt x="12746" y="98334"/>
                    <a:pt x="8750" y="105292"/>
                    <a:pt x="5591" y="112827"/>
                  </a:cubicBezTo>
                  <a:cubicBezTo>
                    <a:pt x="5196" y="113753"/>
                    <a:pt x="4801" y="114710"/>
                    <a:pt x="4451" y="115668"/>
                  </a:cubicBezTo>
                  <a:cubicBezTo>
                    <a:pt x="4102" y="116640"/>
                    <a:pt x="3768" y="117612"/>
                    <a:pt x="3418" y="118584"/>
                  </a:cubicBezTo>
                  <a:cubicBezTo>
                    <a:pt x="3069" y="119557"/>
                    <a:pt x="2811" y="120559"/>
                    <a:pt x="2507" y="121547"/>
                  </a:cubicBezTo>
                  <a:cubicBezTo>
                    <a:pt x="2248" y="122549"/>
                    <a:pt x="1960" y="123552"/>
                    <a:pt x="1747" y="124570"/>
                  </a:cubicBezTo>
                  <a:lnTo>
                    <a:pt x="1580" y="125329"/>
                  </a:lnTo>
                  <a:lnTo>
                    <a:pt x="1489" y="125709"/>
                  </a:lnTo>
                  <a:lnTo>
                    <a:pt x="1428" y="126089"/>
                  </a:lnTo>
                  <a:lnTo>
                    <a:pt x="1139" y="127638"/>
                  </a:lnTo>
                  <a:cubicBezTo>
                    <a:pt x="1048" y="128155"/>
                    <a:pt x="988" y="128671"/>
                    <a:pt x="912" y="129203"/>
                  </a:cubicBezTo>
                  <a:lnTo>
                    <a:pt x="805" y="129978"/>
                  </a:lnTo>
                  <a:cubicBezTo>
                    <a:pt x="775" y="130236"/>
                    <a:pt x="760" y="130494"/>
                    <a:pt x="729" y="130753"/>
                  </a:cubicBezTo>
                  <a:lnTo>
                    <a:pt x="593" y="132317"/>
                  </a:lnTo>
                  <a:lnTo>
                    <a:pt x="547" y="132712"/>
                  </a:lnTo>
                  <a:lnTo>
                    <a:pt x="532" y="133107"/>
                  </a:lnTo>
                  <a:lnTo>
                    <a:pt x="501" y="133897"/>
                  </a:lnTo>
                  <a:cubicBezTo>
                    <a:pt x="471" y="134414"/>
                    <a:pt x="425" y="134945"/>
                    <a:pt x="425" y="135462"/>
                  </a:cubicBezTo>
                  <a:lnTo>
                    <a:pt x="425" y="137042"/>
                  </a:lnTo>
                  <a:lnTo>
                    <a:pt x="425" y="137832"/>
                  </a:lnTo>
                  <a:lnTo>
                    <a:pt x="471" y="138637"/>
                  </a:lnTo>
                  <a:lnTo>
                    <a:pt x="562" y="140217"/>
                  </a:lnTo>
                  <a:lnTo>
                    <a:pt x="714" y="141812"/>
                  </a:lnTo>
                  <a:lnTo>
                    <a:pt x="805" y="142602"/>
                  </a:lnTo>
                  <a:lnTo>
                    <a:pt x="927" y="143407"/>
                  </a:lnTo>
                  <a:cubicBezTo>
                    <a:pt x="1018" y="143924"/>
                    <a:pt x="1094" y="144455"/>
                    <a:pt x="1185" y="144987"/>
                  </a:cubicBezTo>
                  <a:lnTo>
                    <a:pt x="1534" y="146567"/>
                  </a:lnTo>
                  <a:cubicBezTo>
                    <a:pt x="1626" y="147099"/>
                    <a:pt x="1793" y="147615"/>
                    <a:pt x="1929" y="148132"/>
                  </a:cubicBezTo>
                  <a:cubicBezTo>
                    <a:pt x="2081" y="148663"/>
                    <a:pt x="2218" y="149180"/>
                    <a:pt x="2400" y="149696"/>
                  </a:cubicBezTo>
                  <a:cubicBezTo>
                    <a:pt x="2567" y="150213"/>
                    <a:pt x="2735" y="150729"/>
                    <a:pt x="2917" y="151231"/>
                  </a:cubicBezTo>
                  <a:lnTo>
                    <a:pt x="3525" y="152750"/>
                  </a:lnTo>
                  <a:lnTo>
                    <a:pt x="3676" y="153130"/>
                  </a:lnTo>
                  <a:lnTo>
                    <a:pt x="3859" y="153509"/>
                  </a:lnTo>
                  <a:lnTo>
                    <a:pt x="4208" y="154254"/>
                  </a:lnTo>
                  <a:lnTo>
                    <a:pt x="4542" y="154998"/>
                  </a:lnTo>
                  <a:lnTo>
                    <a:pt x="4937" y="155712"/>
                  </a:lnTo>
                  <a:lnTo>
                    <a:pt x="5317" y="156441"/>
                  </a:lnTo>
                  <a:lnTo>
                    <a:pt x="5515" y="156806"/>
                  </a:lnTo>
                  <a:lnTo>
                    <a:pt x="5727" y="157155"/>
                  </a:lnTo>
                  <a:cubicBezTo>
                    <a:pt x="6016" y="157626"/>
                    <a:pt x="6305" y="158097"/>
                    <a:pt x="6593" y="158553"/>
                  </a:cubicBezTo>
                  <a:lnTo>
                    <a:pt x="7550" y="159905"/>
                  </a:lnTo>
                  <a:cubicBezTo>
                    <a:pt x="7702" y="160133"/>
                    <a:pt x="7884" y="160345"/>
                    <a:pt x="8052" y="160573"/>
                  </a:cubicBezTo>
                  <a:lnTo>
                    <a:pt x="8553" y="161227"/>
                  </a:lnTo>
                  <a:lnTo>
                    <a:pt x="8158" y="161530"/>
                  </a:lnTo>
                  <a:cubicBezTo>
                    <a:pt x="10072" y="164022"/>
                    <a:pt x="12290" y="166255"/>
                    <a:pt x="14751" y="168215"/>
                  </a:cubicBezTo>
                  <a:cubicBezTo>
                    <a:pt x="15966" y="169217"/>
                    <a:pt x="17257" y="170098"/>
                    <a:pt x="18549" y="170964"/>
                  </a:cubicBezTo>
                  <a:lnTo>
                    <a:pt x="19536" y="171602"/>
                  </a:lnTo>
                  <a:cubicBezTo>
                    <a:pt x="19855" y="171800"/>
                    <a:pt x="20189" y="172012"/>
                    <a:pt x="20524" y="172195"/>
                  </a:cubicBezTo>
                  <a:cubicBezTo>
                    <a:pt x="21207" y="172590"/>
                    <a:pt x="21876" y="172985"/>
                    <a:pt x="22574" y="173334"/>
                  </a:cubicBezTo>
                  <a:cubicBezTo>
                    <a:pt x="25309" y="174762"/>
                    <a:pt x="28180" y="175993"/>
                    <a:pt x="31112" y="176980"/>
                  </a:cubicBezTo>
                  <a:lnTo>
                    <a:pt x="32221" y="177345"/>
                  </a:lnTo>
                  <a:lnTo>
                    <a:pt x="33315" y="177694"/>
                  </a:lnTo>
                  <a:cubicBezTo>
                    <a:pt x="34074" y="177922"/>
                    <a:pt x="34788" y="178119"/>
                    <a:pt x="35502" y="178317"/>
                  </a:cubicBezTo>
                  <a:cubicBezTo>
                    <a:pt x="36216" y="178514"/>
                    <a:pt x="36885" y="178727"/>
                    <a:pt x="37614" y="178940"/>
                  </a:cubicBezTo>
                  <a:cubicBezTo>
                    <a:pt x="38328" y="179152"/>
                    <a:pt x="39057" y="179365"/>
                    <a:pt x="39786" y="179563"/>
                  </a:cubicBezTo>
                  <a:cubicBezTo>
                    <a:pt x="43979" y="180732"/>
                    <a:pt x="48293" y="181477"/>
                    <a:pt x="52638" y="181796"/>
                  </a:cubicBezTo>
                  <a:cubicBezTo>
                    <a:pt x="48187" y="180991"/>
                    <a:pt x="43766" y="179927"/>
                    <a:pt x="39437" y="178605"/>
                  </a:cubicBezTo>
                  <a:lnTo>
                    <a:pt x="37796" y="178119"/>
                  </a:lnTo>
                  <a:lnTo>
                    <a:pt x="36201" y="177633"/>
                  </a:lnTo>
                  <a:cubicBezTo>
                    <a:pt x="35669" y="177466"/>
                    <a:pt x="35123" y="177314"/>
                    <a:pt x="34576" y="177162"/>
                  </a:cubicBezTo>
                  <a:cubicBezTo>
                    <a:pt x="34029" y="177010"/>
                    <a:pt x="33467" y="176813"/>
                    <a:pt x="32920" y="176646"/>
                  </a:cubicBezTo>
                  <a:cubicBezTo>
                    <a:pt x="30671" y="175932"/>
                    <a:pt x="28484" y="175081"/>
                    <a:pt x="26342" y="174124"/>
                  </a:cubicBezTo>
                  <a:cubicBezTo>
                    <a:pt x="22028" y="172195"/>
                    <a:pt x="17896" y="169703"/>
                    <a:pt x="14250" y="166528"/>
                  </a:cubicBezTo>
                  <a:cubicBezTo>
                    <a:pt x="12411" y="164933"/>
                    <a:pt x="10725" y="163186"/>
                    <a:pt x="9221" y="161287"/>
                  </a:cubicBezTo>
                  <a:cubicBezTo>
                    <a:pt x="7702" y="159373"/>
                    <a:pt x="6380" y="157307"/>
                    <a:pt x="5287" y="155135"/>
                  </a:cubicBezTo>
                  <a:cubicBezTo>
                    <a:pt x="4193" y="152947"/>
                    <a:pt x="3312" y="150669"/>
                    <a:pt x="2659" y="148314"/>
                  </a:cubicBezTo>
                  <a:lnTo>
                    <a:pt x="2416" y="147433"/>
                  </a:lnTo>
                  <a:cubicBezTo>
                    <a:pt x="2340" y="147144"/>
                    <a:pt x="2264" y="146840"/>
                    <a:pt x="2203" y="146552"/>
                  </a:cubicBezTo>
                  <a:lnTo>
                    <a:pt x="1823" y="144759"/>
                  </a:lnTo>
                  <a:lnTo>
                    <a:pt x="1550" y="142966"/>
                  </a:lnTo>
                  <a:lnTo>
                    <a:pt x="1474" y="142526"/>
                  </a:lnTo>
                  <a:lnTo>
                    <a:pt x="1428" y="142070"/>
                  </a:lnTo>
                  <a:lnTo>
                    <a:pt x="1337" y="141159"/>
                  </a:lnTo>
                  <a:lnTo>
                    <a:pt x="1246" y="140262"/>
                  </a:lnTo>
                  <a:cubicBezTo>
                    <a:pt x="1231" y="139959"/>
                    <a:pt x="1215" y="139655"/>
                    <a:pt x="1200" y="139366"/>
                  </a:cubicBezTo>
                  <a:lnTo>
                    <a:pt x="1155" y="138455"/>
                  </a:lnTo>
                  <a:cubicBezTo>
                    <a:pt x="1139" y="138151"/>
                    <a:pt x="1124" y="137847"/>
                    <a:pt x="1124" y="137558"/>
                  </a:cubicBezTo>
                  <a:lnTo>
                    <a:pt x="1124" y="135751"/>
                  </a:lnTo>
                  <a:lnTo>
                    <a:pt x="1124" y="135295"/>
                  </a:lnTo>
                  <a:lnTo>
                    <a:pt x="1139" y="134854"/>
                  </a:lnTo>
                  <a:lnTo>
                    <a:pt x="1185" y="133958"/>
                  </a:lnTo>
                  <a:cubicBezTo>
                    <a:pt x="1215" y="132758"/>
                    <a:pt x="1352" y="131558"/>
                    <a:pt x="1459" y="130373"/>
                  </a:cubicBezTo>
                  <a:cubicBezTo>
                    <a:pt x="1519" y="129780"/>
                    <a:pt x="1626" y="129188"/>
                    <a:pt x="1686" y="128580"/>
                  </a:cubicBezTo>
                  <a:cubicBezTo>
                    <a:pt x="1762" y="127988"/>
                    <a:pt x="1884" y="127395"/>
                    <a:pt x="1975" y="126818"/>
                  </a:cubicBezTo>
                  <a:cubicBezTo>
                    <a:pt x="2416" y="124463"/>
                    <a:pt x="2978" y="122139"/>
                    <a:pt x="3692" y="119860"/>
                  </a:cubicBezTo>
                  <a:cubicBezTo>
                    <a:pt x="4406" y="117612"/>
                    <a:pt x="5226" y="115394"/>
                    <a:pt x="6107" y="113222"/>
                  </a:cubicBezTo>
                  <a:cubicBezTo>
                    <a:pt x="7900" y="108877"/>
                    <a:pt x="9981" y="104745"/>
                    <a:pt x="12032" y="100658"/>
                  </a:cubicBezTo>
                  <a:lnTo>
                    <a:pt x="12032" y="100658"/>
                  </a:lnTo>
                  <a:cubicBezTo>
                    <a:pt x="10330" y="104122"/>
                    <a:pt x="8553" y="107722"/>
                    <a:pt x="6927" y="111505"/>
                  </a:cubicBezTo>
                  <a:cubicBezTo>
                    <a:pt x="5317" y="115273"/>
                    <a:pt x="3874" y="119253"/>
                    <a:pt x="2871" y="123370"/>
                  </a:cubicBezTo>
                  <a:cubicBezTo>
                    <a:pt x="2735" y="123886"/>
                    <a:pt x="2643" y="124403"/>
                    <a:pt x="2522" y="124919"/>
                  </a:cubicBezTo>
                  <a:cubicBezTo>
                    <a:pt x="2416" y="125451"/>
                    <a:pt x="2294" y="125967"/>
                    <a:pt x="2218" y="126484"/>
                  </a:cubicBezTo>
                  <a:lnTo>
                    <a:pt x="1945" y="128049"/>
                  </a:lnTo>
                  <a:lnTo>
                    <a:pt x="1732" y="129628"/>
                  </a:lnTo>
                  <a:cubicBezTo>
                    <a:pt x="1641" y="130145"/>
                    <a:pt x="1610" y="130677"/>
                    <a:pt x="1565" y="131208"/>
                  </a:cubicBezTo>
                  <a:lnTo>
                    <a:pt x="1413" y="132773"/>
                  </a:lnTo>
                  <a:lnTo>
                    <a:pt x="1352" y="134338"/>
                  </a:lnTo>
                  <a:cubicBezTo>
                    <a:pt x="1322" y="134869"/>
                    <a:pt x="1291" y="135386"/>
                    <a:pt x="1307" y="135918"/>
                  </a:cubicBezTo>
                  <a:lnTo>
                    <a:pt x="1307" y="137482"/>
                  </a:lnTo>
                  <a:cubicBezTo>
                    <a:pt x="1291" y="137741"/>
                    <a:pt x="1307" y="137999"/>
                    <a:pt x="1322" y="138257"/>
                  </a:cubicBezTo>
                  <a:lnTo>
                    <a:pt x="1352" y="139032"/>
                  </a:lnTo>
                  <a:lnTo>
                    <a:pt x="1398" y="139822"/>
                  </a:lnTo>
                  <a:lnTo>
                    <a:pt x="1413" y="140202"/>
                  </a:lnTo>
                  <a:lnTo>
                    <a:pt x="1443" y="140581"/>
                  </a:lnTo>
                  <a:lnTo>
                    <a:pt x="1595" y="142116"/>
                  </a:lnTo>
                  <a:cubicBezTo>
                    <a:pt x="1823" y="144136"/>
                    <a:pt x="2203" y="146157"/>
                    <a:pt x="2719" y="148132"/>
                  </a:cubicBezTo>
                  <a:cubicBezTo>
                    <a:pt x="3449" y="150881"/>
                    <a:pt x="4512" y="153540"/>
                    <a:pt x="5864" y="156061"/>
                  </a:cubicBezTo>
                  <a:cubicBezTo>
                    <a:pt x="7186" y="158522"/>
                    <a:pt x="8811" y="160816"/>
                    <a:pt x="10680" y="162898"/>
                  </a:cubicBezTo>
                  <a:cubicBezTo>
                    <a:pt x="12503" y="164933"/>
                    <a:pt x="14538" y="166771"/>
                    <a:pt x="16741" y="168397"/>
                  </a:cubicBezTo>
                  <a:cubicBezTo>
                    <a:pt x="18883" y="169977"/>
                    <a:pt x="21162" y="171374"/>
                    <a:pt x="23532" y="172590"/>
                  </a:cubicBezTo>
                  <a:cubicBezTo>
                    <a:pt x="25871" y="173775"/>
                    <a:pt x="28286" y="174808"/>
                    <a:pt x="30747" y="175674"/>
                  </a:cubicBezTo>
                  <a:lnTo>
                    <a:pt x="32586" y="176281"/>
                  </a:lnTo>
                  <a:lnTo>
                    <a:pt x="34439" y="176858"/>
                  </a:lnTo>
                  <a:cubicBezTo>
                    <a:pt x="35047" y="177026"/>
                    <a:pt x="35669" y="177193"/>
                    <a:pt x="36262" y="177360"/>
                  </a:cubicBezTo>
                  <a:lnTo>
                    <a:pt x="38039" y="177891"/>
                  </a:lnTo>
                  <a:cubicBezTo>
                    <a:pt x="42870" y="179304"/>
                    <a:pt x="47762" y="180565"/>
                    <a:pt x="52775" y="181401"/>
                  </a:cubicBezTo>
                  <a:cubicBezTo>
                    <a:pt x="53869" y="181598"/>
                    <a:pt x="54962" y="181765"/>
                    <a:pt x="56056" y="181902"/>
                  </a:cubicBezTo>
                  <a:cubicBezTo>
                    <a:pt x="56212" y="181904"/>
                    <a:pt x="56365" y="181904"/>
                    <a:pt x="56517" y="181904"/>
                  </a:cubicBezTo>
                  <a:cubicBezTo>
                    <a:pt x="57801" y="181904"/>
                    <a:pt x="58943" y="181850"/>
                    <a:pt x="59976" y="181796"/>
                  </a:cubicBezTo>
                  <a:cubicBezTo>
                    <a:pt x="62239" y="181598"/>
                    <a:pt x="63910" y="181203"/>
                    <a:pt x="63910" y="180823"/>
                  </a:cubicBezTo>
                  <a:cubicBezTo>
                    <a:pt x="63910" y="180626"/>
                    <a:pt x="63500" y="180428"/>
                    <a:pt x="62543" y="180231"/>
                  </a:cubicBezTo>
                  <a:cubicBezTo>
                    <a:pt x="61571" y="180049"/>
                    <a:pt x="60067" y="179821"/>
                    <a:pt x="57894" y="179471"/>
                  </a:cubicBezTo>
                  <a:lnTo>
                    <a:pt x="56983" y="179395"/>
                  </a:lnTo>
                  <a:lnTo>
                    <a:pt x="55950" y="179289"/>
                  </a:lnTo>
                  <a:cubicBezTo>
                    <a:pt x="55236" y="179198"/>
                    <a:pt x="54491" y="179107"/>
                    <a:pt x="53823" y="179016"/>
                  </a:cubicBezTo>
                  <a:cubicBezTo>
                    <a:pt x="53139" y="178924"/>
                    <a:pt x="52532" y="178818"/>
                    <a:pt x="52091" y="178757"/>
                  </a:cubicBezTo>
                  <a:cubicBezTo>
                    <a:pt x="51863" y="178727"/>
                    <a:pt x="51696" y="178697"/>
                    <a:pt x="51575" y="178666"/>
                  </a:cubicBezTo>
                  <a:lnTo>
                    <a:pt x="51377" y="178636"/>
                  </a:lnTo>
                  <a:cubicBezTo>
                    <a:pt x="50572" y="178226"/>
                    <a:pt x="51119" y="178043"/>
                    <a:pt x="51666" y="177876"/>
                  </a:cubicBezTo>
                  <a:cubicBezTo>
                    <a:pt x="48217" y="177253"/>
                    <a:pt x="44784" y="176433"/>
                    <a:pt x="41381" y="175491"/>
                  </a:cubicBezTo>
                  <a:cubicBezTo>
                    <a:pt x="40531" y="175248"/>
                    <a:pt x="39680" y="175005"/>
                    <a:pt x="38829" y="174762"/>
                  </a:cubicBezTo>
                  <a:cubicBezTo>
                    <a:pt x="37963" y="174504"/>
                    <a:pt x="37113" y="174230"/>
                    <a:pt x="36262" y="174002"/>
                  </a:cubicBezTo>
                  <a:cubicBezTo>
                    <a:pt x="35837" y="173881"/>
                    <a:pt x="35396" y="173775"/>
                    <a:pt x="34986" y="173638"/>
                  </a:cubicBezTo>
                  <a:lnTo>
                    <a:pt x="33725" y="173258"/>
                  </a:lnTo>
                  <a:cubicBezTo>
                    <a:pt x="33315" y="173137"/>
                    <a:pt x="32905" y="172985"/>
                    <a:pt x="32494" y="172848"/>
                  </a:cubicBezTo>
                  <a:lnTo>
                    <a:pt x="31872" y="172635"/>
                  </a:lnTo>
                  <a:lnTo>
                    <a:pt x="31264" y="172407"/>
                  </a:lnTo>
                  <a:cubicBezTo>
                    <a:pt x="29623" y="171830"/>
                    <a:pt x="28013" y="171146"/>
                    <a:pt x="26448" y="170402"/>
                  </a:cubicBezTo>
                  <a:cubicBezTo>
                    <a:pt x="24884" y="169658"/>
                    <a:pt x="23364" y="168837"/>
                    <a:pt x="21891" y="167926"/>
                  </a:cubicBezTo>
                  <a:cubicBezTo>
                    <a:pt x="20432" y="167030"/>
                    <a:pt x="19020" y="166042"/>
                    <a:pt x="17668" y="164964"/>
                  </a:cubicBezTo>
                  <a:cubicBezTo>
                    <a:pt x="16331" y="163900"/>
                    <a:pt x="15070" y="162746"/>
                    <a:pt x="13885" y="161500"/>
                  </a:cubicBezTo>
                  <a:lnTo>
                    <a:pt x="13885" y="161500"/>
                  </a:lnTo>
                  <a:cubicBezTo>
                    <a:pt x="15070" y="162730"/>
                    <a:pt x="16346" y="163900"/>
                    <a:pt x="17698" y="164948"/>
                  </a:cubicBezTo>
                  <a:cubicBezTo>
                    <a:pt x="19050" y="166027"/>
                    <a:pt x="20478" y="167014"/>
                    <a:pt x="21967" y="167911"/>
                  </a:cubicBezTo>
                  <a:cubicBezTo>
                    <a:pt x="23456" y="168807"/>
                    <a:pt x="24990" y="169627"/>
                    <a:pt x="26570" y="170372"/>
                  </a:cubicBezTo>
                  <a:cubicBezTo>
                    <a:pt x="28165" y="171101"/>
                    <a:pt x="29775" y="171785"/>
                    <a:pt x="31431" y="172362"/>
                  </a:cubicBezTo>
                  <a:cubicBezTo>
                    <a:pt x="31856" y="172514"/>
                    <a:pt x="32267" y="172650"/>
                    <a:pt x="32692" y="172787"/>
                  </a:cubicBezTo>
                  <a:cubicBezTo>
                    <a:pt x="33102" y="172924"/>
                    <a:pt x="33512" y="173061"/>
                    <a:pt x="33938" y="173182"/>
                  </a:cubicBezTo>
                  <a:lnTo>
                    <a:pt x="35214" y="173562"/>
                  </a:lnTo>
                  <a:lnTo>
                    <a:pt x="36505" y="173927"/>
                  </a:lnTo>
                  <a:cubicBezTo>
                    <a:pt x="37371" y="174154"/>
                    <a:pt x="38252" y="174428"/>
                    <a:pt x="39118" y="174671"/>
                  </a:cubicBezTo>
                  <a:lnTo>
                    <a:pt x="40409" y="175035"/>
                  </a:lnTo>
                  <a:lnTo>
                    <a:pt x="41700" y="175385"/>
                  </a:lnTo>
                  <a:cubicBezTo>
                    <a:pt x="43432" y="175841"/>
                    <a:pt x="45164" y="176281"/>
                    <a:pt x="46896" y="176676"/>
                  </a:cubicBezTo>
                  <a:cubicBezTo>
                    <a:pt x="48643" y="177071"/>
                    <a:pt x="50390" y="177405"/>
                    <a:pt x="52152" y="177709"/>
                  </a:cubicBezTo>
                  <a:cubicBezTo>
                    <a:pt x="52669" y="177466"/>
                    <a:pt x="52577" y="177223"/>
                    <a:pt x="49569" y="176463"/>
                  </a:cubicBezTo>
                  <a:cubicBezTo>
                    <a:pt x="48536" y="176175"/>
                    <a:pt x="46820" y="175765"/>
                    <a:pt x="44739" y="175233"/>
                  </a:cubicBezTo>
                  <a:cubicBezTo>
                    <a:pt x="44207" y="175096"/>
                    <a:pt x="43660" y="174960"/>
                    <a:pt x="43098" y="174808"/>
                  </a:cubicBezTo>
                  <a:cubicBezTo>
                    <a:pt x="42521" y="174671"/>
                    <a:pt x="41943" y="174504"/>
                    <a:pt x="41336" y="174337"/>
                  </a:cubicBezTo>
                  <a:cubicBezTo>
                    <a:pt x="40120" y="174018"/>
                    <a:pt x="38860" y="173653"/>
                    <a:pt x="37508" y="173273"/>
                  </a:cubicBezTo>
                  <a:cubicBezTo>
                    <a:pt x="36824" y="173091"/>
                    <a:pt x="36140" y="172939"/>
                    <a:pt x="35502" y="172757"/>
                  </a:cubicBezTo>
                  <a:cubicBezTo>
                    <a:pt x="34849" y="172559"/>
                    <a:pt x="34196" y="172392"/>
                    <a:pt x="33543" y="172180"/>
                  </a:cubicBezTo>
                  <a:cubicBezTo>
                    <a:pt x="32905" y="171967"/>
                    <a:pt x="32251" y="171769"/>
                    <a:pt x="31613" y="171541"/>
                  </a:cubicBezTo>
                  <a:lnTo>
                    <a:pt x="30671" y="171207"/>
                  </a:lnTo>
                  <a:cubicBezTo>
                    <a:pt x="30352" y="171086"/>
                    <a:pt x="30049" y="170964"/>
                    <a:pt x="29730" y="170843"/>
                  </a:cubicBezTo>
                  <a:cubicBezTo>
                    <a:pt x="27481" y="169977"/>
                    <a:pt x="25294" y="168929"/>
                    <a:pt x="23213" y="167713"/>
                  </a:cubicBezTo>
                  <a:cubicBezTo>
                    <a:pt x="22893" y="167531"/>
                    <a:pt x="22590" y="167333"/>
                    <a:pt x="22286" y="167136"/>
                  </a:cubicBezTo>
                  <a:lnTo>
                    <a:pt x="21374" y="166559"/>
                  </a:lnTo>
                  <a:lnTo>
                    <a:pt x="20493" y="165936"/>
                  </a:lnTo>
                  <a:lnTo>
                    <a:pt x="20053" y="165617"/>
                  </a:lnTo>
                  <a:cubicBezTo>
                    <a:pt x="19901" y="165510"/>
                    <a:pt x="19764" y="165404"/>
                    <a:pt x="19612" y="165298"/>
                  </a:cubicBezTo>
                  <a:lnTo>
                    <a:pt x="18746" y="164645"/>
                  </a:lnTo>
                  <a:cubicBezTo>
                    <a:pt x="18473" y="164417"/>
                    <a:pt x="18199" y="164174"/>
                    <a:pt x="17911" y="163946"/>
                  </a:cubicBezTo>
                  <a:cubicBezTo>
                    <a:pt x="17349" y="163505"/>
                    <a:pt x="16817" y="163004"/>
                    <a:pt x="16285" y="162518"/>
                  </a:cubicBezTo>
                  <a:lnTo>
                    <a:pt x="16088" y="162335"/>
                  </a:lnTo>
                  <a:lnTo>
                    <a:pt x="15890" y="162138"/>
                  </a:lnTo>
                  <a:lnTo>
                    <a:pt x="15510" y="161758"/>
                  </a:lnTo>
                  <a:lnTo>
                    <a:pt x="15131" y="161378"/>
                  </a:lnTo>
                  <a:cubicBezTo>
                    <a:pt x="14994" y="161257"/>
                    <a:pt x="14872" y="161135"/>
                    <a:pt x="14751" y="160999"/>
                  </a:cubicBezTo>
                  <a:cubicBezTo>
                    <a:pt x="14265" y="160452"/>
                    <a:pt x="13763" y="159935"/>
                    <a:pt x="13323" y="159373"/>
                  </a:cubicBezTo>
                  <a:cubicBezTo>
                    <a:pt x="13080" y="159085"/>
                    <a:pt x="12852" y="158811"/>
                    <a:pt x="12624" y="158522"/>
                  </a:cubicBezTo>
                  <a:lnTo>
                    <a:pt x="11986" y="157657"/>
                  </a:lnTo>
                  <a:lnTo>
                    <a:pt x="11652" y="157216"/>
                  </a:lnTo>
                  <a:lnTo>
                    <a:pt x="11348" y="156775"/>
                  </a:lnTo>
                  <a:lnTo>
                    <a:pt x="10756" y="155864"/>
                  </a:lnTo>
                  <a:cubicBezTo>
                    <a:pt x="9206" y="153388"/>
                    <a:pt x="8006" y="150729"/>
                    <a:pt x="7155" y="147934"/>
                  </a:cubicBezTo>
                  <a:lnTo>
                    <a:pt x="7079" y="147676"/>
                  </a:lnTo>
                  <a:lnTo>
                    <a:pt x="7003" y="147418"/>
                  </a:lnTo>
                  <a:lnTo>
                    <a:pt x="6867" y="146886"/>
                  </a:lnTo>
                  <a:lnTo>
                    <a:pt x="6578" y="145822"/>
                  </a:lnTo>
                  <a:lnTo>
                    <a:pt x="6365" y="144729"/>
                  </a:lnTo>
                  <a:lnTo>
                    <a:pt x="6244" y="144197"/>
                  </a:lnTo>
                  <a:lnTo>
                    <a:pt x="6183" y="143924"/>
                  </a:lnTo>
                  <a:lnTo>
                    <a:pt x="6153" y="143650"/>
                  </a:lnTo>
                  <a:lnTo>
                    <a:pt x="5986" y="142556"/>
                  </a:lnTo>
                  <a:lnTo>
                    <a:pt x="5894" y="142009"/>
                  </a:lnTo>
                  <a:cubicBezTo>
                    <a:pt x="5864" y="141827"/>
                    <a:pt x="5864" y="141645"/>
                    <a:pt x="5834" y="141447"/>
                  </a:cubicBezTo>
                  <a:lnTo>
                    <a:pt x="5727" y="140338"/>
                  </a:lnTo>
                  <a:cubicBezTo>
                    <a:pt x="5712" y="140156"/>
                    <a:pt x="5697" y="139974"/>
                    <a:pt x="5667" y="139791"/>
                  </a:cubicBezTo>
                  <a:lnTo>
                    <a:pt x="5651" y="139229"/>
                  </a:lnTo>
                  <a:cubicBezTo>
                    <a:pt x="5484" y="136237"/>
                    <a:pt x="5591" y="133244"/>
                    <a:pt x="5955" y="130266"/>
                  </a:cubicBezTo>
                  <a:cubicBezTo>
                    <a:pt x="6350" y="127304"/>
                    <a:pt x="6988" y="124387"/>
                    <a:pt x="7869" y="121531"/>
                  </a:cubicBezTo>
                  <a:cubicBezTo>
                    <a:pt x="8766" y="118660"/>
                    <a:pt x="9829" y="115865"/>
                    <a:pt x="11059" y="113131"/>
                  </a:cubicBezTo>
                  <a:cubicBezTo>
                    <a:pt x="12290" y="110381"/>
                    <a:pt x="13627" y="107692"/>
                    <a:pt x="14994" y="105003"/>
                  </a:cubicBezTo>
                  <a:cubicBezTo>
                    <a:pt x="16969" y="101099"/>
                    <a:pt x="19020" y="97149"/>
                    <a:pt x="20827" y="93002"/>
                  </a:cubicBezTo>
                  <a:cubicBezTo>
                    <a:pt x="21739" y="90936"/>
                    <a:pt x="22590" y="88809"/>
                    <a:pt x="23349" y="86637"/>
                  </a:cubicBezTo>
                  <a:cubicBezTo>
                    <a:pt x="24109" y="84464"/>
                    <a:pt x="24747" y="82231"/>
                    <a:pt x="25263" y="79983"/>
                  </a:cubicBezTo>
                  <a:lnTo>
                    <a:pt x="25628" y="78282"/>
                  </a:lnTo>
                  <a:lnTo>
                    <a:pt x="25932" y="76550"/>
                  </a:lnTo>
                  <a:lnTo>
                    <a:pt x="26008" y="76124"/>
                  </a:lnTo>
                  <a:lnTo>
                    <a:pt x="26068" y="75684"/>
                  </a:lnTo>
                  <a:lnTo>
                    <a:pt x="26175" y="74818"/>
                  </a:lnTo>
                  <a:lnTo>
                    <a:pt x="26281" y="73937"/>
                  </a:lnTo>
                  <a:lnTo>
                    <a:pt x="26357" y="73071"/>
                  </a:lnTo>
                  <a:lnTo>
                    <a:pt x="26433" y="72190"/>
                  </a:lnTo>
                  <a:cubicBezTo>
                    <a:pt x="26463" y="71901"/>
                    <a:pt x="26494" y="71613"/>
                    <a:pt x="26494" y="71309"/>
                  </a:cubicBezTo>
                  <a:lnTo>
                    <a:pt x="26570" y="69531"/>
                  </a:lnTo>
                  <a:lnTo>
                    <a:pt x="26570" y="69076"/>
                  </a:lnTo>
                  <a:lnTo>
                    <a:pt x="26555" y="68620"/>
                  </a:lnTo>
                  <a:lnTo>
                    <a:pt x="26524" y="67724"/>
                  </a:lnTo>
                  <a:cubicBezTo>
                    <a:pt x="26509" y="67116"/>
                    <a:pt x="26463" y="66539"/>
                    <a:pt x="26418" y="65961"/>
                  </a:cubicBezTo>
                  <a:cubicBezTo>
                    <a:pt x="26236" y="63622"/>
                    <a:pt x="25901" y="61343"/>
                    <a:pt x="25506" y="59125"/>
                  </a:cubicBezTo>
                  <a:cubicBezTo>
                    <a:pt x="25111" y="56892"/>
                    <a:pt x="24640" y="54689"/>
                    <a:pt x="24170" y="52532"/>
                  </a:cubicBezTo>
                  <a:cubicBezTo>
                    <a:pt x="23501" y="49555"/>
                    <a:pt x="22802" y="46577"/>
                    <a:pt x="22195" y="43615"/>
                  </a:cubicBezTo>
                  <a:cubicBezTo>
                    <a:pt x="21572" y="40698"/>
                    <a:pt x="21101" y="37736"/>
                    <a:pt x="20782" y="34758"/>
                  </a:cubicBezTo>
                  <a:lnTo>
                    <a:pt x="20676" y="33649"/>
                  </a:lnTo>
                  <a:lnTo>
                    <a:pt x="20600" y="32555"/>
                  </a:lnTo>
                  <a:cubicBezTo>
                    <a:pt x="20539" y="31826"/>
                    <a:pt x="20539" y="31112"/>
                    <a:pt x="20524" y="30383"/>
                  </a:cubicBezTo>
                  <a:cubicBezTo>
                    <a:pt x="20508" y="30018"/>
                    <a:pt x="20524" y="29669"/>
                    <a:pt x="20524" y="29304"/>
                  </a:cubicBezTo>
                  <a:cubicBezTo>
                    <a:pt x="20524" y="28955"/>
                    <a:pt x="20524" y="28591"/>
                    <a:pt x="20554" y="28241"/>
                  </a:cubicBezTo>
                  <a:lnTo>
                    <a:pt x="20615" y="27178"/>
                  </a:lnTo>
                  <a:cubicBezTo>
                    <a:pt x="20645" y="26828"/>
                    <a:pt x="20691" y="26479"/>
                    <a:pt x="20721" y="26129"/>
                  </a:cubicBezTo>
                  <a:lnTo>
                    <a:pt x="20782" y="25613"/>
                  </a:lnTo>
                  <a:cubicBezTo>
                    <a:pt x="20797" y="25431"/>
                    <a:pt x="20827" y="25264"/>
                    <a:pt x="20858" y="25096"/>
                  </a:cubicBezTo>
                  <a:lnTo>
                    <a:pt x="21025" y="24079"/>
                  </a:lnTo>
                  <a:lnTo>
                    <a:pt x="21253" y="23076"/>
                  </a:lnTo>
                  <a:cubicBezTo>
                    <a:pt x="21283" y="22909"/>
                    <a:pt x="21314" y="22742"/>
                    <a:pt x="21359" y="22575"/>
                  </a:cubicBezTo>
                  <a:lnTo>
                    <a:pt x="21511" y="22089"/>
                  </a:lnTo>
                  <a:cubicBezTo>
                    <a:pt x="21602" y="21770"/>
                    <a:pt x="21678" y="21435"/>
                    <a:pt x="21785" y="21116"/>
                  </a:cubicBezTo>
                  <a:lnTo>
                    <a:pt x="22134" y="20190"/>
                  </a:lnTo>
                  <a:cubicBezTo>
                    <a:pt x="22240" y="19871"/>
                    <a:pt x="22377" y="19567"/>
                    <a:pt x="22514" y="19263"/>
                  </a:cubicBezTo>
                  <a:lnTo>
                    <a:pt x="22711" y="18822"/>
                  </a:lnTo>
                  <a:cubicBezTo>
                    <a:pt x="22787" y="18671"/>
                    <a:pt x="22848" y="18519"/>
                    <a:pt x="22924" y="18367"/>
                  </a:cubicBezTo>
                  <a:cubicBezTo>
                    <a:pt x="23228" y="17789"/>
                    <a:pt x="23562" y="17212"/>
                    <a:pt x="23911" y="16665"/>
                  </a:cubicBezTo>
                  <a:lnTo>
                    <a:pt x="24185" y="16255"/>
                  </a:lnTo>
                  <a:lnTo>
                    <a:pt x="24291" y="16073"/>
                  </a:lnTo>
                  <a:cubicBezTo>
                    <a:pt x="24306" y="16042"/>
                    <a:pt x="24321" y="16012"/>
                    <a:pt x="24352" y="15997"/>
                  </a:cubicBezTo>
                  <a:lnTo>
                    <a:pt x="24975" y="15252"/>
                  </a:lnTo>
                  <a:cubicBezTo>
                    <a:pt x="25856" y="14280"/>
                    <a:pt x="26813" y="13369"/>
                    <a:pt x="27831" y="12548"/>
                  </a:cubicBezTo>
                  <a:cubicBezTo>
                    <a:pt x="29851" y="10938"/>
                    <a:pt x="32115" y="9662"/>
                    <a:pt x="34515" y="8751"/>
                  </a:cubicBezTo>
                  <a:cubicBezTo>
                    <a:pt x="36915" y="7839"/>
                    <a:pt x="39391" y="7155"/>
                    <a:pt x="41913" y="6685"/>
                  </a:cubicBezTo>
                  <a:cubicBezTo>
                    <a:pt x="44404" y="6198"/>
                    <a:pt x="46896" y="5864"/>
                    <a:pt x="49326" y="5545"/>
                  </a:cubicBezTo>
                  <a:cubicBezTo>
                    <a:pt x="51484" y="5257"/>
                    <a:pt x="53307" y="4998"/>
                    <a:pt x="54780" y="4725"/>
                  </a:cubicBezTo>
                  <a:cubicBezTo>
                    <a:pt x="55919" y="4543"/>
                    <a:pt x="57059" y="4284"/>
                    <a:pt x="58168" y="3965"/>
                  </a:cubicBezTo>
                  <a:cubicBezTo>
                    <a:pt x="58487" y="3859"/>
                    <a:pt x="58791" y="3753"/>
                    <a:pt x="59094" y="3616"/>
                  </a:cubicBezTo>
                  <a:cubicBezTo>
                    <a:pt x="59262" y="3555"/>
                    <a:pt x="59413" y="3464"/>
                    <a:pt x="59535" y="3342"/>
                  </a:cubicBezTo>
                  <a:cubicBezTo>
                    <a:pt x="59672" y="3175"/>
                    <a:pt x="59520" y="3054"/>
                    <a:pt x="59079" y="2963"/>
                  </a:cubicBezTo>
                  <a:cubicBezTo>
                    <a:pt x="58410" y="2847"/>
                    <a:pt x="57109" y="2819"/>
                    <a:pt x="55277" y="2819"/>
                  </a:cubicBezTo>
                  <a:cubicBezTo>
                    <a:pt x="54698" y="2819"/>
                    <a:pt x="54065" y="2822"/>
                    <a:pt x="53382" y="2826"/>
                  </a:cubicBezTo>
                  <a:cubicBezTo>
                    <a:pt x="51970" y="2841"/>
                    <a:pt x="50329" y="2887"/>
                    <a:pt x="48506" y="2963"/>
                  </a:cubicBezTo>
                  <a:cubicBezTo>
                    <a:pt x="46668" y="3054"/>
                    <a:pt x="44647" y="3175"/>
                    <a:pt x="42445" y="3449"/>
                  </a:cubicBezTo>
                  <a:lnTo>
                    <a:pt x="42369" y="2947"/>
                  </a:lnTo>
                  <a:cubicBezTo>
                    <a:pt x="44572" y="2628"/>
                    <a:pt x="46349" y="2431"/>
                    <a:pt x="47792" y="2264"/>
                  </a:cubicBezTo>
                  <a:cubicBezTo>
                    <a:pt x="49235" y="2097"/>
                    <a:pt x="50344" y="1945"/>
                    <a:pt x="51180" y="1823"/>
                  </a:cubicBezTo>
                  <a:cubicBezTo>
                    <a:pt x="52836" y="1550"/>
                    <a:pt x="53443" y="1322"/>
                    <a:pt x="53550" y="1140"/>
                  </a:cubicBezTo>
                  <a:cubicBezTo>
                    <a:pt x="53777" y="729"/>
                    <a:pt x="52106" y="426"/>
                    <a:pt x="5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402850" y="931550"/>
              <a:ext cx="1365350" cy="3835150"/>
            </a:xfrm>
            <a:custGeom>
              <a:avLst/>
              <a:gdLst/>
              <a:ahLst/>
              <a:cxnLst/>
              <a:rect l="l" t="t" r="r" b="b"/>
              <a:pathLst>
                <a:path w="54614" h="153406" extrusionOk="0">
                  <a:moveTo>
                    <a:pt x="17606" y="59543"/>
                  </a:moveTo>
                  <a:cubicBezTo>
                    <a:pt x="17621" y="59543"/>
                    <a:pt x="17631" y="59572"/>
                    <a:pt x="17638" y="59613"/>
                  </a:cubicBezTo>
                  <a:lnTo>
                    <a:pt x="17638" y="59613"/>
                  </a:lnTo>
                  <a:cubicBezTo>
                    <a:pt x="17631" y="59573"/>
                    <a:pt x="17622" y="59548"/>
                    <a:pt x="17608" y="59548"/>
                  </a:cubicBezTo>
                  <a:cubicBezTo>
                    <a:pt x="17590" y="59548"/>
                    <a:pt x="17566" y="59588"/>
                    <a:pt x="17532" y="59689"/>
                  </a:cubicBezTo>
                  <a:cubicBezTo>
                    <a:pt x="17565" y="59583"/>
                    <a:pt x="17589" y="59543"/>
                    <a:pt x="17606" y="59543"/>
                  </a:cubicBezTo>
                  <a:close/>
                  <a:moveTo>
                    <a:pt x="17410" y="60176"/>
                  </a:moveTo>
                  <a:cubicBezTo>
                    <a:pt x="17380" y="60403"/>
                    <a:pt x="17319" y="60707"/>
                    <a:pt x="17228" y="61087"/>
                  </a:cubicBezTo>
                  <a:cubicBezTo>
                    <a:pt x="17319" y="60692"/>
                    <a:pt x="17365" y="60403"/>
                    <a:pt x="17410" y="60176"/>
                  </a:cubicBezTo>
                  <a:close/>
                  <a:moveTo>
                    <a:pt x="7840" y="97774"/>
                  </a:moveTo>
                  <a:cubicBezTo>
                    <a:pt x="7536" y="98610"/>
                    <a:pt x="7247" y="99460"/>
                    <a:pt x="6989" y="100296"/>
                  </a:cubicBezTo>
                  <a:cubicBezTo>
                    <a:pt x="6746" y="101147"/>
                    <a:pt x="6488" y="101997"/>
                    <a:pt x="6275" y="102848"/>
                  </a:cubicBezTo>
                  <a:cubicBezTo>
                    <a:pt x="5819" y="104550"/>
                    <a:pt x="5455" y="106281"/>
                    <a:pt x="5166" y="108028"/>
                  </a:cubicBezTo>
                  <a:cubicBezTo>
                    <a:pt x="4877" y="109760"/>
                    <a:pt x="4695" y="111507"/>
                    <a:pt x="4604" y="113269"/>
                  </a:cubicBezTo>
                  <a:lnTo>
                    <a:pt x="4573" y="113923"/>
                  </a:lnTo>
                  <a:cubicBezTo>
                    <a:pt x="4558" y="114151"/>
                    <a:pt x="4558" y="114363"/>
                    <a:pt x="4558" y="114591"/>
                  </a:cubicBezTo>
                  <a:lnTo>
                    <a:pt x="4543" y="115913"/>
                  </a:lnTo>
                  <a:cubicBezTo>
                    <a:pt x="4573" y="116779"/>
                    <a:pt x="4558" y="117675"/>
                    <a:pt x="4634" y="118541"/>
                  </a:cubicBezTo>
                  <a:lnTo>
                    <a:pt x="4665" y="119209"/>
                  </a:lnTo>
                  <a:cubicBezTo>
                    <a:pt x="4680" y="119422"/>
                    <a:pt x="4695" y="119650"/>
                    <a:pt x="4725" y="119863"/>
                  </a:cubicBezTo>
                  <a:cubicBezTo>
                    <a:pt x="4771" y="120288"/>
                    <a:pt x="4817" y="120713"/>
                    <a:pt x="4877" y="121154"/>
                  </a:cubicBezTo>
                  <a:cubicBezTo>
                    <a:pt x="4999" y="122005"/>
                    <a:pt x="5136" y="122870"/>
                    <a:pt x="5333" y="123721"/>
                  </a:cubicBezTo>
                  <a:cubicBezTo>
                    <a:pt x="5698" y="125407"/>
                    <a:pt x="6214" y="127063"/>
                    <a:pt x="6867" y="128658"/>
                  </a:cubicBezTo>
                  <a:cubicBezTo>
                    <a:pt x="8189" y="131864"/>
                    <a:pt x="10134" y="134765"/>
                    <a:pt x="12579" y="137211"/>
                  </a:cubicBezTo>
                  <a:cubicBezTo>
                    <a:pt x="11334" y="135965"/>
                    <a:pt x="10209" y="134613"/>
                    <a:pt x="9222" y="133155"/>
                  </a:cubicBezTo>
                  <a:cubicBezTo>
                    <a:pt x="8250" y="131697"/>
                    <a:pt x="7429" y="130162"/>
                    <a:pt x="6761" y="128537"/>
                  </a:cubicBezTo>
                  <a:cubicBezTo>
                    <a:pt x="6093" y="126927"/>
                    <a:pt x="5576" y="125255"/>
                    <a:pt x="5212" y="123539"/>
                  </a:cubicBezTo>
                  <a:cubicBezTo>
                    <a:pt x="5120" y="123113"/>
                    <a:pt x="5029" y="122688"/>
                    <a:pt x="4968" y="122248"/>
                  </a:cubicBezTo>
                  <a:cubicBezTo>
                    <a:pt x="4908" y="121822"/>
                    <a:pt x="4847" y="121382"/>
                    <a:pt x="4771" y="120956"/>
                  </a:cubicBezTo>
                  <a:lnTo>
                    <a:pt x="4634" y="119665"/>
                  </a:lnTo>
                  <a:lnTo>
                    <a:pt x="4543" y="118343"/>
                  </a:lnTo>
                  <a:cubicBezTo>
                    <a:pt x="4528" y="118116"/>
                    <a:pt x="4513" y="117903"/>
                    <a:pt x="4513" y="117690"/>
                  </a:cubicBezTo>
                  <a:lnTo>
                    <a:pt x="4498" y="117022"/>
                  </a:lnTo>
                  <a:cubicBezTo>
                    <a:pt x="4482" y="116566"/>
                    <a:pt x="4467" y="116141"/>
                    <a:pt x="4467" y="115700"/>
                  </a:cubicBezTo>
                  <a:cubicBezTo>
                    <a:pt x="4482" y="114819"/>
                    <a:pt x="4482" y="113938"/>
                    <a:pt x="4543" y="113057"/>
                  </a:cubicBezTo>
                  <a:cubicBezTo>
                    <a:pt x="4573" y="112191"/>
                    <a:pt x="4680" y="111310"/>
                    <a:pt x="4756" y="110444"/>
                  </a:cubicBezTo>
                  <a:cubicBezTo>
                    <a:pt x="4893" y="109578"/>
                    <a:pt x="5014" y="108712"/>
                    <a:pt x="5136" y="107846"/>
                  </a:cubicBezTo>
                  <a:cubicBezTo>
                    <a:pt x="5272" y="106995"/>
                    <a:pt x="5455" y="106130"/>
                    <a:pt x="5637" y="105279"/>
                  </a:cubicBezTo>
                  <a:cubicBezTo>
                    <a:pt x="5834" y="104428"/>
                    <a:pt x="6047" y="103593"/>
                    <a:pt x="6260" y="102742"/>
                  </a:cubicBezTo>
                  <a:cubicBezTo>
                    <a:pt x="6488" y="101906"/>
                    <a:pt x="6715" y="101071"/>
                    <a:pt x="6989" y="100235"/>
                  </a:cubicBezTo>
                  <a:cubicBezTo>
                    <a:pt x="7262" y="99415"/>
                    <a:pt x="7536" y="98595"/>
                    <a:pt x="7840" y="97774"/>
                  </a:cubicBezTo>
                  <a:close/>
                  <a:moveTo>
                    <a:pt x="33342" y="1"/>
                  </a:moveTo>
                  <a:cubicBezTo>
                    <a:pt x="32111" y="1"/>
                    <a:pt x="30877" y="68"/>
                    <a:pt x="29654" y="200"/>
                  </a:cubicBezTo>
                  <a:lnTo>
                    <a:pt x="28895" y="306"/>
                  </a:lnTo>
                  <a:cubicBezTo>
                    <a:pt x="28652" y="337"/>
                    <a:pt x="28394" y="397"/>
                    <a:pt x="28135" y="443"/>
                  </a:cubicBezTo>
                  <a:cubicBezTo>
                    <a:pt x="27877" y="504"/>
                    <a:pt x="27619" y="534"/>
                    <a:pt x="27360" y="610"/>
                  </a:cubicBezTo>
                  <a:lnTo>
                    <a:pt x="26601" y="792"/>
                  </a:lnTo>
                  <a:cubicBezTo>
                    <a:pt x="26343" y="853"/>
                    <a:pt x="26084" y="944"/>
                    <a:pt x="25841" y="1035"/>
                  </a:cubicBezTo>
                  <a:cubicBezTo>
                    <a:pt x="25583" y="1111"/>
                    <a:pt x="25325" y="1187"/>
                    <a:pt x="25082" y="1279"/>
                  </a:cubicBezTo>
                  <a:lnTo>
                    <a:pt x="24322" y="1598"/>
                  </a:lnTo>
                  <a:cubicBezTo>
                    <a:pt x="24186" y="1643"/>
                    <a:pt x="24064" y="1689"/>
                    <a:pt x="23942" y="1749"/>
                  </a:cubicBezTo>
                  <a:lnTo>
                    <a:pt x="23563" y="1947"/>
                  </a:lnTo>
                  <a:lnTo>
                    <a:pt x="22818" y="2327"/>
                  </a:lnTo>
                  <a:lnTo>
                    <a:pt x="22104" y="2752"/>
                  </a:lnTo>
                  <a:lnTo>
                    <a:pt x="21740" y="2965"/>
                  </a:lnTo>
                  <a:cubicBezTo>
                    <a:pt x="21618" y="3041"/>
                    <a:pt x="21512" y="3132"/>
                    <a:pt x="21405" y="3208"/>
                  </a:cubicBezTo>
                  <a:lnTo>
                    <a:pt x="20722" y="3709"/>
                  </a:lnTo>
                  <a:cubicBezTo>
                    <a:pt x="20494" y="3876"/>
                    <a:pt x="20297" y="4059"/>
                    <a:pt x="20084" y="4256"/>
                  </a:cubicBezTo>
                  <a:lnTo>
                    <a:pt x="19765" y="4530"/>
                  </a:lnTo>
                  <a:cubicBezTo>
                    <a:pt x="19658" y="4621"/>
                    <a:pt x="19552" y="4712"/>
                    <a:pt x="19461" y="4818"/>
                  </a:cubicBezTo>
                  <a:lnTo>
                    <a:pt x="18869" y="5426"/>
                  </a:lnTo>
                  <a:lnTo>
                    <a:pt x="18580" y="5730"/>
                  </a:lnTo>
                  <a:lnTo>
                    <a:pt x="18322" y="6049"/>
                  </a:lnTo>
                  <a:lnTo>
                    <a:pt x="17775" y="6793"/>
                  </a:lnTo>
                  <a:cubicBezTo>
                    <a:pt x="17577" y="7066"/>
                    <a:pt x="17395" y="7385"/>
                    <a:pt x="17197" y="7705"/>
                  </a:cubicBezTo>
                  <a:cubicBezTo>
                    <a:pt x="17091" y="7856"/>
                    <a:pt x="17000" y="8024"/>
                    <a:pt x="16909" y="8191"/>
                  </a:cubicBezTo>
                  <a:lnTo>
                    <a:pt x="16635" y="8722"/>
                  </a:lnTo>
                  <a:lnTo>
                    <a:pt x="16362" y="9254"/>
                  </a:lnTo>
                  <a:lnTo>
                    <a:pt x="16225" y="9512"/>
                  </a:lnTo>
                  <a:lnTo>
                    <a:pt x="16119" y="9786"/>
                  </a:lnTo>
                  <a:lnTo>
                    <a:pt x="15663" y="10880"/>
                  </a:lnTo>
                  <a:cubicBezTo>
                    <a:pt x="15526" y="11244"/>
                    <a:pt x="15420" y="11594"/>
                    <a:pt x="15299" y="11943"/>
                  </a:cubicBezTo>
                  <a:cubicBezTo>
                    <a:pt x="15056" y="12611"/>
                    <a:pt x="14919" y="13234"/>
                    <a:pt x="14782" y="13720"/>
                  </a:cubicBezTo>
                  <a:lnTo>
                    <a:pt x="14630" y="14267"/>
                  </a:lnTo>
                  <a:lnTo>
                    <a:pt x="14524" y="14814"/>
                  </a:lnTo>
                  <a:lnTo>
                    <a:pt x="14311" y="15893"/>
                  </a:lnTo>
                  <a:cubicBezTo>
                    <a:pt x="14266" y="16075"/>
                    <a:pt x="14235" y="16257"/>
                    <a:pt x="14220" y="16440"/>
                  </a:cubicBezTo>
                  <a:lnTo>
                    <a:pt x="14129" y="16971"/>
                  </a:lnTo>
                  <a:lnTo>
                    <a:pt x="13977" y="18050"/>
                  </a:lnTo>
                  <a:cubicBezTo>
                    <a:pt x="13916" y="18779"/>
                    <a:pt x="13840" y="19493"/>
                    <a:pt x="13795" y="20207"/>
                  </a:cubicBezTo>
                  <a:lnTo>
                    <a:pt x="13749" y="21301"/>
                  </a:lnTo>
                  <a:lnTo>
                    <a:pt x="13719" y="21832"/>
                  </a:lnTo>
                  <a:lnTo>
                    <a:pt x="13719" y="22364"/>
                  </a:lnTo>
                  <a:lnTo>
                    <a:pt x="13719" y="23428"/>
                  </a:lnTo>
                  <a:lnTo>
                    <a:pt x="13749" y="24491"/>
                  </a:lnTo>
                  <a:cubicBezTo>
                    <a:pt x="13764" y="24856"/>
                    <a:pt x="13779" y="25205"/>
                    <a:pt x="13795" y="25554"/>
                  </a:cubicBezTo>
                  <a:cubicBezTo>
                    <a:pt x="13825" y="25904"/>
                    <a:pt x="13840" y="26253"/>
                    <a:pt x="13871" y="26618"/>
                  </a:cubicBezTo>
                  <a:cubicBezTo>
                    <a:pt x="13977" y="28015"/>
                    <a:pt x="14129" y="29413"/>
                    <a:pt x="14311" y="30780"/>
                  </a:cubicBezTo>
                  <a:cubicBezTo>
                    <a:pt x="15116" y="36264"/>
                    <a:pt x="16544" y="41384"/>
                    <a:pt x="17319" y="46351"/>
                  </a:cubicBezTo>
                  <a:cubicBezTo>
                    <a:pt x="17729" y="48797"/>
                    <a:pt x="17942" y="51258"/>
                    <a:pt x="17957" y="53734"/>
                  </a:cubicBezTo>
                  <a:lnTo>
                    <a:pt x="17942" y="54631"/>
                  </a:lnTo>
                  <a:cubicBezTo>
                    <a:pt x="17927" y="54783"/>
                    <a:pt x="17927" y="54935"/>
                    <a:pt x="17927" y="55086"/>
                  </a:cubicBezTo>
                  <a:lnTo>
                    <a:pt x="17896" y="55542"/>
                  </a:lnTo>
                  <a:lnTo>
                    <a:pt x="17836" y="56454"/>
                  </a:lnTo>
                  <a:lnTo>
                    <a:pt x="17760" y="57350"/>
                  </a:lnTo>
                  <a:lnTo>
                    <a:pt x="17714" y="57791"/>
                  </a:lnTo>
                  <a:lnTo>
                    <a:pt x="17653" y="58246"/>
                  </a:lnTo>
                  <a:lnTo>
                    <a:pt x="17517" y="59143"/>
                  </a:lnTo>
                  <a:lnTo>
                    <a:pt x="17365" y="60039"/>
                  </a:lnTo>
                  <a:cubicBezTo>
                    <a:pt x="17304" y="60327"/>
                    <a:pt x="17258" y="60631"/>
                    <a:pt x="17182" y="60920"/>
                  </a:cubicBezTo>
                  <a:cubicBezTo>
                    <a:pt x="17046" y="61512"/>
                    <a:pt x="16924" y="62105"/>
                    <a:pt x="16757" y="62682"/>
                  </a:cubicBezTo>
                  <a:lnTo>
                    <a:pt x="16529" y="63563"/>
                  </a:lnTo>
                  <a:cubicBezTo>
                    <a:pt x="16438" y="63852"/>
                    <a:pt x="16347" y="64156"/>
                    <a:pt x="16256" y="64444"/>
                  </a:cubicBezTo>
                  <a:lnTo>
                    <a:pt x="15967" y="65325"/>
                  </a:lnTo>
                  <a:lnTo>
                    <a:pt x="15663" y="66222"/>
                  </a:lnTo>
                  <a:cubicBezTo>
                    <a:pt x="15481" y="66829"/>
                    <a:pt x="15253" y="67422"/>
                    <a:pt x="15040" y="68014"/>
                  </a:cubicBezTo>
                  <a:cubicBezTo>
                    <a:pt x="14205" y="70369"/>
                    <a:pt x="13217" y="72724"/>
                    <a:pt x="12200" y="75063"/>
                  </a:cubicBezTo>
                  <a:cubicBezTo>
                    <a:pt x="10149" y="79757"/>
                    <a:pt x="7885" y="84451"/>
                    <a:pt x="5865" y="89328"/>
                  </a:cubicBezTo>
                  <a:cubicBezTo>
                    <a:pt x="3859" y="94219"/>
                    <a:pt x="2067" y="99309"/>
                    <a:pt x="1034" y="104656"/>
                  </a:cubicBezTo>
                  <a:cubicBezTo>
                    <a:pt x="502" y="107345"/>
                    <a:pt x="183" y="110064"/>
                    <a:pt x="46" y="112799"/>
                  </a:cubicBezTo>
                  <a:lnTo>
                    <a:pt x="1" y="113816"/>
                  </a:lnTo>
                  <a:lnTo>
                    <a:pt x="1" y="114849"/>
                  </a:lnTo>
                  <a:lnTo>
                    <a:pt x="1" y="115882"/>
                  </a:lnTo>
                  <a:lnTo>
                    <a:pt x="31" y="116915"/>
                  </a:lnTo>
                  <a:lnTo>
                    <a:pt x="77" y="117948"/>
                  </a:lnTo>
                  <a:lnTo>
                    <a:pt x="153" y="118981"/>
                  </a:lnTo>
                  <a:lnTo>
                    <a:pt x="229" y="120014"/>
                  </a:lnTo>
                  <a:cubicBezTo>
                    <a:pt x="259" y="120364"/>
                    <a:pt x="305" y="120713"/>
                    <a:pt x="350" y="121063"/>
                  </a:cubicBezTo>
                  <a:cubicBezTo>
                    <a:pt x="685" y="123888"/>
                    <a:pt x="1368" y="126653"/>
                    <a:pt x="2356" y="129312"/>
                  </a:cubicBezTo>
                  <a:cubicBezTo>
                    <a:pt x="3389" y="132016"/>
                    <a:pt x="4786" y="134553"/>
                    <a:pt x="6533" y="136877"/>
                  </a:cubicBezTo>
                  <a:cubicBezTo>
                    <a:pt x="4330" y="133899"/>
                    <a:pt x="2659" y="130557"/>
                    <a:pt x="1626" y="127002"/>
                  </a:cubicBezTo>
                  <a:cubicBezTo>
                    <a:pt x="1125" y="125271"/>
                    <a:pt x="745" y="123508"/>
                    <a:pt x="487" y="121731"/>
                  </a:cubicBezTo>
                  <a:cubicBezTo>
                    <a:pt x="426" y="121291"/>
                    <a:pt x="381" y="120850"/>
                    <a:pt x="335" y="120394"/>
                  </a:cubicBezTo>
                  <a:lnTo>
                    <a:pt x="290" y="120060"/>
                  </a:lnTo>
                  <a:lnTo>
                    <a:pt x="274" y="119741"/>
                  </a:lnTo>
                  <a:lnTo>
                    <a:pt x="214" y="119073"/>
                  </a:lnTo>
                  <a:cubicBezTo>
                    <a:pt x="183" y="118632"/>
                    <a:pt x="138" y="118191"/>
                    <a:pt x="138" y="117766"/>
                  </a:cubicBezTo>
                  <a:lnTo>
                    <a:pt x="92" y="116460"/>
                  </a:lnTo>
                  <a:cubicBezTo>
                    <a:pt x="77" y="116019"/>
                    <a:pt x="92" y="115594"/>
                    <a:pt x="92" y="115153"/>
                  </a:cubicBezTo>
                  <a:lnTo>
                    <a:pt x="107" y="113847"/>
                  </a:lnTo>
                  <a:lnTo>
                    <a:pt x="168" y="112555"/>
                  </a:lnTo>
                  <a:lnTo>
                    <a:pt x="198" y="111902"/>
                  </a:lnTo>
                  <a:lnTo>
                    <a:pt x="259" y="111249"/>
                  </a:lnTo>
                  <a:lnTo>
                    <a:pt x="365" y="109958"/>
                  </a:lnTo>
                  <a:lnTo>
                    <a:pt x="517" y="108682"/>
                  </a:lnTo>
                  <a:lnTo>
                    <a:pt x="609" y="108028"/>
                  </a:lnTo>
                  <a:lnTo>
                    <a:pt x="700" y="107390"/>
                  </a:lnTo>
                  <a:lnTo>
                    <a:pt x="897" y="106114"/>
                  </a:lnTo>
                  <a:cubicBezTo>
                    <a:pt x="1490" y="102757"/>
                    <a:pt x="2356" y="99460"/>
                    <a:pt x="3449" y="96225"/>
                  </a:cubicBezTo>
                  <a:cubicBezTo>
                    <a:pt x="5606" y="89814"/>
                    <a:pt x="8508" y="83798"/>
                    <a:pt x="11197" y="77828"/>
                  </a:cubicBezTo>
                  <a:cubicBezTo>
                    <a:pt x="12549" y="74835"/>
                    <a:pt x="13855" y="71843"/>
                    <a:pt x="14995" y="68804"/>
                  </a:cubicBezTo>
                  <a:cubicBezTo>
                    <a:pt x="15131" y="68424"/>
                    <a:pt x="15268" y="68060"/>
                    <a:pt x="15405" y="67665"/>
                  </a:cubicBezTo>
                  <a:cubicBezTo>
                    <a:pt x="15542" y="67270"/>
                    <a:pt x="15678" y="66905"/>
                    <a:pt x="15800" y="66510"/>
                  </a:cubicBezTo>
                  <a:lnTo>
                    <a:pt x="16180" y="65341"/>
                  </a:lnTo>
                  <a:lnTo>
                    <a:pt x="16544" y="64201"/>
                  </a:lnTo>
                  <a:cubicBezTo>
                    <a:pt x="17015" y="62697"/>
                    <a:pt x="17380" y="61163"/>
                    <a:pt x="17638" y="59613"/>
                  </a:cubicBezTo>
                  <a:cubicBezTo>
                    <a:pt x="17665" y="59729"/>
                    <a:pt x="17676" y="59963"/>
                    <a:pt x="17729" y="59963"/>
                  </a:cubicBezTo>
                  <a:cubicBezTo>
                    <a:pt x="17766" y="59963"/>
                    <a:pt x="17825" y="59844"/>
                    <a:pt x="17927" y="59477"/>
                  </a:cubicBezTo>
                  <a:lnTo>
                    <a:pt x="17927" y="59477"/>
                  </a:lnTo>
                  <a:cubicBezTo>
                    <a:pt x="17684" y="61072"/>
                    <a:pt x="17349" y="62652"/>
                    <a:pt x="16894" y="64201"/>
                  </a:cubicBezTo>
                  <a:lnTo>
                    <a:pt x="16544" y="65371"/>
                  </a:lnTo>
                  <a:lnTo>
                    <a:pt x="16164" y="66571"/>
                  </a:lnTo>
                  <a:cubicBezTo>
                    <a:pt x="16043" y="66966"/>
                    <a:pt x="15906" y="67361"/>
                    <a:pt x="15770" y="67741"/>
                  </a:cubicBezTo>
                  <a:cubicBezTo>
                    <a:pt x="15633" y="68136"/>
                    <a:pt x="15511" y="68531"/>
                    <a:pt x="15359" y="68911"/>
                  </a:cubicBezTo>
                  <a:cubicBezTo>
                    <a:pt x="14220" y="72025"/>
                    <a:pt x="12898" y="75078"/>
                    <a:pt x="11531" y="78117"/>
                  </a:cubicBezTo>
                  <a:cubicBezTo>
                    <a:pt x="8781" y="84208"/>
                    <a:pt x="5819" y="90270"/>
                    <a:pt x="3632" y="96772"/>
                  </a:cubicBezTo>
                  <a:lnTo>
                    <a:pt x="3419" y="97379"/>
                  </a:lnTo>
                  <a:lnTo>
                    <a:pt x="3237" y="97987"/>
                  </a:lnTo>
                  <a:cubicBezTo>
                    <a:pt x="3100" y="98397"/>
                    <a:pt x="2978" y="98807"/>
                    <a:pt x="2857" y="99217"/>
                  </a:cubicBezTo>
                  <a:cubicBezTo>
                    <a:pt x="2614" y="100038"/>
                    <a:pt x="2386" y="100873"/>
                    <a:pt x="2158" y="101709"/>
                  </a:cubicBezTo>
                  <a:cubicBezTo>
                    <a:pt x="1945" y="102544"/>
                    <a:pt x="1748" y="103380"/>
                    <a:pt x="1566" y="104231"/>
                  </a:cubicBezTo>
                  <a:cubicBezTo>
                    <a:pt x="1459" y="104656"/>
                    <a:pt x="1383" y="105081"/>
                    <a:pt x="1307" y="105507"/>
                  </a:cubicBezTo>
                  <a:cubicBezTo>
                    <a:pt x="1216" y="105932"/>
                    <a:pt x="1140" y="106357"/>
                    <a:pt x="1079" y="106798"/>
                  </a:cubicBezTo>
                  <a:lnTo>
                    <a:pt x="867" y="108074"/>
                  </a:lnTo>
                  <a:lnTo>
                    <a:pt x="715" y="109380"/>
                  </a:lnTo>
                  <a:lnTo>
                    <a:pt x="624" y="110034"/>
                  </a:lnTo>
                  <a:lnTo>
                    <a:pt x="578" y="110687"/>
                  </a:lnTo>
                  <a:lnTo>
                    <a:pt x="457" y="111993"/>
                  </a:lnTo>
                  <a:lnTo>
                    <a:pt x="396" y="113300"/>
                  </a:lnTo>
                  <a:lnTo>
                    <a:pt x="365" y="113968"/>
                  </a:lnTo>
                  <a:lnTo>
                    <a:pt x="365" y="114622"/>
                  </a:lnTo>
                  <a:lnTo>
                    <a:pt x="350" y="115943"/>
                  </a:lnTo>
                  <a:lnTo>
                    <a:pt x="396" y="117265"/>
                  </a:lnTo>
                  <a:lnTo>
                    <a:pt x="411" y="117918"/>
                  </a:lnTo>
                  <a:lnTo>
                    <a:pt x="457" y="118586"/>
                  </a:lnTo>
                  <a:lnTo>
                    <a:pt x="563" y="119908"/>
                  </a:lnTo>
                  <a:cubicBezTo>
                    <a:pt x="593" y="120349"/>
                    <a:pt x="654" y="120820"/>
                    <a:pt x="715" y="121260"/>
                  </a:cubicBezTo>
                  <a:cubicBezTo>
                    <a:pt x="776" y="121701"/>
                    <a:pt x="852" y="122141"/>
                    <a:pt x="912" y="122582"/>
                  </a:cubicBezTo>
                  <a:cubicBezTo>
                    <a:pt x="1216" y="124374"/>
                    <a:pt x="1672" y="126152"/>
                    <a:pt x="2249" y="127868"/>
                  </a:cubicBezTo>
                  <a:cubicBezTo>
                    <a:pt x="3434" y="131393"/>
                    <a:pt x="5272" y="134659"/>
                    <a:pt x="7673" y="137515"/>
                  </a:cubicBezTo>
                  <a:lnTo>
                    <a:pt x="7278" y="137834"/>
                  </a:lnTo>
                  <a:cubicBezTo>
                    <a:pt x="8964" y="139900"/>
                    <a:pt x="10893" y="141753"/>
                    <a:pt x="13035" y="143348"/>
                  </a:cubicBezTo>
                  <a:cubicBezTo>
                    <a:pt x="15131" y="144913"/>
                    <a:pt x="17395" y="146296"/>
                    <a:pt x="19765" y="147435"/>
                  </a:cubicBezTo>
                  <a:cubicBezTo>
                    <a:pt x="24459" y="149729"/>
                    <a:pt x="29427" y="151233"/>
                    <a:pt x="34440" y="152327"/>
                  </a:cubicBezTo>
                  <a:cubicBezTo>
                    <a:pt x="38010" y="153025"/>
                    <a:pt x="41625" y="153390"/>
                    <a:pt x="45271" y="153405"/>
                  </a:cubicBezTo>
                  <a:cubicBezTo>
                    <a:pt x="41580" y="152904"/>
                    <a:pt x="37843" y="152266"/>
                    <a:pt x="34105" y="151400"/>
                  </a:cubicBezTo>
                  <a:cubicBezTo>
                    <a:pt x="30308" y="150534"/>
                    <a:pt x="26586" y="149364"/>
                    <a:pt x="22985" y="147875"/>
                  </a:cubicBezTo>
                  <a:cubicBezTo>
                    <a:pt x="19339" y="146341"/>
                    <a:pt x="15800" y="144381"/>
                    <a:pt x="12640" y="141799"/>
                  </a:cubicBezTo>
                  <a:cubicBezTo>
                    <a:pt x="9435" y="139216"/>
                    <a:pt x="6776" y="135996"/>
                    <a:pt x="4847" y="132365"/>
                  </a:cubicBezTo>
                  <a:cubicBezTo>
                    <a:pt x="3890" y="130527"/>
                    <a:pt x="3130" y="128628"/>
                    <a:pt x="2553" y="126653"/>
                  </a:cubicBezTo>
                  <a:cubicBezTo>
                    <a:pt x="1976" y="124693"/>
                    <a:pt x="1581" y="122688"/>
                    <a:pt x="1353" y="120652"/>
                  </a:cubicBezTo>
                  <a:cubicBezTo>
                    <a:pt x="1125" y="118662"/>
                    <a:pt x="1034" y="116642"/>
                    <a:pt x="1064" y="114637"/>
                  </a:cubicBezTo>
                  <a:cubicBezTo>
                    <a:pt x="1095" y="112631"/>
                    <a:pt x="1231" y="110626"/>
                    <a:pt x="1490" y="108636"/>
                  </a:cubicBezTo>
                  <a:cubicBezTo>
                    <a:pt x="1748" y="106661"/>
                    <a:pt x="2112" y="104702"/>
                    <a:pt x="2568" y="102772"/>
                  </a:cubicBezTo>
                  <a:cubicBezTo>
                    <a:pt x="3039" y="100843"/>
                    <a:pt x="3586" y="98944"/>
                    <a:pt x="4209" y="97075"/>
                  </a:cubicBezTo>
                  <a:cubicBezTo>
                    <a:pt x="4817" y="95207"/>
                    <a:pt x="5500" y="93384"/>
                    <a:pt x="6229" y="91576"/>
                  </a:cubicBezTo>
                  <a:cubicBezTo>
                    <a:pt x="6959" y="89784"/>
                    <a:pt x="7718" y="88006"/>
                    <a:pt x="8508" y="86259"/>
                  </a:cubicBezTo>
                  <a:lnTo>
                    <a:pt x="8508" y="86259"/>
                  </a:lnTo>
                  <a:cubicBezTo>
                    <a:pt x="7855" y="87748"/>
                    <a:pt x="7202" y="89267"/>
                    <a:pt x="6579" y="90817"/>
                  </a:cubicBezTo>
                  <a:cubicBezTo>
                    <a:pt x="5956" y="92366"/>
                    <a:pt x="5348" y="93961"/>
                    <a:pt x="4801" y="95602"/>
                  </a:cubicBezTo>
                  <a:cubicBezTo>
                    <a:pt x="3632" y="98898"/>
                    <a:pt x="2735" y="102301"/>
                    <a:pt x="2112" y="105735"/>
                  </a:cubicBezTo>
                  <a:lnTo>
                    <a:pt x="1991" y="106388"/>
                  </a:lnTo>
                  <a:lnTo>
                    <a:pt x="1885" y="107056"/>
                  </a:lnTo>
                  <a:cubicBezTo>
                    <a:pt x="1824" y="107482"/>
                    <a:pt x="1763" y="107922"/>
                    <a:pt x="1702" y="108363"/>
                  </a:cubicBezTo>
                  <a:cubicBezTo>
                    <a:pt x="1596" y="109244"/>
                    <a:pt x="1474" y="110110"/>
                    <a:pt x="1429" y="110991"/>
                  </a:cubicBezTo>
                  <a:cubicBezTo>
                    <a:pt x="1383" y="111447"/>
                    <a:pt x="1338" y="111872"/>
                    <a:pt x="1323" y="112312"/>
                  </a:cubicBezTo>
                  <a:lnTo>
                    <a:pt x="1262" y="113634"/>
                  </a:lnTo>
                  <a:cubicBezTo>
                    <a:pt x="1247" y="114075"/>
                    <a:pt x="1247" y="114515"/>
                    <a:pt x="1247" y="114956"/>
                  </a:cubicBezTo>
                  <a:cubicBezTo>
                    <a:pt x="1247" y="115396"/>
                    <a:pt x="1216" y="115822"/>
                    <a:pt x="1247" y="116262"/>
                  </a:cubicBezTo>
                  <a:cubicBezTo>
                    <a:pt x="1262" y="117143"/>
                    <a:pt x="1277" y="118009"/>
                    <a:pt x="1353" y="118875"/>
                  </a:cubicBezTo>
                  <a:cubicBezTo>
                    <a:pt x="1383" y="119300"/>
                    <a:pt x="1398" y="119741"/>
                    <a:pt x="1444" y="120166"/>
                  </a:cubicBezTo>
                  <a:cubicBezTo>
                    <a:pt x="1490" y="120607"/>
                    <a:pt x="1535" y="121032"/>
                    <a:pt x="1596" y="121473"/>
                  </a:cubicBezTo>
                  <a:cubicBezTo>
                    <a:pt x="1824" y="123159"/>
                    <a:pt x="2158" y="124845"/>
                    <a:pt x="2614" y="126501"/>
                  </a:cubicBezTo>
                  <a:cubicBezTo>
                    <a:pt x="2948" y="127656"/>
                    <a:pt x="3343" y="128795"/>
                    <a:pt x="3799" y="129919"/>
                  </a:cubicBezTo>
                  <a:cubicBezTo>
                    <a:pt x="4270" y="131028"/>
                    <a:pt x="4786" y="132107"/>
                    <a:pt x="5363" y="133140"/>
                  </a:cubicBezTo>
                  <a:cubicBezTo>
                    <a:pt x="5956" y="134173"/>
                    <a:pt x="6609" y="135175"/>
                    <a:pt x="7308" y="136133"/>
                  </a:cubicBezTo>
                  <a:cubicBezTo>
                    <a:pt x="8706" y="138001"/>
                    <a:pt x="10301" y="139718"/>
                    <a:pt x="12093" y="141222"/>
                  </a:cubicBezTo>
                  <a:cubicBezTo>
                    <a:pt x="12959" y="141966"/>
                    <a:pt x="13855" y="142665"/>
                    <a:pt x="14812" y="143303"/>
                  </a:cubicBezTo>
                  <a:cubicBezTo>
                    <a:pt x="15739" y="143956"/>
                    <a:pt x="16696" y="144549"/>
                    <a:pt x="17668" y="145111"/>
                  </a:cubicBezTo>
                  <a:cubicBezTo>
                    <a:pt x="18641" y="145658"/>
                    <a:pt x="19628" y="146174"/>
                    <a:pt x="20631" y="146645"/>
                  </a:cubicBezTo>
                  <a:cubicBezTo>
                    <a:pt x="24626" y="148544"/>
                    <a:pt x="28773" y="149835"/>
                    <a:pt x="32921" y="150823"/>
                  </a:cubicBezTo>
                  <a:cubicBezTo>
                    <a:pt x="37037" y="151780"/>
                    <a:pt x="41185" y="152509"/>
                    <a:pt x="45377" y="153025"/>
                  </a:cubicBezTo>
                  <a:cubicBezTo>
                    <a:pt x="46274" y="153147"/>
                    <a:pt x="47185" y="153268"/>
                    <a:pt x="48081" y="153375"/>
                  </a:cubicBezTo>
                  <a:cubicBezTo>
                    <a:pt x="49282" y="153344"/>
                    <a:pt x="50345" y="153284"/>
                    <a:pt x="51287" y="153223"/>
                  </a:cubicBezTo>
                  <a:cubicBezTo>
                    <a:pt x="53140" y="153056"/>
                    <a:pt x="54538" y="152782"/>
                    <a:pt x="54568" y="152387"/>
                  </a:cubicBezTo>
                  <a:cubicBezTo>
                    <a:pt x="54614" y="152008"/>
                    <a:pt x="53262" y="151537"/>
                    <a:pt x="49631" y="150899"/>
                  </a:cubicBezTo>
                  <a:cubicBezTo>
                    <a:pt x="48720" y="150823"/>
                    <a:pt x="47352" y="150701"/>
                    <a:pt x="46213" y="150580"/>
                  </a:cubicBezTo>
                  <a:cubicBezTo>
                    <a:pt x="45074" y="150458"/>
                    <a:pt x="44162" y="150352"/>
                    <a:pt x="44162" y="150352"/>
                  </a:cubicBezTo>
                  <a:cubicBezTo>
                    <a:pt x="43478" y="150017"/>
                    <a:pt x="43934" y="149805"/>
                    <a:pt x="44390" y="149592"/>
                  </a:cubicBezTo>
                  <a:cubicBezTo>
                    <a:pt x="38557" y="148848"/>
                    <a:pt x="32753" y="147754"/>
                    <a:pt x="27269" y="145855"/>
                  </a:cubicBezTo>
                  <a:cubicBezTo>
                    <a:pt x="24520" y="144928"/>
                    <a:pt x="21892" y="143743"/>
                    <a:pt x="19370" y="142331"/>
                  </a:cubicBezTo>
                  <a:cubicBezTo>
                    <a:pt x="16894" y="140933"/>
                    <a:pt x="14615" y="139201"/>
                    <a:pt x="12579" y="137211"/>
                  </a:cubicBezTo>
                  <a:lnTo>
                    <a:pt x="12579" y="137211"/>
                  </a:lnTo>
                  <a:cubicBezTo>
                    <a:pt x="14630" y="139201"/>
                    <a:pt x="16939" y="140918"/>
                    <a:pt x="19431" y="142300"/>
                  </a:cubicBezTo>
                  <a:cubicBezTo>
                    <a:pt x="21983" y="143698"/>
                    <a:pt x="24656" y="144868"/>
                    <a:pt x="27406" y="145779"/>
                  </a:cubicBezTo>
                  <a:cubicBezTo>
                    <a:pt x="32981" y="147632"/>
                    <a:pt x="38860" y="148681"/>
                    <a:pt x="44785" y="149379"/>
                  </a:cubicBezTo>
                  <a:cubicBezTo>
                    <a:pt x="44998" y="149258"/>
                    <a:pt x="45089" y="149121"/>
                    <a:pt x="44800" y="148954"/>
                  </a:cubicBezTo>
                  <a:cubicBezTo>
                    <a:pt x="44527" y="148802"/>
                    <a:pt x="43858" y="148605"/>
                    <a:pt x="42582" y="148346"/>
                  </a:cubicBezTo>
                  <a:cubicBezTo>
                    <a:pt x="40820" y="147921"/>
                    <a:pt x="36810" y="147374"/>
                    <a:pt x="32480" y="146341"/>
                  </a:cubicBezTo>
                  <a:cubicBezTo>
                    <a:pt x="30292" y="145825"/>
                    <a:pt x="28135" y="145187"/>
                    <a:pt x="26008" y="144427"/>
                  </a:cubicBezTo>
                  <a:cubicBezTo>
                    <a:pt x="24975" y="144047"/>
                    <a:pt x="23988" y="143652"/>
                    <a:pt x="23061" y="143227"/>
                  </a:cubicBezTo>
                  <a:cubicBezTo>
                    <a:pt x="22135" y="142817"/>
                    <a:pt x="21284" y="142391"/>
                    <a:pt x="20524" y="141966"/>
                  </a:cubicBezTo>
                  <a:cubicBezTo>
                    <a:pt x="18443" y="140811"/>
                    <a:pt x="16499" y="139429"/>
                    <a:pt x="14706" y="137864"/>
                  </a:cubicBezTo>
                  <a:cubicBezTo>
                    <a:pt x="12914" y="136300"/>
                    <a:pt x="11364" y="134492"/>
                    <a:pt x="10058" y="132517"/>
                  </a:cubicBezTo>
                  <a:cubicBezTo>
                    <a:pt x="8736" y="130512"/>
                    <a:pt x="7718" y="128339"/>
                    <a:pt x="7004" y="126061"/>
                  </a:cubicBezTo>
                  <a:cubicBezTo>
                    <a:pt x="6640" y="124906"/>
                    <a:pt x="6336" y="123736"/>
                    <a:pt x="6123" y="122536"/>
                  </a:cubicBezTo>
                  <a:cubicBezTo>
                    <a:pt x="6001" y="121944"/>
                    <a:pt x="5910" y="121336"/>
                    <a:pt x="5819" y="120728"/>
                  </a:cubicBezTo>
                  <a:cubicBezTo>
                    <a:pt x="5743" y="120136"/>
                    <a:pt x="5667" y="119544"/>
                    <a:pt x="5637" y="118905"/>
                  </a:cubicBezTo>
                  <a:cubicBezTo>
                    <a:pt x="5439" y="116429"/>
                    <a:pt x="5455" y="113938"/>
                    <a:pt x="5667" y="111447"/>
                  </a:cubicBezTo>
                  <a:cubicBezTo>
                    <a:pt x="5895" y="108970"/>
                    <a:pt x="6290" y="106509"/>
                    <a:pt x="6867" y="104094"/>
                  </a:cubicBezTo>
                  <a:cubicBezTo>
                    <a:pt x="8007" y="99248"/>
                    <a:pt x="9814" y="94584"/>
                    <a:pt x="11850" y="90057"/>
                  </a:cubicBezTo>
                  <a:cubicBezTo>
                    <a:pt x="13324" y="86776"/>
                    <a:pt x="14904" y="83479"/>
                    <a:pt x="16438" y="80122"/>
                  </a:cubicBezTo>
                  <a:cubicBezTo>
                    <a:pt x="17987" y="76780"/>
                    <a:pt x="19491" y="73331"/>
                    <a:pt x="20767" y="69746"/>
                  </a:cubicBezTo>
                  <a:cubicBezTo>
                    <a:pt x="21102" y="68850"/>
                    <a:pt x="21390" y="67954"/>
                    <a:pt x="21694" y="67057"/>
                  </a:cubicBezTo>
                  <a:cubicBezTo>
                    <a:pt x="21983" y="66131"/>
                    <a:pt x="22287" y="65204"/>
                    <a:pt x="22530" y="64247"/>
                  </a:cubicBezTo>
                  <a:cubicBezTo>
                    <a:pt x="23031" y="62333"/>
                    <a:pt x="23396" y="60373"/>
                    <a:pt x="23623" y="58398"/>
                  </a:cubicBezTo>
                  <a:cubicBezTo>
                    <a:pt x="23836" y="56423"/>
                    <a:pt x="23912" y="54448"/>
                    <a:pt x="23836" y="52458"/>
                  </a:cubicBezTo>
                  <a:cubicBezTo>
                    <a:pt x="23775" y="50514"/>
                    <a:pt x="23593" y="48569"/>
                    <a:pt x="23304" y="46640"/>
                  </a:cubicBezTo>
                  <a:cubicBezTo>
                    <a:pt x="22514" y="41384"/>
                    <a:pt x="21132" y="36371"/>
                    <a:pt x="20312" y="31464"/>
                  </a:cubicBezTo>
                  <a:cubicBezTo>
                    <a:pt x="19902" y="29064"/>
                    <a:pt x="19643" y="26633"/>
                    <a:pt x="19567" y="24187"/>
                  </a:cubicBezTo>
                  <a:lnTo>
                    <a:pt x="19552" y="23291"/>
                  </a:lnTo>
                  <a:lnTo>
                    <a:pt x="19552" y="22395"/>
                  </a:lnTo>
                  <a:lnTo>
                    <a:pt x="19552" y="21939"/>
                  </a:lnTo>
                  <a:lnTo>
                    <a:pt x="19583" y="21498"/>
                  </a:lnTo>
                  <a:lnTo>
                    <a:pt x="19613" y="20632"/>
                  </a:lnTo>
                  <a:cubicBezTo>
                    <a:pt x="19658" y="20040"/>
                    <a:pt x="19719" y="19447"/>
                    <a:pt x="19780" y="18885"/>
                  </a:cubicBezTo>
                  <a:cubicBezTo>
                    <a:pt x="19856" y="18308"/>
                    <a:pt x="19947" y="17746"/>
                    <a:pt x="20023" y="17169"/>
                  </a:cubicBezTo>
                  <a:cubicBezTo>
                    <a:pt x="20418" y="14920"/>
                    <a:pt x="21086" y="12824"/>
                    <a:pt x="22028" y="11062"/>
                  </a:cubicBezTo>
                  <a:cubicBezTo>
                    <a:pt x="22499" y="10226"/>
                    <a:pt x="23061" y="9452"/>
                    <a:pt x="23715" y="8753"/>
                  </a:cubicBezTo>
                  <a:cubicBezTo>
                    <a:pt x="24353" y="8099"/>
                    <a:pt x="25067" y="7537"/>
                    <a:pt x="25857" y="7082"/>
                  </a:cubicBezTo>
                  <a:cubicBezTo>
                    <a:pt x="26646" y="6611"/>
                    <a:pt x="27497" y="6261"/>
                    <a:pt x="28394" y="6003"/>
                  </a:cubicBezTo>
                  <a:cubicBezTo>
                    <a:pt x="28834" y="5866"/>
                    <a:pt x="29305" y="5775"/>
                    <a:pt x="29776" y="5654"/>
                  </a:cubicBezTo>
                  <a:cubicBezTo>
                    <a:pt x="30262" y="5578"/>
                    <a:pt x="30733" y="5517"/>
                    <a:pt x="31204" y="5441"/>
                  </a:cubicBezTo>
                  <a:cubicBezTo>
                    <a:pt x="31690" y="5365"/>
                    <a:pt x="32176" y="5350"/>
                    <a:pt x="32662" y="5304"/>
                  </a:cubicBezTo>
                  <a:lnTo>
                    <a:pt x="33407" y="5274"/>
                  </a:lnTo>
                  <a:cubicBezTo>
                    <a:pt x="33650" y="5259"/>
                    <a:pt x="33893" y="5259"/>
                    <a:pt x="34151" y="5259"/>
                  </a:cubicBezTo>
                  <a:cubicBezTo>
                    <a:pt x="34281" y="5257"/>
                    <a:pt x="34412" y="5256"/>
                    <a:pt x="34543" y="5256"/>
                  </a:cubicBezTo>
                  <a:cubicBezTo>
                    <a:pt x="35391" y="5256"/>
                    <a:pt x="36256" y="5295"/>
                    <a:pt x="37098" y="5335"/>
                  </a:cubicBezTo>
                  <a:cubicBezTo>
                    <a:pt x="38830" y="5426"/>
                    <a:pt x="40304" y="5547"/>
                    <a:pt x="41519" y="5623"/>
                  </a:cubicBezTo>
                  <a:cubicBezTo>
                    <a:pt x="42524" y="5700"/>
                    <a:pt x="43338" y="5733"/>
                    <a:pt x="43968" y="5733"/>
                  </a:cubicBezTo>
                  <a:cubicBezTo>
                    <a:pt x="44090" y="5733"/>
                    <a:pt x="44206" y="5732"/>
                    <a:pt x="44314" y="5730"/>
                  </a:cubicBezTo>
                  <a:cubicBezTo>
                    <a:pt x="45651" y="5699"/>
                    <a:pt x="45939" y="5441"/>
                    <a:pt x="45301" y="5046"/>
                  </a:cubicBezTo>
                  <a:cubicBezTo>
                    <a:pt x="44663" y="4636"/>
                    <a:pt x="43144" y="4074"/>
                    <a:pt x="40866" y="3466"/>
                  </a:cubicBezTo>
                  <a:cubicBezTo>
                    <a:pt x="39726" y="3177"/>
                    <a:pt x="38389" y="2874"/>
                    <a:pt x="36870" y="2646"/>
                  </a:cubicBezTo>
                  <a:cubicBezTo>
                    <a:pt x="35292" y="2402"/>
                    <a:pt x="33700" y="2280"/>
                    <a:pt x="32095" y="2280"/>
                  </a:cubicBezTo>
                  <a:cubicBezTo>
                    <a:pt x="32001" y="2280"/>
                    <a:pt x="31906" y="2280"/>
                    <a:pt x="31812" y="2281"/>
                  </a:cubicBezTo>
                  <a:lnTo>
                    <a:pt x="31781" y="1765"/>
                  </a:lnTo>
                  <a:cubicBezTo>
                    <a:pt x="32316" y="1749"/>
                    <a:pt x="32849" y="1740"/>
                    <a:pt x="33382" y="1740"/>
                  </a:cubicBezTo>
                  <a:cubicBezTo>
                    <a:pt x="34392" y="1740"/>
                    <a:pt x="35400" y="1771"/>
                    <a:pt x="36415" y="1841"/>
                  </a:cubicBezTo>
                  <a:lnTo>
                    <a:pt x="39286" y="2023"/>
                  </a:lnTo>
                  <a:cubicBezTo>
                    <a:pt x="39691" y="2045"/>
                    <a:pt x="40024" y="2055"/>
                    <a:pt x="40296" y="2055"/>
                  </a:cubicBezTo>
                  <a:cubicBezTo>
                    <a:pt x="40972" y="2055"/>
                    <a:pt x="41274" y="1990"/>
                    <a:pt x="41382" y="1871"/>
                  </a:cubicBezTo>
                  <a:cubicBezTo>
                    <a:pt x="41519" y="1704"/>
                    <a:pt x="41261" y="1446"/>
                    <a:pt x="41093" y="1218"/>
                  </a:cubicBezTo>
                  <a:cubicBezTo>
                    <a:pt x="40911" y="990"/>
                    <a:pt x="40820" y="762"/>
                    <a:pt x="41306" y="671"/>
                  </a:cubicBezTo>
                  <a:cubicBezTo>
                    <a:pt x="39453" y="413"/>
                    <a:pt x="37554" y="185"/>
                    <a:pt x="35609" y="78"/>
                  </a:cubicBezTo>
                  <a:cubicBezTo>
                    <a:pt x="34857" y="26"/>
                    <a:pt x="34100" y="1"/>
                    <a:pt x="33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0"/>
          <p:cNvGrpSpPr/>
          <p:nvPr/>
        </p:nvGrpSpPr>
        <p:grpSpPr>
          <a:xfrm rot="5400000">
            <a:off x="8158010" y="3740199"/>
            <a:ext cx="1254993" cy="1726601"/>
            <a:chOff x="1913725" y="238075"/>
            <a:chExt cx="3807625" cy="5238475"/>
          </a:xfrm>
        </p:grpSpPr>
        <p:sp>
          <p:nvSpPr>
            <p:cNvPr id="269" name="Google Shape;269;p30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" name="Picture 118" descr="C:\Users\user\Pictures\Logo-Universitas-Udayana-Bali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6"/>
            <a:ext cx="627534" cy="627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Rectangle 119"/>
          <p:cNvSpPr/>
          <p:nvPr/>
        </p:nvSpPr>
        <p:spPr>
          <a:xfrm>
            <a:off x="740288" y="142786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altLang="ko-KR" sz="1100" b="1" dirty="0">
                <a:ln/>
                <a:solidFill>
                  <a:schemeClr val="accent4">
                    <a:lumMod val="25000"/>
                  </a:schemeClr>
                </a:solidFill>
              </a:rPr>
              <a:t>Program </a:t>
            </a:r>
            <a:r>
              <a:rPr lang="en-US" altLang="ko-KR" sz="1100" b="1" dirty="0" err="1" smtClean="0">
                <a:ln/>
                <a:solidFill>
                  <a:schemeClr val="accent4">
                    <a:lumMod val="25000"/>
                  </a:schemeClr>
                </a:solidFill>
              </a:rPr>
              <a:t>Studi</a:t>
            </a:r>
            <a:r>
              <a:rPr lang="en-US" altLang="ko-KR" sz="1100" b="1" dirty="0" smtClean="0">
                <a:ln/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altLang="ko-KR" sz="1100" b="1" dirty="0" err="1">
                <a:ln/>
                <a:solidFill>
                  <a:schemeClr val="accent4">
                    <a:lumMod val="25000"/>
                  </a:schemeClr>
                </a:solidFill>
              </a:rPr>
              <a:t>Informatika</a:t>
            </a:r>
            <a:endParaRPr lang="en-US" altLang="ko-KR" sz="1100" b="1" dirty="0">
              <a:ln/>
              <a:solidFill>
                <a:schemeClr val="accent4">
                  <a:lumMod val="25000"/>
                </a:schemeClr>
              </a:solidFill>
            </a:endParaRPr>
          </a:p>
          <a:p>
            <a:pPr lvl="0" algn="just"/>
            <a:r>
              <a:rPr lang="en-US" altLang="ko-KR" sz="1100" b="1" dirty="0" err="1">
                <a:ln/>
                <a:solidFill>
                  <a:schemeClr val="accent4">
                    <a:lumMod val="25000"/>
                  </a:schemeClr>
                </a:solidFill>
              </a:rPr>
              <a:t>Fakultas</a:t>
            </a:r>
            <a:r>
              <a:rPr lang="en-US" altLang="ko-KR" sz="1100" b="1" dirty="0">
                <a:ln/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altLang="ko-KR" sz="1100" b="1" dirty="0" err="1">
                <a:ln/>
                <a:solidFill>
                  <a:schemeClr val="accent4">
                    <a:lumMod val="25000"/>
                  </a:schemeClr>
                </a:solidFill>
              </a:rPr>
              <a:t>Matematika</a:t>
            </a:r>
            <a:r>
              <a:rPr lang="en-US" altLang="ko-KR" sz="1100" b="1" dirty="0">
                <a:ln/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altLang="ko-KR" sz="1100" b="1" dirty="0" err="1">
                <a:ln/>
                <a:solidFill>
                  <a:schemeClr val="accent4">
                    <a:lumMod val="25000"/>
                  </a:schemeClr>
                </a:solidFill>
              </a:rPr>
              <a:t>dan</a:t>
            </a:r>
            <a:r>
              <a:rPr lang="en-US" altLang="ko-KR" sz="1100" b="1" dirty="0">
                <a:ln/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altLang="ko-KR" sz="1100" b="1" dirty="0" err="1">
                <a:ln/>
                <a:solidFill>
                  <a:schemeClr val="accent4">
                    <a:lumMod val="25000"/>
                  </a:schemeClr>
                </a:solidFill>
              </a:rPr>
              <a:t>Ilmu</a:t>
            </a:r>
            <a:r>
              <a:rPr lang="en-US" altLang="ko-KR" sz="1100" b="1" dirty="0">
                <a:ln/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altLang="ko-KR" sz="1100" b="1" dirty="0" err="1">
                <a:ln/>
                <a:solidFill>
                  <a:schemeClr val="accent4">
                    <a:lumMod val="25000"/>
                  </a:schemeClr>
                </a:solidFill>
              </a:rPr>
              <a:t>Pengetahuan</a:t>
            </a:r>
            <a:r>
              <a:rPr lang="en-US" altLang="ko-KR" sz="1100" b="1" dirty="0">
                <a:ln/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altLang="ko-KR" sz="1100" b="1" dirty="0" err="1">
                <a:ln/>
                <a:solidFill>
                  <a:schemeClr val="accent4">
                    <a:lumMod val="25000"/>
                  </a:schemeClr>
                </a:solidFill>
              </a:rPr>
              <a:t>Alam</a:t>
            </a:r>
            <a:endParaRPr lang="en-US" altLang="ko-KR" sz="1100" b="1" dirty="0">
              <a:ln/>
              <a:solidFill>
                <a:schemeClr val="accent4">
                  <a:lumMod val="25000"/>
                </a:schemeClr>
              </a:solidFill>
            </a:endParaRPr>
          </a:p>
          <a:p>
            <a:pPr lvl="0" algn="just"/>
            <a:r>
              <a:rPr lang="en-US" altLang="ko-KR" sz="1100" b="1" dirty="0" err="1">
                <a:ln/>
                <a:solidFill>
                  <a:schemeClr val="accent4">
                    <a:lumMod val="25000"/>
                  </a:schemeClr>
                </a:solidFill>
              </a:rPr>
              <a:t>Universitas</a:t>
            </a:r>
            <a:r>
              <a:rPr lang="en-US" altLang="ko-KR" sz="1100" b="1" dirty="0">
                <a:ln/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altLang="ko-KR" sz="1100" b="1" dirty="0" err="1" smtClean="0">
                <a:ln/>
                <a:solidFill>
                  <a:schemeClr val="accent4">
                    <a:lumMod val="25000"/>
                  </a:schemeClr>
                </a:solidFill>
              </a:rPr>
              <a:t>Udayana</a:t>
            </a:r>
            <a:endParaRPr lang="en-US" altLang="ko-KR" sz="1100" b="1" dirty="0">
              <a:ln/>
              <a:solidFill>
                <a:schemeClr val="accent4">
                  <a:lumMod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685800" y="123478"/>
            <a:ext cx="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57"/>
          <p:cNvSpPr/>
          <p:nvPr/>
        </p:nvSpPr>
        <p:spPr>
          <a:xfrm>
            <a:off x="-134648" y="-40753"/>
            <a:ext cx="9325268" cy="5245441"/>
          </a:xfrm>
          <a:custGeom>
            <a:avLst/>
            <a:gdLst/>
            <a:ahLst/>
            <a:cxnLst/>
            <a:rect l="l" t="t" r="r" b="b"/>
            <a:pathLst>
              <a:path w="130173" h="73222" extrusionOk="0">
                <a:moveTo>
                  <a:pt x="37300" y="13240"/>
                </a:moveTo>
                <a:cubicBezTo>
                  <a:pt x="38943" y="13240"/>
                  <a:pt x="40582" y="13326"/>
                  <a:pt x="42211" y="13550"/>
                </a:cubicBezTo>
                <a:cubicBezTo>
                  <a:pt x="46253" y="14104"/>
                  <a:pt x="50270" y="15564"/>
                  <a:pt x="53281" y="18316"/>
                </a:cubicBezTo>
                <a:cubicBezTo>
                  <a:pt x="54483" y="19417"/>
                  <a:pt x="55575" y="20958"/>
                  <a:pt x="55235" y="22549"/>
                </a:cubicBezTo>
                <a:cubicBezTo>
                  <a:pt x="55028" y="23514"/>
                  <a:pt x="54330" y="24292"/>
                  <a:pt x="53609" y="24967"/>
                </a:cubicBezTo>
                <a:cubicBezTo>
                  <a:pt x="52196" y="26291"/>
                  <a:pt x="50558" y="27923"/>
                  <a:pt x="51381" y="30020"/>
                </a:cubicBezTo>
                <a:cubicBezTo>
                  <a:pt x="52213" y="32142"/>
                  <a:pt x="53735" y="33997"/>
                  <a:pt x="54565" y="36171"/>
                </a:cubicBezTo>
                <a:cubicBezTo>
                  <a:pt x="55104" y="37580"/>
                  <a:pt x="55530" y="39149"/>
                  <a:pt x="55054" y="40583"/>
                </a:cubicBezTo>
                <a:cubicBezTo>
                  <a:pt x="54363" y="42661"/>
                  <a:pt x="51997" y="43722"/>
                  <a:pt x="49812" y="43881"/>
                </a:cubicBezTo>
                <a:cubicBezTo>
                  <a:pt x="49506" y="43903"/>
                  <a:pt x="49199" y="43912"/>
                  <a:pt x="48893" y="43912"/>
                </a:cubicBezTo>
                <a:cubicBezTo>
                  <a:pt x="47273" y="43912"/>
                  <a:pt x="45649" y="43653"/>
                  <a:pt x="44028" y="43653"/>
                </a:cubicBezTo>
                <a:cubicBezTo>
                  <a:pt x="43769" y="43653"/>
                  <a:pt x="43510" y="43660"/>
                  <a:pt x="43251" y="43675"/>
                </a:cubicBezTo>
                <a:cubicBezTo>
                  <a:pt x="41440" y="43782"/>
                  <a:pt x="39685" y="44311"/>
                  <a:pt x="37902" y="44644"/>
                </a:cubicBezTo>
                <a:cubicBezTo>
                  <a:pt x="36927" y="44826"/>
                  <a:pt x="35913" y="44940"/>
                  <a:pt x="34908" y="44940"/>
                </a:cubicBezTo>
                <a:cubicBezTo>
                  <a:pt x="32981" y="44940"/>
                  <a:pt x="31089" y="44523"/>
                  <a:pt x="29577" y="43373"/>
                </a:cubicBezTo>
                <a:cubicBezTo>
                  <a:pt x="28516" y="42564"/>
                  <a:pt x="27718" y="41450"/>
                  <a:pt x="26654" y="40647"/>
                </a:cubicBezTo>
                <a:cubicBezTo>
                  <a:pt x="25065" y="39446"/>
                  <a:pt x="23026" y="39040"/>
                  <a:pt x="21058" y="38727"/>
                </a:cubicBezTo>
                <a:cubicBezTo>
                  <a:pt x="19091" y="38416"/>
                  <a:pt x="17056" y="38143"/>
                  <a:pt x="15331" y="37143"/>
                </a:cubicBezTo>
                <a:cubicBezTo>
                  <a:pt x="13609" y="36145"/>
                  <a:pt x="12258" y="34198"/>
                  <a:pt x="12617" y="32237"/>
                </a:cubicBezTo>
                <a:cubicBezTo>
                  <a:pt x="12977" y="30269"/>
                  <a:pt x="14823" y="28993"/>
                  <a:pt x="16458" y="27837"/>
                </a:cubicBezTo>
                <a:cubicBezTo>
                  <a:pt x="17572" y="27051"/>
                  <a:pt x="18655" y="26222"/>
                  <a:pt x="19707" y="25349"/>
                </a:cubicBezTo>
                <a:cubicBezTo>
                  <a:pt x="20348" y="24819"/>
                  <a:pt x="21012" y="24216"/>
                  <a:pt x="21197" y="23404"/>
                </a:cubicBezTo>
                <a:cubicBezTo>
                  <a:pt x="21632" y="21497"/>
                  <a:pt x="19255" y="19994"/>
                  <a:pt x="19170" y="18040"/>
                </a:cubicBezTo>
                <a:cubicBezTo>
                  <a:pt x="19122" y="16919"/>
                  <a:pt x="19878" y="15882"/>
                  <a:pt x="20835" y="15295"/>
                </a:cubicBezTo>
                <a:cubicBezTo>
                  <a:pt x="21791" y="14707"/>
                  <a:pt x="22924" y="14490"/>
                  <a:pt x="24033" y="14319"/>
                </a:cubicBezTo>
                <a:cubicBezTo>
                  <a:pt x="26011" y="14013"/>
                  <a:pt x="28005" y="13819"/>
                  <a:pt x="29997" y="13643"/>
                </a:cubicBezTo>
                <a:cubicBezTo>
                  <a:pt x="32424" y="13430"/>
                  <a:pt x="34866" y="13240"/>
                  <a:pt x="37300" y="13240"/>
                </a:cubicBezTo>
                <a:close/>
                <a:moveTo>
                  <a:pt x="86743" y="13801"/>
                </a:moveTo>
                <a:cubicBezTo>
                  <a:pt x="90423" y="13801"/>
                  <a:pt x="92194" y="17524"/>
                  <a:pt x="95918" y="17524"/>
                </a:cubicBezTo>
                <a:cubicBezTo>
                  <a:pt x="95939" y="17524"/>
                  <a:pt x="95960" y="17523"/>
                  <a:pt x="95982" y="17523"/>
                </a:cubicBezTo>
                <a:cubicBezTo>
                  <a:pt x="97241" y="17509"/>
                  <a:pt x="98621" y="17417"/>
                  <a:pt x="100008" y="17417"/>
                </a:cubicBezTo>
                <a:cubicBezTo>
                  <a:pt x="102741" y="17417"/>
                  <a:pt x="105497" y="17775"/>
                  <a:pt x="107397" y="19797"/>
                </a:cubicBezTo>
                <a:cubicBezTo>
                  <a:pt x="108774" y="21263"/>
                  <a:pt x="109301" y="23392"/>
                  <a:pt x="110747" y="24793"/>
                </a:cubicBezTo>
                <a:cubicBezTo>
                  <a:pt x="111946" y="25955"/>
                  <a:pt x="113617" y="26463"/>
                  <a:pt x="115087" y="27260"/>
                </a:cubicBezTo>
                <a:cubicBezTo>
                  <a:pt x="116557" y="28058"/>
                  <a:pt x="117974" y="29423"/>
                  <a:pt x="117894" y="31093"/>
                </a:cubicBezTo>
                <a:cubicBezTo>
                  <a:pt x="117816" y="32766"/>
                  <a:pt x="116270" y="33996"/>
                  <a:pt x="114721" y="34630"/>
                </a:cubicBezTo>
                <a:cubicBezTo>
                  <a:pt x="113187" y="35257"/>
                  <a:pt x="111535" y="35535"/>
                  <a:pt x="109956" y="36041"/>
                </a:cubicBezTo>
                <a:cubicBezTo>
                  <a:pt x="108379" y="36547"/>
                  <a:pt x="106807" y="37340"/>
                  <a:pt x="105867" y="38705"/>
                </a:cubicBezTo>
                <a:cubicBezTo>
                  <a:pt x="104493" y="40702"/>
                  <a:pt x="104630" y="43672"/>
                  <a:pt x="102709" y="45150"/>
                </a:cubicBezTo>
                <a:cubicBezTo>
                  <a:pt x="101919" y="45758"/>
                  <a:pt x="100905" y="45987"/>
                  <a:pt x="99901" y="45987"/>
                </a:cubicBezTo>
                <a:cubicBezTo>
                  <a:pt x="99701" y="45987"/>
                  <a:pt x="99501" y="45978"/>
                  <a:pt x="99304" y="45961"/>
                </a:cubicBezTo>
                <a:cubicBezTo>
                  <a:pt x="98113" y="45859"/>
                  <a:pt x="96963" y="45501"/>
                  <a:pt x="95797" y="45247"/>
                </a:cubicBezTo>
                <a:cubicBezTo>
                  <a:pt x="92668" y="44567"/>
                  <a:pt x="89429" y="44639"/>
                  <a:pt x="86254" y="44228"/>
                </a:cubicBezTo>
                <a:cubicBezTo>
                  <a:pt x="83080" y="43817"/>
                  <a:pt x="79805" y="42820"/>
                  <a:pt x="77630" y="40470"/>
                </a:cubicBezTo>
                <a:cubicBezTo>
                  <a:pt x="77255" y="40066"/>
                  <a:pt x="76914" y="39619"/>
                  <a:pt x="76730" y="39101"/>
                </a:cubicBezTo>
                <a:cubicBezTo>
                  <a:pt x="76546" y="38591"/>
                  <a:pt x="76524" y="38040"/>
                  <a:pt x="76545" y="37499"/>
                </a:cubicBezTo>
                <a:cubicBezTo>
                  <a:pt x="76679" y="33747"/>
                  <a:pt x="78725" y="29957"/>
                  <a:pt x="77526" y="26396"/>
                </a:cubicBezTo>
                <a:cubicBezTo>
                  <a:pt x="77129" y="25221"/>
                  <a:pt x="76396" y="24173"/>
                  <a:pt x="76070" y="22975"/>
                </a:cubicBezTo>
                <a:cubicBezTo>
                  <a:pt x="75354" y="20369"/>
                  <a:pt x="76776" y="17511"/>
                  <a:pt x="78968" y="15927"/>
                </a:cubicBezTo>
                <a:cubicBezTo>
                  <a:pt x="81161" y="14344"/>
                  <a:pt x="83961" y="13840"/>
                  <a:pt x="86665" y="13802"/>
                </a:cubicBezTo>
                <a:cubicBezTo>
                  <a:pt x="86691" y="13802"/>
                  <a:pt x="86717" y="13801"/>
                  <a:pt x="86743" y="13801"/>
                </a:cubicBezTo>
                <a:close/>
                <a:moveTo>
                  <a:pt x="1" y="0"/>
                </a:moveTo>
                <a:lnTo>
                  <a:pt x="1" y="73222"/>
                </a:lnTo>
                <a:lnTo>
                  <a:pt x="130172" y="73222"/>
                </a:lnTo>
                <a:lnTo>
                  <a:pt x="1301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4253;p57"/>
          <p:cNvSpPr/>
          <p:nvPr/>
        </p:nvSpPr>
        <p:spPr>
          <a:xfrm>
            <a:off x="4006084" y="-110026"/>
            <a:ext cx="3092161" cy="1264617"/>
          </a:xfrm>
          <a:custGeom>
            <a:avLst/>
            <a:gdLst/>
            <a:ahLst/>
            <a:cxnLst/>
            <a:rect l="l" t="t" r="r" b="b"/>
            <a:pathLst>
              <a:path w="43164" h="17653" extrusionOk="0">
                <a:moveTo>
                  <a:pt x="29420" y="0"/>
                </a:moveTo>
                <a:cubicBezTo>
                  <a:pt x="25619" y="0"/>
                  <a:pt x="21818" y="93"/>
                  <a:pt x="18021" y="257"/>
                </a:cubicBezTo>
                <a:cubicBezTo>
                  <a:pt x="15206" y="380"/>
                  <a:pt x="12394" y="539"/>
                  <a:pt x="9583" y="736"/>
                </a:cubicBezTo>
                <a:cubicBezTo>
                  <a:pt x="7819" y="857"/>
                  <a:pt x="6263" y="904"/>
                  <a:pt x="4704" y="1792"/>
                </a:cubicBezTo>
                <a:cubicBezTo>
                  <a:pt x="2723" y="2921"/>
                  <a:pt x="0" y="4975"/>
                  <a:pt x="81" y="7541"/>
                </a:cubicBezTo>
                <a:cubicBezTo>
                  <a:pt x="123" y="8809"/>
                  <a:pt x="987" y="9921"/>
                  <a:pt x="2015" y="10663"/>
                </a:cubicBezTo>
                <a:cubicBezTo>
                  <a:pt x="4509" y="12458"/>
                  <a:pt x="7811" y="12470"/>
                  <a:pt x="10815" y="13119"/>
                </a:cubicBezTo>
                <a:cubicBezTo>
                  <a:pt x="13277" y="13653"/>
                  <a:pt x="15616" y="14648"/>
                  <a:pt x="17710" y="16054"/>
                </a:cubicBezTo>
                <a:cubicBezTo>
                  <a:pt x="18544" y="16616"/>
                  <a:pt x="19365" y="17252"/>
                  <a:pt x="20275" y="17652"/>
                </a:cubicBezTo>
                <a:cubicBezTo>
                  <a:pt x="20553" y="17378"/>
                  <a:pt x="20850" y="17124"/>
                  <a:pt x="21166" y="16896"/>
                </a:cubicBezTo>
                <a:cubicBezTo>
                  <a:pt x="23359" y="15311"/>
                  <a:pt x="26159" y="14809"/>
                  <a:pt x="28863" y="14769"/>
                </a:cubicBezTo>
                <a:cubicBezTo>
                  <a:pt x="28887" y="14769"/>
                  <a:pt x="28911" y="14769"/>
                  <a:pt x="28935" y="14769"/>
                </a:cubicBezTo>
                <a:cubicBezTo>
                  <a:pt x="29429" y="14769"/>
                  <a:pt x="29921" y="14836"/>
                  <a:pt x="30397" y="14971"/>
                </a:cubicBezTo>
                <a:cubicBezTo>
                  <a:pt x="33975" y="13257"/>
                  <a:pt x="37421" y="11297"/>
                  <a:pt x="40256" y="8553"/>
                </a:cubicBezTo>
                <a:cubicBezTo>
                  <a:pt x="41723" y="7135"/>
                  <a:pt x="43065" y="5368"/>
                  <a:pt x="43141" y="3327"/>
                </a:cubicBezTo>
                <a:cubicBezTo>
                  <a:pt x="43164" y="2705"/>
                  <a:pt x="43051" y="2049"/>
                  <a:pt x="42652" y="1570"/>
                </a:cubicBezTo>
                <a:cubicBezTo>
                  <a:pt x="42233" y="1064"/>
                  <a:pt x="41569" y="841"/>
                  <a:pt x="40932" y="682"/>
                </a:cubicBezTo>
                <a:cubicBezTo>
                  <a:pt x="38971" y="199"/>
                  <a:pt x="36936" y="118"/>
                  <a:pt x="34918" y="67"/>
                </a:cubicBezTo>
                <a:cubicBezTo>
                  <a:pt x="33086" y="22"/>
                  <a:pt x="31253" y="0"/>
                  <a:pt x="294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4" name="Google Shape;4254;p57"/>
          <p:cNvSpPr/>
          <p:nvPr/>
        </p:nvSpPr>
        <p:spPr>
          <a:xfrm>
            <a:off x="-342900" y="-204225"/>
            <a:ext cx="2330583" cy="2154140"/>
          </a:xfrm>
          <a:custGeom>
            <a:avLst/>
            <a:gdLst/>
            <a:ahLst/>
            <a:cxnLst/>
            <a:rect l="l" t="t" r="r" b="b"/>
            <a:pathLst>
              <a:path w="32533" h="30070" extrusionOk="0">
                <a:moveTo>
                  <a:pt x="17599" y="1"/>
                </a:moveTo>
                <a:cubicBezTo>
                  <a:pt x="16318" y="1"/>
                  <a:pt x="15024" y="278"/>
                  <a:pt x="13762" y="553"/>
                </a:cubicBezTo>
                <a:cubicBezTo>
                  <a:pt x="10485" y="1272"/>
                  <a:pt x="7816" y="1890"/>
                  <a:pt x="4514" y="2488"/>
                </a:cubicBezTo>
                <a:cubicBezTo>
                  <a:pt x="2742" y="2809"/>
                  <a:pt x="1360" y="4311"/>
                  <a:pt x="705" y="5988"/>
                </a:cubicBezTo>
                <a:cubicBezTo>
                  <a:pt x="49" y="7667"/>
                  <a:pt x="0" y="9514"/>
                  <a:pt x="14" y="11316"/>
                </a:cubicBezTo>
                <a:cubicBezTo>
                  <a:pt x="50" y="16443"/>
                  <a:pt x="524" y="21559"/>
                  <a:pt x="1426" y="26607"/>
                </a:cubicBezTo>
                <a:cubicBezTo>
                  <a:pt x="1526" y="27166"/>
                  <a:pt x="1643" y="27752"/>
                  <a:pt x="2009" y="28189"/>
                </a:cubicBezTo>
                <a:cubicBezTo>
                  <a:pt x="2485" y="28757"/>
                  <a:pt x="3269" y="28944"/>
                  <a:pt x="4000" y="29081"/>
                </a:cubicBezTo>
                <a:cubicBezTo>
                  <a:pt x="8584" y="29932"/>
                  <a:pt x="13267" y="30070"/>
                  <a:pt x="17935" y="30070"/>
                </a:cubicBezTo>
                <a:cubicBezTo>
                  <a:pt x="18331" y="30070"/>
                  <a:pt x="18727" y="30069"/>
                  <a:pt x="19123" y="30067"/>
                </a:cubicBezTo>
                <a:cubicBezTo>
                  <a:pt x="19256" y="30067"/>
                  <a:pt x="19389" y="30065"/>
                  <a:pt x="19522" y="30064"/>
                </a:cubicBezTo>
                <a:lnTo>
                  <a:pt x="19631" y="29986"/>
                </a:lnTo>
                <a:cubicBezTo>
                  <a:pt x="20745" y="29200"/>
                  <a:pt x="21828" y="28371"/>
                  <a:pt x="22880" y="27498"/>
                </a:cubicBezTo>
                <a:cubicBezTo>
                  <a:pt x="23188" y="27242"/>
                  <a:pt x="23502" y="26971"/>
                  <a:pt x="23765" y="26667"/>
                </a:cubicBezTo>
                <a:cubicBezTo>
                  <a:pt x="23551" y="26095"/>
                  <a:pt x="23110" y="25617"/>
                  <a:pt x="22854" y="25055"/>
                </a:cubicBezTo>
                <a:cubicBezTo>
                  <a:pt x="22428" y="24122"/>
                  <a:pt x="22564" y="23020"/>
                  <a:pt x="23055" y="22106"/>
                </a:cubicBezTo>
                <a:cubicBezTo>
                  <a:pt x="22683" y="21498"/>
                  <a:pt x="22374" y="20871"/>
                  <a:pt x="22345" y="20189"/>
                </a:cubicBezTo>
                <a:cubicBezTo>
                  <a:pt x="22296" y="19068"/>
                  <a:pt x="23053" y="18031"/>
                  <a:pt x="24008" y="17444"/>
                </a:cubicBezTo>
                <a:cubicBezTo>
                  <a:pt x="24966" y="16856"/>
                  <a:pt x="26099" y="16639"/>
                  <a:pt x="27208" y="16468"/>
                </a:cubicBezTo>
                <a:cubicBezTo>
                  <a:pt x="28974" y="16193"/>
                  <a:pt x="30753" y="16011"/>
                  <a:pt x="32532" y="15849"/>
                </a:cubicBezTo>
                <a:lnTo>
                  <a:pt x="32532" y="15847"/>
                </a:lnTo>
                <a:cubicBezTo>
                  <a:pt x="32436" y="15196"/>
                  <a:pt x="32026" y="14635"/>
                  <a:pt x="31561" y="14170"/>
                </a:cubicBezTo>
                <a:cubicBezTo>
                  <a:pt x="30736" y="13342"/>
                  <a:pt x="29703" y="12727"/>
                  <a:pt x="28955" y="11827"/>
                </a:cubicBezTo>
                <a:cubicBezTo>
                  <a:pt x="28130" y="10834"/>
                  <a:pt x="27718" y="9568"/>
                  <a:pt x="27087" y="8440"/>
                </a:cubicBezTo>
                <a:cubicBezTo>
                  <a:pt x="25180" y="5028"/>
                  <a:pt x="21460" y="3115"/>
                  <a:pt x="17952" y="1395"/>
                </a:cubicBezTo>
                <a:cubicBezTo>
                  <a:pt x="17948" y="1415"/>
                  <a:pt x="17933" y="1423"/>
                  <a:pt x="17910" y="1423"/>
                </a:cubicBezTo>
                <a:cubicBezTo>
                  <a:pt x="17800" y="1423"/>
                  <a:pt x="17516" y="1217"/>
                  <a:pt x="17616" y="1208"/>
                </a:cubicBezTo>
                <a:cubicBezTo>
                  <a:pt x="18252" y="1153"/>
                  <a:pt x="18843" y="729"/>
                  <a:pt x="19099" y="145"/>
                </a:cubicBezTo>
                <a:cubicBezTo>
                  <a:pt x="18603" y="43"/>
                  <a:pt x="18102" y="1"/>
                  <a:pt x="175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5" name="Google Shape;4255;p57"/>
          <p:cNvSpPr/>
          <p:nvPr/>
        </p:nvSpPr>
        <p:spPr>
          <a:xfrm>
            <a:off x="7455809" y="1209090"/>
            <a:ext cx="2050122" cy="2019748"/>
          </a:xfrm>
          <a:custGeom>
            <a:avLst/>
            <a:gdLst/>
            <a:ahLst/>
            <a:cxnLst/>
            <a:rect l="l" t="t" r="r" b="b"/>
            <a:pathLst>
              <a:path w="28618" h="28194" extrusionOk="0">
                <a:moveTo>
                  <a:pt x="22906" y="1"/>
                </a:moveTo>
                <a:cubicBezTo>
                  <a:pt x="22580" y="1"/>
                  <a:pt x="22253" y="15"/>
                  <a:pt x="21932" y="24"/>
                </a:cubicBezTo>
                <a:cubicBezTo>
                  <a:pt x="19702" y="92"/>
                  <a:pt x="17483" y="230"/>
                  <a:pt x="15274" y="548"/>
                </a:cubicBezTo>
                <a:cubicBezTo>
                  <a:pt x="12665" y="923"/>
                  <a:pt x="10088" y="1482"/>
                  <a:pt x="7533" y="2123"/>
                </a:cubicBezTo>
                <a:cubicBezTo>
                  <a:pt x="5850" y="2545"/>
                  <a:pt x="4057" y="3103"/>
                  <a:pt x="2637" y="4053"/>
                </a:cubicBezTo>
                <a:cubicBezTo>
                  <a:pt x="3291" y="5202"/>
                  <a:pt x="3844" y="6430"/>
                  <a:pt x="4789" y="7346"/>
                </a:cubicBezTo>
                <a:cubicBezTo>
                  <a:pt x="5988" y="8510"/>
                  <a:pt x="7659" y="9018"/>
                  <a:pt x="9129" y="9815"/>
                </a:cubicBezTo>
                <a:cubicBezTo>
                  <a:pt x="10599" y="10611"/>
                  <a:pt x="12016" y="11976"/>
                  <a:pt x="11936" y="13646"/>
                </a:cubicBezTo>
                <a:cubicBezTo>
                  <a:pt x="11858" y="15317"/>
                  <a:pt x="10312" y="16549"/>
                  <a:pt x="8763" y="17183"/>
                </a:cubicBezTo>
                <a:cubicBezTo>
                  <a:pt x="7229" y="17810"/>
                  <a:pt x="5575" y="18088"/>
                  <a:pt x="3998" y="18594"/>
                </a:cubicBezTo>
                <a:cubicBezTo>
                  <a:pt x="2469" y="19083"/>
                  <a:pt x="949" y="19845"/>
                  <a:pt x="0" y="21134"/>
                </a:cubicBezTo>
                <a:lnTo>
                  <a:pt x="14" y="22469"/>
                </a:lnTo>
                <a:cubicBezTo>
                  <a:pt x="18" y="22721"/>
                  <a:pt x="19" y="22977"/>
                  <a:pt x="85" y="23220"/>
                </a:cubicBezTo>
                <a:cubicBezTo>
                  <a:pt x="301" y="24020"/>
                  <a:pt x="1113" y="24490"/>
                  <a:pt x="1871" y="24822"/>
                </a:cubicBezTo>
                <a:cubicBezTo>
                  <a:pt x="7135" y="27121"/>
                  <a:pt x="13104" y="26892"/>
                  <a:pt x="18774" y="27809"/>
                </a:cubicBezTo>
                <a:cubicBezTo>
                  <a:pt x="19879" y="27988"/>
                  <a:pt x="21061" y="28193"/>
                  <a:pt x="22191" y="28193"/>
                </a:cubicBezTo>
                <a:cubicBezTo>
                  <a:pt x="23403" y="28193"/>
                  <a:pt x="24555" y="27957"/>
                  <a:pt x="25487" y="27199"/>
                </a:cubicBezTo>
                <a:cubicBezTo>
                  <a:pt x="27115" y="25876"/>
                  <a:pt x="27346" y="23519"/>
                  <a:pt x="27452" y="21424"/>
                </a:cubicBezTo>
                <a:cubicBezTo>
                  <a:pt x="27600" y="18494"/>
                  <a:pt x="27749" y="15562"/>
                  <a:pt x="27896" y="12630"/>
                </a:cubicBezTo>
                <a:cubicBezTo>
                  <a:pt x="28074" y="9142"/>
                  <a:pt x="28618" y="3117"/>
                  <a:pt x="25406" y="662"/>
                </a:cubicBezTo>
                <a:cubicBezTo>
                  <a:pt x="24674" y="102"/>
                  <a:pt x="23793" y="1"/>
                  <a:pt x="229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6" name="Google Shape;4256;p57"/>
          <p:cNvGrpSpPr/>
          <p:nvPr/>
        </p:nvGrpSpPr>
        <p:grpSpPr>
          <a:xfrm>
            <a:off x="-1143812" y="3005867"/>
            <a:ext cx="3420086" cy="2647013"/>
            <a:chOff x="434475" y="237850"/>
            <a:chExt cx="6749725" cy="5224025"/>
          </a:xfrm>
        </p:grpSpPr>
        <p:sp>
          <p:nvSpPr>
            <p:cNvPr id="4257" name="Google Shape;4257;p57"/>
            <p:cNvSpPr/>
            <p:nvPr/>
          </p:nvSpPr>
          <p:spPr>
            <a:xfrm>
              <a:off x="542775" y="347225"/>
              <a:ext cx="6499875" cy="4955975"/>
            </a:xfrm>
            <a:custGeom>
              <a:avLst/>
              <a:gdLst/>
              <a:ahLst/>
              <a:cxnLst/>
              <a:rect l="l" t="t" r="r" b="b"/>
              <a:pathLst>
                <a:path w="259995" h="198239" extrusionOk="0">
                  <a:moveTo>
                    <a:pt x="147129" y="1"/>
                  </a:moveTo>
                  <a:cubicBezTo>
                    <a:pt x="143947" y="1"/>
                    <a:pt x="140625" y="286"/>
                    <a:pt x="137109" y="907"/>
                  </a:cubicBezTo>
                  <a:cubicBezTo>
                    <a:pt x="125000" y="3047"/>
                    <a:pt x="113100" y="10928"/>
                    <a:pt x="109969" y="22802"/>
                  </a:cubicBezTo>
                  <a:cubicBezTo>
                    <a:pt x="106368" y="36450"/>
                    <a:pt x="114927" y="50307"/>
                    <a:pt x="115292" y="64425"/>
                  </a:cubicBezTo>
                  <a:cubicBezTo>
                    <a:pt x="115658" y="78308"/>
                    <a:pt x="107229" y="92034"/>
                    <a:pt x="94651" y="97984"/>
                  </a:cubicBezTo>
                  <a:cubicBezTo>
                    <a:pt x="86724" y="101745"/>
                    <a:pt x="78002" y="102424"/>
                    <a:pt x="69128" y="102424"/>
                  </a:cubicBezTo>
                  <a:cubicBezTo>
                    <a:pt x="64116" y="102424"/>
                    <a:pt x="59057" y="102208"/>
                    <a:pt x="54065" y="102208"/>
                  </a:cubicBezTo>
                  <a:cubicBezTo>
                    <a:pt x="53055" y="102208"/>
                    <a:pt x="52048" y="102216"/>
                    <a:pt x="51044" y="102238"/>
                  </a:cubicBezTo>
                  <a:cubicBezTo>
                    <a:pt x="38858" y="102499"/>
                    <a:pt x="26253" y="104899"/>
                    <a:pt x="16363" y="112050"/>
                  </a:cubicBezTo>
                  <a:cubicBezTo>
                    <a:pt x="6473" y="119226"/>
                    <a:pt x="1" y="132013"/>
                    <a:pt x="2950" y="143861"/>
                  </a:cubicBezTo>
                  <a:cubicBezTo>
                    <a:pt x="5559" y="154456"/>
                    <a:pt x="14719" y="162076"/>
                    <a:pt x="23852" y="168078"/>
                  </a:cubicBezTo>
                  <a:cubicBezTo>
                    <a:pt x="54080" y="187899"/>
                    <a:pt x="90249" y="198239"/>
                    <a:pt x="126362" y="198239"/>
                  </a:cubicBezTo>
                  <a:cubicBezTo>
                    <a:pt x="144404" y="198239"/>
                    <a:pt x="162431" y="195658"/>
                    <a:pt x="179697" y="190390"/>
                  </a:cubicBezTo>
                  <a:cubicBezTo>
                    <a:pt x="199399" y="184388"/>
                    <a:pt x="218319" y="174863"/>
                    <a:pt x="233115" y="160510"/>
                  </a:cubicBezTo>
                  <a:cubicBezTo>
                    <a:pt x="247912" y="146157"/>
                    <a:pt x="258193" y="126637"/>
                    <a:pt x="259055" y="106074"/>
                  </a:cubicBezTo>
                  <a:cubicBezTo>
                    <a:pt x="259994" y="82901"/>
                    <a:pt x="248929" y="60354"/>
                    <a:pt x="232750" y="43731"/>
                  </a:cubicBezTo>
                  <a:cubicBezTo>
                    <a:pt x="218893" y="29508"/>
                    <a:pt x="202113" y="20479"/>
                    <a:pt x="184603" y="11659"/>
                  </a:cubicBezTo>
                  <a:cubicBezTo>
                    <a:pt x="171842" y="5246"/>
                    <a:pt x="160779" y="1"/>
                    <a:pt x="147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7"/>
            <p:cNvSpPr/>
            <p:nvPr/>
          </p:nvSpPr>
          <p:spPr>
            <a:xfrm>
              <a:off x="434475" y="237850"/>
              <a:ext cx="6749725" cy="5224025"/>
            </a:xfrm>
            <a:custGeom>
              <a:avLst/>
              <a:gdLst/>
              <a:ahLst/>
              <a:cxnLst/>
              <a:rect l="l" t="t" r="r" b="b"/>
              <a:pathLst>
                <a:path w="269989" h="208961" extrusionOk="0">
                  <a:moveTo>
                    <a:pt x="259510" y="115109"/>
                  </a:moveTo>
                  <a:lnTo>
                    <a:pt x="259446" y="115668"/>
                  </a:lnTo>
                  <a:lnTo>
                    <a:pt x="259290" y="116816"/>
                  </a:lnTo>
                  <a:cubicBezTo>
                    <a:pt x="259284" y="116862"/>
                    <a:pt x="259277" y="116907"/>
                    <a:pt x="259271" y="116952"/>
                  </a:cubicBezTo>
                  <a:lnTo>
                    <a:pt x="259271" y="116952"/>
                  </a:lnTo>
                  <a:lnTo>
                    <a:pt x="259472" y="115381"/>
                  </a:lnTo>
                  <a:cubicBezTo>
                    <a:pt x="259485" y="115290"/>
                    <a:pt x="259497" y="115199"/>
                    <a:pt x="259510" y="115109"/>
                  </a:cubicBezTo>
                  <a:close/>
                  <a:moveTo>
                    <a:pt x="269989" y="108935"/>
                  </a:moveTo>
                  <a:cubicBezTo>
                    <a:pt x="269901" y="112670"/>
                    <a:pt x="269546" y="116387"/>
                    <a:pt x="268930" y="120057"/>
                  </a:cubicBezTo>
                  <a:lnTo>
                    <a:pt x="268930" y="120057"/>
                  </a:lnTo>
                  <a:cubicBezTo>
                    <a:pt x="269559" y="116382"/>
                    <a:pt x="269913" y="112663"/>
                    <a:pt x="269989" y="108935"/>
                  </a:cubicBezTo>
                  <a:close/>
                  <a:moveTo>
                    <a:pt x="259064" y="118196"/>
                  </a:moveTo>
                  <a:lnTo>
                    <a:pt x="258689" y="120235"/>
                  </a:lnTo>
                  <a:cubicBezTo>
                    <a:pt x="258611" y="120626"/>
                    <a:pt x="258559" y="120992"/>
                    <a:pt x="258455" y="121383"/>
                  </a:cubicBezTo>
                  <a:lnTo>
                    <a:pt x="258194" y="122505"/>
                  </a:lnTo>
                  <a:lnTo>
                    <a:pt x="257646" y="124749"/>
                  </a:lnTo>
                  <a:lnTo>
                    <a:pt x="256993" y="126968"/>
                  </a:lnTo>
                  <a:lnTo>
                    <a:pt x="256654" y="128064"/>
                  </a:lnTo>
                  <a:cubicBezTo>
                    <a:pt x="256550" y="128429"/>
                    <a:pt x="256393" y="128794"/>
                    <a:pt x="256289" y="129160"/>
                  </a:cubicBezTo>
                  <a:lnTo>
                    <a:pt x="255506" y="131326"/>
                  </a:lnTo>
                  <a:cubicBezTo>
                    <a:pt x="253288" y="137093"/>
                    <a:pt x="250443" y="142599"/>
                    <a:pt x="246998" y="147714"/>
                  </a:cubicBezTo>
                  <a:cubicBezTo>
                    <a:pt x="243554" y="152829"/>
                    <a:pt x="239587" y="157552"/>
                    <a:pt x="235177" y="161832"/>
                  </a:cubicBezTo>
                  <a:cubicBezTo>
                    <a:pt x="234890" y="162119"/>
                    <a:pt x="234603" y="162380"/>
                    <a:pt x="234342" y="162615"/>
                  </a:cubicBezTo>
                  <a:lnTo>
                    <a:pt x="233481" y="163397"/>
                  </a:lnTo>
                  <a:cubicBezTo>
                    <a:pt x="232907" y="163919"/>
                    <a:pt x="232359" y="164467"/>
                    <a:pt x="231785" y="164963"/>
                  </a:cubicBezTo>
                  <a:lnTo>
                    <a:pt x="230010" y="166451"/>
                  </a:lnTo>
                  <a:cubicBezTo>
                    <a:pt x="229723" y="166685"/>
                    <a:pt x="229436" y="166946"/>
                    <a:pt x="229149" y="167181"/>
                  </a:cubicBezTo>
                  <a:lnTo>
                    <a:pt x="228235" y="167912"/>
                  </a:lnTo>
                  <a:lnTo>
                    <a:pt x="226435" y="169347"/>
                  </a:lnTo>
                  <a:lnTo>
                    <a:pt x="224582" y="170704"/>
                  </a:lnTo>
                  <a:cubicBezTo>
                    <a:pt x="223356" y="171644"/>
                    <a:pt x="222051" y="172479"/>
                    <a:pt x="220798" y="173340"/>
                  </a:cubicBezTo>
                  <a:cubicBezTo>
                    <a:pt x="220172" y="173784"/>
                    <a:pt x="219519" y="174201"/>
                    <a:pt x="218867" y="174593"/>
                  </a:cubicBezTo>
                  <a:cubicBezTo>
                    <a:pt x="218215" y="175010"/>
                    <a:pt x="217562" y="175428"/>
                    <a:pt x="216910" y="175819"/>
                  </a:cubicBezTo>
                  <a:lnTo>
                    <a:pt x="214927" y="176993"/>
                  </a:lnTo>
                  <a:lnTo>
                    <a:pt x="213935" y="177567"/>
                  </a:lnTo>
                  <a:lnTo>
                    <a:pt x="212943" y="178142"/>
                  </a:lnTo>
                  <a:lnTo>
                    <a:pt x="210908" y="179238"/>
                  </a:lnTo>
                  <a:cubicBezTo>
                    <a:pt x="210229" y="179603"/>
                    <a:pt x="209551" y="179968"/>
                    <a:pt x="208872" y="180308"/>
                  </a:cubicBezTo>
                  <a:cubicBezTo>
                    <a:pt x="208194" y="180647"/>
                    <a:pt x="207515" y="181012"/>
                    <a:pt x="206811" y="181325"/>
                  </a:cubicBezTo>
                  <a:lnTo>
                    <a:pt x="204723" y="182317"/>
                  </a:lnTo>
                  <a:cubicBezTo>
                    <a:pt x="199165" y="184900"/>
                    <a:pt x="193450" y="187119"/>
                    <a:pt x="187604" y="188997"/>
                  </a:cubicBezTo>
                  <a:cubicBezTo>
                    <a:pt x="181811" y="190876"/>
                    <a:pt x="175887" y="192416"/>
                    <a:pt x="169911" y="193643"/>
                  </a:cubicBezTo>
                  <a:cubicBezTo>
                    <a:pt x="175992" y="192364"/>
                    <a:pt x="182020" y="190772"/>
                    <a:pt x="187917" y="188815"/>
                  </a:cubicBezTo>
                  <a:cubicBezTo>
                    <a:pt x="188648" y="188580"/>
                    <a:pt x="189405" y="188345"/>
                    <a:pt x="190136" y="188084"/>
                  </a:cubicBezTo>
                  <a:lnTo>
                    <a:pt x="192328" y="187301"/>
                  </a:lnTo>
                  <a:lnTo>
                    <a:pt x="193424" y="186910"/>
                  </a:lnTo>
                  <a:lnTo>
                    <a:pt x="194520" y="186492"/>
                  </a:lnTo>
                  <a:lnTo>
                    <a:pt x="196686" y="185657"/>
                  </a:lnTo>
                  <a:cubicBezTo>
                    <a:pt x="197416" y="185370"/>
                    <a:pt x="198121" y="185083"/>
                    <a:pt x="198825" y="184770"/>
                  </a:cubicBezTo>
                  <a:cubicBezTo>
                    <a:pt x="199556" y="184483"/>
                    <a:pt x="200287" y="184196"/>
                    <a:pt x="200991" y="183883"/>
                  </a:cubicBezTo>
                  <a:cubicBezTo>
                    <a:pt x="202401" y="183256"/>
                    <a:pt x="203836" y="182630"/>
                    <a:pt x="205219" y="181952"/>
                  </a:cubicBezTo>
                  <a:cubicBezTo>
                    <a:pt x="210803" y="179316"/>
                    <a:pt x="216205" y="176263"/>
                    <a:pt x="221320" y="172818"/>
                  </a:cubicBezTo>
                  <a:cubicBezTo>
                    <a:pt x="226435" y="169373"/>
                    <a:pt x="231210" y="165485"/>
                    <a:pt x="235595" y="161205"/>
                  </a:cubicBezTo>
                  <a:cubicBezTo>
                    <a:pt x="239979" y="156900"/>
                    <a:pt x="243893" y="152176"/>
                    <a:pt x="247286" y="147061"/>
                  </a:cubicBezTo>
                  <a:lnTo>
                    <a:pt x="248512" y="145130"/>
                  </a:lnTo>
                  <a:cubicBezTo>
                    <a:pt x="248930" y="144504"/>
                    <a:pt x="249295" y="143825"/>
                    <a:pt x="249686" y="143173"/>
                  </a:cubicBezTo>
                  <a:lnTo>
                    <a:pt x="250287" y="142208"/>
                  </a:lnTo>
                  <a:cubicBezTo>
                    <a:pt x="250469" y="141868"/>
                    <a:pt x="250678" y="141529"/>
                    <a:pt x="250835" y="141216"/>
                  </a:cubicBezTo>
                  <a:lnTo>
                    <a:pt x="251904" y="139180"/>
                  </a:lnTo>
                  <a:cubicBezTo>
                    <a:pt x="252270" y="138502"/>
                    <a:pt x="252583" y="137823"/>
                    <a:pt x="252922" y="137119"/>
                  </a:cubicBezTo>
                  <a:lnTo>
                    <a:pt x="253888" y="135057"/>
                  </a:lnTo>
                  <a:lnTo>
                    <a:pt x="254775" y="132943"/>
                  </a:lnTo>
                  <a:cubicBezTo>
                    <a:pt x="255062" y="132239"/>
                    <a:pt x="255375" y="131534"/>
                    <a:pt x="255610" y="130830"/>
                  </a:cubicBezTo>
                  <a:lnTo>
                    <a:pt x="256393" y="128664"/>
                  </a:lnTo>
                  <a:cubicBezTo>
                    <a:pt x="256523" y="128298"/>
                    <a:pt x="256628" y="127933"/>
                    <a:pt x="256732" y="127568"/>
                  </a:cubicBezTo>
                  <a:lnTo>
                    <a:pt x="257071" y="126472"/>
                  </a:lnTo>
                  <a:lnTo>
                    <a:pt x="257385" y="125376"/>
                  </a:lnTo>
                  <a:cubicBezTo>
                    <a:pt x="257515" y="125010"/>
                    <a:pt x="257619" y="124645"/>
                    <a:pt x="257698" y="124280"/>
                  </a:cubicBezTo>
                  <a:lnTo>
                    <a:pt x="258246" y="122088"/>
                  </a:lnTo>
                  <a:cubicBezTo>
                    <a:pt x="258324" y="121696"/>
                    <a:pt x="258428" y="121331"/>
                    <a:pt x="258507" y="120965"/>
                  </a:cubicBezTo>
                  <a:lnTo>
                    <a:pt x="258715" y="119843"/>
                  </a:lnTo>
                  <a:lnTo>
                    <a:pt x="259064" y="118196"/>
                  </a:lnTo>
                  <a:close/>
                  <a:moveTo>
                    <a:pt x="156264" y="0"/>
                  </a:moveTo>
                  <a:cubicBezTo>
                    <a:pt x="155080" y="0"/>
                    <a:pt x="153896" y="39"/>
                    <a:pt x="152714" y="115"/>
                  </a:cubicBezTo>
                  <a:lnTo>
                    <a:pt x="151435" y="220"/>
                  </a:lnTo>
                  <a:cubicBezTo>
                    <a:pt x="151018" y="272"/>
                    <a:pt x="150600" y="350"/>
                    <a:pt x="150209" y="402"/>
                  </a:cubicBezTo>
                  <a:cubicBezTo>
                    <a:pt x="149400" y="507"/>
                    <a:pt x="148643" y="637"/>
                    <a:pt x="147938" y="768"/>
                  </a:cubicBezTo>
                  <a:cubicBezTo>
                    <a:pt x="146503" y="1107"/>
                    <a:pt x="145251" y="1420"/>
                    <a:pt x="144233" y="1733"/>
                  </a:cubicBezTo>
                  <a:cubicBezTo>
                    <a:pt x="142197" y="2464"/>
                    <a:pt x="141049" y="3090"/>
                    <a:pt x="141127" y="3534"/>
                  </a:cubicBezTo>
                  <a:cubicBezTo>
                    <a:pt x="141154" y="3743"/>
                    <a:pt x="141519" y="3899"/>
                    <a:pt x="142197" y="4030"/>
                  </a:cubicBezTo>
                  <a:cubicBezTo>
                    <a:pt x="142641" y="4082"/>
                    <a:pt x="143059" y="4134"/>
                    <a:pt x="143502" y="4160"/>
                  </a:cubicBezTo>
                  <a:cubicBezTo>
                    <a:pt x="143763" y="4186"/>
                    <a:pt x="144050" y="4186"/>
                    <a:pt x="144363" y="4186"/>
                  </a:cubicBezTo>
                  <a:cubicBezTo>
                    <a:pt x="144676" y="4186"/>
                    <a:pt x="144990" y="4212"/>
                    <a:pt x="145355" y="4239"/>
                  </a:cubicBezTo>
                  <a:cubicBezTo>
                    <a:pt x="146086" y="4291"/>
                    <a:pt x="146895" y="4317"/>
                    <a:pt x="147808" y="4343"/>
                  </a:cubicBezTo>
                  <a:cubicBezTo>
                    <a:pt x="148278" y="4343"/>
                    <a:pt x="148747" y="4395"/>
                    <a:pt x="149269" y="4421"/>
                  </a:cubicBezTo>
                  <a:lnTo>
                    <a:pt x="150887" y="4526"/>
                  </a:lnTo>
                  <a:cubicBezTo>
                    <a:pt x="151435" y="4552"/>
                    <a:pt x="152036" y="4630"/>
                    <a:pt x="152636" y="4708"/>
                  </a:cubicBezTo>
                  <a:lnTo>
                    <a:pt x="154593" y="4891"/>
                  </a:lnTo>
                  <a:cubicBezTo>
                    <a:pt x="155950" y="5126"/>
                    <a:pt x="157385" y="5282"/>
                    <a:pt x="158951" y="5648"/>
                  </a:cubicBezTo>
                  <a:lnTo>
                    <a:pt x="160204" y="5804"/>
                  </a:lnTo>
                  <a:cubicBezTo>
                    <a:pt x="160621" y="5883"/>
                    <a:pt x="161065" y="5987"/>
                    <a:pt x="161534" y="6065"/>
                  </a:cubicBezTo>
                  <a:lnTo>
                    <a:pt x="162996" y="6378"/>
                  </a:lnTo>
                  <a:cubicBezTo>
                    <a:pt x="163492" y="6457"/>
                    <a:pt x="163987" y="6613"/>
                    <a:pt x="164483" y="6744"/>
                  </a:cubicBezTo>
                  <a:lnTo>
                    <a:pt x="166023" y="7109"/>
                  </a:lnTo>
                  <a:lnTo>
                    <a:pt x="167536" y="7579"/>
                  </a:lnTo>
                  <a:cubicBezTo>
                    <a:pt x="168032" y="7735"/>
                    <a:pt x="168528" y="7866"/>
                    <a:pt x="169024" y="8049"/>
                  </a:cubicBezTo>
                  <a:lnTo>
                    <a:pt x="170459" y="8544"/>
                  </a:lnTo>
                  <a:cubicBezTo>
                    <a:pt x="170929" y="8701"/>
                    <a:pt x="171399" y="8858"/>
                    <a:pt x="171842" y="9014"/>
                  </a:cubicBezTo>
                  <a:lnTo>
                    <a:pt x="173095" y="9510"/>
                  </a:lnTo>
                  <a:cubicBezTo>
                    <a:pt x="173904" y="9823"/>
                    <a:pt x="174608" y="10110"/>
                    <a:pt x="175209" y="10371"/>
                  </a:cubicBezTo>
                  <a:lnTo>
                    <a:pt x="177140" y="11180"/>
                  </a:lnTo>
                  <a:cubicBezTo>
                    <a:pt x="178907" y="12522"/>
                    <a:pt x="177990" y="12675"/>
                    <a:pt x="176689" y="12675"/>
                  </a:cubicBezTo>
                  <a:cubicBezTo>
                    <a:pt x="176472" y="12675"/>
                    <a:pt x="176245" y="12671"/>
                    <a:pt x="176018" y="12668"/>
                  </a:cubicBezTo>
                  <a:lnTo>
                    <a:pt x="176018" y="12668"/>
                  </a:lnTo>
                  <a:cubicBezTo>
                    <a:pt x="180637" y="14703"/>
                    <a:pt x="185203" y="17052"/>
                    <a:pt x="189796" y="19426"/>
                  </a:cubicBezTo>
                  <a:cubicBezTo>
                    <a:pt x="194389" y="21801"/>
                    <a:pt x="198956" y="24202"/>
                    <a:pt x="203444" y="26733"/>
                  </a:cubicBezTo>
                  <a:cubicBezTo>
                    <a:pt x="212369" y="31796"/>
                    <a:pt x="220929" y="37433"/>
                    <a:pt x="228523" y="44139"/>
                  </a:cubicBezTo>
                  <a:cubicBezTo>
                    <a:pt x="228992" y="44557"/>
                    <a:pt x="229488" y="44948"/>
                    <a:pt x="229958" y="45392"/>
                  </a:cubicBezTo>
                  <a:lnTo>
                    <a:pt x="231341" y="46697"/>
                  </a:lnTo>
                  <a:cubicBezTo>
                    <a:pt x="232254" y="47558"/>
                    <a:pt x="233115" y="48471"/>
                    <a:pt x="234029" y="49332"/>
                  </a:cubicBezTo>
                  <a:cubicBezTo>
                    <a:pt x="234968" y="50219"/>
                    <a:pt x="235777" y="51185"/>
                    <a:pt x="236638" y="52098"/>
                  </a:cubicBezTo>
                  <a:cubicBezTo>
                    <a:pt x="237082" y="52568"/>
                    <a:pt x="237500" y="53012"/>
                    <a:pt x="237917" y="53481"/>
                  </a:cubicBezTo>
                  <a:lnTo>
                    <a:pt x="239144" y="54943"/>
                  </a:lnTo>
                  <a:cubicBezTo>
                    <a:pt x="242406" y="58779"/>
                    <a:pt x="245354" y="62850"/>
                    <a:pt x="247990" y="67156"/>
                  </a:cubicBezTo>
                  <a:cubicBezTo>
                    <a:pt x="251359" y="72698"/>
                    <a:pt x="254130" y="78588"/>
                    <a:pt x="256163" y="84693"/>
                  </a:cubicBezTo>
                  <a:lnTo>
                    <a:pt x="256163" y="84693"/>
                  </a:lnTo>
                  <a:cubicBezTo>
                    <a:pt x="254097" y="78580"/>
                    <a:pt x="251284" y="72681"/>
                    <a:pt x="247886" y="67130"/>
                  </a:cubicBezTo>
                  <a:cubicBezTo>
                    <a:pt x="245198" y="62824"/>
                    <a:pt x="242197" y="58727"/>
                    <a:pt x="238883" y="54891"/>
                  </a:cubicBezTo>
                  <a:lnTo>
                    <a:pt x="237656" y="53429"/>
                  </a:lnTo>
                  <a:lnTo>
                    <a:pt x="236351" y="52046"/>
                  </a:lnTo>
                  <a:lnTo>
                    <a:pt x="235047" y="50637"/>
                  </a:lnTo>
                  <a:cubicBezTo>
                    <a:pt x="234603" y="50167"/>
                    <a:pt x="234133" y="49750"/>
                    <a:pt x="233690" y="49280"/>
                  </a:cubicBezTo>
                  <a:lnTo>
                    <a:pt x="232333" y="47949"/>
                  </a:lnTo>
                  <a:cubicBezTo>
                    <a:pt x="231889" y="47506"/>
                    <a:pt x="231419" y="47062"/>
                    <a:pt x="230949" y="46644"/>
                  </a:cubicBezTo>
                  <a:lnTo>
                    <a:pt x="229540" y="45340"/>
                  </a:lnTo>
                  <a:lnTo>
                    <a:pt x="228105" y="44087"/>
                  </a:lnTo>
                  <a:cubicBezTo>
                    <a:pt x="224217" y="40721"/>
                    <a:pt x="220120" y="37641"/>
                    <a:pt x="215840" y="34797"/>
                  </a:cubicBezTo>
                  <a:cubicBezTo>
                    <a:pt x="211586" y="31900"/>
                    <a:pt x="207124" y="29264"/>
                    <a:pt x="202583" y="26733"/>
                  </a:cubicBezTo>
                  <a:cubicBezTo>
                    <a:pt x="198016" y="24202"/>
                    <a:pt x="193397" y="21775"/>
                    <a:pt x="188700" y="19400"/>
                  </a:cubicBezTo>
                  <a:cubicBezTo>
                    <a:pt x="184003" y="17026"/>
                    <a:pt x="179332" y="14677"/>
                    <a:pt x="174608" y="12668"/>
                  </a:cubicBezTo>
                  <a:cubicBezTo>
                    <a:pt x="173826" y="12720"/>
                    <a:pt x="173486" y="12928"/>
                    <a:pt x="174321" y="13607"/>
                  </a:cubicBezTo>
                  <a:cubicBezTo>
                    <a:pt x="175026" y="14129"/>
                    <a:pt x="175783" y="14599"/>
                    <a:pt x="176540" y="15016"/>
                  </a:cubicBezTo>
                  <a:cubicBezTo>
                    <a:pt x="177088" y="15355"/>
                    <a:pt x="177740" y="15695"/>
                    <a:pt x="178497" y="16112"/>
                  </a:cubicBezTo>
                  <a:cubicBezTo>
                    <a:pt x="179280" y="16556"/>
                    <a:pt x="180167" y="17026"/>
                    <a:pt x="181132" y="17547"/>
                  </a:cubicBezTo>
                  <a:cubicBezTo>
                    <a:pt x="181811" y="17939"/>
                    <a:pt x="182620" y="18383"/>
                    <a:pt x="183533" y="18878"/>
                  </a:cubicBezTo>
                  <a:cubicBezTo>
                    <a:pt x="184421" y="19374"/>
                    <a:pt x="185438" y="19922"/>
                    <a:pt x="186534" y="20522"/>
                  </a:cubicBezTo>
                  <a:lnTo>
                    <a:pt x="194102" y="24515"/>
                  </a:lnTo>
                  <a:cubicBezTo>
                    <a:pt x="199713" y="27490"/>
                    <a:pt x="206289" y="31039"/>
                    <a:pt x="212839" y="35240"/>
                  </a:cubicBezTo>
                  <a:cubicBezTo>
                    <a:pt x="216127" y="37328"/>
                    <a:pt x="219389" y="39572"/>
                    <a:pt x="222521" y="41999"/>
                  </a:cubicBezTo>
                  <a:cubicBezTo>
                    <a:pt x="225600" y="44374"/>
                    <a:pt x="228575" y="46931"/>
                    <a:pt x="231393" y="49619"/>
                  </a:cubicBezTo>
                  <a:lnTo>
                    <a:pt x="233429" y="51603"/>
                  </a:lnTo>
                  <a:lnTo>
                    <a:pt x="235334" y="53638"/>
                  </a:lnTo>
                  <a:lnTo>
                    <a:pt x="236273" y="54656"/>
                  </a:lnTo>
                  <a:lnTo>
                    <a:pt x="237160" y="55700"/>
                  </a:lnTo>
                  <a:lnTo>
                    <a:pt x="238909" y="57735"/>
                  </a:lnTo>
                  <a:lnTo>
                    <a:pt x="240527" y="59797"/>
                  </a:lnTo>
                  <a:cubicBezTo>
                    <a:pt x="241049" y="60475"/>
                    <a:pt x="241570" y="61128"/>
                    <a:pt x="242040" y="61806"/>
                  </a:cubicBezTo>
                  <a:cubicBezTo>
                    <a:pt x="243006" y="63163"/>
                    <a:pt x="243945" y="64442"/>
                    <a:pt x="244754" y="65747"/>
                  </a:cubicBezTo>
                  <a:lnTo>
                    <a:pt x="245589" y="67077"/>
                  </a:lnTo>
                  <a:cubicBezTo>
                    <a:pt x="245850" y="67521"/>
                    <a:pt x="246163" y="67965"/>
                    <a:pt x="246398" y="68434"/>
                  </a:cubicBezTo>
                  <a:lnTo>
                    <a:pt x="247964" y="71148"/>
                  </a:lnTo>
                  <a:cubicBezTo>
                    <a:pt x="248225" y="71618"/>
                    <a:pt x="248460" y="72088"/>
                    <a:pt x="248695" y="72558"/>
                  </a:cubicBezTo>
                  <a:lnTo>
                    <a:pt x="249399" y="73941"/>
                  </a:lnTo>
                  <a:cubicBezTo>
                    <a:pt x="249634" y="74410"/>
                    <a:pt x="249895" y="74854"/>
                    <a:pt x="250130" y="75350"/>
                  </a:cubicBezTo>
                  <a:lnTo>
                    <a:pt x="250782" y="76785"/>
                  </a:lnTo>
                  <a:lnTo>
                    <a:pt x="251435" y="78220"/>
                  </a:lnTo>
                  <a:lnTo>
                    <a:pt x="251748" y="78925"/>
                  </a:lnTo>
                  <a:lnTo>
                    <a:pt x="252035" y="79656"/>
                  </a:lnTo>
                  <a:lnTo>
                    <a:pt x="253209" y="82604"/>
                  </a:lnTo>
                  <a:cubicBezTo>
                    <a:pt x="253862" y="84588"/>
                    <a:pt x="254592" y="86545"/>
                    <a:pt x="255114" y="88580"/>
                  </a:cubicBezTo>
                  <a:lnTo>
                    <a:pt x="255532" y="90094"/>
                  </a:lnTo>
                  <a:cubicBezTo>
                    <a:pt x="255610" y="90355"/>
                    <a:pt x="255688" y="90616"/>
                    <a:pt x="255741" y="90877"/>
                  </a:cubicBezTo>
                  <a:lnTo>
                    <a:pt x="255897" y="91634"/>
                  </a:lnTo>
                  <a:lnTo>
                    <a:pt x="256236" y="93173"/>
                  </a:lnTo>
                  <a:lnTo>
                    <a:pt x="256393" y="93930"/>
                  </a:lnTo>
                  <a:cubicBezTo>
                    <a:pt x="256471" y="94191"/>
                    <a:pt x="256523" y="94452"/>
                    <a:pt x="256550" y="94713"/>
                  </a:cubicBezTo>
                  <a:lnTo>
                    <a:pt x="257045" y="97792"/>
                  </a:lnTo>
                  <a:cubicBezTo>
                    <a:pt x="257150" y="98314"/>
                    <a:pt x="257202" y="98836"/>
                    <a:pt x="257254" y="99358"/>
                  </a:cubicBezTo>
                  <a:lnTo>
                    <a:pt x="257411" y="100924"/>
                  </a:lnTo>
                  <a:cubicBezTo>
                    <a:pt x="257463" y="101446"/>
                    <a:pt x="257541" y="101942"/>
                    <a:pt x="257567" y="102463"/>
                  </a:cubicBezTo>
                  <a:lnTo>
                    <a:pt x="257619" y="104029"/>
                  </a:lnTo>
                  <a:cubicBezTo>
                    <a:pt x="257672" y="105073"/>
                    <a:pt x="257750" y="106117"/>
                    <a:pt x="257698" y="107161"/>
                  </a:cubicBezTo>
                  <a:lnTo>
                    <a:pt x="257646" y="110292"/>
                  </a:lnTo>
                  <a:lnTo>
                    <a:pt x="257385" y="113424"/>
                  </a:lnTo>
                  <a:cubicBezTo>
                    <a:pt x="256445" y="121853"/>
                    <a:pt x="253992" y="130047"/>
                    <a:pt x="250156" y="137615"/>
                  </a:cubicBezTo>
                  <a:cubicBezTo>
                    <a:pt x="246242" y="145287"/>
                    <a:pt x="241179" y="152333"/>
                    <a:pt x="235151" y="158491"/>
                  </a:cubicBezTo>
                  <a:cubicBezTo>
                    <a:pt x="232124" y="161597"/>
                    <a:pt x="228862" y="164493"/>
                    <a:pt x="225443" y="167129"/>
                  </a:cubicBezTo>
                  <a:cubicBezTo>
                    <a:pt x="221972" y="169817"/>
                    <a:pt x="218371" y="172270"/>
                    <a:pt x="214640" y="174514"/>
                  </a:cubicBezTo>
                  <a:cubicBezTo>
                    <a:pt x="210882" y="176758"/>
                    <a:pt x="207020" y="178820"/>
                    <a:pt x="203053" y="180673"/>
                  </a:cubicBezTo>
                  <a:cubicBezTo>
                    <a:pt x="199060" y="182526"/>
                    <a:pt x="194989" y="184196"/>
                    <a:pt x="190866" y="185683"/>
                  </a:cubicBezTo>
                  <a:cubicBezTo>
                    <a:pt x="186743" y="187171"/>
                    <a:pt x="182542" y="188476"/>
                    <a:pt x="178314" y="189624"/>
                  </a:cubicBezTo>
                  <a:cubicBezTo>
                    <a:pt x="177270" y="189937"/>
                    <a:pt x="176200" y="190172"/>
                    <a:pt x="175156" y="190433"/>
                  </a:cubicBezTo>
                  <a:lnTo>
                    <a:pt x="173565" y="190850"/>
                  </a:lnTo>
                  <a:cubicBezTo>
                    <a:pt x="173017" y="190981"/>
                    <a:pt x="172495" y="191111"/>
                    <a:pt x="171973" y="191216"/>
                  </a:cubicBezTo>
                  <a:cubicBezTo>
                    <a:pt x="169833" y="191685"/>
                    <a:pt x="167719" y="192155"/>
                    <a:pt x="165579" y="192546"/>
                  </a:cubicBezTo>
                  <a:cubicBezTo>
                    <a:pt x="161326" y="193408"/>
                    <a:pt x="157020" y="194008"/>
                    <a:pt x="152766" y="194504"/>
                  </a:cubicBezTo>
                  <a:cubicBezTo>
                    <a:pt x="150626" y="194712"/>
                    <a:pt x="148486" y="194973"/>
                    <a:pt x="146347" y="195104"/>
                  </a:cubicBezTo>
                  <a:cubicBezTo>
                    <a:pt x="145277" y="195156"/>
                    <a:pt x="144233" y="195260"/>
                    <a:pt x="143163" y="195313"/>
                  </a:cubicBezTo>
                  <a:lnTo>
                    <a:pt x="139953" y="195469"/>
                  </a:lnTo>
                  <a:cubicBezTo>
                    <a:pt x="137482" y="195565"/>
                    <a:pt x="135011" y="195613"/>
                    <a:pt x="132543" y="195613"/>
                  </a:cubicBezTo>
                  <a:cubicBezTo>
                    <a:pt x="110245" y="195613"/>
                    <a:pt x="88100" y="191696"/>
                    <a:pt x="67120" y="184013"/>
                  </a:cubicBezTo>
                  <a:cubicBezTo>
                    <a:pt x="55533" y="179733"/>
                    <a:pt x="44416" y="174279"/>
                    <a:pt x="33952" y="167703"/>
                  </a:cubicBezTo>
                  <a:lnTo>
                    <a:pt x="31994" y="166477"/>
                  </a:lnTo>
                  <a:cubicBezTo>
                    <a:pt x="31368" y="166059"/>
                    <a:pt x="30716" y="165642"/>
                    <a:pt x="30116" y="165224"/>
                  </a:cubicBezTo>
                  <a:cubicBezTo>
                    <a:pt x="29489" y="164780"/>
                    <a:pt x="28863" y="164363"/>
                    <a:pt x="28289" y="163945"/>
                  </a:cubicBezTo>
                  <a:lnTo>
                    <a:pt x="27375" y="163293"/>
                  </a:lnTo>
                  <a:lnTo>
                    <a:pt x="26514" y="162641"/>
                  </a:lnTo>
                  <a:cubicBezTo>
                    <a:pt x="24244" y="160944"/>
                    <a:pt x="22130" y="159065"/>
                    <a:pt x="20173" y="157030"/>
                  </a:cubicBezTo>
                  <a:cubicBezTo>
                    <a:pt x="18399" y="155177"/>
                    <a:pt x="16859" y="153090"/>
                    <a:pt x="15632" y="150819"/>
                  </a:cubicBezTo>
                  <a:cubicBezTo>
                    <a:pt x="15476" y="150558"/>
                    <a:pt x="15371" y="150271"/>
                    <a:pt x="15241" y="150010"/>
                  </a:cubicBezTo>
                  <a:lnTo>
                    <a:pt x="15032" y="149593"/>
                  </a:lnTo>
                  <a:cubicBezTo>
                    <a:pt x="14980" y="149462"/>
                    <a:pt x="14902" y="149332"/>
                    <a:pt x="14876" y="149201"/>
                  </a:cubicBezTo>
                  <a:lnTo>
                    <a:pt x="14536" y="148366"/>
                  </a:lnTo>
                  <a:cubicBezTo>
                    <a:pt x="14484" y="148210"/>
                    <a:pt x="14432" y="148079"/>
                    <a:pt x="14380" y="147949"/>
                  </a:cubicBezTo>
                  <a:lnTo>
                    <a:pt x="14249" y="147531"/>
                  </a:lnTo>
                  <a:cubicBezTo>
                    <a:pt x="13884" y="146409"/>
                    <a:pt x="13649" y="145287"/>
                    <a:pt x="13545" y="144139"/>
                  </a:cubicBezTo>
                  <a:cubicBezTo>
                    <a:pt x="13205" y="140798"/>
                    <a:pt x="13701" y="137406"/>
                    <a:pt x="14980" y="134300"/>
                  </a:cubicBezTo>
                  <a:cubicBezTo>
                    <a:pt x="16337" y="130934"/>
                    <a:pt x="18320" y="127855"/>
                    <a:pt x="20825" y="125245"/>
                  </a:cubicBezTo>
                  <a:cubicBezTo>
                    <a:pt x="21452" y="124593"/>
                    <a:pt x="22104" y="123940"/>
                    <a:pt x="22809" y="123366"/>
                  </a:cubicBezTo>
                  <a:cubicBezTo>
                    <a:pt x="23487" y="122766"/>
                    <a:pt x="24218" y="122192"/>
                    <a:pt x="24975" y="121670"/>
                  </a:cubicBezTo>
                  <a:lnTo>
                    <a:pt x="26123" y="120861"/>
                  </a:lnTo>
                  <a:cubicBezTo>
                    <a:pt x="26514" y="120600"/>
                    <a:pt x="26932" y="120365"/>
                    <a:pt x="27349" y="120130"/>
                  </a:cubicBezTo>
                  <a:cubicBezTo>
                    <a:pt x="27532" y="120000"/>
                    <a:pt x="27741" y="119869"/>
                    <a:pt x="27950" y="119765"/>
                  </a:cubicBezTo>
                  <a:lnTo>
                    <a:pt x="28576" y="119426"/>
                  </a:lnTo>
                  <a:cubicBezTo>
                    <a:pt x="29020" y="119217"/>
                    <a:pt x="29411" y="118956"/>
                    <a:pt x="29855" y="118747"/>
                  </a:cubicBezTo>
                  <a:cubicBezTo>
                    <a:pt x="31603" y="117886"/>
                    <a:pt x="33430" y="117129"/>
                    <a:pt x="35283" y="116503"/>
                  </a:cubicBezTo>
                  <a:cubicBezTo>
                    <a:pt x="37188" y="115877"/>
                    <a:pt x="39119" y="115355"/>
                    <a:pt x="41076" y="114911"/>
                  </a:cubicBezTo>
                  <a:cubicBezTo>
                    <a:pt x="43059" y="114494"/>
                    <a:pt x="45095" y="114154"/>
                    <a:pt x="47130" y="113920"/>
                  </a:cubicBezTo>
                  <a:cubicBezTo>
                    <a:pt x="49192" y="113685"/>
                    <a:pt x="51279" y="113528"/>
                    <a:pt x="53367" y="113424"/>
                  </a:cubicBezTo>
                  <a:cubicBezTo>
                    <a:pt x="54911" y="113366"/>
                    <a:pt x="56477" y="113344"/>
                    <a:pt x="58063" y="113344"/>
                  </a:cubicBezTo>
                  <a:cubicBezTo>
                    <a:pt x="60793" y="113344"/>
                    <a:pt x="63586" y="113410"/>
                    <a:pt x="66441" y="113476"/>
                  </a:cubicBezTo>
                  <a:cubicBezTo>
                    <a:pt x="68784" y="113530"/>
                    <a:pt x="71162" y="113577"/>
                    <a:pt x="73578" y="113577"/>
                  </a:cubicBezTo>
                  <a:cubicBezTo>
                    <a:pt x="75819" y="113577"/>
                    <a:pt x="78092" y="113537"/>
                    <a:pt x="80402" y="113424"/>
                  </a:cubicBezTo>
                  <a:cubicBezTo>
                    <a:pt x="85361" y="113215"/>
                    <a:pt x="90267" y="112432"/>
                    <a:pt x="95068" y="111101"/>
                  </a:cubicBezTo>
                  <a:cubicBezTo>
                    <a:pt x="95355" y="110997"/>
                    <a:pt x="95668" y="110919"/>
                    <a:pt x="95982" y="110840"/>
                  </a:cubicBezTo>
                  <a:lnTo>
                    <a:pt x="96895" y="110501"/>
                  </a:lnTo>
                  <a:lnTo>
                    <a:pt x="98722" y="109875"/>
                  </a:lnTo>
                  <a:cubicBezTo>
                    <a:pt x="99322" y="109640"/>
                    <a:pt x="99922" y="109379"/>
                    <a:pt x="100496" y="109118"/>
                  </a:cubicBezTo>
                  <a:lnTo>
                    <a:pt x="101410" y="108753"/>
                  </a:lnTo>
                  <a:lnTo>
                    <a:pt x="101853" y="108544"/>
                  </a:lnTo>
                  <a:cubicBezTo>
                    <a:pt x="102010" y="108492"/>
                    <a:pt x="102140" y="108413"/>
                    <a:pt x="102297" y="108335"/>
                  </a:cubicBezTo>
                  <a:cubicBezTo>
                    <a:pt x="103471" y="107761"/>
                    <a:pt x="104619" y="107109"/>
                    <a:pt x="105741" y="106430"/>
                  </a:cubicBezTo>
                  <a:cubicBezTo>
                    <a:pt x="106316" y="106065"/>
                    <a:pt x="106864" y="105725"/>
                    <a:pt x="107412" y="105360"/>
                  </a:cubicBezTo>
                  <a:lnTo>
                    <a:pt x="109003" y="104212"/>
                  </a:lnTo>
                  <a:cubicBezTo>
                    <a:pt x="117171" y="98027"/>
                    <a:pt x="122939" y="89181"/>
                    <a:pt x="125313" y="79212"/>
                  </a:cubicBezTo>
                  <a:cubicBezTo>
                    <a:pt x="125626" y="77986"/>
                    <a:pt x="125809" y="76759"/>
                    <a:pt x="126018" y="75506"/>
                  </a:cubicBezTo>
                  <a:cubicBezTo>
                    <a:pt x="126122" y="74906"/>
                    <a:pt x="126175" y="74280"/>
                    <a:pt x="126227" y="73654"/>
                  </a:cubicBezTo>
                  <a:lnTo>
                    <a:pt x="126383" y="71775"/>
                  </a:lnTo>
                  <a:cubicBezTo>
                    <a:pt x="126409" y="71148"/>
                    <a:pt x="126409" y="70522"/>
                    <a:pt x="126409" y="69896"/>
                  </a:cubicBezTo>
                  <a:cubicBezTo>
                    <a:pt x="126409" y="69269"/>
                    <a:pt x="126435" y="68643"/>
                    <a:pt x="126409" y="68043"/>
                  </a:cubicBezTo>
                  <a:lnTo>
                    <a:pt x="126357" y="67130"/>
                  </a:lnTo>
                  <a:lnTo>
                    <a:pt x="126279" y="66242"/>
                  </a:lnTo>
                  <a:cubicBezTo>
                    <a:pt x="126253" y="65616"/>
                    <a:pt x="126175" y="65042"/>
                    <a:pt x="126122" y="64442"/>
                  </a:cubicBezTo>
                  <a:cubicBezTo>
                    <a:pt x="125548" y="59744"/>
                    <a:pt x="124452" y="55517"/>
                    <a:pt x="123408" y="51603"/>
                  </a:cubicBezTo>
                  <a:cubicBezTo>
                    <a:pt x="122338" y="47662"/>
                    <a:pt x="121321" y="44009"/>
                    <a:pt x="120668" y="40616"/>
                  </a:cubicBezTo>
                  <a:cubicBezTo>
                    <a:pt x="120016" y="37198"/>
                    <a:pt x="119781" y="34066"/>
                    <a:pt x="120094" y="31222"/>
                  </a:cubicBezTo>
                  <a:cubicBezTo>
                    <a:pt x="120120" y="31039"/>
                    <a:pt x="120146" y="30882"/>
                    <a:pt x="120172" y="30700"/>
                  </a:cubicBezTo>
                  <a:lnTo>
                    <a:pt x="120251" y="30178"/>
                  </a:lnTo>
                  <a:cubicBezTo>
                    <a:pt x="120303" y="29813"/>
                    <a:pt x="120381" y="29473"/>
                    <a:pt x="120460" y="29134"/>
                  </a:cubicBezTo>
                  <a:cubicBezTo>
                    <a:pt x="120590" y="28482"/>
                    <a:pt x="120773" y="27829"/>
                    <a:pt x="121008" y="27177"/>
                  </a:cubicBezTo>
                  <a:cubicBezTo>
                    <a:pt x="121451" y="25898"/>
                    <a:pt x="122051" y="24672"/>
                    <a:pt x="122756" y="23497"/>
                  </a:cubicBezTo>
                  <a:cubicBezTo>
                    <a:pt x="123982" y="21514"/>
                    <a:pt x="125470" y="19713"/>
                    <a:pt x="127218" y="18174"/>
                  </a:cubicBezTo>
                  <a:cubicBezTo>
                    <a:pt x="128001" y="17417"/>
                    <a:pt x="128836" y="16765"/>
                    <a:pt x="129645" y="16164"/>
                  </a:cubicBezTo>
                  <a:cubicBezTo>
                    <a:pt x="130454" y="15564"/>
                    <a:pt x="131263" y="15016"/>
                    <a:pt x="132020" y="14520"/>
                  </a:cubicBezTo>
                  <a:cubicBezTo>
                    <a:pt x="134473" y="13033"/>
                    <a:pt x="137030" y="11754"/>
                    <a:pt x="139718" y="10710"/>
                  </a:cubicBezTo>
                  <a:cubicBezTo>
                    <a:pt x="140658" y="10319"/>
                    <a:pt x="141414" y="10032"/>
                    <a:pt x="141989" y="9745"/>
                  </a:cubicBezTo>
                  <a:lnTo>
                    <a:pt x="142197" y="9666"/>
                  </a:lnTo>
                  <a:lnTo>
                    <a:pt x="142406" y="9562"/>
                  </a:lnTo>
                  <a:cubicBezTo>
                    <a:pt x="142537" y="9484"/>
                    <a:pt x="142667" y="9432"/>
                    <a:pt x="142771" y="9379"/>
                  </a:cubicBezTo>
                  <a:cubicBezTo>
                    <a:pt x="142928" y="9275"/>
                    <a:pt x="143111" y="9171"/>
                    <a:pt x="143241" y="9040"/>
                  </a:cubicBezTo>
                  <a:cubicBezTo>
                    <a:pt x="143659" y="8649"/>
                    <a:pt x="143215" y="8388"/>
                    <a:pt x="141963" y="8257"/>
                  </a:cubicBezTo>
                  <a:cubicBezTo>
                    <a:pt x="141591" y="8216"/>
                    <a:pt x="141146" y="8190"/>
                    <a:pt x="140630" y="8190"/>
                  </a:cubicBezTo>
                  <a:cubicBezTo>
                    <a:pt x="139514" y="8190"/>
                    <a:pt x="138066" y="8310"/>
                    <a:pt x="136300" y="8649"/>
                  </a:cubicBezTo>
                  <a:cubicBezTo>
                    <a:pt x="133038" y="9301"/>
                    <a:pt x="129906" y="10475"/>
                    <a:pt x="126983" y="12093"/>
                  </a:cubicBezTo>
                  <a:cubicBezTo>
                    <a:pt x="125078" y="13163"/>
                    <a:pt x="123304" y="14416"/>
                    <a:pt x="121660" y="15851"/>
                  </a:cubicBezTo>
                  <a:cubicBezTo>
                    <a:pt x="120747" y="16660"/>
                    <a:pt x="119911" y="17521"/>
                    <a:pt x="119103" y="18409"/>
                  </a:cubicBezTo>
                  <a:cubicBezTo>
                    <a:pt x="118267" y="19400"/>
                    <a:pt x="117511" y="20418"/>
                    <a:pt x="116832" y="21514"/>
                  </a:cubicBezTo>
                  <a:cubicBezTo>
                    <a:pt x="115319" y="23889"/>
                    <a:pt x="114249" y="26551"/>
                    <a:pt x="113675" y="29291"/>
                  </a:cubicBezTo>
                  <a:cubicBezTo>
                    <a:pt x="113048" y="32370"/>
                    <a:pt x="112892" y="35501"/>
                    <a:pt x="113205" y="38607"/>
                  </a:cubicBezTo>
                  <a:lnTo>
                    <a:pt x="112031" y="38737"/>
                  </a:lnTo>
                  <a:cubicBezTo>
                    <a:pt x="111691" y="35684"/>
                    <a:pt x="111743" y="32605"/>
                    <a:pt x="112187" y="29578"/>
                  </a:cubicBezTo>
                  <a:cubicBezTo>
                    <a:pt x="112396" y="28273"/>
                    <a:pt x="112709" y="26968"/>
                    <a:pt x="113100" y="25689"/>
                  </a:cubicBezTo>
                  <a:cubicBezTo>
                    <a:pt x="113466" y="24567"/>
                    <a:pt x="113883" y="23445"/>
                    <a:pt x="114405" y="22375"/>
                  </a:cubicBezTo>
                  <a:cubicBezTo>
                    <a:pt x="115240" y="20548"/>
                    <a:pt x="116284" y="18852"/>
                    <a:pt x="117458" y="17234"/>
                  </a:cubicBezTo>
                  <a:cubicBezTo>
                    <a:pt x="118372" y="16034"/>
                    <a:pt x="119337" y="14860"/>
                    <a:pt x="120407" y="13764"/>
                  </a:cubicBezTo>
                  <a:cubicBezTo>
                    <a:pt x="122182" y="11885"/>
                    <a:pt x="123539" y="10763"/>
                    <a:pt x="124400" y="9954"/>
                  </a:cubicBezTo>
                  <a:cubicBezTo>
                    <a:pt x="125287" y="9118"/>
                    <a:pt x="125705" y="8675"/>
                    <a:pt x="125757" y="8362"/>
                  </a:cubicBezTo>
                  <a:cubicBezTo>
                    <a:pt x="125835" y="8020"/>
                    <a:pt x="125450" y="7937"/>
                    <a:pt x="124933" y="7937"/>
                  </a:cubicBezTo>
                  <a:cubicBezTo>
                    <a:pt x="124581" y="7937"/>
                    <a:pt x="124169" y="7975"/>
                    <a:pt x="123800" y="7996"/>
                  </a:cubicBezTo>
                  <a:cubicBezTo>
                    <a:pt x="123692" y="8003"/>
                    <a:pt x="123588" y="8006"/>
                    <a:pt x="123490" y="8006"/>
                  </a:cubicBezTo>
                  <a:cubicBezTo>
                    <a:pt x="122760" y="8006"/>
                    <a:pt x="122388" y="7784"/>
                    <a:pt x="123539" y="6587"/>
                  </a:cubicBezTo>
                  <a:lnTo>
                    <a:pt x="123539" y="6587"/>
                  </a:lnTo>
                  <a:cubicBezTo>
                    <a:pt x="120407" y="8649"/>
                    <a:pt x="117563" y="11154"/>
                    <a:pt x="115136" y="14024"/>
                  </a:cubicBezTo>
                  <a:cubicBezTo>
                    <a:pt x="112631" y="16999"/>
                    <a:pt x="110700" y="20444"/>
                    <a:pt x="109447" y="24124"/>
                  </a:cubicBezTo>
                  <a:cubicBezTo>
                    <a:pt x="108247" y="27803"/>
                    <a:pt x="107699" y="31665"/>
                    <a:pt x="107803" y="35528"/>
                  </a:cubicBezTo>
                  <a:cubicBezTo>
                    <a:pt x="107933" y="39103"/>
                    <a:pt x="108377" y="42652"/>
                    <a:pt x="109160" y="46122"/>
                  </a:cubicBezTo>
                  <a:cubicBezTo>
                    <a:pt x="109865" y="49463"/>
                    <a:pt x="110700" y="52646"/>
                    <a:pt x="111404" y="55700"/>
                  </a:cubicBezTo>
                  <a:cubicBezTo>
                    <a:pt x="112161" y="58622"/>
                    <a:pt x="112709" y="61571"/>
                    <a:pt x="113127" y="64546"/>
                  </a:cubicBezTo>
                  <a:cubicBezTo>
                    <a:pt x="113283" y="65903"/>
                    <a:pt x="113388" y="67286"/>
                    <a:pt x="113388" y="68669"/>
                  </a:cubicBezTo>
                  <a:cubicBezTo>
                    <a:pt x="113414" y="68982"/>
                    <a:pt x="113361" y="69322"/>
                    <a:pt x="113361" y="69635"/>
                  </a:cubicBezTo>
                  <a:lnTo>
                    <a:pt x="113309" y="70626"/>
                  </a:lnTo>
                  <a:cubicBezTo>
                    <a:pt x="113283" y="70783"/>
                    <a:pt x="113283" y="70940"/>
                    <a:pt x="113283" y="71122"/>
                  </a:cubicBezTo>
                  <a:lnTo>
                    <a:pt x="113231" y="71592"/>
                  </a:lnTo>
                  <a:lnTo>
                    <a:pt x="113100" y="72584"/>
                  </a:lnTo>
                  <a:cubicBezTo>
                    <a:pt x="112709" y="75193"/>
                    <a:pt x="111978" y="77751"/>
                    <a:pt x="110908" y="80151"/>
                  </a:cubicBezTo>
                  <a:lnTo>
                    <a:pt x="110517" y="81143"/>
                  </a:lnTo>
                  <a:cubicBezTo>
                    <a:pt x="110386" y="81482"/>
                    <a:pt x="110204" y="81822"/>
                    <a:pt x="110021" y="82187"/>
                  </a:cubicBezTo>
                  <a:cubicBezTo>
                    <a:pt x="109865" y="82552"/>
                    <a:pt x="109682" y="82918"/>
                    <a:pt x="109473" y="83309"/>
                  </a:cubicBezTo>
                  <a:lnTo>
                    <a:pt x="108821" y="84483"/>
                  </a:lnTo>
                  <a:lnTo>
                    <a:pt x="108508" y="85084"/>
                  </a:lnTo>
                  <a:lnTo>
                    <a:pt x="108116" y="85658"/>
                  </a:lnTo>
                  <a:lnTo>
                    <a:pt x="107307" y="86858"/>
                  </a:lnTo>
                  <a:lnTo>
                    <a:pt x="106420" y="88032"/>
                  </a:lnTo>
                  <a:lnTo>
                    <a:pt x="105976" y="88633"/>
                  </a:lnTo>
                  <a:lnTo>
                    <a:pt x="105480" y="89181"/>
                  </a:lnTo>
                  <a:cubicBezTo>
                    <a:pt x="104228" y="90642"/>
                    <a:pt x="102845" y="91973"/>
                    <a:pt x="101331" y="93147"/>
                  </a:cubicBezTo>
                  <a:cubicBezTo>
                    <a:pt x="100105" y="94113"/>
                    <a:pt x="98800" y="94974"/>
                    <a:pt x="97417" y="95731"/>
                  </a:cubicBezTo>
                  <a:lnTo>
                    <a:pt x="96164" y="96383"/>
                  </a:lnTo>
                  <a:lnTo>
                    <a:pt x="94833" y="96957"/>
                  </a:lnTo>
                  <a:lnTo>
                    <a:pt x="94181" y="97244"/>
                  </a:lnTo>
                  <a:cubicBezTo>
                    <a:pt x="93946" y="97323"/>
                    <a:pt x="93711" y="97401"/>
                    <a:pt x="93476" y="97479"/>
                  </a:cubicBezTo>
                  <a:lnTo>
                    <a:pt x="92093" y="97975"/>
                  </a:lnTo>
                  <a:cubicBezTo>
                    <a:pt x="90162" y="98575"/>
                    <a:pt x="88179" y="99019"/>
                    <a:pt x="86170" y="99332"/>
                  </a:cubicBezTo>
                  <a:cubicBezTo>
                    <a:pt x="84082" y="99671"/>
                    <a:pt x="81968" y="99906"/>
                    <a:pt x="79854" y="100010"/>
                  </a:cubicBezTo>
                  <a:cubicBezTo>
                    <a:pt x="78758" y="100063"/>
                    <a:pt x="77688" y="100141"/>
                    <a:pt x="76592" y="100141"/>
                  </a:cubicBezTo>
                  <a:lnTo>
                    <a:pt x="74922" y="100193"/>
                  </a:lnTo>
                  <a:lnTo>
                    <a:pt x="73226" y="100193"/>
                  </a:lnTo>
                  <a:cubicBezTo>
                    <a:pt x="68737" y="100193"/>
                    <a:pt x="64066" y="99984"/>
                    <a:pt x="59239" y="99984"/>
                  </a:cubicBezTo>
                  <a:cubicBezTo>
                    <a:pt x="59004" y="99979"/>
                    <a:pt x="58766" y="99977"/>
                    <a:pt x="58526" y="99977"/>
                  </a:cubicBezTo>
                  <a:cubicBezTo>
                    <a:pt x="57565" y="99977"/>
                    <a:pt x="56572" y="100010"/>
                    <a:pt x="55611" y="100010"/>
                  </a:cubicBezTo>
                  <a:cubicBezTo>
                    <a:pt x="55011" y="100010"/>
                    <a:pt x="54359" y="100037"/>
                    <a:pt x="53758" y="100063"/>
                  </a:cubicBezTo>
                  <a:cubicBezTo>
                    <a:pt x="53132" y="100089"/>
                    <a:pt x="52506" y="100115"/>
                    <a:pt x="51906" y="100141"/>
                  </a:cubicBezTo>
                  <a:cubicBezTo>
                    <a:pt x="49400" y="100271"/>
                    <a:pt x="46921" y="100506"/>
                    <a:pt x="44416" y="100846"/>
                  </a:cubicBezTo>
                  <a:cubicBezTo>
                    <a:pt x="41885" y="101159"/>
                    <a:pt x="39380" y="101628"/>
                    <a:pt x="36927" y="102229"/>
                  </a:cubicBezTo>
                  <a:cubicBezTo>
                    <a:pt x="35674" y="102490"/>
                    <a:pt x="34421" y="102803"/>
                    <a:pt x="33195" y="103194"/>
                  </a:cubicBezTo>
                  <a:cubicBezTo>
                    <a:pt x="31968" y="103586"/>
                    <a:pt x="30742" y="104003"/>
                    <a:pt x="29515" y="104447"/>
                  </a:cubicBezTo>
                  <a:cubicBezTo>
                    <a:pt x="28289" y="104864"/>
                    <a:pt x="27062" y="105386"/>
                    <a:pt x="25862" y="105908"/>
                  </a:cubicBezTo>
                  <a:cubicBezTo>
                    <a:pt x="24688" y="106482"/>
                    <a:pt x="23487" y="107030"/>
                    <a:pt x="22313" y="107683"/>
                  </a:cubicBezTo>
                  <a:cubicBezTo>
                    <a:pt x="21739" y="107996"/>
                    <a:pt x="21165" y="108309"/>
                    <a:pt x="20591" y="108648"/>
                  </a:cubicBezTo>
                  <a:cubicBezTo>
                    <a:pt x="20016" y="109014"/>
                    <a:pt x="19442" y="109353"/>
                    <a:pt x="18894" y="109718"/>
                  </a:cubicBezTo>
                  <a:lnTo>
                    <a:pt x="17224" y="110840"/>
                  </a:lnTo>
                  <a:lnTo>
                    <a:pt x="16807" y="111127"/>
                  </a:lnTo>
                  <a:lnTo>
                    <a:pt x="16389" y="111440"/>
                  </a:lnTo>
                  <a:cubicBezTo>
                    <a:pt x="16128" y="111649"/>
                    <a:pt x="15841" y="111858"/>
                    <a:pt x="15580" y="112067"/>
                  </a:cubicBezTo>
                  <a:cubicBezTo>
                    <a:pt x="11274" y="115459"/>
                    <a:pt x="7673" y="119661"/>
                    <a:pt x="4959" y="124410"/>
                  </a:cubicBezTo>
                  <a:cubicBezTo>
                    <a:pt x="2141" y="129290"/>
                    <a:pt x="471" y="134718"/>
                    <a:pt x="79" y="140329"/>
                  </a:cubicBezTo>
                  <a:cubicBezTo>
                    <a:pt x="1" y="141790"/>
                    <a:pt x="1" y="143225"/>
                    <a:pt x="105" y="144661"/>
                  </a:cubicBezTo>
                  <a:cubicBezTo>
                    <a:pt x="210" y="146122"/>
                    <a:pt x="418" y="147557"/>
                    <a:pt x="732" y="148992"/>
                  </a:cubicBezTo>
                  <a:cubicBezTo>
                    <a:pt x="1384" y="151785"/>
                    <a:pt x="2376" y="154473"/>
                    <a:pt x="3680" y="157030"/>
                  </a:cubicBezTo>
                  <a:cubicBezTo>
                    <a:pt x="4959" y="159457"/>
                    <a:pt x="6473" y="161753"/>
                    <a:pt x="8221" y="163893"/>
                  </a:cubicBezTo>
                  <a:cubicBezTo>
                    <a:pt x="9891" y="165903"/>
                    <a:pt x="11692" y="167808"/>
                    <a:pt x="13623" y="169556"/>
                  </a:cubicBezTo>
                  <a:cubicBezTo>
                    <a:pt x="17329" y="172818"/>
                    <a:pt x="21269" y="175767"/>
                    <a:pt x="25444" y="178403"/>
                  </a:cubicBezTo>
                  <a:lnTo>
                    <a:pt x="28445" y="180308"/>
                  </a:lnTo>
                  <a:cubicBezTo>
                    <a:pt x="28941" y="180621"/>
                    <a:pt x="29463" y="180934"/>
                    <a:pt x="29959" y="181221"/>
                  </a:cubicBezTo>
                  <a:lnTo>
                    <a:pt x="31499" y="182134"/>
                  </a:lnTo>
                  <a:cubicBezTo>
                    <a:pt x="33508" y="183361"/>
                    <a:pt x="35596" y="184483"/>
                    <a:pt x="37657" y="185657"/>
                  </a:cubicBezTo>
                  <a:cubicBezTo>
                    <a:pt x="41833" y="187875"/>
                    <a:pt x="46034" y="190015"/>
                    <a:pt x="50366" y="191920"/>
                  </a:cubicBezTo>
                  <a:cubicBezTo>
                    <a:pt x="52506" y="192912"/>
                    <a:pt x="54698" y="193773"/>
                    <a:pt x="56864" y="194686"/>
                  </a:cubicBezTo>
                  <a:cubicBezTo>
                    <a:pt x="57960" y="195130"/>
                    <a:pt x="59056" y="195548"/>
                    <a:pt x="60152" y="195965"/>
                  </a:cubicBezTo>
                  <a:cubicBezTo>
                    <a:pt x="61248" y="196409"/>
                    <a:pt x="62344" y="196826"/>
                    <a:pt x="63466" y="197218"/>
                  </a:cubicBezTo>
                  <a:lnTo>
                    <a:pt x="66780" y="198392"/>
                  </a:lnTo>
                  <a:cubicBezTo>
                    <a:pt x="67902" y="198757"/>
                    <a:pt x="69025" y="199123"/>
                    <a:pt x="70121" y="199488"/>
                  </a:cubicBezTo>
                  <a:lnTo>
                    <a:pt x="71817" y="200036"/>
                  </a:lnTo>
                  <a:cubicBezTo>
                    <a:pt x="72365" y="200219"/>
                    <a:pt x="72939" y="200375"/>
                    <a:pt x="73487" y="200532"/>
                  </a:cubicBezTo>
                  <a:lnTo>
                    <a:pt x="76879" y="201550"/>
                  </a:lnTo>
                  <a:lnTo>
                    <a:pt x="80272" y="202463"/>
                  </a:lnTo>
                  <a:lnTo>
                    <a:pt x="81994" y="202907"/>
                  </a:lnTo>
                  <a:cubicBezTo>
                    <a:pt x="82568" y="203063"/>
                    <a:pt x="83116" y="203194"/>
                    <a:pt x="83690" y="203324"/>
                  </a:cubicBezTo>
                  <a:lnTo>
                    <a:pt x="87109" y="204133"/>
                  </a:lnTo>
                  <a:lnTo>
                    <a:pt x="90554" y="204864"/>
                  </a:lnTo>
                  <a:lnTo>
                    <a:pt x="92276" y="205229"/>
                  </a:lnTo>
                  <a:lnTo>
                    <a:pt x="94024" y="205542"/>
                  </a:lnTo>
                  <a:lnTo>
                    <a:pt x="97469" y="206169"/>
                  </a:lnTo>
                  <a:lnTo>
                    <a:pt x="100940" y="206717"/>
                  </a:lnTo>
                  <a:lnTo>
                    <a:pt x="102688" y="207004"/>
                  </a:lnTo>
                  <a:lnTo>
                    <a:pt x="104437" y="207212"/>
                  </a:lnTo>
                  <a:lnTo>
                    <a:pt x="107933" y="207682"/>
                  </a:lnTo>
                  <a:lnTo>
                    <a:pt x="111430" y="208021"/>
                  </a:lnTo>
                  <a:lnTo>
                    <a:pt x="113179" y="208204"/>
                  </a:lnTo>
                  <a:lnTo>
                    <a:pt x="114927" y="208335"/>
                  </a:lnTo>
                  <a:lnTo>
                    <a:pt x="118424" y="208595"/>
                  </a:lnTo>
                  <a:lnTo>
                    <a:pt x="121947" y="208778"/>
                  </a:lnTo>
                  <a:lnTo>
                    <a:pt x="123695" y="208856"/>
                  </a:lnTo>
                  <a:lnTo>
                    <a:pt x="125444" y="208909"/>
                  </a:lnTo>
                  <a:lnTo>
                    <a:pt x="128941" y="208961"/>
                  </a:lnTo>
                  <a:lnTo>
                    <a:pt x="134238" y="208961"/>
                  </a:lnTo>
                  <a:lnTo>
                    <a:pt x="135987" y="208883"/>
                  </a:lnTo>
                  <a:lnTo>
                    <a:pt x="139509" y="208778"/>
                  </a:lnTo>
                  <a:lnTo>
                    <a:pt x="143006" y="208569"/>
                  </a:lnTo>
                  <a:lnTo>
                    <a:pt x="144755" y="208465"/>
                  </a:lnTo>
                  <a:lnTo>
                    <a:pt x="146503" y="208308"/>
                  </a:lnTo>
                  <a:lnTo>
                    <a:pt x="150026" y="207995"/>
                  </a:lnTo>
                  <a:lnTo>
                    <a:pt x="153523" y="207604"/>
                  </a:lnTo>
                  <a:cubicBezTo>
                    <a:pt x="154097" y="207552"/>
                    <a:pt x="154671" y="207473"/>
                    <a:pt x="155245" y="207395"/>
                  </a:cubicBezTo>
                  <a:lnTo>
                    <a:pt x="156994" y="207160"/>
                  </a:lnTo>
                  <a:lnTo>
                    <a:pt x="160491" y="206664"/>
                  </a:lnTo>
                  <a:lnTo>
                    <a:pt x="163961" y="206064"/>
                  </a:lnTo>
                  <a:cubicBezTo>
                    <a:pt x="164535" y="205960"/>
                    <a:pt x="165110" y="205881"/>
                    <a:pt x="165684" y="205777"/>
                  </a:cubicBezTo>
                  <a:lnTo>
                    <a:pt x="167406" y="205438"/>
                  </a:lnTo>
                  <a:cubicBezTo>
                    <a:pt x="168554" y="205203"/>
                    <a:pt x="169702" y="204968"/>
                    <a:pt x="170851" y="204733"/>
                  </a:cubicBezTo>
                  <a:lnTo>
                    <a:pt x="174295" y="203950"/>
                  </a:lnTo>
                  <a:cubicBezTo>
                    <a:pt x="174869" y="203820"/>
                    <a:pt x="175444" y="203689"/>
                    <a:pt x="176018" y="203559"/>
                  </a:cubicBezTo>
                  <a:lnTo>
                    <a:pt x="177714" y="203115"/>
                  </a:lnTo>
                  <a:cubicBezTo>
                    <a:pt x="178862" y="202828"/>
                    <a:pt x="180010" y="202541"/>
                    <a:pt x="181132" y="202228"/>
                  </a:cubicBezTo>
                  <a:cubicBezTo>
                    <a:pt x="183403" y="201576"/>
                    <a:pt x="185647" y="200949"/>
                    <a:pt x="187891" y="200219"/>
                  </a:cubicBezTo>
                  <a:cubicBezTo>
                    <a:pt x="192380" y="198810"/>
                    <a:pt x="196816" y="197192"/>
                    <a:pt x="201200" y="195417"/>
                  </a:cubicBezTo>
                  <a:cubicBezTo>
                    <a:pt x="210021" y="191816"/>
                    <a:pt x="218450" y="187327"/>
                    <a:pt x="226383" y="182030"/>
                  </a:cubicBezTo>
                  <a:cubicBezTo>
                    <a:pt x="230375" y="179342"/>
                    <a:pt x="234211" y="176393"/>
                    <a:pt x="237839" y="173236"/>
                  </a:cubicBezTo>
                  <a:cubicBezTo>
                    <a:pt x="241492" y="170026"/>
                    <a:pt x="244937" y="166581"/>
                    <a:pt x="248121" y="162902"/>
                  </a:cubicBezTo>
                  <a:cubicBezTo>
                    <a:pt x="251330" y="159222"/>
                    <a:pt x="254227" y="155282"/>
                    <a:pt x="256810" y="151132"/>
                  </a:cubicBezTo>
                  <a:cubicBezTo>
                    <a:pt x="259446" y="146957"/>
                    <a:pt x="261717" y="142599"/>
                    <a:pt x="263648" y="138058"/>
                  </a:cubicBezTo>
                  <a:cubicBezTo>
                    <a:pt x="266120" y="132280"/>
                    <a:pt x="267893" y="126234"/>
                    <a:pt x="268930" y="120057"/>
                  </a:cubicBezTo>
                  <a:lnTo>
                    <a:pt x="268930" y="120057"/>
                  </a:lnTo>
                  <a:cubicBezTo>
                    <a:pt x="268471" y="122736"/>
                    <a:pt x="267867" y="125392"/>
                    <a:pt x="267118" y="128011"/>
                  </a:cubicBezTo>
                  <a:cubicBezTo>
                    <a:pt x="265370" y="134092"/>
                    <a:pt x="262995" y="139989"/>
                    <a:pt x="259994" y="145574"/>
                  </a:cubicBezTo>
                  <a:cubicBezTo>
                    <a:pt x="259812" y="145913"/>
                    <a:pt x="259629" y="146252"/>
                    <a:pt x="259446" y="146618"/>
                  </a:cubicBezTo>
                  <a:lnTo>
                    <a:pt x="258846" y="147609"/>
                  </a:lnTo>
                  <a:lnTo>
                    <a:pt x="257672" y="149645"/>
                  </a:lnTo>
                  <a:cubicBezTo>
                    <a:pt x="257489" y="149984"/>
                    <a:pt x="257280" y="150323"/>
                    <a:pt x="257045" y="150636"/>
                  </a:cubicBezTo>
                  <a:lnTo>
                    <a:pt x="256419" y="151628"/>
                  </a:lnTo>
                  <a:lnTo>
                    <a:pt x="255166" y="153585"/>
                  </a:lnTo>
                  <a:lnTo>
                    <a:pt x="253809" y="155490"/>
                  </a:lnTo>
                  <a:lnTo>
                    <a:pt x="253131" y="156430"/>
                  </a:lnTo>
                  <a:cubicBezTo>
                    <a:pt x="252896" y="156769"/>
                    <a:pt x="252687" y="157082"/>
                    <a:pt x="252452" y="157369"/>
                  </a:cubicBezTo>
                  <a:lnTo>
                    <a:pt x="251017" y="159222"/>
                  </a:lnTo>
                  <a:lnTo>
                    <a:pt x="250287" y="160135"/>
                  </a:lnTo>
                  <a:cubicBezTo>
                    <a:pt x="250052" y="160449"/>
                    <a:pt x="249791" y="160736"/>
                    <a:pt x="249556" y="161049"/>
                  </a:cubicBezTo>
                  <a:cubicBezTo>
                    <a:pt x="245615" y="165798"/>
                    <a:pt x="241257" y="170182"/>
                    <a:pt x="236534" y="174149"/>
                  </a:cubicBezTo>
                  <a:lnTo>
                    <a:pt x="235673" y="174906"/>
                  </a:lnTo>
                  <a:lnTo>
                    <a:pt x="234786" y="175610"/>
                  </a:lnTo>
                  <a:lnTo>
                    <a:pt x="232985" y="177046"/>
                  </a:lnTo>
                  <a:cubicBezTo>
                    <a:pt x="231785" y="177985"/>
                    <a:pt x="230558" y="178872"/>
                    <a:pt x="229332" y="179786"/>
                  </a:cubicBezTo>
                  <a:cubicBezTo>
                    <a:pt x="228079" y="180647"/>
                    <a:pt x="226826" y="181508"/>
                    <a:pt x="225574" y="182343"/>
                  </a:cubicBezTo>
                  <a:lnTo>
                    <a:pt x="223669" y="183596"/>
                  </a:lnTo>
                  <a:cubicBezTo>
                    <a:pt x="223016" y="183987"/>
                    <a:pt x="222390" y="184405"/>
                    <a:pt x="221738" y="184796"/>
                  </a:cubicBezTo>
                  <a:cubicBezTo>
                    <a:pt x="216597" y="187901"/>
                    <a:pt x="211247" y="190694"/>
                    <a:pt x="205741" y="193147"/>
                  </a:cubicBezTo>
                  <a:cubicBezTo>
                    <a:pt x="200313" y="195574"/>
                    <a:pt x="194754" y="197713"/>
                    <a:pt x="189066" y="199514"/>
                  </a:cubicBezTo>
                  <a:lnTo>
                    <a:pt x="186952" y="200166"/>
                  </a:lnTo>
                  <a:lnTo>
                    <a:pt x="185882" y="200506"/>
                  </a:lnTo>
                  <a:lnTo>
                    <a:pt x="184812" y="200819"/>
                  </a:lnTo>
                  <a:lnTo>
                    <a:pt x="180532" y="202045"/>
                  </a:lnTo>
                  <a:lnTo>
                    <a:pt x="176226" y="203141"/>
                  </a:lnTo>
                  <a:cubicBezTo>
                    <a:pt x="174791" y="203481"/>
                    <a:pt x="173330" y="203794"/>
                    <a:pt x="171894" y="204133"/>
                  </a:cubicBezTo>
                  <a:cubicBezTo>
                    <a:pt x="166101" y="205386"/>
                    <a:pt x="160282" y="206377"/>
                    <a:pt x="154384" y="207108"/>
                  </a:cubicBezTo>
                  <a:cubicBezTo>
                    <a:pt x="148513" y="207839"/>
                    <a:pt x="142615" y="208282"/>
                    <a:pt x="136691" y="208439"/>
                  </a:cubicBezTo>
                  <a:cubicBezTo>
                    <a:pt x="134653" y="208502"/>
                    <a:pt x="132612" y="208534"/>
                    <a:pt x="130569" y="208534"/>
                  </a:cubicBezTo>
                  <a:cubicBezTo>
                    <a:pt x="126676" y="208534"/>
                    <a:pt x="122779" y="208418"/>
                    <a:pt x="118894" y="208178"/>
                  </a:cubicBezTo>
                  <a:cubicBezTo>
                    <a:pt x="112970" y="207813"/>
                    <a:pt x="107046" y="207186"/>
                    <a:pt x="101149" y="206299"/>
                  </a:cubicBezTo>
                  <a:lnTo>
                    <a:pt x="98956" y="205934"/>
                  </a:lnTo>
                  <a:cubicBezTo>
                    <a:pt x="98226" y="205829"/>
                    <a:pt x="97469" y="205725"/>
                    <a:pt x="96738" y="205568"/>
                  </a:cubicBezTo>
                  <a:lnTo>
                    <a:pt x="92354" y="204759"/>
                  </a:lnTo>
                  <a:lnTo>
                    <a:pt x="87944" y="203846"/>
                  </a:lnTo>
                  <a:cubicBezTo>
                    <a:pt x="86483" y="203507"/>
                    <a:pt x="85047" y="203141"/>
                    <a:pt x="83586" y="202802"/>
                  </a:cubicBezTo>
                  <a:cubicBezTo>
                    <a:pt x="77767" y="201367"/>
                    <a:pt x="71999" y="199671"/>
                    <a:pt x="66284" y="197713"/>
                  </a:cubicBezTo>
                  <a:cubicBezTo>
                    <a:pt x="60596" y="195756"/>
                    <a:pt x="54985" y="193512"/>
                    <a:pt x="49453" y="190981"/>
                  </a:cubicBezTo>
                  <a:cubicBezTo>
                    <a:pt x="43920" y="188476"/>
                    <a:pt x="38492" y="185683"/>
                    <a:pt x="33169" y="182630"/>
                  </a:cubicBezTo>
                  <a:lnTo>
                    <a:pt x="33169" y="182630"/>
                  </a:lnTo>
                  <a:cubicBezTo>
                    <a:pt x="33586" y="182787"/>
                    <a:pt x="34004" y="182891"/>
                    <a:pt x="34421" y="182995"/>
                  </a:cubicBezTo>
                  <a:cubicBezTo>
                    <a:pt x="34630" y="182969"/>
                    <a:pt x="34343" y="182734"/>
                    <a:pt x="32882" y="181769"/>
                  </a:cubicBezTo>
                  <a:lnTo>
                    <a:pt x="32882" y="181769"/>
                  </a:lnTo>
                  <a:cubicBezTo>
                    <a:pt x="54176" y="193799"/>
                    <a:pt x="77532" y="201811"/>
                    <a:pt x="101749" y="205412"/>
                  </a:cubicBezTo>
                  <a:cubicBezTo>
                    <a:pt x="107725" y="206299"/>
                    <a:pt x="113701" y="206899"/>
                    <a:pt x="119703" y="207265"/>
                  </a:cubicBezTo>
                  <a:cubicBezTo>
                    <a:pt x="123506" y="207497"/>
                    <a:pt x="127319" y="207613"/>
                    <a:pt x="131136" y="207613"/>
                  </a:cubicBezTo>
                  <a:cubicBezTo>
                    <a:pt x="133318" y="207613"/>
                    <a:pt x="135500" y="207575"/>
                    <a:pt x="137683" y="207499"/>
                  </a:cubicBezTo>
                  <a:cubicBezTo>
                    <a:pt x="143659" y="207317"/>
                    <a:pt x="149635" y="206847"/>
                    <a:pt x="155585" y="206116"/>
                  </a:cubicBezTo>
                  <a:cubicBezTo>
                    <a:pt x="161534" y="205386"/>
                    <a:pt x="167432" y="204342"/>
                    <a:pt x="173278" y="203037"/>
                  </a:cubicBezTo>
                  <a:cubicBezTo>
                    <a:pt x="185047" y="200427"/>
                    <a:pt x="196477" y="196617"/>
                    <a:pt x="207437" y="191633"/>
                  </a:cubicBezTo>
                  <a:cubicBezTo>
                    <a:pt x="218450" y="186571"/>
                    <a:pt x="228940" y="180047"/>
                    <a:pt x="238230" y="171826"/>
                  </a:cubicBezTo>
                  <a:cubicBezTo>
                    <a:pt x="242901" y="167677"/>
                    <a:pt x="247155" y="163084"/>
                    <a:pt x="250939" y="158126"/>
                  </a:cubicBezTo>
                  <a:cubicBezTo>
                    <a:pt x="254801" y="153116"/>
                    <a:pt x="258115" y="147740"/>
                    <a:pt x="260855" y="142077"/>
                  </a:cubicBezTo>
                  <a:cubicBezTo>
                    <a:pt x="263648" y="136310"/>
                    <a:pt x="265735" y="130256"/>
                    <a:pt x="267144" y="124019"/>
                  </a:cubicBezTo>
                  <a:cubicBezTo>
                    <a:pt x="267223" y="123627"/>
                    <a:pt x="267327" y="123236"/>
                    <a:pt x="267405" y="122844"/>
                  </a:cubicBezTo>
                  <a:lnTo>
                    <a:pt x="267614" y="121644"/>
                  </a:lnTo>
                  <a:lnTo>
                    <a:pt x="268032" y="119269"/>
                  </a:lnTo>
                  <a:cubicBezTo>
                    <a:pt x="268188" y="118460"/>
                    <a:pt x="268267" y="117677"/>
                    <a:pt x="268371" y="116868"/>
                  </a:cubicBezTo>
                  <a:cubicBezTo>
                    <a:pt x="268449" y="116059"/>
                    <a:pt x="268580" y="115250"/>
                    <a:pt x="268632" y="114441"/>
                  </a:cubicBezTo>
                  <a:lnTo>
                    <a:pt x="268789" y="112015"/>
                  </a:lnTo>
                  <a:lnTo>
                    <a:pt x="268893" y="110840"/>
                  </a:lnTo>
                  <a:lnTo>
                    <a:pt x="268893" y="109614"/>
                  </a:lnTo>
                  <a:lnTo>
                    <a:pt x="268893" y="105960"/>
                  </a:lnTo>
                  <a:lnTo>
                    <a:pt x="268815" y="104734"/>
                  </a:lnTo>
                  <a:lnTo>
                    <a:pt x="269989" y="104682"/>
                  </a:lnTo>
                  <a:lnTo>
                    <a:pt x="269806" y="101211"/>
                  </a:lnTo>
                  <a:lnTo>
                    <a:pt x="269415" y="97766"/>
                  </a:lnTo>
                  <a:cubicBezTo>
                    <a:pt x="269310" y="96618"/>
                    <a:pt x="269128" y="95444"/>
                    <a:pt x="268893" y="94322"/>
                  </a:cubicBezTo>
                  <a:cubicBezTo>
                    <a:pt x="268684" y="93199"/>
                    <a:pt x="268528" y="92051"/>
                    <a:pt x="268240" y="90929"/>
                  </a:cubicBezTo>
                  <a:lnTo>
                    <a:pt x="267484" y="87537"/>
                  </a:lnTo>
                  <a:cubicBezTo>
                    <a:pt x="267171" y="86441"/>
                    <a:pt x="266857" y="85318"/>
                    <a:pt x="266518" y="84222"/>
                  </a:cubicBezTo>
                  <a:cubicBezTo>
                    <a:pt x="266362" y="83674"/>
                    <a:pt x="266205" y="83100"/>
                    <a:pt x="266022" y="82578"/>
                  </a:cubicBezTo>
                  <a:lnTo>
                    <a:pt x="265448" y="80934"/>
                  </a:lnTo>
                  <a:lnTo>
                    <a:pt x="264900" y="79316"/>
                  </a:lnTo>
                  <a:lnTo>
                    <a:pt x="264613" y="78481"/>
                  </a:lnTo>
                  <a:lnTo>
                    <a:pt x="264274" y="77698"/>
                  </a:lnTo>
                  <a:lnTo>
                    <a:pt x="262969" y="74489"/>
                  </a:lnTo>
                  <a:cubicBezTo>
                    <a:pt x="262525" y="73445"/>
                    <a:pt x="262030" y="72401"/>
                    <a:pt x="261560" y="71357"/>
                  </a:cubicBezTo>
                  <a:lnTo>
                    <a:pt x="260829" y="69818"/>
                  </a:lnTo>
                  <a:lnTo>
                    <a:pt x="260020" y="68278"/>
                  </a:lnTo>
                  <a:lnTo>
                    <a:pt x="259237" y="66764"/>
                  </a:lnTo>
                  <a:cubicBezTo>
                    <a:pt x="258950" y="66268"/>
                    <a:pt x="258715" y="65747"/>
                    <a:pt x="258402" y="65251"/>
                  </a:cubicBezTo>
                  <a:lnTo>
                    <a:pt x="256680" y="62276"/>
                  </a:lnTo>
                  <a:cubicBezTo>
                    <a:pt x="256393" y="61780"/>
                    <a:pt x="256106" y="61310"/>
                    <a:pt x="255767" y="60841"/>
                  </a:cubicBezTo>
                  <a:lnTo>
                    <a:pt x="254853" y="59379"/>
                  </a:lnTo>
                  <a:lnTo>
                    <a:pt x="253914" y="57944"/>
                  </a:lnTo>
                  <a:cubicBezTo>
                    <a:pt x="253601" y="57474"/>
                    <a:pt x="253261" y="57004"/>
                    <a:pt x="252948" y="56535"/>
                  </a:cubicBezTo>
                  <a:cubicBezTo>
                    <a:pt x="252270" y="55621"/>
                    <a:pt x="251617" y="54682"/>
                    <a:pt x="250939" y="53742"/>
                  </a:cubicBezTo>
                  <a:cubicBezTo>
                    <a:pt x="245459" y="46409"/>
                    <a:pt x="239091" y="39781"/>
                    <a:pt x="231967" y="34014"/>
                  </a:cubicBezTo>
                  <a:cubicBezTo>
                    <a:pt x="224921" y="28221"/>
                    <a:pt x="217327" y="23236"/>
                    <a:pt x="209603" y="18800"/>
                  </a:cubicBezTo>
                  <a:cubicBezTo>
                    <a:pt x="206367" y="16973"/>
                    <a:pt x="203210" y="15329"/>
                    <a:pt x="200156" y="13816"/>
                  </a:cubicBezTo>
                  <a:cubicBezTo>
                    <a:pt x="197129" y="12276"/>
                    <a:pt x="194180" y="10893"/>
                    <a:pt x="191336" y="9588"/>
                  </a:cubicBezTo>
                  <a:cubicBezTo>
                    <a:pt x="188518" y="8283"/>
                    <a:pt x="185725" y="7083"/>
                    <a:pt x="182985" y="5961"/>
                  </a:cubicBezTo>
                  <a:lnTo>
                    <a:pt x="180950" y="5152"/>
                  </a:lnTo>
                  <a:lnTo>
                    <a:pt x="179932" y="4760"/>
                  </a:lnTo>
                  <a:lnTo>
                    <a:pt x="178914" y="4421"/>
                  </a:lnTo>
                  <a:lnTo>
                    <a:pt x="176905" y="3691"/>
                  </a:lnTo>
                  <a:lnTo>
                    <a:pt x="174896" y="3038"/>
                  </a:lnTo>
                  <a:lnTo>
                    <a:pt x="174896" y="3038"/>
                  </a:lnTo>
                  <a:cubicBezTo>
                    <a:pt x="178079" y="4317"/>
                    <a:pt x="181132" y="5752"/>
                    <a:pt x="184081" y="7213"/>
                  </a:cubicBezTo>
                  <a:cubicBezTo>
                    <a:pt x="185595" y="7944"/>
                    <a:pt x="187030" y="8701"/>
                    <a:pt x="188491" y="9458"/>
                  </a:cubicBezTo>
                  <a:lnTo>
                    <a:pt x="192823" y="11728"/>
                  </a:lnTo>
                  <a:cubicBezTo>
                    <a:pt x="198591" y="14781"/>
                    <a:pt x="204410" y="17913"/>
                    <a:pt x="210177" y="21331"/>
                  </a:cubicBezTo>
                  <a:cubicBezTo>
                    <a:pt x="213048" y="23054"/>
                    <a:pt x="215918" y="24828"/>
                    <a:pt x="218711" y="26707"/>
                  </a:cubicBezTo>
                  <a:cubicBezTo>
                    <a:pt x="220146" y="27647"/>
                    <a:pt x="221529" y="28638"/>
                    <a:pt x="222912" y="29604"/>
                  </a:cubicBezTo>
                  <a:cubicBezTo>
                    <a:pt x="223617" y="30100"/>
                    <a:pt x="224295" y="30621"/>
                    <a:pt x="224974" y="31117"/>
                  </a:cubicBezTo>
                  <a:cubicBezTo>
                    <a:pt x="225678" y="31639"/>
                    <a:pt x="226357" y="32135"/>
                    <a:pt x="227035" y="32657"/>
                  </a:cubicBezTo>
                  <a:lnTo>
                    <a:pt x="229044" y="34249"/>
                  </a:lnTo>
                  <a:cubicBezTo>
                    <a:pt x="229749" y="34771"/>
                    <a:pt x="230401" y="35345"/>
                    <a:pt x="231054" y="35893"/>
                  </a:cubicBezTo>
                  <a:lnTo>
                    <a:pt x="232019" y="36702"/>
                  </a:lnTo>
                  <a:cubicBezTo>
                    <a:pt x="232359" y="36989"/>
                    <a:pt x="232672" y="37276"/>
                    <a:pt x="233011" y="37563"/>
                  </a:cubicBezTo>
                  <a:lnTo>
                    <a:pt x="234942" y="39285"/>
                  </a:lnTo>
                  <a:lnTo>
                    <a:pt x="236847" y="41060"/>
                  </a:lnTo>
                  <a:lnTo>
                    <a:pt x="237787" y="41947"/>
                  </a:lnTo>
                  <a:lnTo>
                    <a:pt x="238700" y="42860"/>
                  </a:lnTo>
                  <a:lnTo>
                    <a:pt x="240527" y="44713"/>
                  </a:lnTo>
                  <a:lnTo>
                    <a:pt x="242301" y="46644"/>
                  </a:lnTo>
                  <a:lnTo>
                    <a:pt x="243162" y="47610"/>
                  </a:lnTo>
                  <a:lnTo>
                    <a:pt x="243606" y="48080"/>
                  </a:lnTo>
                  <a:lnTo>
                    <a:pt x="244050" y="48575"/>
                  </a:lnTo>
                  <a:lnTo>
                    <a:pt x="245720" y="50585"/>
                  </a:lnTo>
                  <a:lnTo>
                    <a:pt x="246555" y="51576"/>
                  </a:lnTo>
                  <a:lnTo>
                    <a:pt x="247364" y="52594"/>
                  </a:lnTo>
                  <a:lnTo>
                    <a:pt x="248956" y="54682"/>
                  </a:lnTo>
                  <a:lnTo>
                    <a:pt x="249347" y="55204"/>
                  </a:lnTo>
                  <a:lnTo>
                    <a:pt x="249739" y="55726"/>
                  </a:lnTo>
                  <a:lnTo>
                    <a:pt x="250521" y="56796"/>
                  </a:lnTo>
                  <a:lnTo>
                    <a:pt x="252009" y="58936"/>
                  </a:lnTo>
                  <a:lnTo>
                    <a:pt x="253444" y="61154"/>
                  </a:lnTo>
                  <a:lnTo>
                    <a:pt x="254149" y="62250"/>
                  </a:lnTo>
                  <a:lnTo>
                    <a:pt x="254488" y="62798"/>
                  </a:lnTo>
                  <a:lnTo>
                    <a:pt x="254827" y="63372"/>
                  </a:lnTo>
                  <a:cubicBezTo>
                    <a:pt x="258455" y="69400"/>
                    <a:pt x="261429" y="75820"/>
                    <a:pt x="263648" y="82500"/>
                  </a:cubicBezTo>
                  <a:cubicBezTo>
                    <a:pt x="265918" y="89285"/>
                    <a:pt x="267275" y="96331"/>
                    <a:pt x="267640" y="103455"/>
                  </a:cubicBezTo>
                  <a:cubicBezTo>
                    <a:pt x="267666" y="104342"/>
                    <a:pt x="267719" y="105230"/>
                    <a:pt x="267745" y="106143"/>
                  </a:cubicBezTo>
                  <a:lnTo>
                    <a:pt x="267719" y="108831"/>
                  </a:lnTo>
                  <a:cubicBezTo>
                    <a:pt x="267745" y="110605"/>
                    <a:pt x="267536" y="112406"/>
                    <a:pt x="267432" y="114207"/>
                  </a:cubicBezTo>
                  <a:cubicBezTo>
                    <a:pt x="267405" y="114650"/>
                    <a:pt x="267327" y="115094"/>
                    <a:pt x="267275" y="115538"/>
                  </a:cubicBezTo>
                  <a:lnTo>
                    <a:pt x="267092" y="116868"/>
                  </a:lnTo>
                  <a:cubicBezTo>
                    <a:pt x="266962" y="117756"/>
                    <a:pt x="266884" y="118643"/>
                    <a:pt x="266701" y="119530"/>
                  </a:cubicBezTo>
                  <a:lnTo>
                    <a:pt x="266205" y="122166"/>
                  </a:lnTo>
                  <a:cubicBezTo>
                    <a:pt x="266127" y="122610"/>
                    <a:pt x="266022" y="123053"/>
                    <a:pt x="265918" y="123471"/>
                  </a:cubicBezTo>
                  <a:lnTo>
                    <a:pt x="265605" y="124775"/>
                  </a:lnTo>
                  <a:lnTo>
                    <a:pt x="265266" y="126080"/>
                  </a:lnTo>
                  <a:cubicBezTo>
                    <a:pt x="265213" y="126315"/>
                    <a:pt x="265161" y="126524"/>
                    <a:pt x="265109" y="126733"/>
                  </a:cubicBezTo>
                  <a:lnTo>
                    <a:pt x="264900" y="127385"/>
                  </a:lnTo>
                  <a:lnTo>
                    <a:pt x="264143" y="129969"/>
                  </a:lnTo>
                  <a:lnTo>
                    <a:pt x="263961" y="130621"/>
                  </a:lnTo>
                  <a:lnTo>
                    <a:pt x="263726" y="131247"/>
                  </a:lnTo>
                  <a:lnTo>
                    <a:pt x="263282" y="132500"/>
                  </a:lnTo>
                  <a:lnTo>
                    <a:pt x="262839" y="133779"/>
                  </a:lnTo>
                  <a:lnTo>
                    <a:pt x="262604" y="134405"/>
                  </a:lnTo>
                  <a:lnTo>
                    <a:pt x="262369" y="135005"/>
                  </a:lnTo>
                  <a:lnTo>
                    <a:pt x="261351" y="137484"/>
                  </a:lnTo>
                  <a:lnTo>
                    <a:pt x="261090" y="138110"/>
                  </a:lnTo>
                  <a:lnTo>
                    <a:pt x="260803" y="138711"/>
                  </a:lnTo>
                  <a:lnTo>
                    <a:pt x="260255" y="139911"/>
                  </a:lnTo>
                  <a:lnTo>
                    <a:pt x="259681" y="141138"/>
                  </a:lnTo>
                  <a:cubicBezTo>
                    <a:pt x="259498" y="141529"/>
                    <a:pt x="259316" y="141947"/>
                    <a:pt x="259107" y="142338"/>
                  </a:cubicBezTo>
                  <a:lnTo>
                    <a:pt x="257854" y="144687"/>
                  </a:lnTo>
                  <a:cubicBezTo>
                    <a:pt x="257463" y="145496"/>
                    <a:pt x="257019" y="146252"/>
                    <a:pt x="256550" y="147009"/>
                  </a:cubicBezTo>
                  <a:cubicBezTo>
                    <a:pt x="256106" y="147766"/>
                    <a:pt x="255688" y="148549"/>
                    <a:pt x="255193" y="149280"/>
                  </a:cubicBezTo>
                  <a:cubicBezTo>
                    <a:pt x="254227" y="150793"/>
                    <a:pt x="253314" y="152307"/>
                    <a:pt x="252270" y="153716"/>
                  </a:cubicBezTo>
                  <a:cubicBezTo>
                    <a:pt x="250234" y="156639"/>
                    <a:pt x="248042" y="159405"/>
                    <a:pt x="245694" y="162066"/>
                  </a:cubicBezTo>
                  <a:lnTo>
                    <a:pt x="243919" y="164024"/>
                  </a:lnTo>
                  <a:cubicBezTo>
                    <a:pt x="243606" y="164363"/>
                    <a:pt x="243319" y="164676"/>
                    <a:pt x="243006" y="165015"/>
                  </a:cubicBezTo>
                  <a:lnTo>
                    <a:pt x="242066" y="165955"/>
                  </a:lnTo>
                  <a:lnTo>
                    <a:pt x="240214" y="167834"/>
                  </a:lnTo>
                  <a:lnTo>
                    <a:pt x="238256" y="169634"/>
                  </a:lnTo>
                  <a:lnTo>
                    <a:pt x="237291" y="170522"/>
                  </a:lnTo>
                  <a:lnTo>
                    <a:pt x="236273" y="171383"/>
                  </a:lnTo>
                  <a:lnTo>
                    <a:pt x="234290" y="173105"/>
                  </a:lnTo>
                  <a:lnTo>
                    <a:pt x="232228" y="174775"/>
                  </a:lnTo>
                  <a:lnTo>
                    <a:pt x="231184" y="175584"/>
                  </a:lnTo>
                  <a:lnTo>
                    <a:pt x="230140" y="176367"/>
                  </a:lnTo>
                  <a:lnTo>
                    <a:pt x="228027" y="177933"/>
                  </a:lnTo>
                  <a:lnTo>
                    <a:pt x="225861" y="179446"/>
                  </a:lnTo>
                  <a:lnTo>
                    <a:pt x="224765" y="180177"/>
                  </a:lnTo>
                  <a:lnTo>
                    <a:pt x="223669" y="180908"/>
                  </a:lnTo>
                  <a:lnTo>
                    <a:pt x="221451" y="182317"/>
                  </a:lnTo>
                  <a:cubicBezTo>
                    <a:pt x="218476" y="184144"/>
                    <a:pt x="215449" y="185918"/>
                    <a:pt x="212343" y="187484"/>
                  </a:cubicBezTo>
                  <a:cubicBezTo>
                    <a:pt x="206184" y="190668"/>
                    <a:pt x="199791" y="193434"/>
                    <a:pt x="193241" y="195730"/>
                  </a:cubicBezTo>
                  <a:cubicBezTo>
                    <a:pt x="189979" y="196878"/>
                    <a:pt x="186717" y="197974"/>
                    <a:pt x="183403" y="198914"/>
                  </a:cubicBezTo>
                  <a:cubicBezTo>
                    <a:pt x="181733" y="199384"/>
                    <a:pt x="180089" y="199853"/>
                    <a:pt x="178418" y="200271"/>
                  </a:cubicBezTo>
                  <a:cubicBezTo>
                    <a:pt x="176748" y="200688"/>
                    <a:pt x="175078" y="201132"/>
                    <a:pt x="173408" y="201497"/>
                  </a:cubicBezTo>
                  <a:cubicBezTo>
                    <a:pt x="160047" y="204525"/>
                    <a:pt x="146425" y="206090"/>
                    <a:pt x="132751" y="206169"/>
                  </a:cubicBezTo>
                  <a:cubicBezTo>
                    <a:pt x="138466" y="206090"/>
                    <a:pt x="144285" y="205777"/>
                    <a:pt x="150183" y="205177"/>
                  </a:cubicBezTo>
                  <a:cubicBezTo>
                    <a:pt x="156054" y="204577"/>
                    <a:pt x="161978" y="203663"/>
                    <a:pt x="167902" y="202463"/>
                  </a:cubicBezTo>
                  <a:cubicBezTo>
                    <a:pt x="173826" y="201263"/>
                    <a:pt x="179723" y="199749"/>
                    <a:pt x="185569" y="197974"/>
                  </a:cubicBezTo>
                  <a:cubicBezTo>
                    <a:pt x="191440" y="196148"/>
                    <a:pt x="197234" y="194008"/>
                    <a:pt x="202870" y="191581"/>
                  </a:cubicBezTo>
                  <a:cubicBezTo>
                    <a:pt x="208533" y="189128"/>
                    <a:pt x="214039" y="186310"/>
                    <a:pt x="219337" y="183126"/>
                  </a:cubicBezTo>
                  <a:cubicBezTo>
                    <a:pt x="224608" y="179994"/>
                    <a:pt x="229645" y="176419"/>
                    <a:pt x="234394" y="172479"/>
                  </a:cubicBezTo>
                  <a:cubicBezTo>
                    <a:pt x="239065" y="168590"/>
                    <a:pt x="243371" y="164285"/>
                    <a:pt x="247312" y="159613"/>
                  </a:cubicBezTo>
                  <a:cubicBezTo>
                    <a:pt x="251148" y="155073"/>
                    <a:pt x="254540" y="150141"/>
                    <a:pt x="257437" y="144948"/>
                  </a:cubicBezTo>
                  <a:cubicBezTo>
                    <a:pt x="259472" y="141268"/>
                    <a:pt x="261221" y="137484"/>
                    <a:pt x="262708" y="133570"/>
                  </a:cubicBezTo>
                  <a:lnTo>
                    <a:pt x="263752" y="130621"/>
                  </a:lnTo>
                  <a:cubicBezTo>
                    <a:pt x="264065" y="129629"/>
                    <a:pt x="264326" y="128638"/>
                    <a:pt x="264665" y="127646"/>
                  </a:cubicBezTo>
                  <a:cubicBezTo>
                    <a:pt x="264979" y="126654"/>
                    <a:pt x="265213" y="125637"/>
                    <a:pt x="265448" y="124619"/>
                  </a:cubicBezTo>
                  <a:cubicBezTo>
                    <a:pt x="265709" y="123627"/>
                    <a:pt x="265944" y="122610"/>
                    <a:pt x="266127" y="121592"/>
                  </a:cubicBezTo>
                  <a:cubicBezTo>
                    <a:pt x="266309" y="120574"/>
                    <a:pt x="266518" y="119556"/>
                    <a:pt x="266701" y="118539"/>
                  </a:cubicBezTo>
                  <a:lnTo>
                    <a:pt x="267092" y="115485"/>
                  </a:lnTo>
                  <a:lnTo>
                    <a:pt x="267197" y="114702"/>
                  </a:lnTo>
                  <a:lnTo>
                    <a:pt x="267249" y="113946"/>
                  </a:lnTo>
                  <a:lnTo>
                    <a:pt x="267379" y="112406"/>
                  </a:lnTo>
                  <a:lnTo>
                    <a:pt x="267484" y="110866"/>
                  </a:lnTo>
                  <a:cubicBezTo>
                    <a:pt x="267536" y="110344"/>
                    <a:pt x="267536" y="109823"/>
                    <a:pt x="267536" y="109301"/>
                  </a:cubicBezTo>
                  <a:lnTo>
                    <a:pt x="267562" y="106221"/>
                  </a:lnTo>
                  <a:cubicBezTo>
                    <a:pt x="267536" y="105204"/>
                    <a:pt x="267484" y="104186"/>
                    <a:pt x="267432" y="103168"/>
                  </a:cubicBezTo>
                  <a:lnTo>
                    <a:pt x="267353" y="101628"/>
                  </a:lnTo>
                  <a:cubicBezTo>
                    <a:pt x="267327" y="101133"/>
                    <a:pt x="267249" y="100611"/>
                    <a:pt x="267197" y="100115"/>
                  </a:cubicBezTo>
                  <a:lnTo>
                    <a:pt x="266884" y="97088"/>
                  </a:lnTo>
                  <a:cubicBezTo>
                    <a:pt x="266727" y="96070"/>
                    <a:pt x="266544" y="95078"/>
                    <a:pt x="266362" y="94087"/>
                  </a:cubicBezTo>
                  <a:lnTo>
                    <a:pt x="266075" y="92573"/>
                  </a:lnTo>
                  <a:cubicBezTo>
                    <a:pt x="265996" y="92077"/>
                    <a:pt x="265866" y="91581"/>
                    <a:pt x="265761" y="91086"/>
                  </a:cubicBezTo>
                  <a:lnTo>
                    <a:pt x="265083" y="88163"/>
                  </a:lnTo>
                  <a:cubicBezTo>
                    <a:pt x="264822" y="87197"/>
                    <a:pt x="264535" y="86232"/>
                    <a:pt x="264248" y="85266"/>
                  </a:cubicBezTo>
                  <a:lnTo>
                    <a:pt x="263830" y="83831"/>
                  </a:lnTo>
                  <a:cubicBezTo>
                    <a:pt x="263674" y="83335"/>
                    <a:pt x="263517" y="82865"/>
                    <a:pt x="263361" y="82396"/>
                  </a:cubicBezTo>
                  <a:lnTo>
                    <a:pt x="262369" y="79577"/>
                  </a:lnTo>
                  <a:cubicBezTo>
                    <a:pt x="262030" y="78664"/>
                    <a:pt x="261638" y="77725"/>
                    <a:pt x="261273" y="76811"/>
                  </a:cubicBezTo>
                  <a:cubicBezTo>
                    <a:pt x="260908" y="75898"/>
                    <a:pt x="260542" y="74984"/>
                    <a:pt x="260099" y="74097"/>
                  </a:cubicBezTo>
                  <a:cubicBezTo>
                    <a:pt x="256863" y="66947"/>
                    <a:pt x="252818" y="60214"/>
                    <a:pt x="247990" y="54056"/>
                  </a:cubicBezTo>
                  <a:lnTo>
                    <a:pt x="246216" y="51759"/>
                  </a:lnTo>
                  <a:lnTo>
                    <a:pt x="244337" y="49567"/>
                  </a:lnTo>
                  <a:lnTo>
                    <a:pt x="243397" y="48445"/>
                  </a:lnTo>
                  <a:cubicBezTo>
                    <a:pt x="243058" y="48106"/>
                    <a:pt x="242745" y="47740"/>
                    <a:pt x="242406" y="47401"/>
                  </a:cubicBezTo>
                  <a:lnTo>
                    <a:pt x="240448" y="45261"/>
                  </a:lnTo>
                  <a:cubicBezTo>
                    <a:pt x="237760" y="42521"/>
                    <a:pt x="234994" y="39859"/>
                    <a:pt x="232072" y="37406"/>
                  </a:cubicBezTo>
                  <a:cubicBezTo>
                    <a:pt x="229175" y="34953"/>
                    <a:pt x="226174" y="32605"/>
                    <a:pt x="223095" y="30439"/>
                  </a:cubicBezTo>
                  <a:cubicBezTo>
                    <a:pt x="220015" y="28247"/>
                    <a:pt x="216884" y="26185"/>
                    <a:pt x="213700" y="24228"/>
                  </a:cubicBezTo>
                  <a:cubicBezTo>
                    <a:pt x="210516" y="22297"/>
                    <a:pt x="207333" y="20418"/>
                    <a:pt x="204097" y="18643"/>
                  </a:cubicBezTo>
                  <a:cubicBezTo>
                    <a:pt x="200861" y="16869"/>
                    <a:pt x="197651" y="15121"/>
                    <a:pt x="194389" y="13450"/>
                  </a:cubicBezTo>
                  <a:cubicBezTo>
                    <a:pt x="191153" y="11754"/>
                    <a:pt x="187943" y="10084"/>
                    <a:pt x="184629" y="8440"/>
                  </a:cubicBezTo>
                  <a:cubicBezTo>
                    <a:pt x="181341" y="6796"/>
                    <a:pt x="177923" y="5204"/>
                    <a:pt x="174374" y="3821"/>
                  </a:cubicBezTo>
                  <a:cubicBezTo>
                    <a:pt x="171216" y="2542"/>
                    <a:pt x="168006" y="1498"/>
                    <a:pt x="164744" y="663"/>
                  </a:cubicBezTo>
                  <a:cubicBezTo>
                    <a:pt x="161944" y="221"/>
                    <a:pt x="159105" y="0"/>
                    <a:pt x="156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57"/>
          <p:cNvGrpSpPr/>
          <p:nvPr/>
        </p:nvGrpSpPr>
        <p:grpSpPr>
          <a:xfrm>
            <a:off x="-771954" y="2498833"/>
            <a:ext cx="1832517" cy="3531493"/>
            <a:chOff x="2453450" y="238025"/>
            <a:chExt cx="2711225" cy="5224875"/>
          </a:xfrm>
        </p:grpSpPr>
        <p:sp>
          <p:nvSpPr>
            <p:cNvPr id="4263" name="Google Shape;4263;p57"/>
            <p:cNvSpPr/>
            <p:nvPr/>
          </p:nvSpPr>
          <p:spPr>
            <a:xfrm>
              <a:off x="3780075" y="238025"/>
              <a:ext cx="589375" cy="333825"/>
            </a:xfrm>
            <a:custGeom>
              <a:avLst/>
              <a:gdLst/>
              <a:ahLst/>
              <a:cxnLst/>
              <a:rect l="l" t="t" r="r" b="b"/>
              <a:pathLst>
                <a:path w="23575" h="13353" extrusionOk="0">
                  <a:moveTo>
                    <a:pt x="2035" y="0"/>
                  </a:moveTo>
                  <a:cubicBezTo>
                    <a:pt x="513" y="0"/>
                    <a:pt x="0" y="2468"/>
                    <a:pt x="1685" y="2966"/>
                  </a:cubicBezTo>
                  <a:cubicBezTo>
                    <a:pt x="5112" y="3975"/>
                    <a:pt x="8202" y="5977"/>
                    <a:pt x="11213" y="7818"/>
                  </a:cubicBezTo>
                  <a:cubicBezTo>
                    <a:pt x="14527" y="9852"/>
                    <a:pt x="17842" y="11870"/>
                    <a:pt x="21477" y="13279"/>
                  </a:cubicBezTo>
                  <a:cubicBezTo>
                    <a:pt x="21611" y="13329"/>
                    <a:pt x="21747" y="13352"/>
                    <a:pt x="21884" y="13352"/>
                  </a:cubicBezTo>
                  <a:cubicBezTo>
                    <a:pt x="22531" y="13352"/>
                    <a:pt x="23163" y="12831"/>
                    <a:pt x="23335" y="12222"/>
                  </a:cubicBezTo>
                  <a:cubicBezTo>
                    <a:pt x="23575" y="11389"/>
                    <a:pt x="23030" y="10669"/>
                    <a:pt x="22278" y="10381"/>
                  </a:cubicBezTo>
                  <a:cubicBezTo>
                    <a:pt x="15328" y="7690"/>
                    <a:pt x="9691" y="2182"/>
                    <a:pt x="2486" y="68"/>
                  </a:cubicBezTo>
                  <a:cubicBezTo>
                    <a:pt x="2327" y="22"/>
                    <a:pt x="2177" y="0"/>
                    <a:pt x="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57"/>
            <p:cNvSpPr/>
            <p:nvPr/>
          </p:nvSpPr>
          <p:spPr>
            <a:xfrm>
              <a:off x="3618425" y="420475"/>
              <a:ext cx="288650" cy="195450"/>
            </a:xfrm>
            <a:custGeom>
              <a:avLst/>
              <a:gdLst/>
              <a:ahLst/>
              <a:cxnLst/>
              <a:rect l="l" t="t" r="r" b="b"/>
              <a:pathLst>
                <a:path w="11546" h="7818" extrusionOk="0">
                  <a:moveTo>
                    <a:pt x="1823" y="1"/>
                  </a:moveTo>
                  <a:cubicBezTo>
                    <a:pt x="1281" y="1"/>
                    <a:pt x="713" y="320"/>
                    <a:pt x="449" y="761"/>
                  </a:cubicBezTo>
                  <a:cubicBezTo>
                    <a:pt x="0" y="1513"/>
                    <a:pt x="352" y="2330"/>
                    <a:pt x="993" y="2810"/>
                  </a:cubicBezTo>
                  <a:cubicBezTo>
                    <a:pt x="3411" y="4620"/>
                    <a:pt x="6437" y="5485"/>
                    <a:pt x="8791" y="7390"/>
                  </a:cubicBezTo>
                  <a:cubicBezTo>
                    <a:pt x="9123" y="7664"/>
                    <a:pt x="9514" y="7817"/>
                    <a:pt x="9902" y="7817"/>
                  </a:cubicBezTo>
                  <a:cubicBezTo>
                    <a:pt x="10263" y="7817"/>
                    <a:pt x="10620" y="7684"/>
                    <a:pt x="10921" y="7390"/>
                  </a:cubicBezTo>
                  <a:cubicBezTo>
                    <a:pt x="11450" y="6878"/>
                    <a:pt x="11546" y="5789"/>
                    <a:pt x="10921" y="5276"/>
                  </a:cubicBezTo>
                  <a:cubicBezTo>
                    <a:pt x="8343" y="3179"/>
                    <a:pt x="5156" y="2186"/>
                    <a:pt x="2514" y="216"/>
                  </a:cubicBezTo>
                  <a:cubicBezTo>
                    <a:pt x="2309" y="66"/>
                    <a:pt x="2069" y="1"/>
                    <a:pt x="1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57"/>
            <p:cNvSpPr/>
            <p:nvPr/>
          </p:nvSpPr>
          <p:spPr>
            <a:xfrm>
              <a:off x="3868825" y="736950"/>
              <a:ext cx="389075" cy="188675"/>
            </a:xfrm>
            <a:custGeom>
              <a:avLst/>
              <a:gdLst/>
              <a:ahLst/>
              <a:cxnLst/>
              <a:rect l="l" t="t" r="r" b="b"/>
              <a:pathLst>
                <a:path w="15563" h="7547" extrusionOk="0">
                  <a:moveTo>
                    <a:pt x="1979" y="0"/>
                  </a:moveTo>
                  <a:cubicBezTo>
                    <a:pt x="495" y="0"/>
                    <a:pt x="0" y="2440"/>
                    <a:pt x="1658" y="2978"/>
                  </a:cubicBezTo>
                  <a:lnTo>
                    <a:pt x="1674" y="2978"/>
                  </a:lnTo>
                  <a:cubicBezTo>
                    <a:pt x="5245" y="4147"/>
                    <a:pt x="9376" y="4579"/>
                    <a:pt x="12307" y="7158"/>
                  </a:cubicBezTo>
                  <a:cubicBezTo>
                    <a:pt x="12618" y="7431"/>
                    <a:pt x="12963" y="7547"/>
                    <a:pt x="13296" y="7547"/>
                  </a:cubicBezTo>
                  <a:cubicBezTo>
                    <a:pt x="14501" y="7547"/>
                    <a:pt x="15562" y="6032"/>
                    <a:pt x="14420" y="5028"/>
                  </a:cubicBezTo>
                  <a:cubicBezTo>
                    <a:pt x="11026" y="2049"/>
                    <a:pt x="6622" y="1441"/>
                    <a:pt x="2458" y="80"/>
                  </a:cubicBezTo>
                  <a:cubicBezTo>
                    <a:pt x="2289" y="25"/>
                    <a:pt x="2129" y="0"/>
                    <a:pt x="1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57"/>
            <p:cNvSpPr/>
            <p:nvPr/>
          </p:nvSpPr>
          <p:spPr>
            <a:xfrm>
              <a:off x="3505675" y="629025"/>
              <a:ext cx="237275" cy="152275"/>
            </a:xfrm>
            <a:custGeom>
              <a:avLst/>
              <a:gdLst/>
              <a:ahLst/>
              <a:cxnLst/>
              <a:rect l="l" t="t" r="r" b="b"/>
              <a:pathLst>
                <a:path w="9491" h="6091" extrusionOk="0">
                  <a:moveTo>
                    <a:pt x="2089" y="1"/>
                  </a:moveTo>
                  <a:cubicBezTo>
                    <a:pt x="834" y="1"/>
                    <a:pt x="0" y="1962"/>
                    <a:pt x="1340" y="2859"/>
                  </a:cubicBezTo>
                  <a:lnTo>
                    <a:pt x="1340" y="2843"/>
                  </a:lnTo>
                  <a:cubicBezTo>
                    <a:pt x="3149" y="4028"/>
                    <a:pt x="5071" y="5053"/>
                    <a:pt x="7056" y="5918"/>
                  </a:cubicBezTo>
                  <a:cubicBezTo>
                    <a:pt x="7319" y="6030"/>
                    <a:pt x="7594" y="6091"/>
                    <a:pt x="7859" y="6091"/>
                  </a:cubicBezTo>
                  <a:cubicBezTo>
                    <a:pt x="8353" y="6091"/>
                    <a:pt x="8814" y="5879"/>
                    <a:pt x="9106" y="5389"/>
                  </a:cubicBezTo>
                  <a:cubicBezTo>
                    <a:pt x="9490" y="4749"/>
                    <a:pt x="9314" y="3644"/>
                    <a:pt x="8578" y="3324"/>
                  </a:cubicBezTo>
                  <a:cubicBezTo>
                    <a:pt x="6576" y="2475"/>
                    <a:pt x="4670" y="1434"/>
                    <a:pt x="2861" y="249"/>
                  </a:cubicBezTo>
                  <a:cubicBezTo>
                    <a:pt x="2596" y="76"/>
                    <a:pt x="2334" y="1"/>
                    <a:pt x="2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57"/>
            <p:cNvSpPr/>
            <p:nvPr/>
          </p:nvSpPr>
          <p:spPr>
            <a:xfrm>
              <a:off x="3598425" y="879250"/>
              <a:ext cx="356875" cy="217575"/>
            </a:xfrm>
            <a:custGeom>
              <a:avLst/>
              <a:gdLst/>
              <a:ahLst/>
              <a:cxnLst/>
              <a:rect l="l" t="t" r="r" b="b"/>
              <a:pathLst>
                <a:path w="14275" h="8703" extrusionOk="0">
                  <a:moveTo>
                    <a:pt x="2024" y="1"/>
                  </a:moveTo>
                  <a:cubicBezTo>
                    <a:pt x="520" y="1"/>
                    <a:pt x="0" y="2459"/>
                    <a:pt x="1681" y="2971"/>
                  </a:cubicBezTo>
                  <a:cubicBezTo>
                    <a:pt x="5284" y="4076"/>
                    <a:pt x="8326" y="6382"/>
                    <a:pt x="11417" y="8447"/>
                  </a:cubicBezTo>
                  <a:cubicBezTo>
                    <a:pt x="11682" y="8625"/>
                    <a:pt x="11945" y="8702"/>
                    <a:pt x="12193" y="8702"/>
                  </a:cubicBezTo>
                  <a:cubicBezTo>
                    <a:pt x="13437" y="8702"/>
                    <a:pt x="14274" y="6748"/>
                    <a:pt x="12938" y="5853"/>
                  </a:cubicBezTo>
                  <a:cubicBezTo>
                    <a:pt x="9607" y="3611"/>
                    <a:pt x="6357" y="1257"/>
                    <a:pt x="2482" y="72"/>
                  </a:cubicBezTo>
                  <a:cubicBezTo>
                    <a:pt x="2321" y="23"/>
                    <a:pt x="2168" y="1"/>
                    <a:pt x="2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57"/>
            <p:cNvSpPr/>
            <p:nvPr/>
          </p:nvSpPr>
          <p:spPr>
            <a:xfrm>
              <a:off x="4021625" y="1166800"/>
              <a:ext cx="293275" cy="189975"/>
            </a:xfrm>
            <a:custGeom>
              <a:avLst/>
              <a:gdLst/>
              <a:ahLst/>
              <a:cxnLst/>
              <a:rect l="l" t="t" r="r" b="b"/>
              <a:pathLst>
                <a:path w="11731" h="7599" extrusionOk="0">
                  <a:moveTo>
                    <a:pt x="2150" y="0"/>
                  </a:moveTo>
                  <a:cubicBezTo>
                    <a:pt x="851" y="0"/>
                    <a:pt x="1" y="1986"/>
                    <a:pt x="1391" y="2822"/>
                  </a:cubicBezTo>
                  <a:cubicBezTo>
                    <a:pt x="3889" y="4311"/>
                    <a:pt x="6355" y="5865"/>
                    <a:pt x="8837" y="7370"/>
                  </a:cubicBezTo>
                  <a:cubicBezTo>
                    <a:pt x="9097" y="7529"/>
                    <a:pt x="9354" y="7599"/>
                    <a:pt x="9596" y="7599"/>
                  </a:cubicBezTo>
                  <a:cubicBezTo>
                    <a:pt x="10883" y="7599"/>
                    <a:pt x="11731" y="5625"/>
                    <a:pt x="10342" y="4776"/>
                  </a:cubicBezTo>
                  <a:cubicBezTo>
                    <a:pt x="7860" y="3255"/>
                    <a:pt x="5410" y="1717"/>
                    <a:pt x="2912" y="228"/>
                  </a:cubicBezTo>
                  <a:cubicBezTo>
                    <a:pt x="2650" y="69"/>
                    <a:pt x="2392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57"/>
            <p:cNvSpPr/>
            <p:nvPr/>
          </p:nvSpPr>
          <p:spPr>
            <a:xfrm>
              <a:off x="3241825" y="892575"/>
              <a:ext cx="314975" cy="194075"/>
            </a:xfrm>
            <a:custGeom>
              <a:avLst/>
              <a:gdLst/>
              <a:ahLst/>
              <a:cxnLst/>
              <a:rect l="l" t="t" r="r" b="b"/>
              <a:pathLst>
                <a:path w="12599" h="7763" extrusionOk="0">
                  <a:moveTo>
                    <a:pt x="2292" y="0"/>
                  </a:moveTo>
                  <a:cubicBezTo>
                    <a:pt x="911" y="0"/>
                    <a:pt x="1" y="2018"/>
                    <a:pt x="1485" y="2774"/>
                  </a:cubicBezTo>
                  <a:cubicBezTo>
                    <a:pt x="4287" y="4215"/>
                    <a:pt x="6753" y="6217"/>
                    <a:pt x="9588" y="7594"/>
                  </a:cubicBezTo>
                  <a:cubicBezTo>
                    <a:pt x="9825" y="7711"/>
                    <a:pt x="10059" y="7762"/>
                    <a:pt x="10281" y="7762"/>
                  </a:cubicBezTo>
                  <a:cubicBezTo>
                    <a:pt x="11674" y="7762"/>
                    <a:pt x="12598" y="5732"/>
                    <a:pt x="11093" y="5000"/>
                  </a:cubicBezTo>
                  <a:cubicBezTo>
                    <a:pt x="8259" y="3623"/>
                    <a:pt x="5809" y="1605"/>
                    <a:pt x="3006" y="180"/>
                  </a:cubicBezTo>
                  <a:cubicBezTo>
                    <a:pt x="2761" y="55"/>
                    <a:pt x="2520" y="0"/>
                    <a:pt x="2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57"/>
            <p:cNvSpPr/>
            <p:nvPr/>
          </p:nvSpPr>
          <p:spPr>
            <a:xfrm>
              <a:off x="3580375" y="1235000"/>
              <a:ext cx="317100" cy="170450"/>
            </a:xfrm>
            <a:custGeom>
              <a:avLst/>
              <a:gdLst/>
              <a:ahLst/>
              <a:cxnLst/>
              <a:rect l="l" t="t" r="r" b="b"/>
              <a:pathLst>
                <a:path w="12684" h="6818" extrusionOk="0">
                  <a:moveTo>
                    <a:pt x="1689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10602" y="6740"/>
                  </a:lnTo>
                  <a:cubicBezTo>
                    <a:pt x="10734" y="6793"/>
                    <a:pt x="10870" y="6817"/>
                    <a:pt x="11005" y="6817"/>
                  </a:cubicBezTo>
                  <a:cubicBezTo>
                    <a:pt x="11642" y="6817"/>
                    <a:pt x="12272" y="6280"/>
                    <a:pt x="12443" y="5699"/>
                  </a:cubicBezTo>
                  <a:cubicBezTo>
                    <a:pt x="12683" y="4834"/>
                    <a:pt x="12139" y="4146"/>
                    <a:pt x="11402" y="3841"/>
                  </a:cubicBezTo>
                  <a:lnTo>
                    <a:pt x="2099" y="78"/>
                  </a:lnTo>
                  <a:cubicBezTo>
                    <a:pt x="1964" y="25"/>
                    <a:pt x="1826" y="1"/>
                    <a:pt x="1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57"/>
            <p:cNvSpPr/>
            <p:nvPr/>
          </p:nvSpPr>
          <p:spPr>
            <a:xfrm>
              <a:off x="3086225" y="999650"/>
              <a:ext cx="258000" cy="200750"/>
            </a:xfrm>
            <a:custGeom>
              <a:avLst/>
              <a:gdLst/>
              <a:ahLst/>
              <a:cxnLst/>
              <a:rect l="l" t="t" r="r" b="b"/>
              <a:pathLst>
                <a:path w="10320" h="8030" extrusionOk="0">
                  <a:moveTo>
                    <a:pt x="2041" y="0"/>
                  </a:moveTo>
                  <a:cubicBezTo>
                    <a:pt x="818" y="0"/>
                    <a:pt x="0" y="1948"/>
                    <a:pt x="1304" y="2879"/>
                  </a:cubicBezTo>
                  <a:lnTo>
                    <a:pt x="1304" y="2863"/>
                  </a:lnTo>
                  <a:cubicBezTo>
                    <a:pt x="3530" y="4448"/>
                    <a:pt x="5611" y="6209"/>
                    <a:pt x="7805" y="7811"/>
                  </a:cubicBezTo>
                  <a:cubicBezTo>
                    <a:pt x="8018" y="7963"/>
                    <a:pt x="8262" y="8030"/>
                    <a:pt x="8510" y="8030"/>
                  </a:cubicBezTo>
                  <a:cubicBezTo>
                    <a:pt x="9046" y="8030"/>
                    <a:pt x="9597" y="7715"/>
                    <a:pt x="9871" y="7266"/>
                  </a:cubicBezTo>
                  <a:cubicBezTo>
                    <a:pt x="10319" y="6514"/>
                    <a:pt x="9983" y="5697"/>
                    <a:pt x="9326" y="5217"/>
                  </a:cubicBezTo>
                  <a:cubicBezTo>
                    <a:pt x="7117" y="3615"/>
                    <a:pt x="5051" y="1854"/>
                    <a:pt x="2825" y="269"/>
                  </a:cubicBezTo>
                  <a:cubicBezTo>
                    <a:pt x="2556" y="81"/>
                    <a:pt x="2290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57"/>
            <p:cNvSpPr/>
            <p:nvPr/>
          </p:nvSpPr>
          <p:spPr>
            <a:xfrm>
              <a:off x="3181250" y="1267025"/>
              <a:ext cx="263000" cy="183500"/>
            </a:xfrm>
            <a:custGeom>
              <a:avLst/>
              <a:gdLst/>
              <a:ahLst/>
              <a:cxnLst/>
              <a:rect l="l" t="t" r="r" b="b"/>
              <a:pathLst>
                <a:path w="10520" h="7340" extrusionOk="0">
                  <a:moveTo>
                    <a:pt x="1680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2000"/>
                    <a:pt x="545" y="2672"/>
                    <a:pt x="1282" y="2977"/>
                  </a:cubicBezTo>
                  <a:cubicBezTo>
                    <a:pt x="3556" y="3905"/>
                    <a:pt x="5718" y="5058"/>
                    <a:pt x="7399" y="6868"/>
                  </a:cubicBezTo>
                  <a:cubicBezTo>
                    <a:pt x="7705" y="7200"/>
                    <a:pt x="8055" y="7339"/>
                    <a:pt x="8394" y="7339"/>
                  </a:cubicBezTo>
                  <a:cubicBezTo>
                    <a:pt x="9511" y="7339"/>
                    <a:pt x="10520" y="5835"/>
                    <a:pt x="9513" y="4754"/>
                  </a:cubicBezTo>
                  <a:cubicBezTo>
                    <a:pt x="7479" y="2544"/>
                    <a:pt x="4821" y="1215"/>
                    <a:pt x="2083" y="78"/>
                  </a:cubicBezTo>
                  <a:cubicBezTo>
                    <a:pt x="1951" y="25"/>
                    <a:pt x="1815" y="1"/>
                    <a:pt x="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57"/>
            <p:cNvSpPr/>
            <p:nvPr/>
          </p:nvSpPr>
          <p:spPr>
            <a:xfrm>
              <a:off x="3441725" y="1510250"/>
              <a:ext cx="281725" cy="165600"/>
            </a:xfrm>
            <a:custGeom>
              <a:avLst/>
              <a:gdLst/>
              <a:ahLst/>
              <a:cxnLst/>
              <a:rect l="l" t="t" r="r" b="b"/>
              <a:pathLst>
                <a:path w="11269" h="6624" extrusionOk="0">
                  <a:moveTo>
                    <a:pt x="1900" y="1"/>
                  </a:moveTo>
                  <a:cubicBezTo>
                    <a:pt x="478" y="1"/>
                    <a:pt x="0" y="2396"/>
                    <a:pt x="1624" y="3000"/>
                  </a:cubicBezTo>
                  <a:lnTo>
                    <a:pt x="1608" y="3000"/>
                  </a:lnTo>
                  <a:cubicBezTo>
                    <a:pt x="3834" y="3832"/>
                    <a:pt x="6171" y="4649"/>
                    <a:pt x="7997" y="6234"/>
                  </a:cubicBezTo>
                  <a:cubicBezTo>
                    <a:pt x="8312" y="6508"/>
                    <a:pt x="8659" y="6624"/>
                    <a:pt x="8994" y="6624"/>
                  </a:cubicBezTo>
                  <a:cubicBezTo>
                    <a:pt x="10208" y="6624"/>
                    <a:pt x="11269" y="5109"/>
                    <a:pt x="10127" y="4105"/>
                  </a:cubicBezTo>
                  <a:cubicBezTo>
                    <a:pt x="7885" y="2151"/>
                    <a:pt x="5163" y="1126"/>
                    <a:pt x="2424" y="101"/>
                  </a:cubicBezTo>
                  <a:cubicBezTo>
                    <a:pt x="2238" y="32"/>
                    <a:pt x="2063" y="1"/>
                    <a:pt x="1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57"/>
            <p:cNvSpPr/>
            <p:nvPr/>
          </p:nvSpPr>
          <p:spPr>
            <a:xfrm>
              <a:off x="3034450" y="1463250"/>
              <a:ext cx="313375" cy="202200"/>
            </a:xfrm>
            <a:custGeom>
              <a:avLst/>
              <a:gdLst/>
              <a:ahLst/>
              <a:cxnLst/>
              <a:rect l="l" t="t" r="r" b="b"/>
              <a:pathLst>
                <a:path w="12535" h="8088" extrusionOk="0">
                  <a:moveTo>
                    <a:pt x="2005" y="0"/>
                  </a:moveTo>
                  <a:cubicBezTo>
                    <a:pt x="501" y="0"/>
                    <a:pt x="1" y="2448"/>
                    <a:pt x="1677" y="2958"/>
                  </a:cubicBezTo>
                  <a:cubicBezTo>
                    <a:pt x="4704" y="3903"/>
                    <a:pt x="7314" y="5712"/>
                    <a:pt x="9780" y="7666"/>
                  </a:cubicBezTo>
                  <a:cubicBezTo>
                    <a:pt x="10114" y="7933"/>
                    <a:pt x="10504" y="8087"/>
                    <a:pt x="10893" y="8087"/>
                  </a:cubicBezTo>
                  <a:cubicBezTo>
                    <a:pt x="11249" y="8087"/>
                    <a:pt x="11603" y="7957"/>
                    <a:pt x="11910" y="7666"/>
                  </a:cubicBezTo>
                  <a:cubicBezTo>
                    <a:pt x="12438" y="7154"/>
                    <a:pt x="12534" y="6049"/>
                    <a:pt x="11910" y="5536"/>
                  </a:cubicBezTo>
                  <a:cubicBezTo>
                    <a:pt x="9027" y="3262"/>
                    <a:pt x="6017" y="1165"/>
                    <a:pt x="2478" y="76"/>
                  </a:cubicBezTo>
                  <a:cubicBezTo>
                    <a:pt x="2311" y="24"/>
                    <a:pt x="2153" y="0"/>
                    <a:pt x="2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57"/>
            <p:cNvSpPr/>
            <p:nvPr/>
          </p:nvSpPr>
          <p:spPr>
            <a:xfrm>
              <a:off x="3111350" y="1705725"/>
              <a:ext cx="320550" cy="187175"/>
            </a:xfrm>
            <a:custGeom>
              <a:avLst/>
              <a:gdLst/>
              <a:ahLst/>
              <a:cxnLst/>
              <a:rect l="l" t="t" r="r" b="b"/>
              <a:pathLst>
                <a:path w="12822" h="7487" extrusionOk="0">
                  <a:moveTo>
                    <a:pt x="1911" y="1"/>
                  </a:moveTo>
                  <a:cubicBezTo>
                    <a:pt x="471" y="1"/>
                    <a:pt x="0" y="2405"/>
                    <a:pt x="1628" y="2995"/>
                  </a:cubicBezTo>
                  <a:cubicBezTo>
                    <a:pt x="4686" y="4100"/>
                    <a:pt x="7681" y="5317"/>
                    <a:pt x="10307" y="7271"/>
                  </a:cubicBezTo>
                  <a:cubicBezTo>
                    <a:pt x="10512" y="7421"/>
                    <a:pt x="10751" y="7486"/>
                    <a:pt x="10995" y="7486"/>
                  </a:cubicBezTo>
                  <a:cubicBezTo>
                    <a:pt x="11532" y="7486"/>
                    <a:pt x="12092" y="7167"/>
                    <a:pt x="12357" y="6726"/>
                  </a:cubicBezTo>
                  <a:cubicBezTo>
                    <a:pt x="12821" y="5974"/>
                    <a:pt x="12469" y="5157"/>
                    <a:pt x="11828" y="4677"/>
                  </a:cubicBezTo>
                  <a:cubicBezTo>
                    <a:pt x="8994" y="2595"/>
                    <a:pt x="5711" y="1298"/>
                    <a:pt x="2429" y="97"/>
                  </a:cubicBezTo>
                  <a:cubicBezTo>
                    <a:pt x="2245" y="31"/>
                    <a:pt x="2072" y="1"/>
                    <a:pt x="1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57"/>
            <p:cNvSpPr/>
            <p:nvPr/>
          </p:nvSpPr>
          <p:spPr>
            <a:xfrm>
              <a:off x="2850000" y="1720425"/>
              <a:ext cx="264400" cy="173425"/>
            </a:xfrm>
            <a:custGeom>
              <a:avLst/>
              <a:gdLst/>
              <a:ahLst/>
              <a:cxnLst/>
              <a:rect l="l" t="t" r="r" b="b"/>
              <a:pathLst>
                <a:path w="10576" h="6937" extrusionOk="0">
                  <a:moveTo>
                    <a:pt x="2303" y="0"/>
                  </a:moveTo>
                  <a:cubicBezTo>
                    <a:pt x="1075" y="0"/>
                    <a:pt x="1" y="1520"/>
                    <a:pt x="1161" y="2503"/>
                  </a:cubicBezTo>
                  <a:lnTo>
                    <a:pt x="1177" y="2519"/>
                  </a:lnTo>
                  <a:cubicBezTo>
                    <a:pt x="3130" y="4169"/>
                    <a:pt x="5292" y="5594"/>
                    <a:pt x="7582" y="6763"/>
                  </a:cubicBezTo>
                  <a:cubicBezTo>
                    <a:pt x="7821" y="6884"/>
                    <a:pt x="8057" y="6937"/>
                    <a:pt x="8280" y="6937"/>
                  </a:cubicBezTo>
                  <a:cubicBezTo>
                    <a:pt x="9657" y="6937"/>
                    <a:pt x="10575" y="4910"/>
                    <a:pt x="9087" y="4153"/>
                  </a:cubicBezTo>
                  <a:cubicBezTo>
                    <a:pt x="7022" y="3128"/>
                    <a:pt x="5068" y="1863"/>
                    <a:pt x="3291" y="374"/>
                  </a:cubicBezTo>
                  <a:cubicBezTo>
                    <a:pt x="2977" y="111"/>
                    <a:pt x="2634" y="0"/>
                    <a:pt x="2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57"/>
            <p:cNvSpPr/>
            <p:nvPr/>
          </p:nvSpPr>
          <p:spPr>
            <a:xfrm>
              <a:off x="2733875" y="1920725"/>
              <a:ext cx="327375" cy="202250"/>
            </a:xfrm>
            <a:custGeom>
              <a:avLst/>
              <a:gdLst/>
              <a:ahLst/>
              <a:cxnLst/>
              <a:rect l="l" t="t" r="r" b="b"/>
              <a:pathLst>
                <a:path w="13095" h="8090" extrusionOk="0">
                  <a:moveTo>
                    <a:pt x="1980" y="1"/>
                  </a:moveTo>
                  <a:cubicBezTo>
                    <a:pt x="495" y="1"/>
                    <a:pt x="1" y="2440"/>
                    <a:pt x="1658" y="2978"/>
                  </a:cubicBezTo>
                  <a:lnTo>
                    <a:pt x="1658" y="2994"/>
                  </a:lnTo>
                  <a:cubicBezTo>
                    <a:pt x="4797" y="4003"/>
                    <a:pt x="7135" y="6501"/>
                    <a:pt x="10065" y="7926"/>
                  </a:cubicBezTo>
                  <a:cubicBezTo>
                    <a:pt x="10303" y="8040"/>
                    <a:pt x="10536" y="8090"/>
                    <a:pt x="10757" y="8090"/>
                  </a:cubicBezTo>
                  <a:cubicBezTo>
                    <a:pt x="12164" y="8090"/>
                    <a:pt x="13095" y="6063"/>
                    <a:pt x="11587" y="5316"/>
                  </a:cubicBezTo>
                  <a:cubicBezTo>
                    <a:pt x="8400" y="3779"/>
                    <a:pt x="5886" y="1201"/>
                    <a:pt x="2459" y="80"/>
                  </a:cubicBezTo>
                  <a:cubicBezTo>
                    <a:pt x="2290" y="26"/>
                    <a:pt x="2130" y="1"/>
                    <a:pt x="1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57"/>
            <p:cNvSpPr/>
            <p:nvPr/>
          </p:nvSpPr>
          <p:spPr>
            <a:xfrm>
              <a:off x="2681800" y="2149525"/>
              <a:ext cx="228900" cy="227425"/>
            </a:xfrm>
            <a:custGeom>
              <a:avLst/>
              <a:gdLst/>
              <a:ahLst/>
              <a:cxnLst/>
              <a:rect l="l" t="t" r="r" b="b"/>
              <a:pathLst>
                <a:path w="9156" h="9097" extrusionOk="0">
                  <a:moveTo>
                    <a:pt x="2077" y="0"/>
                  </a:moveTo>
                  <a:cubicBezTo>
                    <a:pt x="1002" y="0"/>
                    <a:pt x="0" y="1512"/>
                    <a:pt x="939" y="2634"/>
                  </a:cubicBezTo>
                  <a:lnTo>
                    <a:pt x="923" y="2634"/>
                  </a:lnTo>
                  <a:cubicBezTo>
                    <a:pt x="2540" y="4571"/>
                    <a:pt x="4878" y="5996"/>
                    <a:pt x="5999" y="8334"/>
                  </a:cubicBezTo>
                  <a:cubicBezTo>
                    <a:pt x="6259" y="8873"/>
                    <a:pt x="6687" y="9096"/>
                    <a:pt x="7130" y="9096"/>
                  </a:cubicBezTo>
                  <a:cubicBezTo>
                    <a:pt x="8108" y="9096"/>
                    <a:pt x="9156" y="8004"/>
                    <a:pt x="8593" y="6813"/>
                  </a:cubicBezTo>
                  <a:cubicBezTo>
                    <a:pt x="7360" y="4235"/>
                    <a:pt x="4846" y="2650"/>
                    <a:pt x="3053" y="504"/>
                  </a:cubicBezTo>
                  <a:cubicBezTo>
                    <a:pt x="2759" y="149"/>
                    <a:pt x="2414" y="0"/>
                    <a:pt x="2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57"/>
            <p:cNvSpPr/>
            <p:nvPr/>
          </p:nvSpPr>
          <p:spPr>
            <a:xfrm>
              <a:off x="2453450" y="2210875"/>
              <a:ext cx="195000" cy="138400"/>
            </a:xfrm>
            <a:custGeom>
              <a:avLst/>
              <a:gdLst/>
              <a:ahLst/>
              <a:cxnLst/>
              <a:rect l="l" t="t" r="r" b="b"/>
              <a:pathLst>
                <a:path w="7800" h="5536" extrusionOk="0">
                  <a:moveTo>
                    <a:pt x="1625" y="0"/>
                  </a:moveTo>
                  <a:cubicBezTo>
                    <a:pt x="1125" y="0"/>
                    <a:pt x="651" y="222"/>
                    <a:pt x="369" y="724"/>
                  </a:cubicBezTo>
                  <a:cubicBezTo>
                    <a:pt x="1" y="1349"/>
                    <a:pt x="177" y="2438"/>
                    <a:pt x="914" y="2774"/>
                  </a:cubicBezTo>
                  <a:cubicBezTo>
                    <a:pt x="2451" y="3446"/>
                    <a:pt x="3924" y="4311"/>
                    <a:pt x="5285" y="5320"/>
                  </a:cubicBezTo>
                  <a:cubicBezTo>
                    <a:pt x="5490" y="5470"/>
                    <a:pt x="5731" y="5536"/>
                    <a:pt x="5977" y="5536"/>
                  </a:cubicBezTo>
                  <a:cubicBezTo>
                    <a:pt x="6519" y="5536"/>
                    <a:pt x="7087" y="5216"/>
                    <a:pt x="7351" y="4775"/>
                  </a:cubicBezTo>
                  <a:cubicBezTo>
                    <a:pt x="7799" y="4007"/>
                    <a:pt x="7463" y="3206"/>
                    <a:pt x="6806" y="2726"/>
                  </a:cubicBezTo>
                  <a:cubicBezTo>
                    <a:pt x="5445" y="1717"/>
                    <a:pt x="3972" y="868"/>
                    <a:pt x="2419" y="180"/>
                  </a:cubicBezTo>
                  <a:cubicBezTo>
                    <a:pt x="2163" y="63"/>
                    <a:pt x="1890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57"/>
            <p:cNvSpPr/>
            <p:nvPr/>
          </p:nvSpPr>
          <p:spPr>
            <a:xfrm>
              <a:off x="3960550" y="1468625"/>
              <a:ext cx="345450" cy="195025"/>
            </a:xfrm>
            <a:custGeom>
              <a:avLst/>
              <a:gdLst/>
              <a:ahLst/>
              <a:cxnLst/>
              <a:rect l="l" t="t" r="r" b="b"/>
              <a:pathLst>
                <a:path w="13818" h="7801" extrusionOk="0">
                  <a:moveTo>
                    <a:pt x="1900" y="0"/>
                  </a:moveTo>
                  <a:cubicBezTo>
                    <a:pt x="478" y="0"/>
                    <a:pt x="0" y="2396"/>
                    <a:pt x="1624" y="2999"/>
                  </a:cubicBezTo>
                  <a:cubicBezTo>
                    <a:pt x="4890" y="4200"/>
                    <a:pt x="8061" y="5610"/>
                    <a:pt x="10959" y="7547"/>
                  </a:cubicBezTo>
                  <a:cubicBezTo>
                    <a:pt x="11226" y="7724"/>
                    <a:pt x="11490" y="7801"/>
                    <a:pt x="11737" y="7801"/>
                  </a:cubicBezTo>
                  <a:cubicBezTo>
                    <a:pt x="12989" y="7801"/>
                    <a:pt x="13818" y="5833"/>
                    <a:pt x="12481" y="4937"/>
                  </a:cubicBezTo>
                  <a:cubicBezTo>
                    <a:pt x="9358" y="2871"/>
                    <a:pt x="5915" y="1398"/>
                    <a:pt x="2424" y="101"/>
                  </a:cubicBezTo>
                  <a:cubicBezTo>
                    <a:pt x="2239" y="32"/>
                    <a:pt x="2063" y="0"/>
                    <a:pt x="1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57"/>
            <p:cNvSpPr/>
            <p:nvPr/>
          </p:nvSpPr>
          <p:spPr>
            <a:xfrm>
              <a:off x="3971900" y="2514075"/>
              <a:ext cx="251050" cy="143200"/>
            </a:xfrm>
            <a:custGeom>
              <a:avLst/>
              <a:gdLst/>
              <a:ahLst/>
              <a:cxnLst/>
              <a:rect l="l" t="t" r="r" b="b"/>
              <a:pathLst>
                <a:path w="10042" h="5728" extrusionOk="0">
                  <a:moveTo>
                    <a:pt x="1695" y="0"/>
                  </a:moveTo>
                  <a:cubicBezTo>
                    <a:pt x="1058" y="0"/>
                    <a:pt x="429" y="537"/>
                    <a:pt x="257" y="1119"/>
                  </a:cubicBezTo>
                  <a:cubicBezTo>
                    <a:pt x="1" y="1983"/>
                    <a:pt x="561" y="2672"/>
                    <a:pt x="1298" y="2976"/>
                  </a:cubicBezTo>
                  <a:lnTo>
                    <a:pt x="7943" y="5650"/>
                  </a:lnTo>
                  <a:cubicBezTo>
                    <a:pt x="8078" y="5704"/>
                    <a:pt x="8216" y="5728"/>
                    <a:pt x="8354" y="5728"/>
                  </a:cubicBezTo>
                  <a:cubicBezTo>
                    <a:pt x="9000" y="5728"/>
                    <a:pt x="9629" y="5190"/>
                    <a:pt x="9801" y="4609"/>
                  </a:cubicBezTo>
                  <a:cubicBezTo>
                    <a:pt x="10041" y="3745"/>
                    <a:pt x="9497" y="3056"/>
                    <a:pt x="8744" y="2752"/>
                  </a:cubicBezTo>
                  <a:lnTo>
                    <a:pt x="2099" y="78"/>
                  </a:lnTo>
                  <a:cubicBezTo>
                    <a:pt x="1967" y="24"/>
                    <a:pt x="1831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57"/>
            <p:cNvSpPr/>
            <p:nvPr/>
          </p:nvSpPr>
          <p:spPr>
            <a:xfrm>
              <a:off x="4308875" y="2807225"/>
              <a:ext cx="316075" cy="179275"/>
            </a:xfrm>
            <a:custGeom>
              <a:avLst/>
              <a:gdLst/>
              <a:ahLst/>
              <a:cxnLst/>
              <a:rect l="l" t="t" r="r" b="b"/>
              <a:pathLst>
                <a:path w="12643" h="7171" extrusionOk="0">
                  <a:moveTo>
                    <a:pt x="1877" y="0"/>
                  </a:moveTo>
                  <a:cubicBezTo>
                    <a:pt x="474" y="0"/>
                    <a:pt x="1" y="2386"/>
                    <a:pt x="1606" y="2988"/>
                  </a:cubicBezTo>
                  <a:lnTo>
                    <a:pt x="1622" y="3004"/>
                  </a:lnTo>
                  <a:cubicBezTo>
                    <a:pt x="4425" y="4061"/>
                    <a:pt x="6939" y="5694"/>
                    <a:pt x="9629" y="7007"/>
                  </a:cubicBezTo>
                  <a:cubicBezTo>
                    <a:pt x="9864" y="7120"/>
                    <a:pt x="10095" y="7171"/>
                    <a:pt x="10315" y="7171"/>
                  </a:cubicBezTo>
                  <a:cubicBezTo>
                    <a:pt x="11712" y="7171"/>
                    <a:pt x="12642" y="5144"/>
                    <a:pt x="11134" y="4397"/>
                  </a:cubicBezTo>
                  <a:cubicBezTo>
                    <a:pt x="8220" y="2988"/>
                    <a:pt x="5465" y="1242"/>
                    <a:pt x="2407" y="105"/>
                  </a:cubicBezTo>
                  <a:cubicBezTo>
                    <a:pt x="2219" y="33"/>
                    <a:pt x="2042" y="0"/>
                    <a:pt x="1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57"/>
            <p:cNvSpPr/>
            <p:nvPr/>
          </p:nvSpPr>
          <p:spPr>
            <a:xfrm>
              <a:off x="4822200" y="2992450"/>
              <a:ext cx="307125" cy="178250"/>
            </a:xfrm>
            <a:custGeom>
              <a:avLst/>
              <a:gdLst/>
              <a:ahLst/>
              <a:cxnLst/>
              <a:rect l="l" t="t" r="r" b="b"/>
              <a:pathLst>
                <a:path w="12285" h="7130" extrusionOk="0">
                  <a:moveTo>
                    <a:pt x="1696" y="1"/>
                  </a:moveTo>
                  <a:cubicBezTo>
                    <a:pt x="1058" y="1"/>
                    <a:pt x="429" y="541"/>
                    <a:pt x="257" y="1135"/>
                  </a:cubicBezTo>
                  <a:cubicBezTo>
                    <a:pt x="1" y="1984"/>
                    <a:pt x="561" y="2673"/>
                    <a:pt x="1298" y="2977"/>
                  </a:cubicBezTo>
                  <a:cubicBezTo>
                    <a:pt x="3924" y="4050"/>
                    <a:pt x="6822" y="4851"/>
                    <a:pt x="9016" y="6740"/>
                  </a:cubicBezTo>
                  <a:cubicBezTo>
                    <a:pt x="9328" y="7014"/>
                    <a:pt x="9673" y="7130"/>
                    <a:pt x="10008" y="7130"/>
                  </a:cubicBezTo>
                  <a:cubicBezTo>
                    <a:pt x="11217" y="7130"/>
                    <a:pt x="12284" y="5617"/>
                    <a:pt x="11130" y="4626"/>
                  </a:cubicBezTo>
                  <a:cubicBezTo>
                    <a:pt x="8504" y="2352"/>
                    <a:pt x="5253" y="1376"/>
                    <a:pt x="2099" y="79"/>
                  </a:cubicBezTo>
                  <a:cubicBezTo>
                    <a:pt x="1967" y="25"/>
                    <a:pt x="1831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57"/>
            <p:cNvSpPr/>
            <p:nvPr/>
          </p:nvSpPr>
          <p:spPr>
            <a:xfrm>
              <a:off x="3851725" y="2738850"/>
              <a:ext cx="240000" cy="171800"/>
            </a:xfrm>
            <a:custGeom>
              <a:avLst/>
              <a:gdLst/>
              <a:ahLst/>
              <a:cxnLst/>
              <a:rect l="l" t="t" r="r" b="b"/>
              <a:pathLst>
                <a:path w="9600" h="6872" extrusionOk="0">
                  <a:moveTo>
                    <a:pt x="2055" y="1"/>
                  </a:moveTo>
                  <a:cubicBezTo>
                    <a:pt x="820" y="1"/>
                    <a:pt x="0" y="1950"/>
                    <a:pt x="1333" y="2856"/>
                  </a:cubicBezTo>
                  <a:cubicBezTo>
                    <a:pt x="3158" y="4089"/>
                    <a:pt x="4968" y="5338"/>
                    <a:pt x="6777" y="6604"/>
                  </a:cubicBezTo>
                  <a:cubicBezTo>
                    <a:pt x="7046" y="6791"/>
                    <a:pt x="7313" y="6872"/>
                    <a:pt x="7562" y="6872"/>
                  </a:cubicBezTo>
                  <a:cubicBezTo>
                    <a:pt x="8784" y="6872"/>
                    <a:pt x="9599" y="4927"/>
                    <a:pt x="8283" y="4009"/>
                  </a:cubicBezTo>
                  <a:cubicBezTo>
                    <a:pt x="6489" y="2744"/>
                    <a:pt x="4664" y="1495"/>
                    <a:pt x="2838" y="262"/>
                  </a:cubicBezTo>
                  <a:cubicBezTo>
                    <a:pt x="2570" y="80"/>
                    <a:pt x="2304" y="1"/>
                    <a:pt x="2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57"/>
            <p:cNvSpPr/>
            <p:nvPr/>
          </p:nvSpPr>
          <p:spPr>
            <a:xfrm>
              <a:off x="4394125" y="3073475"/>
              <a:ext cx="301650" cy="213475"/>
            </a:xfrm>
            <a:custGeom>
              <a:avLst/>
              <a:gdLst/>
              <a:ahLst/>
              <a:cxnLst/>
              <a:rect l="l" t="t" r="r" b="b"/>
              <a:pathLst>
                <a:path w="12066" h="8539" extrusionOk="0">
                  <a:moveTo>
                    <a:pt x="2104" y="0"/>
                  </a:moveTo>
                  <a:cubicBezTo>
                    <a:pt x="1005" y="0"/>
                    <a:pt x="0" y="1505"/>
                    <a:pt x="967" y="2618"/>
                  </a:cubicBezTo>
                  <a:lnTo>
                    <a:pt x="983" y="2618"/>
                  </a:lnTo>
                  <a:cubicBezTo>
                    <a:pt x="3208" y="5148"/>
                    <a:pt x="6203" y="6702"/>
                    <a:pt x="9117" y="8335"/>
                  </a:cubicBezTo>
                  <a:cubicBezTo>
                    <a:pt x="9369" y="8477"/>
                    <a:pt x="9618" y="8539"/>
                    <a:pt x="9853" y="8539"/>
                  </a:cubicBezTo>
                  <a:cubicBezTo>
                    <a:pt x="11183" y="8539"/>
                    <a:pt x="12065" y="6544"/>
                    <a:pt x="10622" y="5741"/>
                  </a:cubicBezTo>
                  <a:cubicBezTo>
                    <a:pt x="7948" y="4220"/>
                    <a:pt x="5178" y="2843"/>
                    <a:pt x="3096" y="489"/>
                  </a:cubicBezTo>
                  <a:cubicBezTo>
                    <a:pt x="2794" y="144"/>
                    <a:pt x="2444" y="0"/>
                    <a:pt x="2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57"/>
            <p:cNvSpPr/>
            <p:nvPr/>
          </p:nvSpPr>
          <p:spPr>
            <a:xfrm>
              <a:off x="4827825" y="3385350"/>
              <a:ext cx="270225" cy="165400"/>
            </a:xfrm>
            <a:custGeom>
              <a:avLst/>
              <a:gdLst/>
              <a:ahLst/>
              <a:cxnLst/>
              <a:rect l="l" t="t" r="r" b="b"/>
              <a:pathLst>
                <a:path w="10809" h="6616" extrusionOk="0">
                  <a:moveTo>
                    <a:pt x="2021" y="0"/>
                  </a:moveTo>
                  <a:cubicBezTo>
                    <a:pt x="507" y="0"/>
                    <a:pt x="1" y="2459"/>
                    <a:pt x="1681" y="2970"/>
                  </a:cubicBezTo>
                  <a:cubicBezTo>
                    <a:pt x="3971" y="3659"/>
                    <a:pt x="6181" y="4683"/>
                    <a:pt x="8055" y="6189"/>
                  </a:cubicBezTo>
                  <a:cubicBezTo>
                    <a:pt x="8386" y="6462"/>
                    <a:pt x="8778" y="6616"/>
                    <a:pt x="9165" y="6616"/>
                  </a:cubicBezTo>
                  <a:cubicBezTo>
                    <a:pt x="9526" y="6616"/>
                    <a:pt x="9883" y="6482"/>
                    <a:pt x="10184" y="6189"/>
                  </a:cubicBezTo>
                  <a:cubicBezTo>
                    <a:pt x="10713" y="5676"/>
                    <a:pt x="10809" y="4587"/>
                    <a:pt x="10184" y="4075"/>
                  </a:cubicBezTo>
                  <a:cubicBezTo>
                    <a:pt x="7895" y="2249"/>
                    <a:pt x="5284" y="888"/>
                    <a:pt x="2482" y="72"/>
                  </a:cubicBezTo>
                  <a:cubicBezTo>
                    <a:pt x="2320" y="23"/>
                    <a:pt x="2165" y="0"/>
                    <a:pt x="2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57"/>
            <p:cNvSpPr/>
            <p:nvPr/>
          </p:nvSpPr>
          <p:spPr>
            <a:xfrm>
              <a:off x="3807200" y="2992200"/>
              <a:ext cx="482275" cy="342650"/>
            </a:xfrm>
            <a:custGeom>
              <a:avLst/>
              <a:gdLst/>
              <a:ahLst/>
              <a:cxnLst/>
              <a:rect l="l" t="t" r="r" b="b"/>
              <a:pathLst>
                <a:path w="19291" h="13706" extrusionOk="0">
                  <a:moveTo>
                    <a:pt x="2095" y="0"/>
                  </a:moveTo>
                  <a:cubicBezTo>
                    <a:pt x="831" y="0"/>
                    <a:pt x="0" y="1959"/>
                    <a:pt x="1353" y="2843"/>
                  </a:cubicBezTo>
                  <a:cubicBezTo>
                    <a:pt x="6397" y="6110"/>
                    <a:pt x="11569" y="9264"/>
                    <a:pt x="16053" y="13300"/>
                  </a:cubicBezTo>
                  <a:cubicBezTo>
                    <a:pt x="16366" y="13585"/>
                    <a:pt x="16714" y="13705"/>
                    <a:pt x="17051" y="13705"/>
                  </a:cubicBezTo>
                  <a:cubicBezTo>
                    <a:pt x="18243" y="13705"/>
                    <a:pt x="19290" y="12197"/>
                    <a:pt x="18166" y="11186"/>
                  </a:cubicBezTo>
                  <a:cubicBezTo>
                    <a:pt x="13507" y="6958"/>
                    <a:pt x="8126" y="3644"/>
                    <a:pt x="2874" y="249"/>
                  </a:cubicBezTo>
                  <a:cubicBezTo>
                    <a:pt x="2606" y="76"/>
                    <a:pt x="2342" y="0"/>
                    <a:pt x="2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57"/>
            <p:cNvSpPr/>
            <p:nvPr/>
          </p:nvSpPr>
          <p:spPr>
            <a:xfrm>
              <a:off x="4383325" y="3436175"/>
              <a:ext cx="287000" cy="205400"/>
            </a:xfrm>
            <a:custGeom>
              <a:avLst/>
              <a:gdLst/>
              <a:ahLst/>
              <a:cxnLst/>
              <a:rect l="l" t="t" r="r" b="b"/>
              <a:pathLst>
                <a:path w="11480" h="8216" extrusionOk="0">
                  <a:moveTo>
                    <a:pt x="2096" y="0"/>
                  </a:moveTo>
                  <a:cubicBezTo>
                    <a:pt x="1004" y="0"/>
                    <a:pt x="0" y="1502"/>
                    <a:pt x="966" y="2602"/>
                  </a:cubicBezTo>
                  <a:lnTo>
                    <a:pt x="966" y="2618"/>
                  </a:lnTo>
                  <a:cubicBezTo>
                    <a:pt x="3016" y="4972"/>
                    <a:pt x="5610" y="6750"/>
                    <a:pt x="8428" y="8063"/>
                  </a:cubicBezTo>
                  <a:cubicBezTo>
                    <a:pt x="8658" y="8168"/>
                    <a:pt x="8884" y="8215"/>
                    <a:pt x="9100" y="8215"/>
                  </a:cubicBezTo>
                  <a:cubicBezTo>
                    <a:pt x="10521" y="8215"/>
                    <a:pt x="11479" y="6178"/>
                    <a:pt x="9950" y="5469"/>
                  </a:cubicBezTo>
                  <a:cubicBezTo>
                    <a:pt x="7323" y="4252"/>
                    <a:pt x="5001" y="2666"/>
                    <a:pt x="3080" y="489"/>
                  </a:cubicBezTo>
                  <a:cubicBezTo>
                    <a:pt x="2781" y="144"/>
                    <a:pt x="2434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57"/>
            <p:cNvSpPr/>
            <p:nvPr/>
          </p:nvSpPr>
          <p:spPr>
            <a:xfrm>
              <a:off x="4773600" y="3656425"/>
              <a:ext cx="233350" cy="144650"/>
            </a:xfrm>
            <a:custGeom>
              <a:avLst/>
              <a:gdLst/>
              <a:ahLst/>
              <a:cxnLst/>
              <a:rect l="l" t="t" r="r" b="b"/>
              <a:pathLst>
                <a:path w="9334" h="5786" extrusionOk="0">
                  <a:moveTo>
                    <a:pt x="2302" y="1"/>
                  </a:moveTo>
                  <a:cubicBezTo>
                    <a:pt x="1074" y="1"/>
                    <a:pt x="0" y="1520"/>
                    <a:pt x="1160" y="2504"/>
                  </a:cubicBezTo>
                  <a:cubicBezTo>
                    <a:pt x="2826" y="3929"/>
                    <a:pt x="4779" y="5018"/>
                    <a:pt x="6861" y="5706"/>
                  </a:cubicBezTo>
                  <a:cubicBezTo>
                    <a:pt x="7030" y="5761"/>
                    <a:pt x="7190" y="5786"/>
                    <a:pt x="7341" y="5786"/>
                  </a:cubicBezTo>
                  <a:cubicBezTo>
                    <a:pt x="8827" y="5786"/>
                    <a:pt x="9334" y="3346"/>
                    <a:pt x="7662" y="2808"/>
                  </a:cubicBezTo>
                  <a:cubicBezTo>
                    <a:pt x="6060" y="2295"/>
                    <a:pt x="4571" y="1463"/>
                    <a:pt x="3290" y="374"/>
                  </a:cubicBezTo>
                  <a:cubicBezTo>
                    <a:pt x="2977" y="112"/>
                    <a:pt x="2634" y="1"/>
                    <a:pt x="2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57"/>
            <p:cNvSpPr/>
            <p:nvPr/>
          </p:nvSpPr>
          <p:spPr>
            <a:xfrm>
              <a:off x="3635225" y="3152400"/>
              <a:ext cx="223150" cy="199875"/>
            </a:xfrm>
            <a:custGeom>
              <a:avLst/>
              <a:gdLst/>
              <a:ahLst/>
              <a:cxnLst/>
              <a:rect l="l" t="t" r="r" b="b"/>
              <a:pathLst>
                <a:path w="8926" h="7995" extrusionOk="0">
                  <a:moveTo>
                    <a:pt x="1743" y="0"/>
                  </a:moveTo>
                  <a:cubicBezTo>
                    <a:pt x="1506" y="0"/>
                    <a:pt x="1262" y="62"/>
                    <a:pt x="1026" y="198"/>
                  </a:cubicBezTo>
                  <a:cubicBezTo>
                    <a:pt x="369" y="566"/>
                    <a:pt x="1" y="1591"/>
                    <a:pt x="481" y="2248"/>
                  </a:cubicBezTo>
                  <a:cubicBezTo>
                    <a:pt x="1970" y="4249"/>
                    <a:pt x="3700" y="6043"/>
                    <a:pt x="5621" y="7628"/>
                  </a:cubicBezTo>
                  <a:cubicBezTo>
                    <a:pt x="5933" y="7886"/>
                    <a:pt x="6275" y="7995"/>
                    <a:pt x="6607" y="7995"/>
                  </a:cubicBezTo>
                  <a:cubicBezTo>
                    <a:pt x="7840" y="7995"/>
                    <a:pt x="8925" y="6483"/>
                    <a:pt x="7751" y="5498"/>
                  </a:cubicBezTo>
                  <a:cubicBezTo>
                    <a:pt x="6054" y="4105"/>
                    <a:pt x="4388" y="2504"/>
                    <a:pt x="3075" y="742"/>
                  </a:cubicBezTo>
                  <a:cubicBezTo>
                    <a:pt x="2746" y="292"/>
                    <a:pt x="2259" y="0"/>
                    <a:pt x="1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57"/>
            <p:cNvSpPr/>
            <p:nvPr/>
          </p:nvSpPr>
          <p:spPr>
            <a:xfrm>
              <a:off x="3921300" y="3426000"/>
              <a:ext cx="286250" cy="206025"/>
            </a:xfrm>
            <a:custGeom>
              <a:avLst/>
              <a:gdLst/>
              <a:ahLst/>
              <a:cxnLst/>
              <a:rect l="l" t="t" r="r" b="b"/>
              <a:pathLst>
                <a:path w="11450" h="8241" extrusionOk="0">
                  <a:moveTo>
                    <a:pt x="2204" y="1"/>
                  </a:moveTo>
                  <a:cubicBezTo>
                    <a:pt x="1036" y="1"/>
                    <a:pt x="1" y="1507"/>
                    <a:pt x="1080" y="2561"/>
                  </a:cubicBezTo>
                  <a:cubicBezTo>
                    <a:pt x="3306" y="4739"/>
                    <a:pt x="5916" y="6388"/>
                    <a:pt x="8558" y="8006"/>
                  </a:cubicBezTo>
                  <a:cubicBezTo>
                    <a:pt x="8822" y="8169"/>
                    <a:pt x="9082" y="8241"/>
                    <a:pt x="9326" y="8241"/>
                  </a:cubicBezTo>
                  <a:cubicBezTo>
                    <a:pt x="10608" y="8241"/>
                    <a:pt x="11449" y="6272"/>
                    <a:pt x="10063" y="5411"/>
                  </a:cubicBezTo>
                  <a:cubicBezTo>
                    <a:pt x="7645" y="3922"/>
                    <a:pt x="5243" y="2433"/>
                    <a:pt x="3210" y="431"/>
                  </a:cubicBezTo>
                  <a:cubicBezTo>
                    <a:pt x="2896" y="128"/>
                    <a:pt x="2544" y="1"/>
                    <a:pt x="2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57"/>
            <p:cNvSpPr/>
            <p:nvPr/>
          </p:nvSpPr>
          <p:spPr>
            <a:xfrm>
              <a:off x="4286975" y="3742900"/>
              <a:ext cx="176550" cy="165675"/>
            </a:xfrm>
            <a:custGeom>
              <a:avLst/>
              <a:gdLst/>
              <a:ahLst/>
              <a:cxnLst/>
              <a:rect l="l" t="t" r="r" b="b"/>
              <a:pathLst>
                <a:path w="7062" h="6627" extrusionOk="0">
                  <a:moveTo>
                    <a:pt x="1701" y="0"/>
                  </a:moveTo>
                  <a:cubicBezTo>
                    <a:pt x="1574" y="0"/>
                    <a:pt x="1444" y="17"/>
                    <a:pt x="1313" y="53"/>
                  </a:cubicBezTo>
                  <a:cubicBezTo>
                    <a:pt x="561" y="262"/>
                    <a:pt x="0" y="1126"/>
                    <a:pt x="256" y="1911"/>
                  </a:cubicBezTo>
                  <a:lnTo>
                    <a:pt x="272" y="1911"/>
                  </a:lnTo>
                  <a:cubicBezTo>
                    <a:pt x="945" y="3865"/>
                    <a:pt x="2370" y="5386"/>
                    <a:pt x="4132" y="6411"/>
                  </a:cubicBezTo>
                  <a:cubicBezTo>
                    <a:pt x="4391" y="6561"/>
                    <a:pt x="4645" y="6627"/>
                    <a:pt x="4885" y="6627"/>
                  </a:cubicBezTo>
                  <a:cubicBezTo>
                    <a:pt x="6201" y="6627"/>
                    <a:pt x="7062" y="4643"/>
                    <a:pt x="5653" y="3817"/>
                  </a:cubicBezTo>
                  <a:cubicBezTo>
                    <a:pt x="4596" y="3192"/>
                    <a:pt x="3571" y="2295"/>
                    <a:pt x="3155" y="1110"/>
                  </a:cubicBezTo>
                  <a:cubicBezTo>
                    <a:pt x="2940" y="465"/>
                    <a:pt x="2364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57"/>
            <p:cNvSpPr/>
            <p:nvPr/>
          </p:nvSpPr>
          <p:spPr>
            <a:xfrm>
              <a:off x="4466350" y="3992700"/>
              <a:ext cx="230575" cy="169975"/>
            </a:xfrm>
            <a:custGeom>
              <a:avLst/>
              <a:gdLst/>
              <a:ahLst/>
              <a:cxnLst/>
              <a:rect l="l" t="t" r="r" b="b"/>
              <a:pathLst>
                <a:path w="9223" h="6799" extrusionOk="0">
                  <a:moveTo>
                    <a:pt x="2157" y="0"/>
                  </a:moveTo>
                  <a:cubicBezTo>
                    <a:pt x="1019" y="0"/>
                    <a:pt x="0" y="1511"/>
                    <a:pt x="1024" y="2584"/>
                  </a:cubicBezTo>
                  <a:cubicBezTo>
                    <a:pt x="2753" y="4377"/>
                    <a:pt x="4835" y="5787"/>
                    <a:pt x="7125" y="6715"/>
                  </a:cubicBezTo>
                  <a:cubicBezTo>
                    <a:pt x="7260" y="6773"/>
                    <a:pt x="7399" y="6799"/>
                    <a:pt x="7539" y="6799"/>
                  </a:cubicBezTo>
                  <a:cubicBezTo>
                    <a:pt x="8177" y="6799"/>
                    <a:pt x="8812" y="6253"/>
                    <a:pt x="8983" y="5674"/>
                  </a:cubicBezTo>
                  <a:cubicBezTo>
                    <a:pt x="9223" y="4810"/>
                    <a:pt x="8678" y="4137"/>
                    <a:pt x="7926" y="3817"/>
                  </a:cubicBezTo>
                  <a:cubicBezTo>
                    <a:pt x="6116" y="3048"/>
                    <a:pt x="4499" y="1895"/>
                    <a:pt x="3154" y="454"/>
                  </a:cubicBezTo>
                  <a:cubicBezTo>
                    <a:pt x="2845" y="134"/>
                    <a:pt x="2496" y="0"/>
                    <a:pt x="2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57"/>
            <p:cNvSpPr/>
            <p:nvPr/>
          </p:nvSpPr>
          <p:spPr>
            <a:xfrm>
              <a:off x="4897875" y="4241475"/>
              <a:ext cx="219350" cy="146000"/>
            </a:xfrm>
            <a:custGeom>
              <a:avLst/>
              <a:gdLst/>
              <a:ahLst/>
              <a:cxnLst/>
              <a:rect l="l" t="t" r="r" b="b"/>
              <a:pathLst>
                <a:path w="8774" h="5840" extrusionOk="0">
                  <a:moveTo>
                    <a:pt x="1657" y="0"/>
                  </a:moveTo>
                  <a:cubicBezTo>
                    <a:pt x="1299" y="0"/>
                    <a:pt x="942" y="130"/>
                    <a:pt x="641" y="415"/>
                  </a:cubicBezTo>
                  <a:cubicBezTo>
                    <a:pt x="96" y="944"/>
                    <a:pt x="0" y="2033"/>
                    <a:pt x="641" y="2545"/>
                  </a:cubicBezTo>
                  <a:cubicBezTo>
                    <a:pt x="2338" y="3922"/>
                    <a:pt x="4276" y="5011"/>
                    <a:pt x="6342" y="5748"/>
                  </a:cubicBezTo>
                  <a:cubicBezTo>
                    <a:pt x="6521" y="5811"/>
                    <a:pt x="6691" y="5840"/>
                    <a:pt x="6849" y="5840"/>
                  </a:cubicBezTo>
                  <a:cubicBezTo>
                    <a:pt x="8296" y="5840"/>
                    <a:pt x="8774" y="3427"/>
                    <a:pt x="7142" y="2849"/>
                  </a:cubicBezTo>
                  <a:cubicBezTo>
                    <a:pt x="5557" y="2289"/>
                    <a:pt x="4068" y="1472"/>
                    <a:pt x="2755" y="415"/>
                  </a:cubicBezTo>
                  <a:cubicBezTo>
                    <a:pt x="2431" y="150"/>
                    <a:pt x="2043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57"/>
            <p:cNvSpPr/>
            <p:nvPr/>
          </p:nvSpPr>
          <p:spPr>
            <a:xfrm>
              <a:off x="4936700" y="4067900"/>
              <a:ext cx="227975" cy="161275"/>
            </a:xfrm>
            <a:custGeom>
              <a:avLst/>
              <a:gdLst/>
              <a:ahLst/>
              <a:cxnLst/>
              <a:rect l="l" t="t" r="r" b="b"/>
              <a:pathLst>
                <a:path w="9119" h="6451" extrusionOk="0">
                  <a:moveTo>
                    <a:pt x="2178" y="0"/>
                  </a:moveTo>
                  <a:cubicBezTo>
                    <a:pt x="861" y="0"/>
                    <a:pt x="1" y="1984"/>
                    <a:pt x="1410" y="2811"/>
                  </a:cubicBezTo>
                  <a:cubicBezTo>
                    <a:pt x="3011" y="3723"/>
                    <a:pt x="4516" y="4812"/>
                    <a:pt x="5877" y="6045"/>
                  </a:cubicBezTo>
                  <a:cubicBezTo>
                    <a:pt x="6191" y="6331"/>
                    <a:pt x="6539" y="6451"/>
                    <a:pt x="6875" y="6451"/>
                  </a:cubicBezTo>
                  <a:cubicBezTo>
                    <a:pt x="8068" y="6451"/>
                    <a:pt x="9119" y="4940"/>
                    <a:pt x="8007" y="3915"/>
                  </a:cubicBezTo>
                  <a:cubicBezTo>
                    <a:pt x="6454" y="2506"/>
                    <a:pt x="4740" y="1257"/>
                    <a:pt x="2931" y="216"/>
                  </a:cubicBezTo>
                  <a:cubicBezTo>
                    <a:pt x="2672" y="66"/>
                    <a:pt x="2417" y="0"/>
                    <a:pt x="2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57"/>
            <p:cNvSpPr/>
            <p:nvPr/>
          </p:nvSpPr>
          <p:spPr>
            <a:xfrm>
              <a:off x="3563625" y="3453825"/>
              <a:ext cx="286875" cy="246150"/>
            </a:xfrm>
            <a:custGeom>
              <a:avLst/>
              <a:gdLst/>
              <a:ahLst/>
              <a:cxnLst/>
              <a:rect l="l" t="t" r="r" b="b"/>
              <a:pathLst>
                <a:path w="11475" h="9846" extrusionOk="0">
                  <a:moveTo>
                    <a:pt x="2126" y="0"/>
                  </a:moveTo>
                  <a:cubicBezTo>
                    <a:pt x="1009" y="0"/>
                    <a:pt x="0" y="1508"/>
                    <a:pt x="1007" y="2601"/>
                  </a:cubicBezTo>
                  <a:cubicBezTo>
                    <a:pt x="3265" y="5051"/>
                    <a:pt x="5939" y="7053"/>
                    <a:pt x="8293" y="9407"/>
                  </a:cubicBezTo>
                  <a:cubicBezTo>
                    <a:pt x="8606" y="9716"/>
                    <a:pt x="8957" y="9846"/>
                    <a:pt x="9296" y="9846"/>
                  </a:cubicBezTo>
                  <a:cubicBezTo>
                    <a:pt x="10451" y="9846"/>
                    <a:pt x="11475" y="8341"/>
                    <a:pt x="10423" y="7277"/>
                  </a:cubicBezTo>
                  <a:cubicBezTo>
                    <a:pt x="8069" y="4923"/>
                    <a:pt x="5395" y="2921"/>
                    <a:pt x="3121" y="471"/>
                  </a:cubicBezTo>
                  <a:cubicBezTo>
                    <a:pt x="2815" y="139"/>
                    <a:pt x="2466" y="0"/>
                    <a:pt x="2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57"/>
            <p:cNvSpPr/>
            <p:nvPr/>
          </p:nvSpPr>
          <p:spPr>
            <a:xfrm>
              <a:off x="3996625" y="3917350"/>
              <a:ext cx="324875" cy="201725"/>
            </a:xfrm>
            <a:custGeom>
              <a:avLst/>
              <a:gdLst/>
              <a:ahLst/>
              <a:cxnLst/>
              <a:rect l="l" t="t" r="r" b="b"/>
              <a:pathLst>
                <a:path w="12995" h="8069" extrusionOk="0">
                  <a:moveTo>
                    <a:pt x="1873" y="0"/>
                  </a:moveTo>
                  <a:cubicBezTo>
                    <a:pt x="461" y="0"/>
                    <a:pt x="1" y="2387"/>
                    <a:pt x="1606" y="3004"/>
                  </a:cubicBezTo>
                  <a:lnTo>
                    <a:pt x="1590" y="3004"/>
                  </a:lnTo>
                  <a:cubicBezTo>
                    <a:pt x="4536" y="4109"/>
                    <a:pt x="7275" y="5694"/>
                    <a:pt x="9709" y="7696"/>
                  </a:cubicBezTo>
                  <a:cubicBezTo>
                    <a:pt x="10022" y="7958"/>
                    <a:pt x="10365" y="8069"/>
                    <a:pt x="10697" y="8069"/>
                  </a:cubicBezTo>
                  <a:cubicBezTo>
                    <a:pt x="11924" y="8069"/>
                    <a:pt x="12995" y="6552"/>
                    <a:pt x="11822" y="5582"/>
                  </a:cubicBezTo>
                  <a:cubicBezTo>
                    <a:pt x="9020" y="3228"/>
                    <a:pt x="5833" y="1386"/>
                    <a:pt x="2407" y="105"/>
                  </a:cubicBezTo>
                  <a:cubicBezTo>
                    <a:pt x="2217" y="33"/>
                    <a:pt x="2038" y="0"/>
                    <a:pt x="1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57"/>
            <p:cNvSpPr/>
            <p:nvPr/>
          </p:nvSpPr>
          <p:spPr>
            <a:xfrm>
              <a:off x="3755250" y="3937100"/>
              <a:ext cx="215475" cy="162475"/>
            </a:xfrm>
            <a:custGeom>
              <a:avLst/>
              <a:gdLst/>
              <a:ahLst/>
              <a:cxnLst/>
              <a:rect l="l" t="t" r="r" b="b"/>
              <a:pathLst>
                <a:path w="8619" h="6499" extrusionOk="0">
                  <a:moveTo>
                    <a:pt x="1979" y="0"/>
                  </a:moveTo>
                  <a:cubicBezTo>
                    <a:pt x="501" y="0"/>
                    <a:pt x="1" y="2430"/>
                    <a:pt x="1669" y="2966"/>
                  </a:cubicBezTo>
                  <a:lnTo>
                    <a:pt x="1669" y="2982"/>
                  </a:lnTo>
                  <a:cubicBezTo>
                    <a:pt x="3222" y="3463"/>
                    <a:pt x="4583" y="4440"/>
                    <a:pt x="5544" y="5769"/>
                  </a:cubicBezTo>
                  <a:cubicBezTo>
                    <a:pt x="5871" y="6215"/>
                    <a:pt x="6360" y="6498"/>
                    <a:pt x="6877" y="6498"/>
                  </a:cubicBezTo>
                  <a:cubicBezTo>
                    <a:pt x="7120" y="6498"/>
                    <a:pt x="7369" y="6436"/>
                    <a:pt x="7610" y="6297"/>
                  </a:cubicBezTo>
                  <a:cubicBezTo>
                    <a:pt x="8250" y="5913"/>
                    <a:pt x="8619" y="4904"/>
                    <a:pt x="8138" y="4247"/>
                  </a:cubicBezTo>
                  <a:cubicBezTo>
                    <a:pt x="6745" y="2278"/>
                    <a:pt x="4760" y="821"/>
                    <a:pt x="2470" y="84"/>
                  </a:cubicBezTo>
                  <a:cubicBezTo>
                    <a:pt x="2296" y="27"/>
                    <a:pt x="2132" y="0"/>
                    <a:pt x="1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57"/>
            <p:cNvSpPr/>
            <p:nvPr/>
          </p:nvSpPr>
          <p:spPr>
            <a:xfrm>
              <a:off x="3886050" y="4279675"/>
              <a:ext cx="390525" cy="254150"/>
            </a:xfrm>
            <a:custGeom>
              <a:avLst/>
              <a:gdLst/>
              <a:ahLst/>
              <a:cxnLst/>
              <a:rect l="l" t="t" r="r" b="b"/>
              <a:pathLst>
                <a:path w="15621" h="10166" extrusionOk="0">
                  <a:moveTo>
                    <a:pt x="2096" y="0"/>
                  </a:moveTo>
                  <a:cubicBezTo>
                    <a:pt x="832" y="0"/>
                    <a:pt x="1" y="1961"/>
                    <a:pt x="1353" y="2859"/>
                  </a:cubicBezTo>
                  <a:lnTo>
                    <a:pt x="1353" y="2843"/>
                  </a:lnTo>
                  <a:cubicBezTo>
                    <a:pt x="5324" y="5453"/>
                    <a:pt x="9104" y="8303"/>
                    <a:pt x="13523" y="10081"/>
                  </a:cubicBezTo>
                  <a:cubicBezTo>
                    <a:pt x="13663" y="10139"/>
                    <a:pt x="13806" y="10165"/>
                    <a:pt x="13949" y="10165"/>
                  </a:cubicBezTo>
                  <a:cubicBezTo>
                    <a:pt x="14590" y="10165"/>
                    <a:pt x="15210" y="9629"/>
                    <a:pt x="15381" y="9040"/>
                  </a:cubicBezTo>
                  <a:cubicBezTo>
                    <a:pt x="15621" y="8191"/>
                    <a:pt x="15076" y="7486"/>
                    <a:pt x="14324" y="7198"/>
                  </a:cubicBezTo>
                  <a:cubicBezTo>
                    <a:pt x="10176" y="5517"/>
                    <a:pt x="6589" y="2682"/>
                    <a:pt x="2874" y="248"/>
                  </a:cubicBezTo>
                  <a:cubicBezTo>
                    <a:pt x="2607" y="75"/>
                    <a:pt x="2343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57"/>
            <p:cNvSpPr/>
            <p:nvPr/>
          </p:nvSpPr>
          <p:spPr>
            <a:xfrm>
              <a:off x="4271650" y="4226550"/>
              <a:ext cx="314125" cy="194400"/>
            </a:xfrm>
            <a:custGeom>
              <a:avLst/>
              <a:gdLst/>
              <a:ahLst/>
              <a:cxnLst/>
              <a:rect l="l" t="t" r="r" b="b"/>
              <a:pathLst>
                <a:path w="12565" h="7776" extrusionOk="0">
                  <a:moveTo>
                    <a:pt x="2332" y="1"/>
                  </a:moveTo>
                  <a:cubicBezTo>
                    <a:pt x="934" y="1"/>
                    <a:pt x="1" y="2038"/>
                    <a:pt x="1510" y="2758"/>
                  </a:cubicBezTo>
                  <a:cubicBezTo>
                    <a:pt x="4360" y="4103"/>
                    <a:pt x="6858" y="6057"/>
                    <a:pt x="9613" y="7578"/>
                  </a:cubicBezTo>
                  <a:cubicBezTo>
                    <a:pt x="9864" y="7715"/>
                    <a:pt x="10111" y="7775"/>
                    <a:pt x="10344" y="7775"/>
                  </a:cubicBezTo>
                  <a:cubicBezTo>
                    <a:pt x="11685" y="7775"/>
                    <a:pt x="12564" y="5775"/>
                    <a:pt x="11118" y="4984"/>
                  </a:cubicBezTo>
                  <a:cubicBezTo>
                    <a:pt x="8364" y="3462"/>
                    <a:pt x="5866" y="1509"/>
                    <a:pt x="3015" y="164"/>
                  </a:cubicBezTo>
                  <a:cubicBezTo>
                    <a:pt x="2781" y="51"/>
                    <a:pt x="2551" y="1"/>
                    <a:pt x="2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57"/>
            <p:cNvSpPr/>
            <p:nvPr/>
          </p:nvSpPr>
          <p:spPr>
            <a:xfrm>
              <a:off x="4558675" y="4532000"/>
              <a:ext cx="277600" cy="125950"/>
            </a:xfrm>
            <a:custGeom>
              <a:avLst/>
              <a:gdLst/>
              <a:ahLst/>
              <a:cxnLst/>
              <a:rect l="l" t="t" r="r" b="b"/>
              <a:pathLst>
                <a:path w="11104" h="5038" extrusionOk="0">
                  <a:moveTo>
                    <a:pt x="1965" y="0"/>
                  </a:moveTo>
                  <a:cubicBezTo>
                    <a:pt x="489" y="0"/>
                    <a:pt x="1" y="2429"/>
                    <a:pt x="1655" y="2966"/>
                  </a:cubicBezTo>
                  <a:cubicBezTo>
                    <a:pt x="3928" y="3719"/>
                    <a:pt x="6234" y="4391"/>
                    <a:pt x="8572" y="4984"/>
                  </a:cubicBezTo>
                  <a:cubicBezTo>
                    <a:pt x="8715" y="5020"/>
                    <a:pt x="8852" y="5038"/>
                    <a:pt x="8982" y="5038"/>
                  </a:cubicBezTo>
                  <a:cubicBezTo>
                    <a:pt x="10553" y="5038"/>
                    <a:pt x="11103" y="2545"/>
                    <a:pt x="9373" y="2101"/>
                  </a:cubicBezTo>
                  <a:cubicBezTo>
                    <a:pt x="7035" y="1493"/>
                    <a:pt x="4729" y="820"/>
                    <a:pt x="2455" y="84"/>
                  </a:cubicBezTo>
                  <a:cubicBezTo>
                    <a:pt x="2282" y="26"/>
                    <a:pt x="2118" y="0"/>
                    <a:pt x="1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57"/>
            <p:cNvSpPr/>
            <p:nvPr/>
          </p:nvSpPr>
          <p:spPr>
            <a:xfrm>
              <a:off x="4843025" y="4759125"/>
              <a:ext cx="217400" cy="130000"/>
            </a:xfrm>
            <a:custGeom>
              <a:avLst/>
              <a:gdLst/>
              <a:ahLst/>
              <a:cxnLst/>
              <a:rect l="l" t="t" r="r" b="b"/>
              <a:pathLst>
                <a:path w="8696" h="5200" extrusionOk="0">
                  <a:moveTo>
                    <a:pt x="1688" y="1"/>
                  </a:moveTo>
                  <a:cubicBezTo>
                    <a:pt x="1041" y="1"/>
                    <a:pt x="412" y="538"/>
                    <a:pt x="241" y="1119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6614" y="5122"/>
                  </a:lnTo>
                  <a:cubicBezTo>
                    <a:pt x="6746" y="5176"/>
                    <a:pt x="6881" y="5200"/>
                    <a:pt x="7017" y="5200"/>
                  </a:cubicBezTo>
                  <a:cubicBezTo>
                    <a:pt x="7654" y="5200"/>
                    <a:pt x="8284" y="4660"/>
                    <a:pt x="8455" y="4066"/>
                  </a:cubicBezTo>
                  <a:cubicBezTo>
                    <a:pt x="8696" y="3217"/>
                    <a:pt x="8151" y="2528"/>
                    <a:pt x="7415" y="2224"/>
                  </a:cubicBezTo>
                  <a:lnTo>
                    <a:pt x="2098" y="78"/>
                  </a:lnTo>
                  <a:cubicBezTo>
                    <a:pt x="1963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57"/>
            <p:cNvSpPr/>
            <p:nvPr/>
          </p:nvSpPr>
          <p:spPr>
            <a:xfrm>
              <a:off x="4450700" y="4677850"/>
              <a:ext cx="250625" cy="143625"/>
            </a:xfrm>
            <a:custGeom>
              <a:avLst/>
              <a:gdLst/>
              <a:ahLst/>
              <a:cxnLst/>
              <a:rect l="l" t="t" r="r" b="b"/>
              <a:pathLst>
                <a:path w="10025" h="5745" extrusionOk="0">
                  <a:moveTo>
                    <a:pt x="1688" y="1"/>
                  </a:moveTo>
                  <a:cubicBezTo>
                    <a:pt x="1042" y="1"/>
                    <a:pt x="412" y="538"/>
                    <a:pt x="241" y="1119"/>
                  </a:cubicBezTo>
                  <a:cubicBezTo>
                    <a:pt x="1" y="1984"/>
                    <a:pt x="545" y="2673"/>
                    <a:pt x="1298" y="2977"/>
                  </a:cubicBezTo>
                  <a:lnTo>
                    <a:pt x="7943" y="5667"/>
                  </a:lnTo>
                  <a:cubicBezTo>
                    <a:pt x="8075" y="5720"/>
                    <a:pt x="8211" y="5745"/>
                    <a:pt x="8346" y="5745"/>
                  </a:cubicBezTo>
                  <a:cubicBezTo>
                    <a:pt x="8983" y="5745"/>
                    <a:pt x="9613" y="5205"/>
                    <a:pt x="9785" y="4610"/>
                  </a:cubicBezTo>
                  <a:cubicBezTo>
                    <a:pt x="10025" y="3762"/>
                    <a:pt x="9480" y="3073"/>
                    <a:pt x="8744" y="2769"/>
                  </a:cubicBezTo>
                  <a:lnTo>
                    <a:pt x="2098" y="79"/>
                  </a:lnTo>
                  <a:cubicBezTo>
                    <a:pt x="1964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57"/>
            <p:cNvSpPr/>
            <p:nvPr/>
          </p:nvSpPr>
          <p:spPr>
            <a:xfrm>
              <a:off x="4070375" y="4724825"/>
              <a:ext cx="261000" cy="118125"/>
            </a:xfrm>
            <a:custGeom>
              <a:avLst/>
              <a:gdLst/>
              <a:ahLst/>
              <a:cxnLst/>
              <a:rect l="l" t="t" r="r" b="b"/>
              <a:pathLst>
                <a:path w="10440" h="4725" extrusionOk="0">
                  <a:moveTo>
                    <a:pt x="2333" y="1"/>
                  </a:moveTo>
                  <a:cubicBezTo>
                    <a:pt x="938" y="1"/>
                    <a:pt x="1" y="2033"/>
                    <a:pt x="1506" y="2779"/>
                  </a:cubicBezTo>
                  <a:lnTo>
                    <a:pt x="1506" y="2763"/>
                  </a:lnTo>
                  <a:cubicBezTo>
                    <a:pt x="3700" y="3836"/>
                    <a:pt x="6070" y="4493"/>
                    <a:pt x="8504" y="4717"/>
                  </a:cubicBezTo>
                  <a:cubicBezTo>
                    <a:pt x="8559" y="4722"/>
                    <a:pt x="8613" y="4724"/>
                    <a:pt x="8665" y="4724"/>
                  </a:cubicBezTo>
                  <a:cubicBezTo>
                    <a:pt x="10439" y="4724"/>
                    <a:pt x="10371" y="1894"/>
                    <a:pt x="8504" y="1722"/>
                  </a:cubicBezTo>
                  <a:cubicBezTo>
                    <a:pt x="6599" y="1530"/>
                    <a:pt x="4741" y="1018"/>
                    <a:pt x="3028" y="169"/>
                  </a:cubicBezTo>
                  <a:cubicBezTo>
                    <a:pt x="2790" y="53"/>
                    <a:pt x="2556" y="1"/>
                    <a:pt x="2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57"/>
            <p:cNvSpPr/>
            <p:nvPr/>
          </p:nvSpPr>
          <p:spPr>
            <a:xfrm>
              <a:off x="4419875" y="4993725"/>
              <a:ext cx="367125" cy="190450"/>
            </a:xfrm>
            <a:custGeom>
              <a:avLst/>
              <a:gdLst/>
              <a:ahLst/>
              <a:cxnLst/>
              <a:rect l="l" t="t" r="r" b="b"/>
              <a:pathLst>
                <a:path w="14685" h="7618" extrusionOk="0">
                  <a:moveTo>
                    <a:pt x="1694" y="0"/>
                  </a:moveTo>
                  <a:cubicBezTo>
                    <a:pt x="1053" y="0"/>
                    <a:pt x="413" y="540"/>
                    <a:pt x="241" y="1135"/>
                  </a:cubicBezTo>
                  <a:cubicBezTo>
                    <a:pt x="1" y="1984"/>
                    <a:pt x="545" y="2672"/>
                    <a:pt x="1298" y="2976"/>
                  </a:cubicBezTo>
                  <a:lnTo>
                    <a:pt x="1282" y="2976"/>
                  </a:lnTo>
                  <a:lnTo>
                    <a:pt x="12587" y="7540"/>
                  </a:lnTo>
                  <a:cubicBezTo>
                    <a:pt x="12722" y="7594"/>
                    <a:pt x="12860" y="7618"/>
                    <a:pt x="12997" y="7618"/>
                  </a:cubicBezTo>
                  <a:cubicBezTo>
                    <a:pt x="13644" y="7618"/>
                    <a:pt x="14273" y="7080"/>
                    <a:pt x="14444" y="6499"/>
                  </a:cubicBezTo>
                  <a:cubicBezTo>
                    <a:pt x="14685" y="5635"/>
                    <a:pt x="14140" y="4946"/>
                    <a:pt x="13388" y="4642"/>
                  </a:cubicBezTo>
                  <a:lnTo>
                    <a:pt x="2098" y="78"/>
                  </a:lnTo>
                  <a:cubicBezTo>
                    <a:pt x="1967" y="25"/>
                    <a:pt x="1830" y="0"/>
                    <a:pt x="1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57"/>
            <p:cNvSpPr/>
            <p:nvPr/>
          </p:nvSpPr>
          <p:spPr>
            <a:xfrm>
              <a:off x="4060975" y="4990475"/>
              <a:ext cx="250425" cy="174525"/>
            </a:xfrm>
            <a:custGeom>
              <a:avLst/>
              <a:gdLst/>
              <a:ahLst/>
              <a:cxnLst/>
              <a:rect l="l" t="t" r="r" b="b"/>
              <a:pathLst>
                <a:path w="10017" h="6981" extrusionOk="0">
                  <a:moveTo>
                    <a:pt x="2249" y="0"/>
                  </a:moveTo>
                  <a:cubicBezTo>
                    <a:pt x="898" y="0"/>
                    <a:pt x="0" y="2007"/>
                    <a:pt x="1450" y="2786"/>
                  </a:cubicBezTo>
                  <a:cubicBezTo>
                    <a:pt x="3484" y="3859"/>
                    <a:pt x="5437" y="5124"/>
                    <a:pt x="7247" y="6565"/>
                  </a:cubicBezTo>
                  <a:cubicBezTo>
                    <a:pt x="7583" y="6826"/>
                    <a:pt x="7981" y="6981"/>
                    <a:pt x="8374" y="6981"/>
                  </a:cubicBezTo>
                  <a:cubicBezTo>
                    <a:pt x="8729" y="6981"/>
                    <a:pt x="9080" y="6854"/>
                    <a:pt x="9376" y="6565"/>
                  </a:cubicBezTo>
                  <a:cubicBezTo>
                    <a:pt x="9905" y="6037"/>
                    <a:pt x="10017" y="4932"/>
                    <a:pt x="9376" y="4436"/>
                  </a:cubicBezTo>
                  <a:cubicBezTo>
                    <a:pt x="7375" y="2834"/>
                    <a:pt x="5229" y="1409"/>
                    <a:pt x="2971" y="192"/>
                  </a:cubicBezTo>
                  <a:cubicBezTo>
                    <a:pt x="2724" y="59"/>
                    <a:pt x="2480" y="0"/>
                    <a:pt x="2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57"/>
            <p:cNvSpPr/>
            <p:nvPr/>
          </p:nvSpPr>
          <p:spPr>
            <a:xfrm>
              <a:off x="4459350" y="5344200"/>
              <a:ext cx="259200" cy="118700"/>
            </a:xfrm>
            <a:custGeom>
              <a:avLst/>
              <a:gdLst/>
              <a:ahLst/>
              <a:cxnLst/>
              <a:rect l="l" t="t" r="r" b="b"/>
              <a:pathLst>
                <a:path w="10368" h="4748" extrusionOk="0">
                  <a:moveTo>
                    <a:pt x="2219" y="0"/>
                  </a:moveTo>
                  <a:cubicBezTo>
                    <a:pt x="879" y="0"/>
                    <a:pt x="1" y="1989"/>
                    <a:pt x="1432" y="2793"/>
                  </a:cubicBezTo>
                  <a:cubicBezTo>
                    <a:pt x="3578" y="3994"/>
                    <a:pt x="5980" y="4666"/>
                    <a:pt x="8446" y="4747"/>
                  </a:cubicBezTo>
                  <a:cubicBezTo>
                    <a:pt x="8461" y="4747"/>
                    <a:pt x="8476" y="4747"/>
                    <a:pt x="8491" y="4747"/>
                  </a:cubicBezTo>
                  <a:cubicBezTo>
                    <a:pt x="10367" y="4747"/>
                    <a:pt x="10352" y="1800"/>
                    <a:pt x="8446" y="1736"/>
                  </a:cubicBezTo>
                  <a:cubicBezTo>
                    <a:pt x="6508" y="1672"/>
                    <a:pt x="4635" y="1144"/>
                    <a:pt x="2953" y="199"/>
                  </a:cubicBezTo>
                  <a:cubicBezTo>
                    <a:pt x="2701" y="61"/>
                    <a:pt x="2453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57"/>
            <p:cNvSpPr/>
            <p:nvPr/>
          </p:nvSpPr>
          <p:spPr>
            <a:xfrm>
              <a:off x="3821225" y="1673650"/>
              <a:ext cx="306650" cy="160200"/>
            </a:xfrm>
            <a:custGeom>
              <a:avLst/>
              <a:gdLst/>
              <a:ahLst/>
              <a:cxnLst/>
              <a:rect l="l" t="t" r="r" b="b"/>
              <a:pathLst>
                <a:path w="12266" h="6408" extrusionOk="0">
                  <a:moveTo>
                    <a:pt x="2141" y="1"/>
                  </a:moveTo>
                  <a:cubicBezTo>
                    <a:pt x="560" y="1"/>
                    <a:pt x="1" y="2519"/>
                    <a:pt x="1736" y="2949"/>
                  </a:cubicBezTo>
                  <a:cubicBezTo>
                    <a:pt x="4443" y="3606"/>
                    <a:pt x="6861" y="4903"/>
                    <a:pt x="9295" y="6216"/>
                  </a:cubicBezTo>
                  <a:cubicBezTo>
                    <a:pt x="9542" y="6349"/>
                    <a:pt x="9786" y="6407"/>
                    <a:pt x="10016" y="6407"/>
                  </a:cubicBezTo>
                  <a:cubicBezTo>
                    <a:pt x="11367" y="6407"/>
                    <a:pt x="12266" y="4399"/>
                    <a:pt x="10816" y="3606"/>
                  </a:cubicBezTo>
                  <a:lnTo>
                    <a:pt x="10816" y="3606"/>
                  </a:lnTo>
                  <a:lnTo>
                    <a:pt x="10816" y="3622"/>
                  </a:lnTo>
                  <a:cubicBezTo>
                    <a:pt x="8174" y="2197"/>
                    <a:pt x="5483" y="771"/>
                    <a:pt x="2537" y="51"/>
                  </a:cubicBezTo>
                  <a:cubicBezTo>
                    <a:pt x="2399" y="16"/>
                    <a:pt x="2267" y="1"/>
                    <a:pt x="2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57"/>
            <p:cNvSpPr/>
            <p:nvPr/>
          </p:nvSpPr>
          <p:spPr>
            <a:xfrm>
              <a:off x="3561600" y="1830850"/>
              <a:ext cx="303625" cy="160650"/>
            </a:xfrm>
            <a:custGeom>
              <a:avLst/>
              <a:gdLst/>
              <a:ahLst/>
              <a:cxnLst/>
              <a:rect l="l" t="t" r="r" b="b"/>
              <a:pathLst>
                <a:path w="12145" h="6426" extrusionOk="0">
                  <a:moveTo>
                    <a:pt x="2023" y="0"/>
                  </a:moveTo>
                  <a:cubicBezTo>
                    <a:pt x="520" y="0"/>
                    <a:pt x="0" y="2459"/>
                    <a:pt x="1681" y="2970"/>
                  </a:cubicBezTo>
                  <a:cubicBezTo>
                    <a:pt x="3186" y="3419"/>
                    <a:pt x="4659" y="3963"/>
                    <a:pt x="6084" y="4556"/>
                  </a:cubicBezTo>
                  <a:cubicBezTo>
                    <a:pt x="6693" y="4812"/>
                    <a:pt x="7269" y="5068"/>
                    <a:pt x="7846" y="5356"/>
                  </a:cubicBezTo>
                  <a:cubicBezTo>
                    <a:pt x="8118" y="5500"/>
                    <a:pt x="8374" y="5629"/>
                    <a:pt x="8630" y="5789"/>
                  </a:cubicBezTo>
                  <a:cubicBezTo>
                    <a:pt x="8727" y="5853"/>
                    <a:pt x="8823" y="5901"/>
                    <a:pt x="8903" y="5965"/>
                  </a:cubicBezTo>
                  <a:cubicBezTo>
                    <a:pt x="8903" y="5965"/>
                    <a:pt x="8904" y="5966"/>
                    <a:pt x="8904" y="5966"/>
                  </a:cubicBezTo>
                  <a:lnTo>
                    <a:pt x="8904" y="5966"/>
                  </a:lnTo>
                  <a:cubicBezTo>
                    <a:pt x="8913" y="5975"/>
                    <a:pt x="8923" y="5985"/>
                    <a:pt x="8935" y="5997"/>
                  </a:cubicBezTo>
                  <a:cubicBezTo>
                    <a:pt x="9251" y="6299"/>
                    <a:pt x="9603" y="6426"/>
                    <a:pt x="9943" y="6426"/>
                  </a:cubicBezTo>
                  <a:cubicBezTo>
                    <a:pt x="11116" y="6426"/>
                    <a:pt x="12145" y="4914"/>
                    <a:pt x="11064" y="3883"/>
                  </a:cubicBezTo>
                  <a:cubicBezTo>
                    <a:pt x="10104" y="2954"/>
                    <a:pt x="8727" y="2442"/>
                    <a:pt x="7510" y="1930"/>
                  </a:cubicBezTo>
                  <a:cubicBezTo>
                    <a:pt x="5876" y="1225"/>
                    <a:pt x="4195" y="600"/>
                    <a:pt x="2481" y="72"/>
                  </a:cubicBezTo>
                  <a:cubicBezTo>
                    <a:pt x="2320" y="23"/>
                    <a:pt x="2167" y="0"/>
                    <a:pt x="2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57"/>
            <p:cNvSpPr/>
            <p:nvPr/>
          </p:nvSpPr>
          <p:spPr>
            <a:xfrm>
              <a:off x="3624625" y="2153200"/>
              <a:ext cx="311800" cy="185575"/>
            </a:xfrm>
            <a:custGeom>
              <a:avLst/>
              <a:gdLst/>
              <a:ahLst/>
              <a:cxnLst/>
              <a:rect l="l" t="t" r="r" b="b"/>
              <a:pathLst>
                <a:path w="12472" h="7423" extrusionOk="0">
                  <a:moveTo>
                    <a:pt x="1887" y="0"/>
                  </a:moveTo>
                  <a:cubicBezTo>
                    <a:pt x="467" y="0"/>
                    <a:pt x="1" y="2396"/>
                    <a:pt x="1610" y="2999"/>
                  </a:cubicBezTo>
                  <a:cubicBezTo>
                    <a:pt x="4428" y="4072"/>
                    <a:pt x="7118" y="5465"/>
                    <a:pt x="9616" y="7163"/>
                  </a:cubicBezTo>
                  <a:cubicBezTo>
                    <a:pt x="9886" y="7344"/>
                    <a:pt x="10153" y="7423"/>
                    <a:pt x="10403" y="7423"/>
                  </a:cubicBezTo>
                  <a:cubicBezTo>
                    <a:pt x="11650" y="7423"/>
                    <a:pt x="12472" y="5462"/>
                    <a:pt x="11138" y="4568"/>
                  </a:cubicBezTo>
                  <a:lnTo>
                    <a:pt x="11138" y="4568"/>
                  </a:lnTo>
                  <a:lnTo>
                    <a:pt x="11154" y="4584"/>
                  </a:lnTo>
                  <a:cubicBezTo>
                    <a:pt x="8415" y="2759"/>
                    <a:pt x="5485" y="1254"/>
                    <a:pt x="2410" y="101"/>
                  </a:cubicBezTo>
                  <a:cubicBezTo>
                    <a:pt x="2224" y="32"/>
                    <a:pt x="2049" y="0"/>
                    <a:pt x="1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57"/>
            <p:cNvSpPr/>
            <p:nvPr/>
          </p:nvSpPr>
          <p:spPr>
            <a:xfrm>
              <a:off x="3210725" y="2033525"/>
              <a:ext cx="289250" cy="139600"/>
            </a:xfrm>
            <a:custGeom>
              <a:avLst/>
              <a:gdLst/>
              <a:ahLst/>
              <a:cxnLst/>
              <a:rect l="l" t="t" r="r" b="b"/>
              <a:pathLst>
                <a:path w="11570" h="5584" extrusionOk="0">
                  <a:moveTo>
                    <a:pt x="1955" y="0"/>
                  </a:moveTo>
                  <a:cubicBezTo>
                    <a:pt x="491" y="0"/>
                    <a:pt x="1" y="2431"/>
                    <a:pt x="1640" y="2982"/>
                  </a:cubicBezTo>
                  <a:lnTo>
                    <a:pt x="9118" y="5496"/>
                  </a:lnTo>
                  <a:cubicBezTo>
                    <a:pt x="9293" y="5556"/>
                    <a:pt x="9459" y="5583"/>
                    <a:pt x="9613" y="5583"/>
                  </a:cubicBezTo>
                  <a:cubicBezTo>
                    <a:pt x="11073" y="5583"/>
                    <a:pt x="11570" y="3148"/>
                    <a:pt x="9919" y="2598"/>
                  </a:cubicBezTo>
                  <a:lnTo>
                    <a:pt x="2441" y="84"/>
                  </a:lnTo>
                  <a:cubicBezTo>
                    <a:pt x="2269" y="26"/>
                    <a:pt x="2107" y="0"/>
                    <a:pt x="1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57"/>
            <p:cNvSpPr/>
            <p:nvPr/>
          </p:nvSpPr>
          <p:spPr>
            <a:xfrm>
              <a:off x="3427050" y="2391850"/>
              <a:ext cx="323350" cy="166575"/>
            </a:xfrm>
            <a:custGeom>
              <a:avLst/>
              <a:gdLst/>
              <a:ahLst/>
              <a:cxnLst/>
              <a:rect l="l" t="t" r="r" b="b"/>
              <a:pathLst>
                <a:path w="12934" h="6663" extrusionOk="0">
                  <a:moveTo>
                    <a:pt x="2197" y="1"/>
                  </a:moveTo>
                  <a:cubicBezTo>
                    <a:pt x="866" y="1"/>
                    <a:pt x="0" y="1990"/>
                    <a:pt x="1426" y="2805"/>
                  </a:cubicBezTo>
                  <a:cubicBezTo>
                    <a:pt x="4260" y="4390"/>
                    <a:pt x="7223" y="5847"/>
                    <a:pt x="10393" y="6616"/>
                  </a:cubicBezTo>
                  <a:cubicBezTo>
                    <a:pt x="10527" y="6648"/>
                    <a:pt x="10656" y="6663"/>
                    <a:pt x="10778" y="6663"/>
                  </a:cubicBezTo>
                  <a:cubicBezTo>
                    <a:pt x="12368" y="6663"/>
                    <a:pt x="12934" y="4134"/>
                    <a:pt x="11194" y="3718"/>
                  </a:cubicBezTo>
                  <a:lnTo>
                    <a:pt x="11178" y="3702"/>
                  </a:lnTo>
                  <a:cubicBezTo>
                    <a:pt x="8248" y="2997"/>
                    <a:pt x="5557" y="1684"/>
                    <a:pt x="2947" y="211"/>
                  </a:cubicBezTo>
                  <a:cubicBezTo>
                    <a:pt x="2689" y="65"/>
                    <a:pt x="2436" y="1"/>
                    <a:pt x="2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57"/>
            <p:cNvSpPr/>
            <p:nvPr/>
          </p:nvSpPr>
          <p:spPr>
            <a:xfrm>
              <a:off x="3039900" y="2372900"/>
              <a:ext cx="289125" cy="139325"/>
            </a:xfrm>
            <a:custGeom>
              <a:avLst/>
              <a:gdLst/>
              <a:ahLst/>
              <a:cxnLst/>
              <a:rect l="l" t="t" r="r" b="b"/>
              <a:pathLst>
                <a:path w="11565" h="5573" extrusionOk="0">
                  <a:moveTo>
                    <a:pt x="1939" y="0"/>
                  </a:moveTo>
                  <a:cubicBezTo>
                    <a:pt x="484" y="0"/>
                    <a:pt x="0" y="2420"/>
                    <a:pt x="1636" y="2970"/>
                  </a:cubicBezTo>
                  <a:lnTo>
                    <a:pt x="9114" y="5484"/>
                  </a:lnTo>
                  <a:cubicBezTo>
                    <a:pt x="9289" y="5545"/>
                    <a:pt x="9456" y="5572"/>
                    <a:pt x="9611" y="5572"/>
                  </a:cubicBezTo>
                  <a:cubicBezTo>
                    <a:pt x="11069" y="5572"/>
                    <a:pt x="11564" y="3152"/>
                    <a:pt x="9914" y="2602"/>
                  </a:cubicBezTo>
                  <a:lnTo>
                    <a:pt x="2436" y="88"/>
                  </a:lnTo>
                  <a:cubicBezTo>
                    <a:pt x="2260" y="28"/>
                    <a:pt x="2094" y="0"/>
                    <a:pt x="1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57"/>
            <p:cNvSpPr/>
            <p:nvPr/>
          </p:nvSpPr>
          <p:spPr>
            <a:xfrm>
              <a:off x="3370650" y="2675025"/>
              <a:ext cx="370300" cy="238500"/>
            </a:xfrm>
            <a:custGeom>
              <a:avLst/>
              <a:gdLst/>
              <a:ahLst/>
              <a:cxnLst/>
              <a:rect l="l" t="t" r="r" b="b"/>
              <a:pathLst>
                <a:path w="14812" h="9540" extrusionOk="0">
                  <a:moveTo>
                    <a:pt x="2171" y="1"/>
                  </a:moveTo>
                  <a:cubicBezTo>
                    <a:pt x="573" y="1"/>
                    <a:pt x="1" y="2526"/>
                    <a:pt x="1744" y="2943"/>
                  </a:cubicBezTo>
                  <a:cubicBezTo>
                    <a:pt x="5331" y="3792"/>
                    <a:pt x="9383" y="5682"/>
                    <a:pt x="11480" y="8852"/>
                  </a:cubicBezTo>
                  <a:cubicBezTo>
                    <a:pt x="11801" y="9338"/>
                    <a:pt x="12262" y="9539"/>
                    <a:pt x="12721" y="9539"/>
                  </a:cubicBezTo>
                  <a:cubicBezTo>
                    <a:pt x="13775" y="9539"/>
                    <a:pt x="14811" y="8474"/>
                    <a:pt x="14075" y="7347"/>
                  </a:cubicBezTo>
                  <a:cubicBezTo>
                    <a:pt x="11545" y="3504"/>
                    <a:pt x="6933" y="1086"/>
                    <a:pt x="2545" y="45"/>
                  </a:cubicBezTo>
                  <a:cubicBezTo>
                    <a:pt x="2415" y="15"/>
                    <a:pt x="2290" y="1"/>
                    <a:pt x="2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57"/>
          <p:cNvGrpSpPr/>
          <p:nvPr/>
        </p:nvGrpSpPr>
        <p:grpSpPr>
          <a:xfrm>
            <a:off x="8007213" y="-627877"/>
            <a:ext cx="1993972" cy="1979899"/>
            <a:chOff x="1173550" y="238600"/>
            <a:chExt cx="5252825" cy="5215750"/>
          </a:xfrm>
        </p:grpSpPr>
        <p:sp>
          <p:nvSpPr>
            <p:cNvPr id="4316" name="Google Shape;4316;p57"/>
            <p:cNvSpPr/>
            <p:nvPr/>
          </p:nvSpPr>
          <p:spPr>
            <a:xfrm>
              <a:off x="1903800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57"/>
            <p:cNvSpPr/>
            <p:nvPr/>
          </p:nvSpPr>
          <p:spPr>
            <a:xfrm>
              <a:off x="2268975" y="968425"/>
              <a:ext cx="138375" cy="104200"/>
            </a:xfrm>
            <a:custGeom>
              <a:avLst/>
              <a:gdLst/>
              <a:ahLst/>
              <a:cxnLst/>
              <a:rect l="l" t="t" r="r" b="b"/>
              <a:pathLst>
                <a:path w="5535" h="4168" extrusionOk="0">
                  <a:moveTo>
                    <a:pt x="2771" y="0"/>
                  </a:moveTo>
                  <a:cubicBezTo>
                    <a:pt x="2242" y="0"/>
                    <a:pt x="1714" y="206"/>
                    <a:pt x="1325" y="615"/>
                  </a:cubicBezTo>
                  <a:cubicBezTo>
                    <a:pt x="0" y="1919"/>
                    <a:pt x="924" y="4167"/>
                    <a:pt x="2770" y="4167"/>
                  </a:cubicBezTo>
                  <a:cubicBezTo>
                    <a:pt x="2778" y="4168"/>
                    <a:pt x="2787" y="4168"/>
                    <a:pt x="2795" y="4168"/>
                  </a:cubicBezTo>
                  <a:cubicBezTo>
                    <a:pt x="4625" y="4168"/>
                    <a:pt x="5534" y="1934"/>
                    <a:pt x="4236" y="635"/>
                  </a:cubicBezTo>
                  <a:cubicBezTo>
                    <a:pt x="3842" y="211"/>
                    <a:pt x="3306" y="0"/>
                    <a:pt x="2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57"/>
            <p:cNvSpPr/>
            <p:nvPr/>
          </p:nvSpPr>
          <p:spPr>
            <a:xfrm>
              <a:off x="2634075" y="603900"/>
              <a:ext cx="138225" cy="104375"/>
            </a:xfrm>
            <a:custGeom>
              <a:avLst/>
              <a:gdLst/>
              <a:ahLst/>
              <a:cxnLst/>
              <a:rect l="l" t="t" r="r" b="b"/>
              <a:pathLst>
                <a:path w="5529" h="4175" extrusionOk="0">
                  <a:moveTo>
                    <a:pt x="2750" y="1"/>
                  </a:moveTo>
                  <a:cubicBezTo>
                    <a:pt x="935" y="1"/>
                    <a:pt x="0" y="2201"/>
                    <a:pt x="1273" y="3514"/>
                  </a:cubicBezTo>
                  <a:cubicBezTo>
                    <a:pt x="1672" y="3953"/>
                    <a:pt x="2215" y="4174"/>
                    <a:pt x="2759" y="4174"/>
                  </a:cubicBezTo>
                  <a:cubicBezTo>
                    <a:pt x="3284" y="4174"/>
                    <a:pt x="3809" y="3968"/>
                    <a:pt x="4204" y="3554"/>
                  </a:cubicBezTo>
                  <a:cubicBezTo>
                    <a:pt x="5528" y="2290"/>
                    <a:pt x="4645" y="21"/>
                    <a:pt x="2799" y="1"/>
                  </a:cubicBezTo>
                  <a:cubicBezTo>
                    <a:pt x="2782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57"/>
            <p:cNvSpPr/>
            <p:nvPr/>
          </p:nvSpPr>
          <p:spPr>
            <a:xfrm>
              <a:off x="2999575" y="239125"/>
              <a:ext cx="137875" cy="103900"/>
            </a:xfrm>
            <a:custGeom>
              <a:avLst/>
              <a:gdLst/>
              <a:ahLst/>
              <a:cxnLst/>
              <a:rect l="l" t="t" r="r" b="b"/>
              <a:pathLst>
                <a:path w="5515" h="4156" extrusionOk="0">
                  <a:moveTo>
                    <a:pt x="2756" y="0"/>
                  </a:moveTo>
                  <a:cubicBezTo>
                    <a:pt x="2747" y="0"/>
                    <a:pt x="2739" y="0"/>
                    <a:pt x="2731" y="0"/>
                  </a:cubicBezTo>
                  <a:cubicBezTo>
                    <a:pt x="884" y="20"/>
                    <a:pt x="1" y="2248"/>
                    <a:pt x="1306" y="3533"/>
                  </a:cubicBezTo>
                  <a:cubicBezTo>
                    <a:pt x="1702" y="3949"/>
                    <a:pt x="2231" y="4155"/>
                    <a:pt x="2759" y="4155"/>
                  </a:cubicBezTo>
                  <a:cubicBezTo>
                    <a:pt x="3300" y="4155"/>
                    <a:pt x="3840" y="3939"/>
                    <a:pt x="4236" y="3513"/>
                  </a:cubicBezTo>
                  <a:cubicBezTo>
                    <a:pt x="5515" y="2194"/>
                    <a:pt x="458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57"/>
            <p:cNvSpPr/>
            <p:nvPr/>
          </p:nvSpPr>
          <p:spPr>
            <a:xfrm>
              <a:off x="26342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5" y="633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3"/>
                  </a:cubicBezTo>
                  <a:cubicBezTo>
                    <a:pt x="3824" y="211"/>
                    <a:pt x="3292" y="1"/>
                    <a:pt x="2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57"/>
            <p:cNvSpPr/>
            <p:nvPr/>
          </p:nvSpPr>
          <p:spPr>
            <a:xfrm>
              <a:off x="2999575" y="603275"/>
              <a:ext cx="137575" cy="104200"/>
            </a:xfrm>
            <a:custGeom>
              <a:avLst/>
              <a:gdLst/>
              <a:ahLst/>
              <a:cxnLst/>
              <a:rect l="l" t="t" r="r" b="b"/>
              <a:pathLst>
                <a:path w="5503" h="4168" extrusionOk="0">
                  <a:moveTo>
                    <a:pt x="2736" y="1"/>
                  </a:moveTo>
                  <a:cubicBezTo>
                    <a:pt x="2265" y="1"/>
                    <a:pt x="1797" y="174"/>
                    <a:pt x="1406" y="528"/>
                  </a:cubicBezTo>
                  <a:cubicBezTo>
                    <a:pt x="1" y="1732"/>
                    <a:pt x="764" y="4041"/>
                    <a:pt x="2610" y="4161"/>
                  </a:cubicBezTo>
                  <a:cubicBezTo>
                    <a:pt x="2668" y="4166"/>
                    <a:pt x="2724" y="4168"/>
                    <a:pt x="2780" y="4168"/>
                  </a:cubicBezTo>
                  <a:cubicBezTo>
                    <a:pt x="4522" y="4168"/>
                    <a:pt x="5503" y="2091"/>
                    <a:pt x="4316" y="749"/>
                  </a:cubicBezTo>
                  <a:cubicBezTo>
                    <a:pt x="3877" y="254"/>
                    <a:pt x="3305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57"/>
            <p:cNvSpPr/>
            <p:nvPr/>
          </p:nvSpPr>
          <p:spPr>
            <a:xfrm>
              <a:off x="3364950" y="239050"/>
              <a:ext cx="137975" cy="104075"/>
            </a:xfrm>
            <a:custGeom>
              <a:avLst/>
              <a:gdLst/>
              <a:ahLst/>
              <a:cxnLst/>
              <a:rect l="l" t="t" r="r" b="b"/>
              <a:pathLst>
                <a:path w="5519" h="4163" extrusionOk="0">
                  <a:moveTo>
                    <a:pt x="2731" y="1"/>
                  </a:moveTo>
                  <a:cubicBezTo>
                    <a:pt x="966" y="1"/>
                    <a:pt x="1" y="2135"/>
                    <a:pt x="1223" y="3476"/>
                  </a:cubicBezTo>
                  <a:cubicBezTo>
                    <a:pt x="1625" y="3930"/>
                    <a:pt x="2188" y="4162"/>
                    <a:pt x="2752" y="4162"/>
                  </a:cubicBezTo>
                  <a:cubicBezTo>
                    <a:pt x="3258" y="4162"/>
                    <a:pt x="3764" y="3976"/>
                    <a:pt x="4153" y="3596"/>
                  </a:cubicBezTo>
                  <a:cubicBezTo>
                    <a:pt x="5518" y="2331"/>
                    <a:pt x="4675" y="63"/>
                    <a:pt x="2828" y="3"/>
                  </a:cubicBezTo>
                  <a:cubicBezTo>
                    <a:pt x="2796" y="2"/>
                    <a:pt x="2763" y="1"/>
                    <a:pt x="2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57"/>
            <p:cNvSpPr/>
            <p:nvPr/>
          </p:nvSpPr>
          <p:spPr>
            <a:xfrm>
              <a:off x="29995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6" y="633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3"/>
                  </a:cubicBezTo>
                  <a:cubicBezTo>
                    <a:pt x="3825" y="211"/>
                    <a:pt x="3293" y="1"/>
                    <a:pt x="2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57"/>
            <p:cNvSpPr/>
            <p:nvPr/>
          </p:nvSpPr>
          <p:spPr>
            <a:xfrm>
              <a:off x="336467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0" y="1"/>
                  </a:moveTo>
                  <a:cubicBezTo>
                    <a:pt x="2202" y="1"/>
                    <a:pt x="1654" y="222"/>
                    <a:pt x="1254" y="664"/>
                  </a:cubicBezTo>
                  <a:cubicBezTo>
                    <a:pt x="1" y="1977"/>
                    <a:pt x="936" y="4157"/>
                    <a:pt x="2750" y="4157"/>
                  </a:cubicBezTo>
                  <a:cubicBezTo>
                    <a:pt x="2766" y="4157"/>
                    <a:pt x="2783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57"/>
            <p:cNvSpPr/>
            <p:nvPr/>
          </p:nvSpPr>
          <p:spPr>
            <a:xfrm>
              <a:off x="3729350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10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57"/>
            <p:cNvSpPr/>
            <p:nvPr/>
          </p:nvSpPr>
          <p:spPr>
            <a:xfrm>
              <a:off x="3364450" y="96867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5"/>
                    <a:pt x="1243" y="3475"/>
                  </a:cubicBezTo>
                  <a:cubicBezTo>
                    <a:pt x="1644" y="3940"/>
                    <a:pt x="2207" y="4177"/>
                    <a:pt x="2770" y="4177"/>
                  </a:cubicBezTo>
                  <a:cubicBezTo>
                    <a:pt x="3277" y="4177"/>
                    <a:pt x="3783" y="3985"/>
                    <a:pt x="4173" y="3595"/>
                  </a:cubicBezTo>
                  <a:cubicBezTo>
                    <a:pt x="5538" y="2351"/>
                    <a:pt x="4695" y="63"/>
                    <a:pt x="2848" y="3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57"/>
            <p:cNvSpPr/>
            <p:nvPr/>
          </p:nvSpPr>
          <p:spPr>
            <a:xfrm>
              <a:off x="3729200" y="603150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7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7"/>
                    <a:pt x="2763" y="4187"/>
                    <a:pt x="2780" y="4187"/>
                  </a:cubicBezTo>
                  <a:cubicBezTo>
                    <a:pt x="4594" y="4187"/>
                    <a:pt x="5529" y="2006"/>
                    <a:pt x="4276" y="674"/>
                  </a:cubicBezTo>
                  <a:cubicBezTo>
                    <a:pt x="3870" y="227"/>
                    <a:pt x="3320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57"/>
            <p:cNvSpPr/>
            <p:nvPr/>
          </p:nvSpPr>
          <p:spPr>
            <a:xfrm>
              <a:off x="3729850" y="96822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7" y="0"/>
                  </a:moveTo>
                  <a:cubicBezTo>
                    <a:pt x="2213" y="0"/>
                    <a:pt x="1670" y="221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5"/>
                  </a:cubicBezTo>
                  <a:cubicBezTo>
                    <a:pt x="4631" y="4135"/>
                    <a:pt x="5514" y="1887"/>
                    <a:pt x="4190" y="603"/>
                  </a:cubicBezTo>
                  <a:cubicBezTo>
                    <a:pt x="3798" y="201"/>
                    <a:pt x="3277" y="0"/>
                    <a:pt x="2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57"/>
            <p:cNvSpPr/>
            <p:nvPr/>
          </p:nvSpPr>
          <p:spPr>
            <a:xfrm>
              <a:off x="2269525" y="60387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95" y="83"/>
                    <a:pt x="2849" y="2"/>
                  </a:cubicBezTo>
                  <a:cubicBezTo>
                    <a:pt x="2816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57"/>
            <p:cNvSpPr/>
            <p:nvPr/>
          </p:nvSpPr>
          <p:spPr>
            <a:xfrm>
              <a:off x="2675425" y="300325"/>
              <a:ext cx="79300" cy="42550"/>
            </a:xfrm>
            <a:custGeom>
              <a:avLst/>
              <a:gdLst/>
              <a:ahLst/>
              <a:cxnLst/>
              <a:rect l="l" t="t" r="r" b="b"/>
              <a:pathLst>
                <a:path w="3172" h="1702" extrusionOk="0">
                  <a:moveTo>
                    <a:pt x="3172" y="1"/>
                  </a:moveTo>
                  <a:cubicBezTo>
                    <a:pt x="2108" y="442"/>
                    <a:pt x="1064" y="884"/>
                    <a:pt x="1" y="1346"/>
                  </a:cubicBezTo>
                  <a:cubicBezTo>
                    <a:pt x="344" y="1586"/>
                    <a:pt x="739" y="1702"/>
                    <a:pt x="1132" y="1702"/>
                  </a:cubicBezTo>
                  <a:cubicBezTo>
                    <a:pt x="1658" y="1702"/>
                    <a:pt x="2179" y="1495"/>
                    <a:pt x="2570" y="1105"/>
                  </a:cubicBezTo>
                  <a:cubicBezTo>
                    <a:pt x="2871" y="804"/>
                    <a:pt x="3092" y="422"/>
                    <a:pt x="3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57"/>
            <p:cNvSpPr/>
            <p:nvPr/>
          </p:nvSpPr>
          <p:spPr>
            <a:xfrm>
              <a:off x="1252825" y="1724425"/>
              <a:ext cx="48200" cy="79325"/>
            </a:xfrm>
            <a:custGeom>
              <a:avLst/>
              <a:gdLst/>
              <a:ahLst/>
              <a:cxnLst/>
              <a:rect l="l" t="t" r="r" b="b"/>
              <a:pathLst>
                <a:path w="1928" h="3173" extrusionOk="0">
                  <a:moveTo>
                    <a:pt x="1366" y="1"/>
                  </a:moveTo>
                  <a:cubicBezTo>
                    <a:pt x="884" y="1045"/>
                    <a:pt x="442" y="2108"/>
                    <a:pt x="1" y="3172"/>
                  </a:cubicBezTo>
                  <a:cubicBezTo>
                    <a:pt x="402" y="3092"/>
                    <a:pt x="784" y="2891"/>
                    <a:pt x="1085" y="2590"/>
                  </a:cubicBezTo>
                  <a:cubicBezTo>
                    <a:pt x="1807" y="1908"/>
                    <a:pt x="1928" y="804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57"/>
            <p:cNvSpPr/>
            <p:nvPr/>
          </p:nvSpPr>
          <p:spPr>
            <a:xfrm>
              <a:off x="1539150" y="133552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9" y="1"/>
                  </a:moveTo>
                  <a:cubicBezTo>
                    <a:pt x="955" y="1"/>
                    <a:pt x="0" y="2181"/>
                    <a:pt x="1253" y="3514"/>
                  </a:cubicBezTo>
                  <a:cubicBezTo>
                    <a:pt x="1654" y="3956"/>
                    <a:pt x="2202" y="4176"/>
                    <a:pt x="2749" y="4176"/>
                  </a:cubicBezTo>
                  <a:cubicBezTo>
                    <a:pt x="3271" y="4176"/>
                    <a:pt x="3792" y="3976"/>
                    <a:pt x="4184" y="3574"/>
                  </a:cubicBezTo>
                  <a:cubicBezTo>
                    <a:pt x="5529" y="2289"/>
                    <a:pt x="4646" y="41"/>
                    <a:pt x="2819" y="1"/>
                  </a:cubicBezTo>
                  <a:cubicBezTo>
                    <a:pt x="2802" y="1"/>
                    <a:pt x="2786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57"/>
            <p:cNvSpPr/>
            <p:nvPr/>
          </p:nvSpPr>
          <p:spPr>
            <a:xfrm>
              <a:off x="117405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55" y="1"/>
                  </a:moveTo>
                  <a:cubicBezTo>
                    <a:pt x="2747" y="1"/>
                    <a:pt x="2739" y="1"/>
                    <a:pt x="2730" y="1"/>
                  </a:cubicBezTo>
                  <a:cubicBezTo>
                    <a:pt x="904" y="21"/>
                    <a:pt x="1" y="2269"/>
                    <a:pt x="1305" y="3553"/>
                  </a:cubicBezTo>
                  <a:cubicBezTo>
                    <a:pt x="1700" y="3967"/>
                    <a:pt x="2225" y="4173"/>
                    <a:pt x="2750" y="4173"/>
                  </a:cubicBezTo>
                  <a:cubicBezTo>
                    <a:pt x="3294" y="4173"/>
                    <a:pt x="3837" y="3952"/>
                    <a:pt x="4236" y="3513"/>
                  </a:cubicBezTo>
                  <a:cubicBezTo>
                    <a:pt x="5535" y="2214"/>
                    <a:pt x="4586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57"/>
            <p:cNvSpPr/>
            <p:nvPr/>
          </p:nvSpPr>
          <p:spPr>
            <a:xfrm>
              <a:off x="1550400" y="1700625"/>
              <a:ext cx="114925" cy="103350"/>
            </a:xfrm>
            <a:custGeom>
              <a:avLst/>
              <a:gdLst/>
              <a:ahLst/>
              <a:cxnLst/>
              <a:rect l="l" t="t" r="r" b="b"/>
              <a:pathLst>
                <a:path w="4597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6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57"/>
            <p:cNvSpPr/>
            <p:nvPr/>
          </p:nvSpPr>
          <p:spPr>
            <a:xfrm>
              <a:off x="1903950" y="1335525"/>
              <a:ext cx="138725" cy="104350"/>
            </a:xfrm>
            <a:custGeom>
              <a:avLst/>
              <a:gdLst/>
              <a:ahLst/>
              <a:cxnLst/>
              <a:rect l="l" t="t" r="r" b="b"/>
              <a:pathLst>
                <a:path w="554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4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57"/>
            <p:cNvSpPr/>
            <p:nvPr/>
          </p:nvSpPr>
          <p:spPr>
            <a:xfrm>
              <a:off x="1174050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57"/>
            <p:cNvSpPr/>
            <p:nvPr/>
          </p:nvSpPr>
          <p:spPr>
            <a:xfrm>
              <a:off x="153885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44" y="4099"/>
                    <a:pt x="2690" y="4180"/>
                  </a:cubicBezTo>
                  <a:cubicBezTo>
                    <a:pt x="2715" y="4180"/>
                    <a:pt x="2740" y="4181"/>
                    <a:pt x="2765" y="4181"/>
                  </a:cubicBezTo>
                  <a:cubicBezTo>
                    <a:pt x="4564" y="4181"/>
                    <a:pt x="5524" y="2033"/>
                    <a:pt x="4296" y="687"/>
                  </a:cubicBezTo>
                  <a:cubicBezTo>
                    <a:pt x="3894" y="232"/>
                    <a:pt x="3330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57"/>
            <p:cNvSpPr/>
            <p:nvPr/>
          </p:nvSpPr>
          <p:spPr>
            <a:xfrm>
              <a:off x="1903800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8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57"/>
            <p:cNvSpPr/>
            <p:nvPr/>
          </p:nvSpPr>
          <p:spPr>
            <a:xfrm>
              <a:off x="1174050" y="2795025"/>
              <a:ext cx="138525" cy="104125"/>
            </a:xfrm>
            <a:custGeom>
              <a:avLst/>
              <a:gdLst/>
              <a:ahLst/>
              <a:cxnLst/>
              <a:rect l="l" t="t" r="r" b="b"/>
              <a:pathLst>
                <a:path w="5541" h="4165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2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57"/>
            <p:cNvSpPr/>
            <p:nvPr/>
          </p:nvSpPr>
          <p:spPr>
            <a:xfrm>
              <a:off x="153915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3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2" y="4176"/>
                    <a:pt x="2799" y="4176"/>
                  </a:cubicBezTo>
                  <a:cubicBezTo>
                    <a:pt x="4646" y="4136"/>
                    <a:pt x="552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57"/>
            <p:cNvSpPr/>
            <p:nvPr/>
          </p:nvSpPr>
          <p:spPr>
            <a:xfrm>
              <a:off x="1903675" y="2065150"/>
              <a:ext cx="138875" cy="104400"/>
            </a:xfrm>
            <a:custGeom>
              <a:avLst/>
              <a:gdLst/>
              <a:ahLst/>
              <a:cxnLst/>
              <a:rect l="l" t="t" r="r" b="b"/>
              <a:pathLst>
                <a:path w="5555" h="4176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58" y="4176"/>
                    <a:pt x="2767" y="4176"/>
                    <a:pt x="2775" y="4176"/>
                  </a:cubicBezTo>
                  <a:cubicBezTo>
                    <a:pt x="4605" y="4176"/>
                    <a:pt x="5554" y="1982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57"/>
            <p:cNvSpPr/>
            <p:nvPr/>
          </p:nvSpPr>
          <p:spPr>
            <a:xfrm>
              <a:off x="1539425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6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57"/>
            <p:cNvSpPr/>
            <p:nvPr/>
          </p:nvSpPr>
          <p:spPr>
            <a:xfrm>
              <a:off x="1903675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48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57"/>
            <p:cNvSpPr/>
            <p:nvPr/>
          </p:nvSpPr>
          <p:spPr>
            <a:xfrm>
              <a:off x="1903950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57"/>
            <p:cNvSpPr/>
            <p:nvPr/>
          </p:nvSpPr>
          <p:spPr>
            <a:xfrm>
              <a:off x="2999075" y="1700850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57"/>
            <p:cNvSpPr/>
            <p:nvPr/>
          </p:nvSpPr>
          <p:spPr>
            <a:xfrm>
              <a:off x="3375425" y="1335525"/>
              <a:ext cx="110625" cy="103700"/>
            </a:xfrm>
            <a:custGeom>
              <a:avLst/>
              <a:gdLst/>
              <a:ahLst/>
              <a:cxnLst/>
              <a:rect l="l" t="t" r="r" b="b"/>
              <a:pathLst>
                <a:path w="4425" h="4148" extrusionOk="0">
                  <a:moveTo>
                    <a:pt x="2315" y="0"/>
                  </a:moveTo>
                  <a:cubicBezTo>
                    <a:pt x="1822" y="0"/>
                    <a:pt x="1320" y="180"/>
                    <a:pt x="904" y="583"/>
                  </a:cubicBezTo>
                  <a:cubicBezTo>
                    <a:pt x="41" y="1346"/>
                    <a:pt x="1" y="2691"/>
                    <a:pt x="824" y="3494"/>
                  </a:cubicBezTo>
                  <a:cubicBezTo>
                    <a:pt x="1248" y="3945"/>
                    <a:pt x="1784" y="4148"/>
                    <a:pt x="2310" y="4148"/>
                  </a:cubicBezTo>
                  <a:cubicBezTo>
                    <a:pt x="3351" y="4148"/>
                    <a:pt x="4357" y="3355"/>
                    <a:pt x="4397" y="2129"/>
                  </a:cubicBezTo>
                  <a:cubicBezTo>
                    <a:pt x="4424" y="861"/>
                    <a:pt x="3393" y="0"/>
                    <a:pt x="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57"/>
            <p:cNvSpPr/>
            <p:nvPr/>
          </p:nvSpPr>
          <p:spPr>
            <a:xfrm>
              <a:off x="2268975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57"/>
            <p:cNvSpPr/>
            <p:nvPr/>
          </p:nvSpPr>
          <p:spPr>
            <a:xfrm>
              <a:off x="2634275" y="24299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68" y="0"/>
                  </a:moveTo>
                  <a:cubicBezTo>
                    <a:pt x="2248" y="0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12" y="0"/>
                    <a:pt x="2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57"/>
            <p:cNvSpPr/>
            <p:nvPr/>
          </p:nvSpPr>
          <p:spPr>
            <a:xfrm>
              <a:off x="3016300" y="2065900"/>
              <a:ext cx="110275" cy="103350"/>
            </a:xfrm>
            <a:custGeom>
              <a:avLst/>
              <a:gdLst/>
              <a:ahLst/>
              <a:cxnLst/>
              <a:rect l="l" t="t" r="r" b="b"/>
              <a:pathLst>
                <a:path w="4411" h="4134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24"/>
                    <a:pt x="1053" y="4134"/>
                    <a:pt x="2104" y="4134"/>
                  </a:cubicBezTo>
                  <a:cubicBezTo>
                    <a:pt x="2620" y="4134"/>
                    <a:pt x="3145" y="3939"/>
                    <a:pt x="3567" y="3503"/>
                  </a:cubicBezTo>
                  <a:cubicBezTo>
                    <a:pt x="4410" y="2700"/>
                    <a:pt x="4390" y="135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57"/>
            <p:cNvSpPr/>
            <p:nvPr/>
          </p:nvSpPr>
          <p:spPr>
            <a:xfrm>
              <a:off x="337592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4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4" y="3462"/>
                  </a:cubicBezTo>
                  <a:cubicBezTo>
                    <a:pt x="1186" y="3907"/>
                    <a:pt x="1745" y="4134"/>
                    <a:pt x="2307" y="4134"/>
                  </a:cubicBezTo>
                  <a:cubicBezTo>
                    <a:pt x="2810" y="4134"/>
                    <a:pt x="3316" y="3952"/>
                    <a:pt x="3714" y="3582"/>
                  </a:cubicBezTo>
                  <a:cubicBezTo>
                    <a:pt x="4537" y="2819"/>
                    <a:pt x="4597" y="1495"/>
                    <a:pt x="3835" y="672"/>
                  </a:cubicBezTo>
                  <a:cubicBezTo>
                    <a:pt x="3421" y="227"/>
                    <a:pt x="2863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57"/>
            <p:cNvSpPr/>
            <p:nvPr/>
          </p:nvSpPr>
          <p:spPr>
            <a:xfrm>
              <a:off x="3729475" y="1335525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5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57"/>
            <p:cNvSpPr/>
            <p:nvPr/>
          </p:nvSpPr>
          <p:spPr>
            <a:xfrm>
              <a:off x="263427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0" y="191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57"/>
            <p:cNvSpPr/>
            <p:nvPr/>
          </p:nvSpPr>
          <p:spPr>
            <a:xfrm>
              <a:off x="299957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2" y="178"/>
                    <a:pt x="1406" y="537"/>
                  </a:cubicBezTo>
                  <a:cubicBezTo>
                    <a:pt x="1" y="1741"/>
                    <a:pt x="764" y="4029"/>
                    <a:pt x="2610" y="4170"/>
                  </a:cubicBezTo>
                  <a:cubicBezTo>
                    <a:pt x="2668" y="4174"/>
                    <a:pt x="2724" y="4176"/>
                    <a:pt x="2780" y="4176"/>
                  </a:cubicBezTo>
                  <a:cubicBezTo>
                    <a:pt x="4522" y="4176"/>
                    <a:pt x="5503" y="2099"/>
                    <a:pt x="4316" y="737"/>
                  </a:cubicBezTo>
                  <a:cubicBezTo>
                    <a:pt x="3882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57"/>
            <p:cNvSpPr/>
            <p:nvPr/>
          </p:nvSpPr>
          <p:spPr>
            <a:xfrm>
              <a:off x="336440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6" y="0"/>
                  </a:moveTo>
                  <a:cubicBezTo>
                    <a:pt x="2260" y="0"/>
                    <a:pt x="1754" y="187"/>
                    <a:pt x="1365" y="567"/>
                  </a:cubicBezTo>
                  <a:cubicBezTo>
                    <a:pt x="0" y="1811"/>
                    <a:pt x="823" y="4099"/>
                    <a:pt x="2670" y="4180"/>
                  </a:cubicBezTo>
                  <a:cubicBezTo>
                    <a:pt x="2695" y="4180"/>
                    <a:pt x="2720" y="4181"/>
                    <a:pt x="2744" y="4181"/>
                  </a:cubicBezTo>
                  <a:cubicBezTo>
                    <a:pt x="4544" y="4181"/>
                    <a:pt x="5523" y="2033"/>
                    <a:pt x="4296" y="687"/>
                  </a:cubicBezTo>
                  <a:cubicBezTo>
                    <a:pt x="3894" y="232"/>
                    <a:pt x="3330" y="0"/>
                    <a:pt x="2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57"/>
            <p:cNvSpPr/>
            <p:nvPr/>
          </p:nvSpPr>
          <p:spPr>
            <a:xfrm>
              <a:off x="3729850" y="1699900"/>
              <a:ext cx="137875" cy="104350"/>
            </a:xfrm>
            <a:custGeom>
              <a:avLst/>
              <a:gdLst/>
              <a:ahLst/>
              <a:cxnLst/>
              <a:rect l="l" t="t" r="r" b="b"/>
              <a:pathLst>
                <a:path w="5515" h="4174" extrusionOk="0">
                  <a:moveTo>
                    <a:pt x="2747" y="1"/>
                  </a:moveTo>
                  <a:cubicBezTo>
                    <a:pt x="2206" y="1"/>
                    <a:pt x="1667" y="221"/>
                    <a:pt x="1279" y="661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1"/>
                    <a:pt x="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57"/>
            <p:cNvSpPr/>
            <p:nvPr/>
          </p:nvSpPr>
          <p:spPr>
            <a:xfrm>
              <a:off x="2999575" y="2795025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57"/>
            <p:cNvSpPr/>
            <p:nvPr/>
          </p:nvSpPr>
          <p:spPr>
            <a:xfrm>
              <a:off x="336467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0" y="0"/>
                  </a:moveTo>
                  <a:cubicBezTo>
                    <a:pt x="2202" y="0"/>
                    <a:pt x="1654" y="221"/>
                    <a:pt x="1254" y="663"/>
                  </a:cubicBezTo>
                  <a:cubicBezTo>
                    <a:pt x="0" y="1976"/>
                    <a:pt x="936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57"/>
            <p:cNvSpPr/>
            <p:nvPr/>
          </p:nvSpPr>
          <p:spPr>
            <a:xfrm>
              <a:off x="372920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57"/>
            <p:cNvSpPr/>
            <p:nvPr/>
          </p:nvSpPr>
          <p:spPr>
            <a:xfrm>
              <a:off x="3364450" y="279572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57"/>
            <p:cNvSpPr/>
            <p:nvPr/>
          </p:nvSpPr>
          <p:spPr>
            <a:xfrm>
              <a:off x="372920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88" y="0"/>
                  </a:moveTo>
                  <a:cubicBezTo>
                    <a:pt x="2268" y="0"/>
                    <a:pt x="1747" y="201"/>
                    <a:pt x="1345" y="603"/>
                  </a:cubicBezTo>
                  <a:cubicBezTo>
                    <a:pt x="0" y="1867"/>
                    <a:pt x="864" y="411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96"/>
                    <a:pt x="4276" y="663"/>
                  </a:cubicBezTo>
                  <a:cubicBezTo>
                    <a:pt x="3875" y="221"/>
                    <a:pt x="3332" y="0"/>
                    <a:pt x="2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57"/>
            <p:cNvSpPr/>
            <p:nvPr/>
          </p:nvSpPr>
          <p:spPr>
            <a:xfrm>
              <a:off x="3729975" y="27952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0"/>
                  </a:moveTo>
                  <a:cubicBezTo>
                    <a:pt x="2201" y="0"/>
                    <a:pt x="1662" y="216"/>
                    <a:pt x="1274" y="645"/>
                  </a:cubicBezTo>
                  <a:cubicBezTo>
                    <a:pt x="1" y="1958"/>
                    <a:pt x="916" y="4159"/>
                    <a:pt x="2730" y="4159"/>
                  </a:cubicBezTo>
                  <a:cubicBezTo>
                    <a:pt x="2747" y="4159"/>
                    <a:pt x="2763" y="4158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0"/>
                    <a:pt x="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57"/>
            <p:cNvSpPr/>
            <p:nvPr/>
          </p:nvSpPr>
          <p:spPr>
            <a:xfrm>
              <a:off x="227900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4" y="528"/>
                  </a:cubicBezTo>
                  <a:cubicBezTo>
                    <a:pt x="12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57"/>
            <p:cNvSpPr/>
            <p:nvPr/>
          </p:nvSpPr>
          <p:spPr>
            <a:xfrm>
              <a:off x="2280525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5" y="1"/>
                  </a:moveTo>
                  <a:cubicBezTo>
                    <a:pt x="1802" y="1"/>
                    <a:pt x="1299" y="178"/>
                    <a:pt x="883" y="575"/>
                  </a:cubicBezTo>
                  <a:cubicBezTo>
                    <a:pt x="20" y="1358"/>
                    <a:pt x="0" y="2703"/>
                    <a:pt x="823" y="3506"/>
                  </a:cubicBezTo>
                  <a:cubicBezTo>
                    <a:pt x="1248" y="3944"/>
                    <a:pt x="1778" y="4141"/>
                    <a:pt x="2299" y="4141"/>
                  </a:cubicBezTo>
                  <a:cubicBezTo>
                    <a:pt x="3351" y="4141"/>
                    <a:pt x="4362" y="3337"/>
                    <a:pt x="4376" y="2101"/>
                  </a:cubicBezTo>
                  <a:cubicBezTo>
                    <a:pt x="4403" y="848"/>
                    <a:pt x="3373" y="1"/>
                    <a:pt x="2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57"/>
            <p:cNvSpPr/>
            <p:nvPr/>
          </p:nvSpPr>
          <p:spPr>
            <a:xfrm>
              <a:off x="2651500" y="1335700"/>
              <a:ext cx="109750" cy="103600"/>
            </a:xfrm>
            <a:custGeom>
              <a:avLst/>
              <a:gdLst/>
              <a:ahLst/>
              <a:cxnLst/>
              <a:rect l="l" t="t" r="r" b="b"/>
              <a:pathLst>
                <a:path w="4390" h="4144" extrusionOk="0">
                  <a:moveTo>
                    <a:pt x="2100" y="1"/>
                  </a:moveTo>
                  <a:cubicBezTo>
                    <a:pt x="1045" y="1"/>
                    <a:pt x="28" y="817"/>
                    <a:pt x="14" y="2062"/>
                  </a:cubicBezTo>
                  <a:cubicBezTo>
                    <a:pt x="1" y="3316"/>
                    <a:pt x="1024" y="4144"/>
                    <a:pt x="2091" y="4144"/>
                  </a:cubicBezTo>
                  <a:cubicBezTo>
                    <a:pt x="2594" y="4144"/>
                    <a:pt x="3108" y="3959"/>
                    <a:pt x="3527" y="3547"/>
                  </a:cubicBezTo>
                  <a:cubicBezTo>
                    <a:pt x="4390" y="2764"/>
                    <a:pt x="4390" y="1419"/>
                    <a:pt x="3547" y="616"/>
                  </a:cubicBezTo>
                  <a:cubicBezTo>
                    <a:pt x="3128" y="191"/>
                    <a:pt x="2609" y="1"/>
                    <a:pt x="2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57"/>
            <p:cNvSpPr/>
            <p:nvPr/>
          </p:nvSpPr>
          <p:spPr>
            <a:xfrm>
              <a:off x="2280525" y="2065500"/>
              <a:ext cx="109750" cy="103725"/>
            </a:xfrm>
            <a:custGeom>
              <a:avLst/>
              <a:gdLst/>
              <a:ahLst/>
              <a:cxnLst/>
              <a:rect l="l" t="t" r="r" b="b"/>
              <a:pathLst>
                <a:path w="4390" h="4149" extrusionOk="0">
                  <a:moveTo>
                    <a:pt x="2288" y="1"/>
                  </a:moveTo>
                  <a:cubicBezTo>
                    <a:pt x="1790" y="1"/>
                    <a:pt x="1283" y="182"/>
                    <a:pt x="863" y="589"/>
                  </a:cubicBezTo>
                  <a:cubicBezTo>
                    <a:pt x="20" y="1372"/>
                    <a:pt x="0" y="2716"/>
                    <a:pt x="843" y="3519"/>
                  </a:cubicBezTo>
                  <a:cubicBezTo>
                    <a:pt x="1265" y="3954"/>
                    <a:pt x="1788" y="4149"/>
                    <a:pt x="2302" y="4149"/>
                  </a:cubicBezTo>
                  <a:cubicBezTo>
                    <a:pt x="3353" y="4149"/>
                    <a:pt x="4362" y="3334"/>
                    <a:pt x="4376" y="2094"/>
                  </a:cubicBezTo>
                  <a:cubicBezTo>
                    <a:pt x="4389" y="846"/>
                    <a:pt x="3363" y="1"/>
                    <a:pt x="2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57"/>
            <p:cNvSpPr/>
            <p:nvPr/>
          </p:nvSpPr>
          <p:spPr>
            <a:xfrm>
              <a:off x="2634825" y="1700800"/>
              <a:ext cx="137975" cy="104225"/>
            </a:xfrm>
            <a:custGeom>
              <a:avLst/>
              <a:gdLst/>
              <a:ahLst/>
              <a:cxnLst/>
              <a:rect l="l" t="t" r="r" b="b"/>
              <a:pathLst>
                <a:path w="5519" h="4169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3" y="3937"/>
                    <a:pt x="2182" y="4169"/>
                    <a:pt x="2742" y="4169"/>
                  </a:cubicBezTo>
                  <a:cubicBezTo>
                    <a:pt x="3252" y="4169"/>
                    <a:pt x="3762" y="3978"/>
                    <a:pt x="4154" y="3595"/>
                  </a:cubicBezTo>
                  <a:cubicBezTo>
                    <a:pt x="5519" y="2331"/>
                    <a:pt x="4675" y="6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57"/>
            <p:cNvSpPr/>
            <p:nvPr/>
          </p:nvSpPr>
          <p:spPr>
            <a:xfrm>
              <a:off x="299907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3" y="4180"/>
                    <a:pt x="3845" y="3964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57"/>
            <p:cNvSpPr/>
            <p:nvPr/>
          </p:nvSpPr>
          <p:spPr>
            <a:xfrm>
              <a:off x="2268975" y="2429975"/>
              <a:ext cx="138450" cy="104425"/>
            </a:xfrm>
            <a:custGeom>
              <a:avLst/>
              <a:gdLst/>
              <a:ahLst/>
              <a:cxnLst/>
              <a:rect l="l" t="t" r="r" b="b"/>
              <a:pathLst>
                <a:path w="5538" h="4177" extrusionOk="0">
                  <a:moveTo>
                    <a:pt x="2776" y="1"/>
                  </a:moveTo>
                  <a:cubicBezTo>
                    <a:pt x="2272" y="1"/>
                    <a:pt x="1764" y="192"/>
                    <a:pt x="1365" y="582"/>
                  </a:cubicBezTo>
                  <a:cubicBezTo>
                    <a:pt x="0" y="1826"/>
                    <a:pt x="84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38" y="2023"/>
                    <a:pt x="4296" y="702"/>
                  </a:cubicBezTo>
                  <a:cubicBezTo>
                    <a:pt x="3894" y="237"/>
                    <a:pt x="3337" y="1"/>
                    <a:pt x="2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57"/>
            <p:cNvSpPr/>
            <p:nvPr/>
          </p:nvSpPr>
          <p:spPr>
            <a:xfrm>
              <a:off x="265150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9" y="0"/>
                    <a:pt x="28" y="804"/>
                    <a:pt x="14" y="2040"/>
                  </a:cubicBezTo>
                  <a:cubicBezTo>
                    <a:pt x="1" y="3299"/>
                    <a:pt x="1022" y="4138"/>
                    <a:pt x="2093" y="4138"/>
                  </a:cubicBezTo>
                  <a:cubicBezTo>
                    <a:pt x="2594" y="4138"/>
                    <a:pt x="3105" y="3954"/>
                    <a:pt x="3527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57"/>
            <p:cNvSpPr/>
            <p:nvPr/>
          </p:nvSpPr>
          <p:spPr>
            <a:xfrm>
              <a:off x="4097025" y="968425"/>
              <a:ext cx="138875" cy="104200"/>
            </a:xfrm>
            <a:custGeom>
              <a:avLst/>
              <a:gdLst/>
              <a:ahLst/>
              <a:cxnLst/>
              <a:rect l="l" t="t" r="r" b="b"/>
              <a:pathLst>
                <a:path w="5555" h="4168" extrusionOk="0">
                  <a:moveTo>
                    <a:pt x="2780" y="0"/>
                  </a:moveTo>
                  <a:cubicBezTo>
                    <a:pt x="2252" y="0"/>
                    <a:pt x="1724" y="206"/>
                    <a:pt x="1325" y="615"/>
                  </a:cubicBezTo>
                  <a:cubicBezTo>
                    <a:pt x="0" y="1919"/>
                    <a:pt x="923" y="4167"/>
                    <a:pt x="2770" y="4167"/>
                  </a:cubicBezTo>
                  <a:cubicBezTo>
                    <a:pt x="2778" y="4168"/>
                    <a:pt x="2786" y="4168"/>
                    <a:pt x="2795" y="4168"/>
                  </a:cubicBezTo>
                  <a:cubicBezTo>
                    <a:pt x="4625" y="4168"/>
                    <a:pt x="5554" y="1934"/>
                    <a:pt x="4255" y="635"/>
                  </a:cubicBezTo>
                  <a:cubicBezTo>
                    <a:pt x="3851" y="211"/>
                    <a:pt x="3316" y="0"/>
                    <a:pt x="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57"/>
            <p:cNvSpPr/>
            <p:nvPr/>
          </p:nvSpPr>
          <p:spPr>
            <a:xfrm>
              <a:off x="4462600" y="603900"/>
              <a:ext cx="138250" cy="104375"/>
            </a:xfrm>
            <a:custGeom>
              <a:avLst/>
              <a:gdLst/>
              <a:ahLst/>
              <a:cxnLst/>
              <a:rect l="l" t="t" r="r" b="b"/>
              <a:pathLst>
                <a:path w="5530" h="4175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1" y="4174"/>
                    <a:pt x="2752" y="4174"/>
                  </a:cubicBezTo>
                  <a:cubicBezTo>
                    <a:pt x="3275" y="4174"/>
                    <a:pt x="3800" y="3968"/>
                    <a:pt x="4204" y="3554"/>
                  </a:cubicBezTo>
                  <a:cubicBezTo>
                    <a:pt x="5529" y="2290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57"/>
            <p:cNvSpPr/>
            <p:nvPr/>
          </p:nvSpPr>
          <p:spPr>
            <a:xfrm>
              <a:off x="4845200" y="300325"/>
              <a:ext cx="79300" cy="42625"/>
            </a:xfrm>
            <a:custGeom>
              <a:avLst/>
              <a:gdLst/>
              <a:ahLst/>
              <a:cxnLst/>
              <a:rect l="l" t="t" r="r" b="b"/>
              <a:pathLst>
                <a:path w="3172" h="1705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422"/>
                    <a:pt x="301" y="804"/>
                    <a:pt x="602" y="1085"/>
                  </a:cubicBezTo>
                  <a:cubicBezTo>
                    <a:pt x="998" y="1492"/>
                    <a:pt x="1529" y="1704"/>
                    <a:pt x="2062" y="1704"/>
                  </a:cubicBezTo>
                  <a:cubicBezTo>
                    <a:pt x="2448" y="1704"/>
                    <a:pt x="2835" y="1593"/>
                    <a:pt x="3172" y="1366"/>
                  </a:cubicBezTo>
                  <a:cubicBezTo>
                    <a:pt x="2128" y="884"/>
                    <a:pt x="1064" y="4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57"/>
            <p:cNvSpPr/>
            <p:nvPr/>
          </p:nvSpPr>
          <p:spPr>
            <a:xfrm>
              <a:off x="446232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1"/>
                  </a:moveTo>
                  <a:cubicBezTo>
                    <a:pt x="2228" y="1"/>
                    <a:pt x="1696" y="211"/>
                    <a:pt x="1305" y="633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3"/>
                  </a:cubicBezTo>
                  <a:cubicBezTo>
                    <a:pt x="3824" y="211"/>
                    <a:pt x="3292" y="1"/>
                    <a:pt x="2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57"/>
            <p:cNvSpPr/>
            <p:nvPr/>
          </p:nvSpPr>
          <p:spPr>
            <a:xfrm>
              <a:off x="4840175" y="602850"/>
              <a:ext cx="115450" cy="103525"/>
            </a:xfrm>
            <a:custGeom>
              <a:avLst/>
              <a:gdLst/>
              <a:ahLst/>
              <a:cxnLst/>
              <a:rect l="l" t="t" r="r" b="b"/>
              <a:pathLst>
                <a:path w="4618" h="4141" extrusionOk="0">
                  <a:moveTo>
                    <a:pt x="2244" y="1"/>
                  </a:moveTo>
                  <a:cubicBezTo>
                    <a:pt x="1770" y="1"/>
                    <a:pt x="1297" y="179"/>
                    <a:pt x="904" y="545"/>
                  </a:cubicBezTo>
                  <a:cubicBezTo>
                    <a:pt x="81" y="1308"/>
                    <a:pt x="0" y="2572"/>
                    <a:pt x="743" y="3415"/>
                  </a:cubicBezTo>
                  <a:cubicBezTo>
                    <a:pt x="1157" y="3897"/>
                    <a:pt x="1734" y="4141"/>
                    <a:pt x="2312" y="4141"/>
                  </a:cubicBezTo>
                  <a:cubicBezTo>
                    <a:pt x="2771" y="4141"/>
                    <a:pt x="3232" y="3987"/>
                    <a:pt x="3613" y="3676"/>
                  </a:cubicBezTo>
                  <a:cubicBezTo>
                    <a:pt x="4517" y="2954"/>
                    <a:pt x="4617" y="1609"/>
                    <a:pt x="3814" y="746"/>
                  </a:cubicBezTo>
                  <a:cubicBezTo>
                    <a:pt x="3377" y="255"/>
                    <a:pt x="2810" y="1"/>
                    <a:pt x="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57"/>
            <p:cNvSpPr/>
            <p:nvPr/>
          </p:nvSpPr>
          <p:spPr>
            <a:xfrm>
              <a:off x="4827125" y="968475"/>
              <a:ext cx="139025" cy="104150"/>
            </a:xfrm>
            <a:custGeom>
              <a:avLst/>
              <a:gdLst/>
              <a:ahLst/>
              <a:cxnLst/>
              <a:rect l="l" t="t" r="r" b="b"/>
              <a:pathLst>
                <a:path w="5561" h="4166" extrusionOk="0">
                  <a:moveTo>
                    <a:pt x="2781" y="1"/>
                  </a:moveTo>
                  <a:cubicBezTo>
                    <a:pt x="2249" y="1"/>
                    <a:pt x="1717" y="211"/>
                    <a:pt x="1325" y="633"/>
                  </a:cubicBezTo>
                  <a:cubicBezTo>
                    <a:pt x="1" y="1917"/>
                    <a:pt x="924" y="4165"/>
                    <a:pt x="2791" y="4165"/>
                  </a:cubicBezTo>
                  <a:cubicBezTo>
                    <a:pt x="4637" y="4165"/>
                    <a:pt x="5561" y="1917"/>
                    <a:pt x="4236" y="633"/>
                  </a:cubicBezTo>
                  <a:cubicBezTo>
                    <a:pt x="3844" y="211"/>
                    <a:pt x="3312" y="1"/>
                    <a:pt x="2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57"/>
            <p:cNvSpPr/>
            <p:nvPr/>
          </p:nvSpPr>
          <p:spPr>
            <a:xfrm>
              <a:off x="519272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2" y="1"/>
                  </a:moveTo>
                  <a:cubicBezTo>
                    <a:pt x="2207" y="1"/>
                    <a:pt x="1664" y="222"/>
                    <a:pt x="1274" y="664"/>
                  </a:cubicBezTo>
                  <a:cubicBezTo>
                    <a:pt x="0" y="1977"/>
                    <a:pt x="935" y="4157"/>
                    <a:pt x="2749" y="4157"/>
                  </a:cubicBezTo>
                  <a:cubicBezTo>
                    <a:pt x="2766" y="4157"/>
                    <a:pt x="2782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57"/>
            <p:cNvSpPr/>
            <p:nvPr/>
          </p:nvSpPr>
          <p:spPr>
            <a:xfrm>
              <a:off x="5193000" y="9686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5"/>
                    <a:pt x="1222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6" y="4177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3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57"/>
            <p:cNvSpPr/>
            <p:nvPr/>
          </p:nvSpPr>
          <p:spPr>
            <a:xfrm>
              <a:off x="5557375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57"/>
            <p:cNvSpPr/>
            <p:nvPr/>
          </p:nvSpPr>
          <p:spPr>
            <a:xfrm>
              <a:off x="4097150" y="238600"/>
              <a:ext cx="138875" cy="104425"/>
            </a:xfrm>
            <a:custGeom>
              <a:avLst/>
              <a:gdLst/>
              <a:ahLst/>
              <a:cxnLst/>
              <a:rect l="l" t="t" r="r" b="b"/>
              <a:pathLst>
                <a:path w="5555" h="4177" extrusionOk="0">
                  <a:moveTo>
                    <a:pt x="2780" y="1"/>
                  </a:moveTo>
                  <a:cubicBezTo>
                    <a:pt x="950" y="1"/>
                    <a:pt x="1" y="2215"/>
                    <a:pt x="1300" y="3534"/>
                  </a:cubicBezTo>
                  <a:cubicBezTo>
                    <a:pt x="1696" y="3960"/>
                    <a:pt x="2236" y="4176"/>
                    <a:pt x="2777" y="4176"/>
                  </a:cubicBezTo>
                  <a:cubicBezTo>
                    <a:pt x="3305" y="4176"/>
                    <a:pt x="3834" y="3970"/>
                    <a:pt x="4230" y="3554"/>
                  </a:cubicBezTo>
                  <a:cubicBezTo>
                    <a:pt x="5555" y="2269"/>
                    <a:pt x="4652" y="21"/>
                    <a:pt x="2805" y="1"/>
                  </a:cubicBezTo>
                  <a:cubicBezTo>
                    <a:pt x="2797" y="1"/>
                    <a:pt x="2789" y="1"/>
                    <a:pt x="2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57"/>
            <p:cNvSpPr/>
            <p:nvPr/>
          </p:nvSpPr>
          <p:spPr>
            <a:xfrm>
              <a:off x="4097525" y="603300"/>
              <a:ext cx="137950" cy="104575"/>
            </a:xfrm>
            <a:custGeom>
              <a:avLst/>
              <a:gdLst/>
              <a:ahLst/>
              <a:cxnLst/>
              <a:rect l="l" t="t" r="r" b="b"/>
              <a:pathLst>
                <a:path w="5518" h="4183" extrusionOk="0">
                  <a:moveTo>
                    <a:pt x="2766" y="1"/>
                  </a:moveTo>
                  <a:cubicBezTo>
                    <a:pt x="2260" y="1"/>
                    <a:pt x="1754" y="188"/>
                    <a:pt x="1365" y="567"/>
                  </a:cubicBezTo>
                  <a:cubicBezTo>
                    <a:pt x="0" y="1812"/>
                    <a:pt x="823" y="4100"/>
                    <a:pt x="2690" y="4180"/>
                  </a:cubicBezTo>
                  <a:cubicBezTo>
                    <a:pt x="2723" y="4182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8"/>
                  </a:cubicBezTo>
                  <a:cubicBezTo>
                    <a:pt x="3894" y="233"/>
                    <a:pt x="3330" y="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57"/>
            <p:cNvSpPr/>
            <p:nvPr/>
          </p:nvSpPr>
          <p:spPr>
            <a:xfrm>
              <a:off x="4462475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9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09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57"/>
            <p:cNvSpPr/>
            <p:nvPr/>
          </p:nvSpPr>
          <p:spPr>
            <a:xfrm>
              <a:off x="4827625" y="17008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57"/>
            <p:cNvSpPr/>
            <p:nvPr/>
          </p:nvSpPr>
          <p:spPr>
            <a:xfrm>
              <a:off x="5203475" y="1335525"/>
              <a:ext cx="110600" cy="103700"/>
            </a:xfrm>
            <a:custGeom>
              <a:avLst/>
              <a:gdLst/>
              <a:ahLst/>
              <a:cxnLst/>
              <a:rect l="l" t="t" r="r" b="b"/>
              <a:pathLst>
                <a:path w="4424" h="4148" extrusionOk="0">
                  <a:moveTo>
                    <a:pt x="2314" y="0"/>
                  </a:moveTo>
                  <a:cubicBezTo>
                    <a:pt x="1822" y="0"/>
                    <a:pt x="1319" y="180"/>
                    <a:pt x="904" y="583"/>
                  </a:cubicBezTo>
                  <a:cubicBezTo>
                    <a:pt x="41" y="1346"/>
                    <a:pt x="1" y="2691"/>
                    <a:pt x="823" y="3494"/>
                  </a:cubicBezTo>
                  <a:cubicBezTo>
                    <a:pt x="1255" y="3945"/>
                    <a:pt x="1795" y="4148"/>
                    <a:pt x="2323" y="4148"/>
                  </a:cubicBezTo>
                  <a:cubicBezTo>
                    <a:pt x="3369" y="4148"/>
                    <a:pt x="4370" y="3355"/>
                    <a:pt x="4396" y="2129"/>
                  </a:cubicBezTo>
                  <a:cubicBezTo>
                    <a:pt x="4424" y="861"/>
                    <a:pt x="3392" y="0"/>
                    <a:pt x="2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57"/>
            <p:cNvSpPr/>
            <p:nvPr/>
          </p:nvSpPr>
          <p:spPr>
            <a:xfrm>
              <a:off x="4097025" y="2795075"/>
              <a:ext cx="139000" cy="104600"/>
            </a:xfrm>
            <a:custGeom>
              <a:avLst/>
              <a:gdLst/>
              <a:ahLst/>
              <a:cxnLst/>
              <a:rect l="l" t="t" r="r" b="b"/>
              <a:pathLst>
                <a:path w="5560" h="4184" extrusionOk="0">
                  <a:moveTo>
                    <a:pt x="2781" y="1"/>
                  </a:moveTo>
                  <a:cubicBezTo>
                    <a:pt x="2252" y="1"/>
                    <a:pt x="1724" y="211"/>
                    <a:pt x="1325" y="630"/>
                  </a:cubicBezTo>
                  <a:cubicBezTo>
                    <a:pt x="0" y="1935"/>
                    <a:pt x="923" y="4163"/>
                    <a:pt x="2770" y="4183"/>
                  </a:cubicBezTo>
                  <a:cubicBezTo>
                    <a:pt x="4617" y="4183"/>
                    <a:pt x="5560" y="1955"/>
                    <a:pt x="4255" y="650"/>
                  </a:cubicBezTo>
                  <a:cubicBezTo>
                    <a:pt x="3852" y="216"/>
                    <a:pt x="3316" y="1"/>
                    <a:pt x="2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57"/>
            <p:cNvSpPr/>
            <p:nvPr/>
          </p:nvSpPr>
          <p:spPr>
            <a:xfrm>
              <a:off x="4462325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0" y="0"/>
                  </a:moveTo>
                  <a:cubicBezTo>
                    <a:pt x="2238" y="0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07" y="0"/>
                    <a:pt x="2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57"/>
            <p:cNvSpPr/>
            <p:nvPr/>
          </p:nvSpPr>
          <p:spPr>
            <a:xfrm>
              <a:off x="4844500" y="206590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24"/>
                    <a:pt x="1049" y="4134"/>
                    <a:pt x="2099" y="4134"/>
                  </a:cubicBezTo>
                  <a:cubicBezTo>
                    <a:pt x="2614" y="4134"/>
                    <a:pt x="3138" y="3939"/>
                    <a:pt x="3561" y="3503"/>
                  </a:cubicBezTo>
                  <a:cubicBezTo>
                    <a:pt x="4404" y="2700"/>
                    <a:pt x="4384" y="135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57"/>
            <p:cNvSpPr/>
            <p:nvPr/>
          </p:nvSpPr>
          <p:spPr>
            <a:xfrm>
              <a:off x="520397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7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57"/>
            <p:cNvSpPr/>
            <p:nvPr/>
          </p:nvSpPr>
          <p:spPr>
            <a:xfrm>
              <a:off x="5557525" y="1335525"/>
              <a:ext cx="138225" cy="104350"/>
            </a:xfrm>
            <a:custGeom>
              <a:avLst/>
              <a:gdLst/>
              <a:ahLst/>
              <a:cxnLst/>
              <a:rect l="l" t="t" r="r" b="b"/>
              <a:pathLst>
                <a:path w="552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57"/>
            <p:cNvSpPr/>
            <p:nvPr/>
          </p:nvSpPr>
          <p:spPr>
            <a:xfrm>
              <a:off x="446232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17"/>
                    <a:pt x="924" y="4165"/>
                    <a:pt x="2770" y="4165"/>
                  </a:cubicBezTo>
                  <a:cubicBezTo>
                    <a:pt x="4617" y="4165"/>
                    <a:pt x="5520" y="191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57"/>
            <p:cNvSpPr/>
            <p:nvPr/>
          </p:nvSpPr>
          <p:spPr>
            <a:xfrm>
              <a:off x="482762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57"/>
            <p:cNvSpPr/>
            <p:nvPr/>
          </p:nvSpPr>
          <p:spPr>
            <a:xfrm>
              <a:off x="5192425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24" y="4099"/>
                    <a:pt x="2670" y="4180"/>
                  </a:cubicBezTo>
                  <a:cubicBezTo>
                    <a:pt x="2695" y="4180"/>
                    <a:pt x="2720" y="4181"/>
                    <a:pt x="2745" y="4181"/>
                  </a:cubicBezTo>
                  <a:cubicBezTo>
                    <a:pt x="4544" y="4181"/>
                    <a:pt x="5524" y="2033"/>
                    <a:pt x="4296" y="687"/>
                  </a:cubicBezTo>
                  <a:cubicBezTo>
                    <a:pt x="3894" y="232"/>
                    <a:pt x="3331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57"/>
            <p:cNvSpPr/>
            <p:nvPr/>
          </p:nvSpPr>
          <p:spPr>
            <a:xfrm>
              <a:off x="5557375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9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57"/>
            <p:cNvSpPr/>
            <p:nvPr/>
          </p:nvSpPr>
          <p:spPr>
            <a:xfrm>
              <a:off x="4827125" y="2795025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57"/>
            <p:cNvSpPr/>
            <p:nvPr/>
          </p:nvSpPr>
          <p:spPr>
            <a:xfrm>
              <a:off x="519272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4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57"/>
            <p:cNvSpPr/>
            <p:nvPr/>
          </p:nvSpPr>
          <p:spPr>
            <a:xfrm>
              <a:off x="555725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38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57"/>
            <p:cNvSpPr/>
            <p:nvPr/>
          </p:nvSpPr>
          <p:spPr>
            <a:xfrm>
              <a:off x="5193000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57"/>
            <p:cNvSpPr/>
            <p:nvPr/>
          </p:nvSpPr>
          <p:spPr>
            <a:xfrm>
              <a:off x="5557250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49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57"/>
            <p:cNvSpPr/>
            <p:nvPr/>
          </p:nvSpPr>
          <p:spPr>
            <a:xfrm>
              <a:off x="5557525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57"/>
            <p:cNvSpPr/>
            <p:nvPr/>
          </p:nvSpPr>
          <p:spPr>
            <a:xfrm>
              <a:off x="410705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0"/>
                  </a:moveTo>
                  <a:cubicBezTo>
                    <a:pt x="1893" y="0"/>
                    <a:pt x="1424" y="174"/>
                    <a:pt x="1024" y="528"/>
                  </a:cubicBezTo>
                  <a:cubicBezTo>
                    <a:pt x="121" y="1271"/>
                    <a:pt x="1" y="2615"/>
                    <a:pt x="763" y="3499"/>
                  </a:cubicBezTo>
                  <a:cubicBezTo>
                    <a:pt x="1183" y="3972"/>
                    <a:pt x="1763" y="4214"/>
                    <a:pt x="2345" y="4214"/>
                  </a:cubicBezTo>
                  <a:cubicBezTo>
                    <a:pt x="2849" y="4214"/>
                    <a:pt x="3353" y="4032"/>
                    <a:pt x="3754" y="3659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4"/>
                    <a:pt x="2933" y="0"/>
                    <a:pt x="2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57"/>
            <p:cNvSpPr/>
            <p:nvPr/>
          </p:nvSpPr>
          <p:spPr>
            <a:xfrm>
              <a:off x="4108550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6" y="1"/>
                  </a:moveTo>
                  <a:cubicBezTo>
                    <a:pt x="1803" y="1"/>
                    <a:pt x="1300" y="178"/>
                    <a:pt x="884" y="575"/>
                  </a:cubicBezTo>
                  <a:cubicBezTo>
                    <a:pt x="21" y="1358"/>
                    <a:pt x="1" y="2703"/>
                    <a:pt x="844" y="3506"/>
                  </a:cubicBezTo>
                  <a:cubicBezTo>
                    <a:pt x="1262" y="3944"/>
                    <a:pt x="1788" y="4141"/>
                    <a:pt x="2306" y="4141"/>
                  </a:cubicBezTo>
                  <a:cubicBezTo>
                    <a:pt x="3352" y="4141"/>
                    <a:pt x="4363" y="3337"/>
                    <a:pt x="4376" y="2101"/>
                  </a:cubicBezTo>
                  <a:cubicBezTo>
                    <a:pt x="4404" y="848"/>
                    <a:pt x="3374" y="1"/>
                    <a:pt x="2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57"/>
            <p:cNvSpPr/>
            <p:nvPr/>
          </p:nvSpPr>
          <p:spPr>
            <a:xfrm>
              <a:off x="4479875" y="1335700"/>
              <a:ext cx="109925" cy="103600"/>
            </a:xfrm>
            <a:custGeom>
              <a:avLst/>
              <a:gdLst/>
              <a:ahLst/>
              <a:cxnLst/>
              <a:rect l="l" t="t" r="r" b="b"/>
              <a:pathLst>
                <a:path w="4397" h="4144" extrusionOk="0">
                  <a:moveTo>
                    <a:pt x="2092" y="1"/>
                  </a:moveTo>
                  <a:cubicBezTo>
                    <a:pt x="1031" y="1"/>
                    <a:pt x="14" y="817"/>
                    <a:pt x="1" y="2062"/>
                  </a:cubicBezTo>
                  <a:cubicBezTo>
                    <a:pt x="1" y="3316"/>
                    <a:pt x="1019" y="4144"/>
                    <a:pt x="2081" y="4144"/>
                  </a:cubicBezTo>
                  <a:cubicBezTo>
                    <a:pt x="2583" y="4144"/>
                    <a:pt x="3095" y="3959"/>
                    <a:pt x="3513" y="3547"/>
                  </a:cubicBezTo>
                  <a:cubicBezTo>
                    <a:pt x="4377" y="2764"/>
                    <a:pt x="4397" y="1419"/>
                    <a:pt x="3554" y="616"/>
                  </a:cubicBezTo>
                  <a:cubicBezTo>
                    <a:pt x="3128" y="191"/>
                    <a:pt x="2605" y="1"/>
                    <a:pt x="2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57"/>
            <p:cNvSpPr/>
            <p:nvPr/>
          </p:nvSpPr>
          <p:spPr>
            <a:xfrm>
              <a:off x="4108550" y="2065500"/>
              <a:ext cx="109775" cy="103725"/>
            </a:xfrm>
            <a:custGeom>
              <a:avLst/>
              <a:gdLst/>
              <a:ahLst/>
              <a:cxnLst/>
              <a:rect l="l" t="t" r="r" b="b"/>
              <a:pathLst>
                <a:path w="4391" h="4149" extrusionOk="0">
                  <a:moveTo>
                    <a:pt x="2289" y="1"/>
                  </a:moveTo>
                  <a:cubicBezTo>
                    <a:pt x="1791" y="1"/>
                    <a:pt x="1283" y="182"/>
                    <a:pt x="864" y="589"/>
                  </a:cubicBezTo>
                  <a:cubicBezTo>
                    <a:pt x="21" y="1372"/>
                    <a:pt x="1" y="2716"/>
                    <a:pt x="844" y="3519"/>
                  </a:cubicBezTo>
                  <a:cubicBezTo>
                    <a:pt x="1266" y="3954"/>
                    <a:pt x="1789" y="4149"/>
                    <a:pt x="2303" y="4149"/>
                  </a:cubicBezTo>
                  <a:cubicBezTo>
                    <a:pt x="3354" y="4149"/>
                    <a:pt x="4363" y="3334"/>
                    <a:pt x="4376" y="2094"/>
                  </a:cubicBezTo>
                  <a:cubicBezTo>
                    <a:pt x="4390" y="846"/>
                    <a:pt x="3363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57"/>
            <p:cNvSpPr/>
            <p:nvPr/>
          </p:nvSpPr>
          <p:spPr>
            <a:xfrm>
              <a:off x="4462750" y="1700325"/>
              <a:ext cx="138100" cy="104700"/>
            </a:xfrm>
            <a:custGeom>
              <a:avLst/>
              <a:gdLst/>
              <a:ahLst/>
              <a:cxnLst/>
              <a:rect l="l" t="t" r="r" b="b"/>
              <a:pathLst>
                <a:path w="5524" h="4188" extrusionOk="0">
                  <a:moveTo>
                    <a:pt x="2759" y="0"/>
                  </a:moveTo>
                  <a:cubicBezTo>
                    <a:pt x="960" y="0"/>
                    <a:pt x="0" y="2147"/>
                    <a:pt x="1228" y="3494"/>
                  </a:cubicBezTo>
                  <a:cubicBezTo>
                    <a:pt x="1627" y="3956"/>
                    <a:pt x="2187" y="4188"/>
                    <a:pt x="2747" y="4188"/>
                  </a:cubicBezTo>
                  <a:cubicBezTo>
                    <a:pt x="3256" y="4188"/>
                    <a:pt x="3766" y="3997"/>
                    <a:pt x="4158" y="3614"/>
                  </a:cubicBezTo>
                  <a:cubicBezTo>
                    <a:pt x="5523" y="2350"/>
                    <a:pt x="4680" y="82"/>
                    <a:pt x="2834" y="1"/>
                  </a:cubicBezTo>
                  <a:cubicBezTo>
                    <a:pt x="2809" y="1"/>
                    <a:pt x="2784" y="0"/>
                    <a:pt x="2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57"/>
            <p:cNvSpPr/>
            <p:nvPr/>
          </p:nvSpPr>
          <p:spPr>
            <a:xfrm>
              <a:off x="482712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5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2" y="4180"/>
                    <a:pt x="3844" y="3964"/>
                    <a:pt x="4236" y="3533"/>
                  </a:cubicBezTo>
                  <a:cubicBezTo>
                    <a:pt x="5540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57"/>
            <p:cNvSpPr/>
            <p:nvPr/>
          </p:nvSpPr>
          <p:spPr>
            <a:xfrm>
              <a:off x="4097525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7" y="4177"/>
                  </a:cubicBezTo>
                  <a:cubicBezTo>
                    <a:pt x="4571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57"/>
            <p:cNvSpPr/>
            <p:nvPr/>
          </p:nvSpPr>
          <p:spPr>
            <a:xfrm>
              <a:off x="447955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8" y="0"/>
                    <a:pt x="27" y="804"/>
                    <a:pt x="14" y="2040"/>
                  </a:cubicBezTo>
                  <a:cubicBezTo>
                    <a:pt x="0" y="3299"/>
                    <a:pt x="1022" y="4138"/>
                    <a:pt x="2093" y="4138"/>
                  </a:cubicBezTo>
                  <a:cubicBezTo>
                    <a:pt x="2593" y="4138"/>
                    <a:pt x="3105" y="3954"/>
                    <a:pt x="3526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57"/>
            <p:cNvSpPr/>
            <p:nvPr/>
          </p:nvSpPr>
          <p:spPr>
            <a:xfrm>
              <a:off x="5922550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57"/>
            <p:cNvSpPr/>
            <p:nvPr/>
          </p:nvSpPr>
          <p:spPr>
            <a:xfrm>
              <a:off x="6288000" y="243045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50" y="1"/>
                    <a:pt x="1" y="2195"/>
                    <a:pt x="1279" y="3513"/>
                  </a:cubicBezTo>
                  <a:cubicBezTo>
                    <a:pt x="1670" y="3955"/>
                    <a:pt x="2213" y="4176"/>
                    <a:pt x="2760" y="4176"/>
                  </a:cubicBezTo>
                  <a:cubicBezTo>
                    <a:pt x="3282" y="4176"/>
                    <a:pt x="3808" y="3975"/>
                    <a:pt x="4210" y="3574"/>
                  </a:cubicBezTo>
                  <a:cubicBezTo>
                    <a:pt x="5535" y="2289"/>
                    <a:pt x="4651" y="41"/>
                    <a:pt x="2805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57"/>
            <p:cNvSpPr/>
            <p:nvPr/>
          </p:nvSpPr>
          <p:spPr>
            <a:xfrm>
              <a:off x="6287850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2"/>
                  </a:cubicBezTo>
                  <a:cubicBezTo>
                    <a:pt x="3824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57"/>
            <p:cNvSpPr/>
            <p:nvPr/>
          </p:nvSpPr>
          <p:spPr>
            <a:xfrm>
              <a:off x="5932575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5" y="528"/>
                  </a:cubicBezTo>
                  <a:cubicBezTo>
                    <a:pt x="10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57"/>
            <p:cNvSpPr/>
            <p:nvPr/>
          </p:nvSpPr>
          <p:spPr>
            <a:xfrm>
              <a:off x="5922825" y="1700325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70" y="1"/>
                  </a:moveTo>
                  <a:cubicBezTo>
                    <a:pt x="956" y="1"/>
                    <a:pt x="1" y="2201"/>
                    <a:pt x="1274" y="3514"/>
                  </a:cubicBezTo>
                  <a:cubicBezTo>
                    <a:pt x="1675" y="3956"/>
                    <a:pt x="2223" y="4177"/>
                    <a:pt x="2770" y="4177"/>
                  </a:cubicBezTo>
                  <a:cubicBezTo>
                    <a:pt x="3292" y="4177"/>
                    <a:pt x="3813" y="3976"/>
                    <a:pt x="4205" y="3574"/>
                  </a:cubicBezTo>
                  <a:cubicBezTo>
                    <a:pt x="5529" y="2290"/>
                    <a:pt x="4666" y="41"/>
                    <a:pt x="2820" y="1"/>
                  </a:cubicBezTo>
                  <a:cubicBezTo>
                    <a:pt x="2803" y="1"/>
                    <a:pt x="2787" y="1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57"/>
            <p:cNvSpPr/>
            <p:nvPr/>
          </p:nvSpPr>
          <p:spPr>
            <a:xfrm>
              <a:off x="592270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0" y="1"/>
                  </a:moveTo>
                  <a:cubicBezTo>
                    <a:pt x="929" y="1"/>
                    <a:pt x="0" y="2214"/>
                    <a:pt x="1299" y="3513"/>
                  </a:cubicBezTo>
                  <a:cubicBezTo>
                    <a:pt x="1697" y="3952"/>
                    <a:pt x="2241" y="4173"/>
                    <a:pt x="2785" y="4173"/>
                  </a:cubicBezTo>
                  <a:cubicBezTo>
                    <a:pt x="3310" y="4173"/>
                    <a:pt x="3835" y="3967"/>
                    <a:pt x="4230" y="3553"/>
                  </a:cubicBezTo>
                  <a:cubicBezTo>
                    <a:pt x="5534" y="2269"/>
                    <a:pt x="4631" y="21"/>
                    <a:pt x="2784" y="1"/>
                  </a:cubicBezTo>
                  <a:cubicBezTo>
                    <a:pt x="2776" y="1"/>
                    <a:pt x="2768" y="1"/>
                    <a:pt x="2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57"/>
            <p:cNvSpPr/>
            <p:nvPr/>
          </p:nvSpPr>
          <p:spPr>
            <a:xfrm>
              <a:off x="6299900" y="172442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542" y="1"/>
                  </a:moveTo>
                  <a:lnTo>
                    <a:pt x="542" y="1"/>
                  </a:lnTo>
                  <a:cubicBezTo>
                    <a:pt x="0" y="784"/>
                    <a:pt x="101" y="1847"/>
                    <a:pt x="763" y="2530"/>
                  </a:cubicBezTo>
                  <a:cubicBezTo>
                    <a:pt x="1064" y="2851"/>
                    <a:pt x="1466" y="3072"/>
                    <a:pt x="1907" y="3172"/>
                  </a:cubicBezTo>
                  <a:cubicBezTo>
                    <a:pt x="1466" y="2108"/>
                    <a:pt x="1004" y="1045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57"/>
            <p:cNvSpPr/>
            <p:nvPr/>
          </p:nvSpPr>
          <p:spPr>
            <a:xfrm>
              <a:off x="5923050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6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1" y="1826"/>
                    <a:pt x="823" y="4094"/>
                    <a:pt x="2670" y="4175"/>
                  </a:cubicBezTo>
                  <a:cubicBezTo>
                    <a:pt x="2703" y="4176"/>
                    <a:pt x="2735" y="4177"/>
                    <a:pt x="2768" y="4177"/>
                  </a:cubicBezTo>
                  <a:cubicBezTo>
                    <a:pt x="4552" y="4177"/>
                    <a:pt x="5518" y="2023"/>
                    <a:pt x="4276" y="702"/>
                  </a:cubicBezTo>
                  <a:cubicBezTo>
                    <a:pt x="3885" y="237"/>
                    <a:pt x="3327" y="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57"/>
            <p:cNvSpPr/>
            <p:nvPr/>
          </p:nvSpPr>
          <p:spPr>
            <a:xfrm>
              <a:off x="6287350" y="2065075"/>
              <a:ext cx="138375" cy="104475"/>
            </a:xfrm>
            <a:custGeom>
              <a:avLst/>
              <a:gdLst/>
              <a:ahLst/>
              <a:cxnLst/>
              <a:rect l="l" t="t" r="r" b="b"/>
              <a:pathLst>
                <a:path w="5535" h="4179" extrusionOk="0">
                  <a:moveTo>
                    <a:pt x="2780" y="1"/>
                  </a:moveTo>
                  <a:cubicBezTo>
                    <a:pt x="2260" y="1"/>
                    <a:pt x="1740" y="202"/>
                    <a:pt x="1345" y="606"/>
                  </a:cubicBezTo>
                  <a:cubicBezTo>
                    <a:pt x="1" y="1890"/>
                    <a:pt x="884" y="4138"/>
                    <a:pt x="2751" y="4179"/>
                  </a:cubicBezTo>
                  <a:cubicBezTo>
                    <a:pt x="2759" y="4179"/>
                    <a:pt x="2767" y="4179"/>
                    <a:pt x="2775" y="4179"/>
                  </a:cubicBezTo>
                  <a:cubicBezTo>
                    <a:pt x="4606" y="4179"/>
                    <a:pt x="5535" y="1965"/>
                    <a:pt x="4256" y="646"/>
                  </a:cubicBezTo>
                  <a:cubicBezTo>
                    <a:pt x="3857" y="217"/>
                    <a:pt x="3319" y="1"/>
                    <a:pt x="2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57"/>
            <p:cNvSpPr/>
            <p:nvPr/>
          </p:nvSpPr>
          <p:spPr>
            <a:xfrm>
              <a:off x="1174050" y="352312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3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3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57"/>
            <p:cNvSpPr/>
            <p:nvPr/>
          </p:nvSpPr>
          <p:spPr>
            <a:xfrm>
              <a:off x="153927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40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814" y="2"/>
                  </a:cubicBezTo>
                  <a:cubicBezTo>
                    <a:pt x="2789" y="1"/>
                    <a:pt x="2765" y="1"/>
                    <a:pt x="2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57"/>
            <p:cNvSpPr/>
            <p:nvPr/>
          </p:nvSpPr>
          <p:spPr>
            <a:xfrm>
              <a:off x="1252825" y="3889175"/>
              <a:ext cx="48200" cy="79825"/>
            </a:xfrm>
            <a:custGeom>
              <a:avLst/>
              <a:gdLst/>
              <a:ahLst/>
              <a:cxnLst/>
              <a:rect l="l" t="t" r="r" b="b"/>
              <a:pathLst>
                <a:path w="192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1065"/>
                    <a:pt x="884" y="2128"/>
                    <a:pt x="1366" y="3192"/>
                  </a:cubicBezTo>
                  <a:cubicBezTo>
                    <a:pt x="1928" y="2369"/>
                    <a:pt x="1787" y="1245"/>
                    <a:pt x="1065" y="583"/>
                  </a:cubicBezTo>
                  <a:cubicBezTo>
                    <a:pt x="764" y="282"/>
                    <a:pt x="402" y="8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57"/>
            <p:cNvSpPr/>
            <p:nvPr/>
          </p:nvSpPr>
          <p:spPr>
            <a:xfrm>
              <a:off x="1550400" y="3523825"/>
              <a:ext cx="114925" cy="103675"/>
            </a:xfrm>
            <a:custGeom>
              <a:avLst/>
              <a:gdLst/>
              <a:ahLst/>
              <a:cxnLst/>
              <a:rect l="l" t="t" r="r" b="b"/>
              <a:pathLst>
                <a:path w="4597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6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8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57"/>
            <p:cNvSpPr/>
            <p:nvPr/>
          </p:nvSpPr>
          <p:spPr>
            <a:xfrm>
              <a:off x="1903950" y="31585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4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57"/>
            <p:cNvSpPr/>
            <p:nvPr/>
          </p:nvSpPr>
          <p:spPr>
            <a:xfrm>
              <a:off x="1538850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5" y="192"/>
                    <a:pt x="1366" y="582"/>
                  </a:cubicBezTo>
                  <a:cubicBezTo>
                    <a:pt x="1" y="1826"/>
                    <a:pt x="844" y="4094"/>
                    <a:pt x="2690" y="4175"/>
                  </a:cubicBezTo>
                  <a:cubicBezTo>
                    <a:pt x="2724" y="4176"/>
                    <a:pt x="2756" y="4177"/>
                    <a:pt x="2789" y="4177"/>
                  </a:cubicBezTo>
                  <a:cubicBezTo>
                    <a:pt x="4572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57"/>
            <p:cNvSpPr/>
            <p:nvPr/>
          </p:nvSpPr>
          <p:spPr>
            <a:xfrm>
              <a:off x="1903950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57"/>
            <p:cNvSpPr/>
            <p:nvPr/>
          </p:nvSpPr>
          <p:spPr>
            <a:xfrm>
              <a:off x="1539000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79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57"/>
            <p:cNvSpPr/>
            <p:nvPr/>
          </p:nvSpPr>
          <p:spPr>
            <a:xfrm>
              <a:off x="1903675" y="3888175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57"/>
            <p:cNvSpPr/>
            <p:nvPr/>
          </p:nvSpPr>
          <p:spPr>
            <a:xfrm>
              <a:off x="1903675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5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6" y="4186"/>
                    <a:pt x="2763" y="4186"/>
                    <a:pt x="2779" y="4186"/>
                  </a:cubicBezTo>
                  <a:cubicBezTo>
                    <a:pt x="4594" y="4186"/>
                    <a:pt x="5548" y="2006"/>
                    <a:pt x="4275" y="673"/>
                  </a:cubicBezTo>
                  <a:cubicBezTo>
                    <a:pt x="3880" y="226"/>
                    <a:pt x="3329" y="0"/>
                    <a:pt x="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57"/>
            <p:cNvSpPr/>
            <p:nvPr/>
          </p:nvSpPr>
          <p:spPr>
            <a:xfrm>
              <a:off x="1903800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57"/>
            <p:cNvSpPr/>
            <p:nvPr/>
          </p:nvSpPr>
          <p:spPr>
            <a:xfrm>
              <a:off x="1173550" y="3158325"/>
              <a:ext cx="138875" cy="104150"/>
            </a:xfrm>
            <a:custGeom>
              <a:avLst/>
              <a:gdLst/>
              <a:ahLst/>
              <a:cxnLst/>
              <a:rect l="l" t="t" r="r" b="b"/>
              <a:pathLst>
                <a:path w="5555" h="4166" extrusionOk="0">
                  <a:moveTo>
                    <a:pt x="2791" y="0"/>
                  </a:moveTo>
                  <a:cubicBezTo>
                    <a:pt x="2259" y="0"/>
                    <a:pt x="1727" y="211"/>
                    <a:pt x="1325" y="632"/>
                  </a:cubicBezTo>
                  <a:cubicBezTo>
                    <a:pt x="1" y="1917"/>
                    <a:pt x="924" y="4165"/>
                    <a:pt x="2770" y="4165"/>
                  </a:cubicBezTo>
                  <a:cubicBezTo>
                    <a:pt x="2779" y="4165"/>
                    <a:pt x="2787" y="4165"/>
                    <a:pt x="2795" y="4165"/>
                  </a:cubicBezTo>
                  <a:cubicBezTo>
                    <a:pt x="4625" y="4165"/>
                    <a:pt x="5555" y="1931"/>
                    <a:pt x="4256" y="632"/>
                  </a:cubicBezTo>
                  <a:cubicBezTo>
                    <a:pt x="3854" y="211"/>
                    <a:pt x="3322" y="0"/>
                    <a:pt x="2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57"/>
            <p:cNvSpPr/>
            <p:nvPr/>
          </p:nvSpPr>
          <p:spPr>
            <a:xfrm>
              <a:off x="2999075" y="35238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57"/>
            <p:cNvSpPr/>
            <p:nvPr/>
          </p:nvSpPr>
          <p:spPr>
            <a:xfrm>
              <a:off x="336482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0" y="1"/>
                  </a:moveTo>
                  <a:cubicBezTo>
                    <a:pt x="921" y="1"/>
                    <a:pt x="0" y="2168"/>
                    <a:pt x="1248" y="3495"/>
                  </a:cubicBezTo>
                  <a:cubicBezTo>
                    <a:pt x="1653" y="3942"/>
                    <a:pt x="2209" y="4168"/>
                    <a:pt x="2763" y="4168"/>
                  </a:cubicBezTo>
                  <a:cubicBezTo>
                    <a:pt x="3278" y="4168"/>
                    <a:pt x="3791" y="3972"/>
                    <a:pt x="4178" y="3575"/>
                  </a:cubicBezTo>
                  <a:cubicBezTo>
                    <a:pt x="5523" y="2290"/>
                    <a:pt x="4640" y="42"/>
                    <a:pt x="2793" y="2"/>
                  </a:cubicBezTo>
                  <a:cubicBezTo>
                    <a:pt x="2769" y="1"/>
                    <a:pt x="2744" y="1"/>
                    <a:pt x="2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57"/>
            <p:cNvSpPr/>
            <p:nvPr/>
          </p:nvSpPr>
          <p:spPr>
            <a:xfrm>
              <a:off x="2268975" y="46183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1" y="0"/>
                  </a:moveTo>
                  <a:cubicBezTo>
                    <a:pt x="2236" y="0"/>
                    <a:pt x="1712" y="206"/>
                    <a:pt x="1325" y="622"/>
                  </a:cubicBezTo>
                  <a:cubicBezTo>
                    <a:pt x="0" y="1927"/>
                    <a:pt x="924" y="4155"/>
                    <a:pt x="2770" y="4175"/>
                  </a:cubicBezTo>
                  <a:cubicBezTo>
                    <a:pt x="4617" y="4175"/>
                    <a:pt x="5540" y="1947"/>
                    <a:pt x="4236" y="642"/>
                  </a:cubicBezTo>
                  <a:cubicBezTo>
                    <a:pt x="3839" y="216"/>
                    <a:pt x="3300" y="0"/>
                    <a:pt x="2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57"/>
            <p:cNvSpPr/>
            <p:nvPr/>
          </p:nvSpPr>
          <p:spPr>
            <a:xfrm>
              <a:off x="263427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8" y="1"/>
                  </a:moveTo>
                  <a:cubicBezTo>
                    <a:pt x="2248" y="1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6" y="4176"/>
                    <a:pt x="5535" y="1982"/>
                    <a:pt x="4256" y="663"/>
                  </a:cubicBezTo>
                  <a:cubicBezTo>
                    <a:pt x="3855" y="221"/>
                    <a:pt x="3312" y="1"/>
                    <a:pt x="2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57"/>
            <p:cNvSpPr/>
            <p:nvPr/>
          </p:nvSpPr>
          <p:spPr>
            <a:xfrm>
              <a:off x="3016300" y="3888925"/>
              <a:ext cx="110275" cy="103625"/>
            </a:xfrm>
            <a:custGeom>
              <a:avLst/>
              <a:gdLst/>
              <a:ahLst/>
              <a:cxnLst/>
              <a:rect l="l" t="t" r="r" b="b"/>
              <a:pathLst>
                <a:path w="4411" h="4145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38"/>
                    <a:pt x="1055" y="4144"/>
                    <a:pt x="2108" y="4144"/>
                  </a:cubicBezTo>
                  <a:cubicBezTo>
                    <a:pt x="2622" y="4144"/>
                    <a:pt x="3145" y="3952"/>
                    <a:pt x="3567" y="3523"/>
                  </a:cubicBezTo>
                  <a:cubicBezTo>
                    <a:pt x="4410" y="2720"/>
                    <a:pt x="4390" y="137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57"/>
            <p:cNvSpPr/>
            <p:nvPr/>
          </p:nvSpPr>
          <p:spPr>
            <a:xfrm>
              <a:off x="337592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5" y="182"/>
                    <a:pt x="904" y="544"/>
                  </a:cubicBezTo>
                  <a:cubicBezTo>
                    <a:pt x="61" y="1327"/>
                    <a:pt x="1" y="2632"/>
                    <a:pt x="784" y="3475"/>
                  </a:cubicBezTo>
                  <a:cubicBezTo>
                    <a:pt x="1186" y="3920"/>
                    <a:pt x="1745" y="4147"/>
                    <a:pt x="2307" y="4147"/>
                  </a:cubicBezTo>
                  <a:cubicBezTo>
                    <a:pt x="2810" y="4147"/>
                    <a:pt x="3316" y="3965"/>
                    <a:pt x="3714" y="3595"/>
                  </a:cubicBezTo>
                  <a:cubicBezTo>
                    <a:pt x="4537" y="2833"/>
                    <a:pt x="4597" y="1508"/>
                    <a:pt x="3835" y="665"/>
                  </a:cubicBezTo>
                  <a:cubicBezTo>
                    <a:pt x="3424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57"/>
            <p:cNvSpPr/>
            <p:nvPr/>
          </p:nvSpPr>
          <p:spPr>
            <a:xfrm>
              <a:off x="3729475" y="31585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5" y="3955"/>
                    <a:pt x="2223" y="4176"/>
                    <a:pt x="2770" y="4176"/>
                  </a:cubicBezTo>
                  <a:cubicBezTo>
                    <a:pt x="3292" y="4176"/>
                    <a:pt x="3813" y="3976"/>
                    <a:pt x="4205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57"/>
            <p:cNvSpPr/>
            <p:nvPr/>
          </p:nvSpPr>
          <p:spPr>
            <a:xfrm>
              <a:off x="263427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57"/>
            <p:cNvSpPr/>
            <p:nvPr/>
          </p:nvSpPr>
          <p:spPr>
            <a:xfrm>
              <a:off x="299957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4" y="4047"/>
                    <a:pt x="2610" y="4168"/>
                  </a:cubicBezTo>
                  <a:cubicBezTo>
                    <a:pt x="2668" y="4172"/>
                    <a:pt x="2724" y="4174"/>
                    <a:pt x="2780" y="4174"/>
                  </a:cubicBezTo>
                  <a:cubicBezTo>
                    <a:pt x="4522" y="4174"/>
                    <a:pt x="5503" y="2097"/>
                    <a:pt x="4316" y="756"/>
                  </a:cubicBezTo>
                  <a:cubicBezTo>
                    <a:pt x="3880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57"/>
            <p:cNvSpPr/>
            <p:nvPr/>
          </p:nvSpPr>
          <p:spPr>
            <a:xfrm>
              <a:off x="3364400" y="388820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0"/>
                  </a:moveTo>
                  <a:cubicBezTo>
                    <a:pt x="2262" y="0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0"/>
                    <a:pt x="2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57"/>
            <p:cNvSpPr/>
            <p:nvPr/>
          </p:nvSpPr>
          <p:spPr>
            <a:xfrm>
              <a:off x="3729975" y="35233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1"/>
                  </a:moveTo>
                  <a:cubicBezTo>
                    <a:pt x="2201" y="1"/>
                    <a:pt x="1662" y="217"/>
                    <a:pt x="1274" y="646"/>
                  </a:cubicBezTo>
                  <a:cubicBezTo>
                    <a:pt x="1" y="1959"/>
                    <a:pt x="916" y="4159"/>
                    <a:pt x="2730" y="4159"/>
                  </a:cubicBezTo>
                  <a:cubicBezTo>
                    <a:pt x="2747" y="4159"/>
                    <a:pt x="2763" y="4159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1"/>
                    <a:pt x="2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57"/>
            <p:cNvSpPr/>
            <p:nvPr/>
          </p:nvSpPr>
          <p:spPr>
            <a:xfrm>
              <a:off x="2999575" y="4618050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57"/>
            <p:cNvSpPr/>
            <p:nvPr/>
          </p:nvSpPr>
          <p:spPr>
            <a:xfrm>
              <a:off x="336452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6" y="1"/>
                  </a:moveTo>
                  <a:cubicBezTo>
                    <a:pt x="2208" y="1"/>
                    <a:pt x="1660" y="221"/>
                    <a:pt x="126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57"/>
            <p:cNvSpPr/>
            <p:nvPr/>
          </p:nvSpPr>
          <p:spPr>
            <a:xfrm>
              <a:off x="372920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57"/>
            <p:cNvSpPr/>
            <p:nvPr/>
          </p:nvSpPr>
          <p:spPr>
            <a:xfrm>
              <a:off x="3364450" y="4619250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57"/>
            <p:cNvSpPr/>
            <p:nvPr/>
          </p:nvSpPr>
          <p:spPr>
            <a:xfrm>
              <a:off x="3729200" y="4253225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6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6"/>
                    <a:pt x="2763" y="4186"/>
                    <a:pt x="2780" y="4186"/>
                  </a:cubicBezTo>
                  <a:cubicBezTo>
                    <a:pt x="4594" y="4186"/>
                    <a:pt x="5529" y="2006"/>
                    <a:pt x="4276" y="673"/>
                  </a:cubicBezTo>
                  <a:cubicBezTo>
                    <a:pt x="3870" y="226"/>
                    <a:pt x="3320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57"/>
            <p:cNvSpPr/>
            <p:nvPr/>
          </p:nvSpPr>
          <p:spPr>
            <a:xfrm>
              <a:off x="3729850" y="4618275"/>
              <a:ext cx="137875" cy="104425"/>
            </a:xfrm>
            <a:custGeom>
              <a:avLst/>
              <a:gdLst/>
              <a:ahLst/>
              <a:cxnLst/>
              <a:rect l="l" t="t" r="r" b="b"/>
              <a:pathLst>
                <a:path w="5515" h="4177" extrusionOk="0">
                  <a:moveTo>
                    <a:pt x="2757" y="1"/>
                  </a:moveTo>
                  <a:cubicBezTo>
                    <a:pt x="2213" y="1"/>
                    <a:pt x="1670" y="222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6"/>
                  </a:cubicBezTo>
                  <a:cubicBezTo>
                    <a:pt x="4631" y="4136"/>
                    <a:pt x="5514" y="1888"/>
                    <a:pt x="4190" y="603"/>
                  </a:cubicBezTo>
                  <a:cubicBezTo>
                    <a:pt x="3798" y="202"/>
                    <a:pt x="3277" y="1"/>
                    <a:pt x="2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57"/>
            <p:cNvSpPr/>
            <p:nvPr/>
          </p:nvSpPr>
          <p:spPr>
            <a:xfrm>
              <a:off x="227900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4" y="545"/>
                  </a:cubicBezTo>
                  <a:cubicBezTo>
                    <a:pt x="12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57"/>
            <p:cNvSpPr/>
            <p:nvPr/>
          </p:nvSpPr>
          <p:spPr>
            <a:xfrm>
              <a:off x="2280525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57"/>
            <p:cNvSpPr/>
            <p:nvPr/>
          </p:nvSpPr>
          <p:spPr>
            <a:xfrm>
              <a:off x="2651500" y="3158975"/>
              <a:ext cx="109750" cy="103575"/>
            </a:xfrm>
            <a:custGeom>
              <a:avLst/>
              <a:gdLst/>
              <a:ahLst/>
              <a:cxnLst/>
              <a:rect l="l" t="t" r="r" b="b"/>
              <a:pathLst>
                <a:path w="4390" h="4143" extrusionOk="0">
                  <a:moveTo>
                    <a:pt x="2096" y="1"/>
                  </a:moveTo>
                  <a:cubicBezTo>
                    <a:pt x="1043" y="1"/>
                    <a:pt x="28" y="821"/>
                    <a:pt x="14" y="2052"/>
                  </a:cubicBezTo>
                  <a:cubicBezTo>
                    <a:pt x="1" y="3305"/>
                    <a:pt x="1023" y="4143"/>
                    <a:pt x="2090" y="4143"/>
                  </a:cubicBezTo>
                  <a:cubicBezTo>
                    <a:pt x="2594" y="4143"/>
                    <a:pt x="3108" y="3956"/>
                    <a:pt x="3527" y="3537"/>
                  </a:cubicBezTo>
                  <a:cubicBezTo>
                    <a:pt x="4390" y="2754"/>
                    <a:pt x="4390" y="1409"/>
                    <a:pt x="3547" y="626"/>
                  </a:cubicBezTo>
                  <a:cubicBezTo>
                    <a:pt x="3127" y="194"/>
                    <a:pt x="2607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57"/>
            <p:cNvSpPr/>
            <p:nvPr/>
          </p:nvSpPr>
          <p:spPr>
            <a:xfrm>
              <a:off x="2280525" y="3888925"/>
              <a:ext cx="109750" cy="103625"/>
            </a:xfrm>
            <a:custGeom>
              <a:avLst/>
              <a:gdLst/>
              <a:ahLst/>
              <a:cxnLst/>
              <a:rect l="l" t="t" r="r" b="b"/>
              <a:pathLst>
                <a:path w="4390" h="4145" extrusionOk="0">
                  <a:moveTo>
                    <a:pt x="2297" y="1"/>
                  </a:moveTo>
                  <a:cubicBezTo>
                    <a:pt x="1796" y="1"/>
                    <a:pt x="1285" y="184"/>
                    <a:pt x="863" y="593"/>
                  </a:cubicBezTo>
                  <a:cubicBezTo>
                    <a:pt x="20" y="1376"/>
                    <a:pt x="0" y="2720"/>
                    <a:pt x="843" y="3523"/>
                  </a:cubicBezTo>
                  <a:cubicBezTo>
                    <a:pt x="1265" y="3952"/>
                    <a:pt x="1788" y="4144"/>
                    <a:pt x="2302" y="4144"/>
                  </a:cubicBezTo>
                  <a:cubicBezTo>
                    <a:pt x="3353" y="4144"/>
                    <a:pt x="4362" y="3338"/>
                    <a:pt x="4376" y="2098"/>
                  </a:cubicBezTo>
                  <a:cubicBezTo>
                    <a:pt x="4389" y="840"/>
                    <a:pt x="3368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57"/>
            <p:cNvSpPr/>
            <p:nvPr/>
          </p:nvSpPr>
          <p:spPr>
            <a:xfrm>
              <a:off x="263482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5" y="3940"/>
                    <a:pt x="2188" y="4177"/>
                    <a:pt x="2751" y="4177"/>
                  </a:cubicBezTo>
                  <a:cubicBezTo>
                    <a:pt x="3257" y="4177"/>
                    <a:pt x="3764" y="3985"/>
                    <a:pt x="4154" y="3595"/>
                  </a:cubicBezTo>
                  <a:cubicBezTo>
                    <a:pt x="5519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57"/>
            <p:cNvSpPr/>
            <p:nvPr/>
          </p:nvSpPr>
          <p:spPr>
            <a:xfrm>
              <a:off x="2999075" y="3159075"/>
              <a:ext cx="138525" cy="104650"/>
            </a:xfrm>
            <a:custGeom>
              <a:avLst/>
              <a:gdLst/>
              <a:ahLst/>
              <a:cxnLst/>
              <a:rect l="l" t="t" r="r" b="b"/>
              <a:pathLst>
                <a:path w="5541" h="418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53"/>
                  </a:cubicBezTo>
                  <a:cubicBezTo>
                    <a:pt x="1707" y="3974"/>
                    <a:pt x="2244" y="4185"/>
                    <a:pt x="2778" y="4185"/>
                  </a:cubicBezTo>
                  <a:cubicBezTo>
                    <a:pt x="3313" y="4185"/>
                    <a:pt x="3845" y="3974"/>
                    <a:pt x="4236" y="355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57"/>
            <p:cNvSpPr/>
            <p:nvPr/>
          </p:nvSpPr>
          <p:spPr>
            <a:xfrm>
              <a:off x="2269475" y="4253375"/>
              <a:ext cx="137950" cy="104050"/>
            </a:xfrm>
            <a:custGeom>
              <a:avLst/>
              <a:gdLst/>
              <a:ahLst/>
              <a:cxnLst/>
              <a:rect l="l" t="t" r="r" b="b"/>
              <a:pathLst>
                <a:path w="5518" h="4162" extrusionOk="0">
                  <a:moveTo>
                    <a:pt x="2754" y="1"/>
                  </a:moveTo>
                  <a:cubicBezTo>
                    <a:pt x="2250" y="1"/>
                    <a:pt x="1744" y="187"/>
                    <a:pt x="1345" y="567"/>
                  </a:cubicBezTo>
                  <a:cubicBezTo>
                    <a:pt x="0" y="1811"/>
                    <a:pt x="823" y="4100"/>
                    <a:pt x="2670" y="4160"/>
                  </a:cubicBezTo>
                  <a:cubicBezTo>
                    <a:pt x="2703" y="4161"/>
                    <a:pt x="2736" y="4162"/>
                    <a:pt x="2768" y="4162"/>
                  </a:cubicBezTo>
                  <a:cubicBezTo>
                    <a:pt x="4553" y="4162"/>
                    <a:pt x="5518" y="2028"/>
                    <a:pt x="4276" y="687"/>
                  </a:cubicBezTo>
                  <a:cubicBezTo>
                    <a:pt x="3874" y="232"/>
                    <a:pt x="3316" y="1"/>
                    <a:pt x="2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57"/>
            <p:cNvSpPr/>
            <p:nvPr/>
          </p:nvSpPr>
          <p:spPr>
            <a:xfrm>
              <a:off x="2651500" y="3889000"/>
              <a:ext cx="110250" cy="103725"/>
            </a:xfrm>
            <a:custGeom>
              <a:avLst/>
              <a:gdLst/>
              <a:ahLst/>
              <a:cxnLst/>
              <a:rect l="l" t="t" r="r" b="b"/>
              <a:pathLst>
                <a:path w="4410" h="4149" extrusionOk="0">
                  <a:moveTo>
                    <a:pt x="2103" y="0"/>
                  </a:moveTo>
                  <a:cubicBezTo>
                    <a:pt x="1046" y="0"/>
                    <a:pt x="28" y="815"/>
                    <a:pt x="14" y="2055"/>
                  </a:cubicBezTo>
                  <a:cubicBezTo>
                    <a:pt x="0" y="3303"/>
                    <a:pt x="1027" y="4148"/>
                    <a:pt x="2102" y="4148"/>
                  </a:cubicBezTo>
                  <a:cubicBezTo>
                    <a:pt x="2599" y="4148"/>
                    <a:pt x="3107" y="3967"/>
                    <a:pt x="3527" y="3560"/>
                  </a:cubicBezTo>
                  <a:cubicBezTo>
                    <a:pt x="4390" y="2778"/>
                    <a:pt x="4410" y="1433"/>
                    <a:pt x="3567" y="630"/>
                  </a:cubicBezTo>
                  <a:cubicBezTo>
                    <a:pt x="3145" y="195"/>
                    <a:pt x="2619" y="0"/>
                    <a:pt x="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57"/>
            <p:cNvSpPr/>
            <p:nvPr/>
          </p:nvSpPr>
          <p:spPr>
            <a:xfrm>
              <a:off x="2999575" y="5350025"/>
              <a:ext cx="138025" cy="104275"/>
            </a:xfrm>
            <a:custGeom>
              <a:avLst/>
              <a:gdLst/>
              <a:ahLst/>
              <a:cxnLst/>
              <a:rect l="l" t="t" r="r" b="b"/>
              <a:pathLst>
                <a:path w="5521" h="4171" extrusionOk="0">
                  <a:moveTo>
                    <a:pt x="2761" y="1"/>
                  </a:moveTo>
                  <a:cubicBezTo>
                    <a:pt x="2229" y="1"/>
                    <a:pt x="1697" y="207"/>
                    <a:pt x="1306" y="618"/>
                  </a:cubicBezTo>
                  <a:cubicBezTo>
                    <a:pt x="1" y="1923"/>
                    <a:pt x="904" y="4171"/>
                    <a:pt x="2751" y="4171"/>
                  </a:cubicBezTo>
                  <a:cubicBezTo>
                    <a:pt x="4597" y="4171"/>
                    <a:pt x="5521" y="1923"/>
                    <a:pt x="4216" y="618"/>
                  </a:cubicBezTo>
                  <a:cubicBezTo>
                    <a:pt x="3825" y="207"/>
                    <a:pt x="3293" y="1"/>
                    <a:pt x="2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57"/>
            <p:cNvSpPr/>
            <p:nvPr/>
          </p:nvSpPr>
          <p:spPr>
            <a:xfrm>
              <a:off x="3364400" y="498510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67"/>
                    <a:pt x="863" y="4115"/>
                    <a:pt x="2710" y="4176"/>
                  </a:cubicBezTo>
                  <a:cubicBezTo>
                    <a:pt x="2727" y="4176"/>
                    <a:pt x="2743" y="4176"/>
                    <a:pt x="2759" y="4176"/>
                  </a:cubicBezTo>
                  <a:cubicBezTo>
                    <a:pt x="4574" y="4176"/>
                    <a:pt x="5529" y="199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57"/>
            <p:cNvSpPr/>
            <p:nvPr/>
          </p:nvSpPr>
          <p:spPr>
            <a:xfrm>
              <a:off x="3364400" y="53499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57"/>
            <p:cNvSpPr/>
            <p:nvPr/>
          </p:nvSpPr>
          <p:spPr>
            <a:xfrm>
              <a:off x="3729475" y="4985600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0"/>
                  </a:moveTo>
                  <a:cubicBezTo>
                    <a:pt x="936" y="0"/>
                    <a:pt x="1" y="2200"/>
                    <a:pt x="1274" y="3513"/>
                  </a:cubicBezTo>
                  <a:cubicBezTo>
                    <a:pt x="1672" y="3952"/>
                    <a:pt x="2216" y="4173"/>
                    <a:pt x="2760" y="4173"/>
                  </a:cubicBezTo>
                  <a:cubicBezTo>
                    <a:pt x="3285" y="4173"/>
                    <a:pt x="3810" y="3967"/>
                    <a:pt x="4205" y="3553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0"/>
                    <a:pt x="2767" y="0"/>
                    <a:pt x="2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57"/>
            <p:cNvSpPr/>
            <p:nvPr/>
          </p:nvSpPr>
          <p:spPr>
            <a:xfrm>
              <a:off x="3729850" y="5349975"/>
              <a:ext cx="137875" cy="104325"/>
            </a:xfrm>
            <a:custGeom>
              <a:avLst/>
              <a:gdLst/>
              <a:ahLst/>
              <a:cxnLst/>
              <a:rect l="l" t="t" r="r" b="b"/>
              <a:pathLst>
                <a:path w="5515" h="4173" extrusionOk="0">
                  <a:moveTo>
                    <a:pt x="2747" y="0"/>
                  </a:moveTo>
                  <a:cubicBezTo>
                    <a:pt x="2206" y="0"/>
                    <a:pt x="1667" y="221"/>
                    <a:pt x="1279" y="660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0"/>
                    <a:pt x="2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57"/>
            <p:cNvSpPr/>
            <p:nvPr/>
          </p:nvSpPr>
          <p:spPr>
            <a:xfrm>
              <a:off x="2269475" y="4985175"/>
              <a:ext cx="137700" cy="104450"/>
            </a:xfrm>
            <a:custGeom>
              <a:avLst/>
              <a:gdLst/>
              <a:ahLst/>
              <a:cxnLst/>
              <a:rect l="l" t="t" r="r" b="b"/>
              <a:pathLst>
                <a:path w="5508" h="4178" extrusionOk="0">
                  <a:moveTo>
                    <a:pt x="2742" y="0"/>
                  </a:moveTo>
                  <a:cubicBezTo>
                    <a:pt x="2270" y="0"/>
                    <a:pt x="1798" y="173"/>
                    <a:pt x="1405" y="519"/>
                  </a:cubicBezTo>
                  <a:cubicBezTo>
                    <a:pt x="0" y="1724"/>
                    <a:pt x="763" y="4032"/>
                    <a:pt x="2610" y="4173"/>
                  </a:cubicBezTo>
                  <a:cubicBezTo>
                    <a:pt x="2659" y="4176"/>
                    <a:pt x="2708" y="4177"/>
                    <a:pt x="2757" y="4177"/>
                  </a:cubicBezTo>
                  <a:cubicBezTo>
                    <a:pt x="4513" y="4177"/>
                    <a:pt x="5507" y="2088"/>
                    <a:pt x="4316" y="740"/>
                  </a:cubicBezTo>
                  <a:cubicBezTo>
                    <a:pt x="3878" y="248"/>
                    <a:pt x="3309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57"/>
            <p:cNvSpPr/>
            <p:nvPr/>
          </p:nvSpPr>
          <p:spPr>
            <a:xfrm>
              <a:off x="263427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07"/>
                    <a:pt x="904" y="4155"/>
                    <a:pt x="2751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6" y="4176"/>
                    <a:pt x="5535" y="196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57"/>
            <p:cNvSpPr/>
            <p:nvPr/>
          </p:nvSpPr>
          <p:spPr>
            <a:xfrm>
              <a:off x="2675425" y="5350150"/>
              <a:ext cx="79300" cy="42425"/>
            </a:xfrm>
            <a:custGeom>
              <a:avLst/>
              <a:gdLst/>
              <a:ahLst/>
              <a:cxnLst/>
              <a:rect l="l" t="t" r="r" b="b"/>
              <a:pathLst>
                <a:path w="3172" h="1697" extrusionOk="0">
                  <a:moveTo>
                    <a:pt x="1128" y="1"/>
                  </a:moveTo>
                  <a:cubicBezTo>
                    <a:pt x="738" y="1"/>
                    <a:pt x="344" y="115"/>
                    <a:pt x="1" y="352"/>
                  </a:cubicBezTo>
                  <a:cubicBezTo>
                    <a:pt x="1044" y="814"/>
                    <a:pt x="2108" y="1275"/>
                    <a:pt x="3172" y="1697"/>
                  </a:cubicBezTo>
                  <a:cubicBezTo>
                    <a:pt x="3092" y="1316"/>
                    <a:pt x="2911" y="974"/>
                    <a:pt x="2650" y="693"/>
                  </a:cubicBezTo>
                  <a:cubicBezTo>
                    <a:pt x="2258" y="242"/>
                    <a:pt x="1696" y="1"/>
                    <a:pt x="1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57"/>
            <p:cNvSpPr/>
            <p:nvPr/>
          </p:nvSpPr>
          <p:spPr>
            <a:xfrm>
              <a:off x="2999075" y="49851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2" y="1"/>
                  </a:moveTo>
                  <a:cubicBezTo>
                    <a:pt x="2236" y="1"/>
                    <a:pt x="1712" y="206"/>
                    <a:pt x="1326" y="623"/>
                  </a:cubicBezTo>
                  <a:cubicBezTo>
                    <a:pt x="1" y="1928"/>
                    <a:pt x="924" y="4155"/>
                    <a:pt x="2771" y="4176"/>
                  </a:cubicBezTo>
                  <a:cubicBezTo>
                    <a:pt x="4617" y="4176"/>
                    <a:pt x="5541" y="1948"/>
                    <a:pt x="4236" y="643"/>
                  </a:cubicBezTo>
                  <a:cubicBezTo>
                    <a:pt x="3840" y="216"/>
                    <a:pt x="3300" y="1"/>
                    <a:pt x="2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57"/>
            <p:cNvSpPr/>
            <p:nvPr/>
          </p:nvSpPr>
          <p:spPr>
            <a:xfrm>
              <a:off x="4827625" y="35238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57"/>
            <p:cNvSpPr/>
            <p:nvPr/>
          </p:nvSpPr>
          <p:spPr>
            <a:xfrm>
              <a:off x="5192850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1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794" y="2"/>
                  </a:cubicBezTo>
                  <a:cubicBezTo>
                    <a:pt x="2770" y="1"/>
                    <a:pt x="2745" y="1"/>
                    <a:pt x="2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57"/>
            <p:cNvSpPr/>
            <p:nvPr/>
          </p:nvSpPr>
          <p:spPr>
            <a:xfrm>
              <a:off x="4097025" y="4618300"/>
              <a:ext cx="139000" cy="104400"/>
            </a:xfrm>
            <a:custGeom>
              <a:avLst/>
              <a:gdLst/>
              <a:ahLst/>
              <a:cxnLst/>
              <a:rect l="l" t="t" r="r" b="b"/>
              <a:pathLst>
                <a:path w="5560" h="4176" extrusionOk="0">
                  <a:moveTo>
                    <a:pt x="2771" y="0"/>
                  </a:moveTo>
                  <a:cubicBezTo>
                    <a:pt x="2246" y="0"/>
                    <a:pt x="1721" y="206"/>
                    <a:pt x="1325" y="622"/>
                  </a:cubicBezTo>
                  <a:cubicBezTo>
                    <a:pt x="0" y="1927"/>
                    <a:pt x="923" y="4155"/>
                    <a:pt x="2770" y="4175"/>
                  </a:cubicBezTo>
                  <a:cubicBezTo>
                    <a:pt x="4617" y="4175"/>
                    <a:pt x="5560" y="1947"/>
                    <a:pt x="4255" y="642"/>
                  </a:cubicBezTo>
                  <a:cubicBezTo>
                    <a:pt x="3849" y="216"/>
                    <a:pt x="3309" y="0"/>
                    <a:pt x="2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57"/>
            <p:cNvSpPr/>
            <p:nvPr/>
          </p:nvSpPr>
          <p:spPr>
            <a:xfrm>
              <a:off x="446232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0" y="1"/>
                  </a:moveTo>
                  <a:cubicBezTo>
                    <a:pt x="2238" y="1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55" y="221"/>
                    <a:pt x="3307" y="1"/>
                    <a:pt x="2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57"/>
            <p:cNvSpPr/>
            <p:nvPr/>
          </p:nvSpPr>
          <p:spPr>
            <a:xfrm>
              <a:off x="4844500" y="3888925"/>
              <a:ext cx="110100" cy="103625"/>
            </a:xfrm>
            <a:custGeom>
              <a:avLst/>
              <a:gdLst/>
              <a:ahLst/>
              <a:cxnLst/>
              <a:rect l="l" t="t" r="r" b="b"/>
              <a:pathLst>
                <a:path w="4404" h="4145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38"/>
                    <a:pt x="1051" y="4144"/>
                    <a:pt x="2102" y="4144"/>
                  </a:cubicBezTo>
                  <a:cubicBezTo>
                    <a:pt x="2616" y="4144"/>
                    <a:pt x="3139" y="3952"/>
                    <a:pt x="3561" y="3523"/>
                  </a:cubicBezTo>
                  <a:cubicBezTo>
                    <a:pt x="4404" y="2720"/>
                    <a:pt x="4384" y="137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57"/>
            <p:cNvSpPr/>
            <p:nvPr/>
          </p:nvSpPr>
          <p:spPr>
            <a:xfrm>
              <a:off x="520397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7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57"/>
            <p:cNvSpPr/>
            <p:nvPr/>
          </p:nvSpPr>
          <p:spPr>
            <a:xfrm>
              <a:off x="5557525" y="31585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57"/>
            <p:cNvSpPr/>
            <p:nvPr/>
          </p:nvSpPr>
          <p:spPr>
            <a:xfrm>
              <a:off x="446232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57"/>
            <p:cNvSpPr/>
            <p:nvPr/>
          </p:nvSpPr>
          <p:spPr>
            <a:xfrm>
              <a:off x="482762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3" y="4047"/>
                    <a:pt x="2610" y="4168"/>
                  </a:cubicBezTo>
                  <a:cubicBezTo>
                    <a:pt x="2667" y="4172"/>
                    <a:pt x="2724" y="4174"/>
                    <a:pt x="2780" y="4174"/>
                  </a:cubicBezTo>
                  <a:cubicBezTo>
                    <a:pt x="4522" y="4174"/>
                    <a:pt x="5502" y="2097"/>
                    <a:pt x="4316" y="756"/>
                  </a:cubicBezTo>
                  <a:cubicBezTo>
                    <a:pt x="3879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57"/>
            <p:cNvSpPr/>
            <p:nvPr/>
          </p:nvSpPr>
          <p:spPr>
            <a:xfrm>
              <a:off x="5192425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6" y="192"/>
                    <a:pt x="1366" y="582"/>
                  </a:cubicBezTo>
                  <a:cubicBezTo>
                    <a:pt x="1" y="1826"/>
                    <a:pt x="824" y="4094"/>
                    <a:pt x="2670" y="4175"/>
                  </a:cubicBezTo>
                  <a:cubicBezTo>
                    <a:pt x="2704" y="4176"/>
                    <a:pt x="2736" y="4177"/>
                    <a:pt x="2769" y="4177"/>
                  </a:cubicBezTo>
                  <a:cubicBezTo>
                    <a:pt x="4553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57"/>
            <p:cNvSpPr/>
            <p:nvPr/>
          </p:nvSpPr>
          <p:spPr>
            <a:xfrm>
              <a:off x="5557525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57"/>
            <p:cNvSpPr/>
            <p:nvPr/>
          </p:nvSpPr>
          <p:spPr>
            <a:xfrm>
              <a:off x="4827125" y="4618050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57"/>
            <p:cNvSpPr/>
            <p:nvPr/>
          </p:nvSpPr>
          <p:spPr>
            <a:xfrm>
              <a:off x="519257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57"/>
            <p:cNvSpPr/>
            <p:nvPr/>
          </p:nvSpPr>
          <p:spPr>
            <a:xfrm>
              <a:off x="555725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57"/>
            <p:cNvSpPr/>
            <p:nvPr/>
          </p:nvSpPr>
          <p:spPr>
            <a:xfrm>
              <a:off x="5193000" y="461925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57"/>
            <p:cNvSpPr/>
            <p:nvPr/>
          </p:nvSpPr>
          <p:spPr>
            <a:xfrm>
              <a:off x="5557250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6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7" y="4186"/>
                    <a:pt x="2763" y="4186"/>
                    <a:pt x="2779" y="4186"/>
                  </a:cubicBezTo>
                  <a:cubicBezTo>
                    <a:pt x="4594" y="4186"/>
                    <a:pt x="5549" y="2006"/>
                    <a:pt x="4275" y="673"/>
                  </a:cubicBezTo>
                  <a:cubicBezTo>
                    <a:pt x="3880" y="226"/>
                    <a:pt x="3329" y="0"/>
                    <a:pt x="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57"/>
            <p:cNvSpPr/>
            <p:nvPr/>
          </p:nvSpPr>
          <p:spPr>
            <a:xfrm>
              <a:off x="5557375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57"/>
            <p:cNvSpPr/>
            <p:nvPr/>
          </p:nvSpPr>
          <p:spPr>
            <a:xfrm>
              <a:off x="410705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75" y="1"/>
                  </a:moveTo>
                  <a:cubicBezTo>
                    <a:pt x="1901" y="1"/>
                    <a:pt x="1427" y="179"/>
                    <a:pt x="1024" y="545"/>
                  </a:cubicBezTo>
                  <a:cubicBezTo>
                    <a:pt x="121" y="1268"/>
                    <a:pt x="1" y="2612"/>
                    <a:pt x="763" y="3516"/>
                  </a:cubicBezTo>
                  <a:cubicBezTo>
                    <a:pt x="1181" y="3986"/>
                    <a:pt x="1758" y="4223"/>
                    <a:pt x="2336" y="4223"/>
                  </a:cubicBezTo>
                  <a:cubicBezTo>
                    <a:pt x="2843" y="4223"/>
                    <a:pt x="3351" y="4042"/>
                    <a:pt x="3754" y="3676"/>
                  </a:cubicBezTo>
                  <a:cubicBezTo>
                    <a:pt x="4637" y="2934"/>
                    <a:pt x="4737" y="1589"/>
                    <a:pt x="3955" y="746"/>
                  </a:cubicBezTo>
                  <a:cubicBezTo>
                    <a:pt x="3507" y="254"/>
                    <a:pt x="2941" y="1"/>
                    <a:pt x="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57"/>
            <p:cNvSpPr/>
            <p:nvPr/>
          </p:nvSpPr>
          <p:spPr>
            <a:xfrm>
              <a:off x="410855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6" y="0"/>
                  </a:moveTo>
                  <a:cubicBezTo>
                    <a:pt x="1809" y="0"/>
                    <a:pt x="1303" y="182"/>
                    <a:pt x="884" y="587"/>
                  </a:cubicBezTo>
                  <a:cubicBezTo>
                    <a:pt x="21" y="1370"/>
                    <a:pt x="1" y="2695"/>
                    <a:pt x="844" y="3498"/>
                  </a:cubicBezTo>
                  <a:cubicBezTo>
                    <a:pt x="1263" y="3937"/>
                    <a:pt x="1790" y="4134"/>
                    <a:pt x="2308" y="4134"/>
                  </a:cubicBezTo>
                  <a:cubicBezTo>
                    <a:pt x="3354" y="4134"/>
                    <a:pt x="4363" y="3334"/>
                    <a:pt x="4376" y="2113"/>
                  </a:cubicBezTo>
                  <a:cubicBezTo>
                    <a:pt x="4404" y="850"/>
                    <a:pt x="3380" y="0"/>
                    <a:pt x="2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57"/>
            <p:cNvSpPr/>
            <p:nvPr/>
          </p:nvSpPr>
          <p:spPr>
            <a:xfrm>
              <a:off x="4479875" y="3158975"/>
              <a:ext cx="109925" cy="103575"/>
            </a:xfrm>
            <a:custGeom>
              <a:avLst/>
              <a:gdLst/>
              <a:ahLst/>
              <a:cxnLst/>
              <a:rect l="l" t="t" r="r" b="b"/>
              <a:pathLst>
                <a:path w="4397" h="4143" extrusionOk="0">
                  <a:moveTo>
                    <a:pt x="2089" y="1"/>
                  </a:moveTo>
                  <a:cubicBezTo>
                    <a:pt x="1029" y="1"/>
                    <a:pt x="14" y="821"/>
                    <a:pt x="1" y="2052"/>
                  </a:cubicBezTo>
                  <a:cubicBezTo>
                    <a:pt x="1" y="3305"/>
                    <a:pt x="1019" y="4143"/>
                    <a:pt x="2081" y="4143"/>
                  </a:cubicBezTo>
                  <a:cubicBezTo>
                    <a:pt x="2583" y="4143"/>
                    <a:pt x="3095" y="3956"/>
                    <a:pt x="3513" y="3537"/>
                  </a:cubicBezTo>
                  <a:cubicBezTo>
                    <a:pt x="4377" y="2754"/>
                    <a:pt x="4397" y="1409"/>
                    <a:pt x="3554" y="626"/>
                  </a:cubicBezTo>
                  <a:cubicBezTo>
                    <a:pt x="3128" y="194"/>
                    <a:pt x="2603" y="1"/>
                    <a:pt x="2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57"/>
            <p:cNvSpPr/>
            <p:nvPr/>
          </p:nvSpPr>
          <p:spPr>
            <a:xfrm>
              <a:off x="4108550" y="3888925"/>
              <a:ext cx="109775" cy="103625"/>
            </a:xfrm>
            <a:custGeom>
              <a:avLst/>
              <a:gdLst/>
              <a:ahLst/>
              <a:cxnLst/>
              <a:rect l="l" t="t" r="r" b="b"/>
              <a:pathLst>
                <a:path w="4391" h="4145" extrusionOk="0">
                  <a:moveTo>
                    <a:pt x="2298" y="1"/>
                  </a:moveTo>
                  <a:cubicBezTo>
                    <a:pt x="1797" y="1"/>
                    <a:pt x="1286" y="184"/>
                    <a:pt x="864" y="593"/>
                  </a:cubicBezTo>
                  <a:cubicBezTo>
                    <a:pt x="21" y="1376"/>
                    <a:pt x="1" y="2720"/>
                    <a:pt x="844" y="3523"/>
                  </a:cubicBezTo>
                  <a:cubicBezTo>
                    <a:pt x="1266" y="3952"/>
                    <a:pt x="1789" y="4144"/>
                    <a:pt x="2303" y="4144"/>
                  </a:cubicBezTo>
                  <a:cubicBezTo>
                    <a:pt x="3353" y="4144"/>
                    <a:pt x="4363" y="3338"/>
                    <a:pt x="4376" y="2098"/>
                  </a:cubicBezTo>
                  <a:cubicBezTo>
                    <a:pt x="4390" y="840"/>
                    <a:pt x="3369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57"/>
            <p:cNvSpPr/>
            <p:nvPr/>
          </p:nvSpPr>
          <p:spPr>
            <a:xfrm>
              <a:off x="446287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57"/>
            <p:cNvSpPr/>
            <p:nvPr/>
          </p:nvSpPr>
          <p:spPr>
            <a:xfrm>
              <a:off x="4827125" y="31595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08"/>
                    <a:pt x="1305" y="3533"/>
                  </a:cubicBezTo>
                  <a:cubicBezTo>
                    <a:pt x="1707" y="3954"/>
                    <a:pt x="2244" y="4165"/>
                    <a:pt x="2778" y="4165"/>
                  </a:cubicBezTo>
                  <a:cubicBezTo>
                    <a:pt x="3312" y="4165"/>
                    <a:pt x="3844" y="3954"/>
                    <a:pt x="4236" y="3533"/>
                  </a:cubicBezTo>
                  <a:cubicBezTo>
                    <a:pt x="5540" y="220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57"/>
            <p:cNvSpPr/>
            <p:nvPr/>
          </p:nvSpPr>
          <p:spPr>
            <a:xfrm>
              <a:off x="4097525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6" y="1"/>
                  </a:moveTo>
                  <a:cubicBezTo>
                    <a:pt x="2260" y="1"/>
                    <a:pt x="1754" y="187"/>
                    <a:pt x="1365" y="567"/>
                  </a:cubicBezTo>
                  <a:cubicBezTo>
                    <a:pt x="0" y="1811"/>
                    <a:pt x="823" y="4100"/>
                    <a:pt x="2690" y="4180"/>
                  </a:cubicBezTo>
                  <a:cubicBezTo>
                    <a:pt x="2723" y="4181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7"/>
                  </a:cubicBezTo>
                  <a:cubicBezTo>
                    <a:pt x="3894" y="232"/>
                    <a:pt x="3330" y="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57"/>
            <p:cNvSpPr/>
            <p:nvPr/>
          </p:nvSpPr>
          <p:spPr>
            <a:xfrm>
              <a:off x="4474375" y="3888975"/>
              <a:ext cx="114425" cy="103425"/>
            </a:xfrm>
            <a:custGeom>
              <a:avLst/>
              <a:gdLst/>
              <a:ahLst/>
              <a:cxnLst/>
              <a:rect l="l" t="t" r="r" b="b"/>
              <a:pathLst>
                <a:path w="4577" h="4137" extrusionOk="0">
                  <a:moveTo>
                    <a:pt x="2287" y="1"/>
                  </a:moveTo>
                  <a:cubicBezTo>
                    <a:pt x="1767" y="1"/>
                    <a:pt x="1247" y="197"/>
                    <a:pt x="843" y="591"/>
                  </a:cubicBezTo>
                  <a:cubicBezTo>
                    <a:pt x="20" y="1374"/>
                    <a:pt x="0" y="2698"/>
                    <a:pt x="803" y="3521"/>
                  </a:cubicBezTo>
                  <a:cubicBezTo>
                    <a:pt x="1212" y="3930"/>
                    <a:pt x="1751" y="4136"/>
                    <a:pt x="2291" y="4136"/>
                  </a:cubicBezTo>
                  <a:cubicBezTo>
                    <a:pt x="2810" y="4136"/>
                    <a:pt x="3330" y="3945"/>
                    <a:pt x="3733" y="3561"/>
                  </a:cubicBezTo>
                  <a:cubicBezTo>
                    <a:pt x="4556" y="2759"/>
                    <a:pt x="4577" y="1454"/>
                    <a:pt x="3774" y="631"/>
                  </a:cubicBezTo>
                  <a:cubicBezTo>
                    <a:pt x="3365" y="212"/>
                    <a:pt x="2826" y="1"/>
                    <a:pt x="2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57"/>
            <p:cNvSpPr/>
            <p:nvPr/>
          </p:nvSpPr>
          <p:spPr>
            <a:xfrm>
              <a:off x="5932575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5" y="545"/>
                  </a:cubicBezTo>
                  <a:cubicBezTo>
                    <a:pt x="10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57"/>
            <p:cNvSpPr/>
            <p:nvPr/>
          </p:nvSpPr>
          <p:spPr>
            <a:xfrm>
              <a:off x="593410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57"/>
            <p:cNvSpPr/>
            <p:nvPr/>
          </p:nvSpPr>
          <p:spPr>
            <a:xfrm>
              <a:off x="6287850" y="3158300"/>
              <a:ext cx="138375" cy="104175"/>
            </a:xfrm>
            <a:custGeom>
              <a:avLst/>
              <a:gdLst/>
              <a:ahLst/>
              <a:cxnLst/>
              <a:rect l="l" t="t" r="r" b="b"/>
              <a:pathLst>
                <a:path w="5535" h="4167" extrusionOk="0">
                  <a:moveTo>
                    <a:pt x="2769" y="1"/>
                  </a:moveTo>
                  <a:cubicBezTo>
                    <a:pt x="2246" y="1"/>
                    <a:pt x="1722" y="207"/>
                    <a:pt x="1325" y="613"/>
                  </a:cubicBezTo>
                  <a:cubicBezTo>
                    <a:pt x="1" y="1898"/>
                    <a:pt x="904" y="4146"/>
                    <a:pt x="2751" y="4166"/>
                  </a:cubicBezTo>
                  <a:cubicBezTo>
                    <a:pt x="2759" y="4166"/>
                    <a:pt x="2767" y="4166"/>
                    <a:pt x="2775" y="4166"/>
                  </a:cubicBezTo>
                  <a:cubicBezTo>
                    <a:pt x="4606" y="4166"/>
                    <a:pt x="5535" y="1952"/>
                    <a:pt x="4236" y="653"/>
                  </a:cubicBezTo>
                  <a:cubicBezTo>
                    <a:pt x="3840" y="217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57"/>
            <p:cNvSpPr/>
            <p:nvPr/>
          </p:nvSpPr>
          <p:spPr>
            <a:xfrm>
              <a:off x="5922550" y="3888225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70" y="1"/>
                  </a:moveTo>
                  <a:cubicBezTo>
                    <a:pt x="2245" y="1"/>
                    <a:pt x="1720" y="207"/>
                    <a:pt x="1325" y="621"/>
                  </a:cubicBezTo>
                  <a:cubicBezTo>
                    <a:pt x="0" y="1905"/>
                    <a:pt x="904" y="4153"/>
                    <a:pt x="2750" y="4174"/>
                  </a:cubicBezTo>
                  <a:cubicBezTo>
                    <a:pt x="2759" y="4174"/>
                    <a:pt x="2767" y="4174"/>
                    <a:pt x="2775" y="4174"/>
                  </a:cubicBezTo>
                  <a:cubicBezTo>
                    <a:pt x="4605" y="4174"/>
                    <a:pt x="5535" y="1960"/>
                    <a:pt x="4256" y="661"/>
                  </a:cubicBezTo>
                  <a:cubicBezTo>
                    <a:pt x="3857" y="222"/>
                    <a:pt x="3314" y="1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57"/>
            <p:cNvSpPr/>
            <p:nvPr/>
          </p:nvSpPr>
          <p:spPr>
            <a:xfrm>
              <a:off x="6287850" y="3523250"/>
              <a:ext cx="137975" cy="104575"/>
            </a:xfrm>
            <a:custGeom>
              <a:avLst/>
              <a:gdLst/>
              <a:ahLst/>
              <a:cxnLst/>
              <a:rect l="l" t="t" r="r" b="b"/>
              <a:pathLst>
                <a:path w="5519" h="4183" extrusionOk="0">
                  <a:moveTo>
                    <a:pt x="2764" y="1"/>
                  </a:moveTo>
                  <a:cubicBezTo>
                    <a:pt x="2261" y="1"/>
                    <a:pt x="1755" y="188"/>
                    <a:pt x="1366" y="567"/>
                  </a:cubicBezTo>
                  <a:cubicBezTo>
                    <a:pt x="1" y="1812"/>
                    <a:pt x="824" y="4100"/>
                    <a:pt x="2670" y="4180"/>
                  </a:cubicBezTo>
                  <a:cubicBezTo>
                    <a:pt x="2703" y="4182"/>
                    <a:pt x="2736" y="4182"/>
                    <a:pt x="2768" y="4182"/>
                  </a:cubicBezTo>
                  <a:cubicBezTo>
                    <a:pt x="4553" y="4182"/>
                    <a:pt x="5518" y="2028"/>
                    <a:pt x="4276" y="688"/>
                  </a:cubicBezTo>
                  <a:cubicBezTo>
                    <a:pt x="3885" y="233"/>
                    <a:pt x="3326" y="1"/>
                    <a:pt x="2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57"/>
            <p:cNvSpPr/>
            <p:nvPr/>
          </p:nvSpPr>
          <p:spPr>
            <a:xfrm>
              <a:off x="5923050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4" y="1"/>
                  </a:moveTo>
                  <a:cubicBezTo>
                    <a:pt x="2260" y="1"/>
                    <a:pt x="1755" y="187"/>
                    <a:pt x="1365" y="567"/>
                  </a:cubicBezTo>
                  <a:cubicBezTo>
                    <a:pt x="1" y="1811"/>
                    <a:pt x="823" y="4100"/>
                    <a:pt x="2670" y="4180"/>
                  </a:cubicBezTo>
                  <a:cubicBezTo>
                    <a:pt x="2703" y="4181"/>
                    <a:pt x="2735" y="4182"/>
                    <a:pt x="2768" y="4182"/>
                  </a:cubicBezTo>
                  <a:cubicBezTo>
                    <a:pt x="4552" y="4182"/>
                    <a:pt x="5518" y="2028"/>
                    <a:pt x="4276" y="687"/>
                  </a:cubicBezTo>
                  <a:cubicBezTo>
                    <a:pt x="3884" y="232"/>
                    <a:pt x="3326" y="1"/>
                    <a:pt x="2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57"/>
            <p:cNvSpPr/>
            <p:nvPr/>
          </p:nvSpPr>
          <p:spPr>
            <a:xfrm>
              <a:off x="6299400" y="388967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1907" y="1"/>
                  </a:moveTo>
                  <a:lnTo>
                    <a:pt x="1907" y="1"/>
                  </a:lnTo>
                  <a:cubicBezTo>
                    <a:pt x="1526" y="81"/>
                    <a:pt x="1144" y="282"/>
                    <a:pt x="863" y="563"/>
                  </a:cubicBezTo>
                  <a:cubicBezTo>
                    <a:pt x="121" y="1245"/>
                    <a:pt x="0" y="2349"/>
                    <a:pt x="562" y="3172"/>
                  </a:cubicBezTo>
                  <a:cubicBezTo>
                    <a:pt x="1024" y="2128"/>
                    <a:pt x="1486" y="1065"/>
                    <a:pt x="1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57"/>
            <p:cNvSpPr/>
            <p:nvPr/>
          </p:nvSpPr>
          <p:spPr>
            <a:xfrm>
              <a:off x="4845200" y="5350075"/>
              <a:ext cx="79300" cy="43000"/>
            </a:xfrm>
            <a:custGeom>
              <a:avLst/>
              <a:gdLst/>
              <a:ahLst/>
              <a:cxnLst/>
              <a:rect l="l" t="t" r="r" b="b"/>
              <a:pathLst>
                <a:path w="3172" h="1720" extrusionOk="0">
                  <a:moveTo>
                    <a:pt x="2042" y="1"/>
                  </a:moveTo>
                  <a:cubicBezTo>
                    <a:pt x="1510" y="1"/>
                    <a:pt x="983" y="212"/>
                    <a:pt x="602" y="616"/>
                  </a:cubicBezTo>
                  <a:cubicBezTo>
                    <a:pt x="301" y="917"/>
                    <a:pt x="80" y="1299"/>
                    <a:pt x="0" y="1720"/>
                  </a:cubicBezTo>
                  <a:cubicBezTo>
                    <a:pt x="1064" y="1278"/>
                    <a:pt x="2128" y="817"/>
                    <a:pt x="3172" y="355"/>
                  </a:cubicBezTo>
                  <a:cubicBezTo>
                    <a:pt x="2830" y="116"/>
                    <a:pt x="2435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57"/>
            <p:cNvSpPr/>
            <p:nvPr/>
          </p:nvSpPr>
          <p:spPr>
            <a:xfrm>
              <a:off x="5192425" y="498510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80" y="0"/>
                  </a:moveTo>
                  <a:cubicBezTo>
                    <a:pt x="2259" y="0"/>
                    <a:pt x="1738" y="201"/>
                    <a:pt x="1346" y="603"/>
                  </a:cubicBezTo>
                  <a:cubicBezTo>
                    <a:pt x="1" y="1867"/>
                    <a:pt x="864" y="4115"/>
                    <a:pt x="2711" y="4176"/>
                  </a:cubicBezTo>
                  <a:cubicBezTo>
                    <a:pt x="2727" y="4176"/>
                    <a:pt x="2744" y="4176"/>
                    <a:pt x="2760" y="4176"/>
                  </a:cubicBezTo>
                  <a:cubicBezTo>
                    <a:pt x="4575" y="4176"/>
                    <a:pt x="5529" y="1996"/>
                    <a:pt x="4276" y="663"/>
                  </a:cubicBezTo>
                  <a:cubicBezTo>
                    <a:pt x="3876" y="221"/>
                    <a:pt x="3328" y="0"/>
                    <a:pt x="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57"/>
            <p:cNvSpPr/>
            <p:nvPr/>
          </p:nvSpPr>
          <p:spPr>
            <a:xfrm>
              <a:off x="4107050" y="498495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1"/>
                  </a:moveTo>
                  <a:cubicBezTo>
                    <a:pt x="1893" y="1"/>
                    <a:pt x="1424" y="174"/>
                    <a:pt x="1024" y="528"/>
                  </a:cubicBezTo>
                  <a:cubicBezTo>
                    <a:pt x="121" y="1271"/>
                    <a:pt x="1" y="2616"/>
                    <a:pt x="763" y="3499"/>
                  </a:cubicBezTo>
                  <a:cubicBezTo>
                    <a:pt x="1183" y="3972"/>
                    <a:pt x="1763" y="4215"/>
                    <a:pt x="2345" y="4215"/>
                  </a:cubicBezTo>
                  <a:cubicBezTo>
                    <a:pt x="2849" y="4215"/>
                    <a:pt x="3353" y="4032"/>
                    <a:pt x="3754" y="3660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5"/>
                    <a:pt x="2933" y="1"/>
                    <a:pt x="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57"/>
            <p:cNvSpPr/>
            <p:nvPr/>
          </p:nvSpPr>
          <p:spPr>
            <a:xfrm>
              <a:off x="4097025" y="534990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80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8"/>
                    <a:pt x="883" y="4136"/>
                    <a:pt x="2730" y="4176"/>
                  </a:cubicBezTo>
                  <a:cubicBezTo>
                    <a:pt x="2746" y="4176"/>
                    <a:pt x="2763" y="4176"/>
                    <a:pt x="2780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57"/>
            <p:cNvSpPr/>
            <p:nvPr/>
          </p:nvSpPr>
          <p:spPr>
            <a:xfrm>
              <a:off x="446232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9" y="1"/>
                  </a:moveTo>
                  <a:cubicBezTo>
                    <a:pt x="2251" y="1"/>
                    <a:pt x="1722" y="206"/>
                    <a:pt x="1325" y="623"/>
                  </a:cubicBezTo>
                  <a:cubicBezTo>
                    <a:pt x="0" y="1907"/>
                    <a:pt x="904" y="4155"/>
                    <a:pt x="2750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5" y="4176"/>
                    <a:pt x="5534" y="1962"/>
                    <a:pt x="4256" y="643"/>
                  </a:cubicBezTo>
                  <a:cubicBezTo>
                    <a:pt x="3860" y="216"/>
                    <a:pt x="3320" y="1"/>
                    <a:pt x="2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57"/>
            <p:cNvSpPr/>
            <p:nvPr/>
          </p:nvSpPr>
          <p:spPr>
            <a:xfrm>
              <a:off x="4462325" y="53499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57"/>
            <p:cNvSpPr/>
            <p:nvPr/>
          </p:nvSpPr>
          <p:spPr>
            <a:xfrm>
              <a:off x="4827125" y="4985100"/>
              <a:ext cx="138375" cy="103900"/>
            </a:xfrm>
            <a:custGeom>
              <a:avLst/>
              <a:gdLst/>
              <a:ahLst/>
              <a:cxnLst/>
              <a:rect l="l" t="t" r="r" b="b"/>
              <a:pathLst>
                <a:path w="5535" h="415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28"/>
                    <a:pt x="924" y="4155"/>
                    <a:pt x="2771" y="4155"/>
                  </a:cubicBezTo>
                  <a:cubicBezTo>
                    <a:pt x="2779" y="4156"/>
                    <a:pt x="2787" y="4156"/>
                    <a:pt x="2795" y="4156"/>
                  </a:cubicBezTo>
                  <a:cubicBezTo>
                    <a:pt x="4625" y="4156"/>
                    <a:pt x="5535" y="194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1063;p35"/>
          <p:cNvSpPr txBox="1">
            <a:spLocks/>
          </p:cNvSpPr>
          <p:nvPr/>
        </p:nvSpPr>
        <p:spPr>
          <a:xfrm>
            <a:off x="1456630" y="2072375"/>
            <a:ext cx="2078018" cy="71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3600" b="1" dirty="0" smtClean="0">
                <a:latin typeface="Fira Sans Condensed Medium" charset="0"/>
              </a:rPr>
              <a:t>Home</a:t>
            </a:r>
            <a:endParaRPr lang="en-US" sz="3600" b="1" dirty="0">
              <a:latin typeface="Fira Sans Condensed Medium" charset="0"/>
            </a:endParaRPr>
          </a:p>
        </p:txBody>
      </p:sp>
      <p:sp>
        <p:nvSpPr>
          <p:cNvPr id="263" name="Google Shape;1064;p35"/>
          <p:cNvSpPr txBox="1">
            <a:spLocks noGrp="1"/>
          </p:cNvSpPr>
          <p:nvPr>
            <p:ph type="title"/>
          </p:nvPr>
        </p:nvSpPr>
        <p:spPr>
          <a:xfrm>
            <a:off x="2321847" y="-82902"/>
            <a:ext cx="529706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/>
              <a:t>PERPUSTAKAAN ANAK.IT</a:t>
            </a:r>
            <a:endParaRPr sz="2800" b="1" dirty="0"/>
          </a:p>
        </p:txBody>
      </p:sp>
      <p:sp>
        <p:nvSpPr>
          <p:cNvPr id="265" name="Rectangle 264"/>
          <p:cNvSpPr/>
          <p:nvPr/>
        </p:nvSpPr>
        <p:spPr>
          <a:xfrm>
            <a:off x="3633724" y="1224684"/>
            <a:ext cx="2229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1200" b="1" dirty="0" err="1" smtClean="0">
                <a:latin typeface="Fira Sans Condensed" charset="0"/>
              </a:rPr>
              <a:t>Pada</a:t>
            </a:r>
            <a:r>
              <a:rPr lang="en-GB" sz="1200" b="1" dirty="0" smtClean="0">
                <a:latin typeface="Fira Sans Condensed" charset="0"/>
              </a:rPr>
              <a:t> </a:t>
            </a:r>
            <a:r>
              <a:rPr lang="en-GB" sz="1200" b="1" dirty="0" err="1" smtClean="0">
                <a:latin typeface="Fira Sans Condensed" charset="0"/>
              </a:rPr>
              <a:t>sistem</a:t>
            </a:r>
            <a:r>
              <a:rPr lang="en-GB" sz="1200" b="1" dirty="0" smtClean="0">
                <a:latin typeface="Fira Sans Condensed" charset="0"/>
              </a:rPr>
              <a:t> </a:t>
            </a:r>
            <a:r>
              <a:rPr lang="en-GB" sz="1200" b="1" dirty="0" err="1" smtClean="0">
                <a:latin typeface="Fira Sans Condensed" charset="0"/>
              </a:rPr>
              <a:t>ini</a:t>
            </a:r>
            <a:r>
              <a:rPr lang="en-GB" sz="1200" b="1" dirty="0" smtClean="0">
                <a:latin typeface="Fira Sans Condensed" charset="0"/>
              </a:rPr>
              <a:t> </a:t>
            </a:r>
            <a:r>
              <a:rPr lang="en-GB" sz="1200" b="1" dirty="0" err="1" smtClean="0">
                <a:latin typeface="Fira Sans Condensed" charset="0"/>
              </a:rPr>
              <a:t>terdapat</a:t>
            </a:r>
            <a:r>
              <a:rPr lang="en-GB" sz="1200" b="1" dirty="0" smtClean="0">
                <a:latin typeface="Fira Sans Condensed" charset="0"/>
              </a:rPr>
              <a:t> </a:t>
            </a:r>
            <a:r>
              <a:rPr lang="en-GB" sz="1200" b="1" dirty="0" err="1" smtClean="0">
                <a:latin typeface="Fira Sans Condensed" charset="0"/>
              </a:rPr>
              <a:t>beberapa</a:t>
            </a:r>
            <a:r>
              <a:rPr lang="en-GB" sz="1200" b="1" dirty="0" smtClean="0">
                <a:latin typeface="Fira Sans Condensed" charset="0"/>
              </a:rPr>
              <a:t> </a:t>
            </a:r>
            <a:r>
              <a:rPr lang="en-GB" sz="1200" b="1" dirty="0" err="1" smtClean="0">
                <a:latin typeface="Fira Sans Condensed" charset="0"/>
              </a:rPr>
              <a:t>fitur</a:t>
            </a:r>
            <a:r>
              <a:rPr lang="en-GB" sz="1200" b="1" dirty="0" smtClean="0">
                <a:latin typeface="Fira Sans Condensed" charset="0"/>
              </a:rPr>
              <a:t> </a:t>
            </a:r>
            <a:r>
              <a:rPr lang="en-GB" sz="1200" b="1" dirty="0" err="1" smtClean="0">
                <a:latin typeface="Fira Sans Condensed" charset="0"/>
              </a:rPr>
              <a:t>diantaranya</a:t>
            </a:r>
            <a:r>
              <a:rPr lang="en-GB" sz="1200" b="1" dirty="0" smtClean="0">
                <a:latin typeface="Fira Sans Condensed" charset="0"/>
              </a:rPr>
              <a:t> :</a:t>
            </a:r>
          </a:p>
          <a:p>
            <a:pPr lvl="0" algn="ctr"/>
            <a:endParaRPr lang="en-US" sz="1200" b="1" dirty="0">
              <a:latin typeface="Fira Sans Condensed" charset="0"/>
            </a:endParaRPr>
          </a:p>
        </p:txBody>
      </p:sp>
      <p:sp>
        <p:nvSpPr>
          <p:cNvPr id="253" name="Google Shape;1063;p35"/>
          <p:cNvSpPr txBox="1">
            <a:spLocks/>
          </p:cNvSpPr>
          <p:nvPr/>
        </p:nvSpPr>
        <p:spPr>
          <a:xfrm>
            <a:off x="5723829" y="2072375"/>
            <a:ext cx="2078018" cy="71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3600" b="1" dirty="0" err="1" smtClean="0">
                <a:latin typeface="Fira Sans Condensed Medium" charset="0"/>
              </a:rPr>
              <a:t>Galeri</a:t>
            </a:r>
            <a:endParaRPr lang="en-US" sz="3600" b="1" dirty="0">
              <a:latin typeface="Fira Sans Condensed Medium" charset="0"/>
            </a:endParaRPr>
          </a:p>
        </p:txBody>
      </p:sp>
      <p:sp>
        <p:nvSpPr>
          <p:cNvPr id="254" name="Google Shape;1063;p35"/>
          <p:cNvSpPr txBox="1">
            <a:spLocks/>
          </p:cNvSpPr>
          <p:nvPr/>
        </p:nvSpPr>
        <p:spPr>
          <a:xfrm>
            <a:off x="3474146" y="2072375"/>
            <a:ext cx="2078018" cy="71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3600" b="1" dirty="0" err="1" smtClean="0">
                <a:latin typeface="Fira Sans Condensed Medium" charset="0"/>
              </a:rPr>
              <a:t>Tentang</a:t>
            </a:r>
            <a:endParaRPr lang="en-US" sz="3600" b="1" dirty="0">
              <a:latin typeface="Fira Sans Condensed Medium" charset="0"/>
            </a:endParaRPr>
          </a:p>
        </p:txBody>
      </p:sp>
      <p:sp>
        <p:nvSpPr>
          <p:cNvPr id="255" name="Google Shape;1063;p35"/>
          <p:cNvSpPr txBox="1">
            <a:spLocks/>
          </p:cNvSpPr>
          <p:nvPr/>
        </p:nvSpPr>
        <p:spPr>
          <a:xfrm>
            <a:off x="1456630" y="3448211"/>
            <a:ext cx="2078018" cy="71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3600" b="1" dirty="0" err="1" smtClean="0">
                <a:latin typeface="Fira Sans Condensed Medium" charset="0"/>
              </a:rPr>
              <a:t>Profil</a:t>
            </a:r>
            <a:endParaRPr lang="en-US" sz="3600" b="1" dirty="0">
              <a:latin typeface="Fira Sans Condensed Medium" charset="0"/>
            </a:endParaRPr>
          </a:p>
        </p:txBody>
      </p:sp>
      <p:sp>
        <p:nvSpPr>
          <p:cNvPr id="256" name="Google Shape;1063;p35"/>
          <p:cNvSpPr txBox="1">
            <a:spLocks/>
          </p:cNvSpPr>
          <p:nvPr/>
        </p:nvSpPr>
        <p:spPr>
          <a:xfrm>
            <a:off x="3626546" y="3448080"/>
            <a:ext cx="2078018" cy="71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3600" b="1" dirty="0" err="1" smtClean="0">
                <a:latin typeface="Fira Sans Condensed Medium" charset="0"/>
              </a:rPr>
              <a:t>Masuk</a:t>
            </a:r>
            <a:endParaRPr lang="en-US" sz="3600" b="1" dirty="0">
              <a:latin typeface="Fira Sans Condensed Medium" charset="0"/>
            </a:endParaRPr>
          </a:p>
        </p:txBody>
      </p:sp>
      <p:sp>
        <p:nvSpPr>
          <p:cNvPr id="257" name="Google Shape;1063;p35"/>
          <p:cNvSpPr txBox="1">
            <a:spLocks/>
          </p:cNvSpPr>
          <p:nvPr/>
        </p:nvSpPr>
        <p:spPr>
          <a:xfrm>
            <a:off x="5723829" y="3436877"/>
            <a:ext cx="2078018" cy="71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3600" b="1" dirty="0" err="1" smtClean="0">
                <a:latin typeface="Fira Sans Condensed Medium" charset="0"/>
              </a:rPr>
              <a:t>Keluar</a:t>
            </a:r>
            <a:endParaRPr lang="en-US" sz="3600" b="1" dirty="0">
              <a:latin typeface="Fira Sans Condensed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46"/>
          <p:cNvGrpSpPr/>
          <p:nvPr/>
        </p:nvGrpSpPr>
        <p:grpSpPr>
          <a:xfrm rot="3991404">
            <a:off x="-1442835" y="-233492"/>
            <a:ext cx="2824779" cy="1603951"/>
            <a:chOff x="236225" y="821275"/>
            <a:chExt cx="7149425" cy="4059550"/>
          </a:xfrm>
        </p:grpSpPr>
        <p:sp>
          <p:nvSpPr>
            <p:cNvPr id="2793" name="Google Shape;2793;p46"/>
            <p:cNvSpPr/>
            <p:nvPr/>
          </p:nvSpPr>
          <p:spPr>
            <a:xfrm>
              <a:off x="280050" y="944225"/>
              <a:ext cx="7020350" cy="3821725"/>
            </a:xfrm>
            <a:custGeom>
              <a:avLst/>
              <a:gdLst/>
              <a:ahLst/>
              <a:cxnLst/>
              <a:rect l="l" t="t" r="r" b="b"/>
              <a:pathLst>
                <a:path w="280814" h="152869" extrusionOk="0">
                  <a:moveTo>
                    <a:pt x="129208" y="1"/>
                  </a:moveTo>
                  <a:cubicBezTo>
                    <a:pt x="96901" y="1"/>
                    <a:pt x="66152" y="4569"/>
                    <a:pt x="32805" y="11476"/>
                  </a:cubicBezTo>
                  <a:cubicBezTo>
                    <a:pt x="7839" y="16658"/>
                    <a:pt x="6821" y="45129"/>
                    <a:pt x="3448" y="63859"/>
                  </a:cubicBezTo>
                  <a:cubicBezTo>
                    <a:pt x="0" y="82928"/>
                    <a:pt x="2770" y="103183"/>
                    <a:pt x="13435" y="119369"/>
                  </a:cubicBezTo>
                  <a:cubicBezTo>
                    <a:pt x="19144" y="128056"/>
                    <a:pt x="26700" y="135649"/>
                    <a:pt x="35933" y="140435"/>
                  </a:cubicBezTo>
                  <a:cubicBezTo>
                    <a:pt x="46673" y="145994"/>
                    <a:pt x="58997" y="147464"/>
                    <a:pt x="71056" y="148632"/>
                  </a:cubicBezTo>
                  <a:cubicBezTo>
                    <a:pt x="99074" y="151344"/>
                    <a:pt x="127239" y="152869"/>
                    <a:pt x="155390" y="152869"/>
                  </a:cubicBezTo>
                  <a:cubicBezTo>
                    <a:pt x="180440" y="152869"/>
                    <a:pt x="205477" y="151662"/>
                    <a:pt x="230390" y="149009"/>
                  </a:cubicBezTo>
                  <a:cubicBezTo>
                    <a:pt x="240301" y="147954"/>
                    <a:pt x="250401" y="146616"/>
                    <a:pt x="259408" y="142320"/>
                  </a:cubicBezTo>
                  <a:cubicBezTo>
                    <a:pt x="268415" y="138042"/>
                    <a:pt x="276291" y="130298"/>
                    <a:pt x="278326" y="120538"/>
                  </a:cubicBezTo>
                  <a:cubicBezTo>
                    <a:pt x="280813" y="108497"/>
                    <a:pt x="273898" y="96174"/>
                    <a:pt x="264439" y="88335"/>
                  </a:cubicBezTo>
                  <a:cubicBezTo>
                    <a:pt x="254980" y="80497"/>
                    <a:pt x="243260" y="76069"/>
                    <a:pt x="232124" y="70868"/>
                  </a:cubicBezTo>
                  <a:cubicBezTo>
                    <a:pt x="220988" y="65687"/>
                    <a:pt x="209814" y="59205"/>
                    <a:pt x="203238" y="48841"/>
                  </a:cubicBezTo>
                  <a:cubicBezTo>
                    <a:pt x="197170" y="39269"/>
                    <a:pt x="195606" y="27266"/>
                    <a:pt x="188880" y="18184"/>
                  </a:cubicBezTo>
                  <a:cubicBezTo>
                    <a:pt x="178158" y="3713"/>
                    <a:pt x="157959" y="755"/>
                    <a:pt x="139964" y="171"/>
                  </a:cubicBezTo>
                  <a:cubicBezTo>
                    <a:pt x="136356" y="56"/>
                    <a:pt x="132773" y="1"/>
                    <a:pt x="129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236225" y="821275"/>
              <a:ext cx="7149425" cy="4059550"/>
            </a:xfrm>
            <a:custGeom>
              <a:avLst/>
              <a:gdLst/>
              <a:ahLst/>
              <a:cxnLst/>
              <a:rect l="l" t="t" r="r" b="b"/>
              <a:pathLst>
                <a:path w="285977" h="162382" extrusionOk="0">
                  <a:moveTo>
                    <a:pt x="267022" y="100245"/>
                  </a:moveTo>
                  <a:lnTo>
                    <a:pt x="267022" y="100245"/>
                  </a:lnTo>
                  <a:cubicBezTo>
                    <a:pt x="267531" y="100829"/>
                    <a:pt x="268209" y="101564"/>
                    <a:pt x="269018" y="102581"/>
                  </a:cubicBezTo>
                  <a:cubicBezTo>
                    <a:pt x="268190" y="101564"/>
                    <a:pt x="267531" y="100829"/>
                    <a:pt x="267022" y="100245"/>
                  </a:cubicBezTo>
                  <a:close/>
                  <a:moveTo>
                    <a:pt x="40004" y="149065"/>
                  </a:moveTo>
                  <a:lnTo>
                    <a:pt x="40004" y="149065"/>
                  </a:lnTo>
                  <a:cubicBezTo>
                    <a:pt x="46071" y="151722"/>
                    <a:pt x="52478" y="153267"/>
                    <a:pt x="58828" y="154304"/>
                  </a:cubicBezTo>
                  <a:cubicBezTo>
                    <a:pt x="61993" y="154831"/>
                    <a:pt x="65178" y="155227"/>
                    <a:pt x="68343" y="155566"/>
                  </a:cubicBezTo>
                  <a:cubicBezTo>
                    <a:pt x="71490" y="155924"/>
                    <a:pt x="74637" y="156226"/>
                    <a:pt x="77765" y="156508"/>
                  </a:cubicBezTo>
                  <a:cubicBezTo>
                    <a:pt x="90333" y="157714"/>
                    <a:pt x="102844" y="158675"/>
                    <a:pt x="115318" y="159372"/>
                  </a:cubicBezTo>
                  <a:cubicBezTo>
                    <a:pt x="127811" y="160088"/>
                    <a:pt x="140228" y="160541"/>
                    <a:pt x="152608" y="160710"/>
                  </a:cubicBezTo>
                  <a:cubicBezTo>
                    <a:pt x="156500" y="160764"/>
                    <a:pt x="160384" y="160791"/>
                    <a:pt x="164260" y="160791"/>
                  </a:cubicBezTo>
                  <a:cubicBezTo>
                    <a:pt x="172714" y="160791"/>
                    <a:pt x="181130" y="160661"/>
                    <a:pt x="189502" y="160390"/>
                  </a:cubicBezTo>
                  <a:lnTo>
                    <a:pt x="189502" y="160390"/>
                  </a:lnTo>
                  <a:cubicBezTo>
                    <a:pt x="180523" y="160701"/>
                    <a:pt x="171544" y="160857"/>
                    <a:pt x="162565" y="160857"/>
                  </a:cubicBezTo>
                  <a:cubicBezTo>
                    <a:pt x="159051" y="160857"/>
                    <a:pt x="155537" y="160833"/>
                    <a:pt x="152024" y="160786"/>
                  </a:cubicBezTo>
                  <a:cubicBezTo>
                    <a:pt x="139512" y="160616"/>
                    <a:pt x="127038" y="160164"/>
                    <a:pt x="114564" y="159448"/>
                  </a:cubicBezTo>
                  <a:cubicBezTo>
                    <a:pt x="102091" y="158713"/>
                    <a:pt x="89654" y="157752"/>
                    <a:pt x="77218" y="156546"/>
                  </a:cubicBezTo>
                  <a:lnTo>
                    <a:pt x="72564" y="156094"/>
                  </a:lnTo>
                  <a:cubicBezTo>
                    <a:pt x="71019" y="155924"/>
                    <a:pt x="69455" y="155773"/>
                    <a:pt x="67891" y="155585"/>
                  </a:cubicBezTo>
                  <a:cubicBezTo>
                    <a:pt x="64782" y="155246"/>
                    <a:pt x="61635" y="154831"/>
                    <a:pt x="58507" y="154304"/>
                  </a:cubicBezTo>
                  <a:cubicBezTo>
                    <a:pt x="52252" y="153249"/>
                    <a:pt x="45958" y="151703"/>
                    <a:pt x="40004" y="149065"/>
                  </a:cubicBezTo>
                  <a:close/>
                  <a:moveTo>
                    <a:pt x="131168" y="0"/>
                  </a:moveTo>
                  <a:cubicBezTo>
                    <a:pt x="122947" y="0"/>
                    <a:pt x="114853" y="300"/>
                    <a:pt x="106990" y="830"/>
                  </a:cubicBezTo>
                  <a:cubicBezTo>
                    <a:pt x="98887" y="1377"/>
                    <a:pt x="91030" y="2206"/>
                    <a:pt x="83417" y="3204"/>
                  </a:cubicBezTo>
                  <a:cubicBezTo>
                    <a:pt x="75805" y="4222"/>
                    <a:pt x="68494" y="5390"/>
                    <a:pt x="61522" y="6671"/>
                  </a:cubicBezTo>
                  <a:cubicBezTo>
                    <a:pt x="59958" y="6954"/>
                    <a:pt x="58488" y="7255"/>
                    <a:pt x="57056" y="7538"/>
                  </a:cubicBezTo>
                  <a:cubicBezTo>
                    <a:pt x="55643" y="7802"/>
                    <a:pt x="54305" y="8066"/>
                    <a:pt x="53024" y="8348"/>
                  </a:cubicBezTo>
                  <a:cubicBezTo>
                    <a:pt x="50461" y="8895"/>
                    <a:pt x="48163" y="9385"/>
                    <a:pt x="46109" y="9875"/>
                  </a:cubicBezTo>
                  <a:cubicBezTo>
                    <a:pt x="44036" y="10364"/>
                    <a:pt x="42246" y="10798"/>
                    <a:pt x="40682" y="11194"/>
                  </a:cubicBezTo>
                  <a:cubicBezTo>
                    <a:pt x="39118" y="11608"/>
                    <a:pt x="37818" y="11985"/>
                    <a:pt x="36725" y="12305"/>
                  </a:cubicBezTo>
                  <a:cubicBezTo>
                    <a:pt x="32372" y="13605"/>
                    <a:pt x="31713" y="14265"/>
                    <a:pt x="34125" y="14265"/>
                  </a:cubicBezTo>
                  <a:cubicBezTo>
                    <a:pt x="36066" y="14208"/>
                    <a:pt x="38025" y="14058"/>
                    <a:pt x="39966" y="13813"/>
                  </a:cubicBezTo>
                  <a:cubicBezTo>
                    <a:pt x="41285" y="13662"/>
                    <a:pt x="42792" y="13492"/>
                    <a:pt x="44469" y="13285"/>
                  </a:cubicBezTo>
                  <a:lnTo>
                    <a:pt x="49972" y="12569"/>
                  </a:lnTo>
                  <a:cubicBezTo>
                    <a:pt x="57961" y="11514"/>
                    <a:pt x="68437" y="10082"/>
                    <a:pt x="80892" y="8687"/>
                  </a:cubicBezTo>
                  <a:lnTo>
                    <a:pt x="80987" y="9535"/>
                  </a:lnTo>
                  <a:cubicBezTo>
                    <a:pt x="77896" y="9931"/>
                    <a:pt x="75089" y="10289"/>
                    <a:pt x="72545" y="10666"/>
                  </a:cubicBezTo>
                  <a:lnTo>
                    <a:pt x="68946" y="11212"/>
                  </a:lnTo>
                  <a:lnTo>
                    <a:pt x="65705" y="11740"/>
                  </a:lnTo>
                  <a:cubicBezTo>
                    <a:pt x="61654" y="12399"/>
                    <a:pt x="58564" y="13040"/>
                    <a:pt x="56208" y="13511"/>
                  </a:cubicBezTo>
                  <a:cubicBezTo>
                    <a:pt x="51535" y="14510"/>
                    <a:pt x="49858" y="15094"/>
                    <a:pt x="49519" y="15471"/>
                  </a:cubicBezTo>
                  <a:cubicBezTo>
                    <a:pt x="48879" y="16206"/>
                    <a:pt x="53627" y="16130"/>
                    <a:pt x="50669" y="17223"/>
                  </a:cubicBezTo>
                  <a:lnTo>
                    <a:pt x="55248" y="16375"/>
                  </a:lnTo>
                  <a:cubicBezTo>
                    <a:pt x="56793" y="16093"/>
                    <a:pt x="58319" y="15848"/>
                    <a:pt x="59845" y="15584"/>
                  </a:cubicBezTo>
                  <a:lnTo>
                    <a:pt x="62144" y="15169"/>
                  </a:lnTo>
                  <a:lnTo>
                    <a:pt x="64443" y="14793"/>
                  </a:lnTo>
                  <a:lnTo>
                    <a:pt x="69059" y="14076"/>
                  </a:lnTo>
                  <a:lnTo>
                    <a:pt x="73676" y="13398"/>
                  </a:lnTo>
                  <a:lnTo>
                    <a:pt x="75975" y="13078"/>
                  </a:lnTo>
                  <a:lnTo>
                    <a:pt x="78292" y="12776"/>
                  </a:lnTo>
                  <a:cubicBezTo>
                    <a:pt x="79818" y="12588"/>
                    <a:pt x="81364" y="12381"/>
                    <a:pt x="82909" y="12192"/>
                  </a:cubicBezTo>
                  <a:lnTo>
                    <a:pt x="87525" y="11683"/>
                  </a:lnTo>
                  <a:cubicBezTo>
                    <a:pt x="93706" y="11043"/>
                    <a:pt x="99886" y="10496"/>
                    <a:pt x="106066" y="10195"/>
                  </a:cubicBezTo>
                  <a:lnTo>
                    <a:pt x="108384" y="10082"/>
                  </a:lnTo>
                  <a:lnTo>
                    <a:pt x="110702" y="9988"/>
                  </a:lnTo>
                  <a:cubicBezTo>
                    <a:pt x="112247" y="9931"/>
                    <a:pt x="113792" y="9875"/>
                    <a:pt x="115337" y="9837"/>
                  </a:cubicBezTo>
                  <a:cubicBezTo>
                    <a:pt x="117634" y="9809"/>
                    <a:pt x="119931" y="9760"/>
                    <a:pt x="122229" y="9760"/>
                  </a:cubicBezTo>
                  <a:cubicBezTo>
                    <a:pt x="123022" y="9760"/>
                    <a:pt x="123815" y="9766"/>
                    <a:pt x="124608" y="9780"/>
                  </a:cubicBezTo>
                  <a:cubicBezTo>
                    <a:pt x="125937" y="9764"/>
                    <a:pt x="127559" y="9720"/>
                    <a:pt x="129330" y="9720"/>
                  </a:cubicBezTo>
                  <a:cubicBezTo>
                    <a:pt x="129618" y="9720"/>
                    <a:pt x="129909" y="9721"/>
                    <a:pt x="130204" y="9724"/>
                  </a:cubicBezTo>
                  <a:cubicBezTo>
                    <a:pt x="132333" y="9724"/>
                    <a:pt x="134651" y="9724"/>
                    <a:pt x="136968" y="9780"/>
                  </a:cubicBezTo>
                  <a:cubicBezTo>
                    <a:pt x="139267" y="9837"/>
                    <a:pt x="141604" y="9856"/>
                    <a:pt x="143695" y="9950"/>
                  </a:cubicBezTo>
                  <a:cubicBezTo>
                    <a:pt x="145787" y="10044"/>
                    <a:pt x="147671" y="10157"/>
                    <a:pt x="149179" y="10289"/>
                  </a:cubicBezTo>
                  <a:cubicBezTo>
                    <a:pt x="153531" y="10609"/>
                    <a:pt x="157884" y="11212"/>
                    <a:pt x="162161" y="12098"/>
                  </a:cubicBezTo>
                  <a:cubicBezTo>
                    <a:pt x="166363" y="12984"/>
                    <a:pt x="170414" y="14246"/>
                    <a:pt x="174145" y="15961"/>
                  </a:cubicBezTo>
                  <a:cubicBezTo>
                    <a:pt x="177876" y="17694"/>
                    <a:pt x="181230" y="19918"/>
                    <a:pt x="184000" y="22688"/>
                  </a:cubicBezTo>
                  <a:cubicBezTo>
                    <a:pt x="185375" y="24063"/>
                    <a:pt x="186600" y="25589"/>
                    <a:pt x="187674" y="27210"/>
                  </a:cubicBezTo>
                  <a:cubicBezTo>
                    <a:pt x="188786" y="28925"/>
                    <a:pt x="189747" y="30696"/>
                    <a:pt x="190595" y="32542"/>
                  </a:cubicBezTo>
                  <a:cubicBezTo>
                    <a:pt x="191480" y="34445"/>
                    <a:pt x="192310" y="36462"/>
                    <a:pt x="193101" y="38515"/>
                  </a:cubicBezTo>
                  <a:cubicBezTo>
                    <a:pt x="193873" y="40569"/>
                    <a:pt x="194646" y="42717"/>
                    <a:pt x="195494" y="44884"/>
                  </a:cubicBezTo>
                  <a:cubicBezTo>
                    <a:pt x="195909" y="45977"/>
                    <a:pt x="196361" y="47070"/>
                    <a:pt x="196832" y="48163"/>
                  </a:cubicBezTo>
                  <a:lnTo>
                    <a:pt x="197548" y="49821"/>
                  </a:lnTo>
                  <a:cubicBezTo>
                    <a:pt x="197793" y="50367"/>
                    <a:pt x="198075" y="50914"/>
                    <a:pt x="198339" y="51460"/>
                  </a:cubicBezTo>
                  <a:cubicBezTo>
                    <a:pt x="198471" y="51743"/>
                    <a:pt x="198603" y="52007"/>
                    <a:pt x="198735" y="52289"/>
                  </a:cubicBezTo>
                  <a:lnTo>
                    <a:pt x="199168" y="53100"/>
                  </a:lnTo>
                  <a:cubicBezTo>
                    <a:pt x="199470" y="53646"/>
                    <a:pt x="199752" y="54211"/>
                    <a:pt x="200073" y="54739"/>
                  </a:cubicBezTo>
                  <a:cubicBezTo>
                    <a:pt x="200412" y="55285"/>
                    <a:pt x="200713" y="55832"/>
                    <a:pt x="201053" y="56359"/>
                  </a:cubicBezTo>
                  <a:lnTo>
                    <a:pt x="202108" y="57942"/>
                  </a:lnTo>
                  <a:cubicBezTo>
                    <a:pt x="205010" y="62069"/>
                    <a:pt x="208590" y="65611"/>
                    <a:pt x="212396" y="68607"/>
                  </a:cubicBezTo>
                  <a:cubicBezTo>
                    <a:pt x="214280" y="70096"/>
                    <a:pt x="216259" y="71490"/>
                    <a:pt x="218294" y="72771"/>
                  </a:cubicBezTo>
                  <a:lnTo>
                    <a:pt x="219029" y="73243"/>
                  </a:lnTo>
                  <a:lnTo>
                    <a:pt x="219801" y="73714"/>
                  </a:lnTo>
                  <a:lnTo>
                    <a:pt x="221327" y="74618"/>
                  </a:lnTo>
                  <a:cubicBezTo>
                    <a:pt x="222345" y="75202"/>
                    <a:pt x="223362" y="75786"/>
                    <a:pt x="224399" y="76333"/>
                  </a:cubicBezTo>
                  <a:cubicBezTo>
                    <a:pt x="228506" y="78556"/>
                    <a:pt x="232690" y="80459"/>
                    <a:pt x="236797" y="82287"/>
                  </a:cubicBezTo>
                  <a:cubicBezTo>
                    <a:pt x="240886" y="84134"/>
                    <a:pt x="244918" y="85905"/>
                    <a:pt x="248781" y="87827"/>
                  </a:cubicBezTo>
                  <a:cubicBezTo>
                    <a:pt x="250722" y="88788"/>
                    <a:pt x="252625" y="89786"/>
                    <a:pt x="254434" y="90842"/>
                  </a:cubicBezTo>
                  <a:cubicBezTo>
                    <a:pt x="256262" y="91916"/>
                    <a:pt x="258033" y="93027"/>
                    <a:pt x="259729" y="94196"/>
                  </a:cubicBezTo>
                  <a:cubicBezTo>
                    <a:pt x="260162" y="94497"/>
                    <a:pt x="260558" y="94817"/>
                    <a:pt x="260972" y="95119"/>
                  </a:cubicBezTo>
                  <a:lnTo>
                    <a:pt x="261594" y="95571"/>
                  </a:lnTo>
                  <a:lnTo>
                    <a:pt x="262197" y="96042"/>
                  </a:lnTo>
                  <a:cubicBezTo>
                    <a:pt x="262593" y="96362"/>
                    <a:pt x="263007" y="96683"/>
                    <a:pt x="263384" y="97003"/>
                  </a:cubicBezTo>
                  <a:lnTo>
                    <a:pt x="263968" y="97474"/>
                  </a:lnTo>
                  <a:lnTo>
                    <a:pt x="264515" y="97983"/>
                  </a:lnTo>
                  <a:cubicBezTo>
                    <a:pt x="265250" y="98642"/>
                    <a:pt x="265966" y="99340"/>
                    <a:pt x="266663" y="100056"/>
                  </a:cubicBezTo>
                  <a:cubicBezTo>
                    <a:pt x="267360" y="100772"/>
                    <a:pt x="268020" y="101525"/>
                    <a:pt x="268641" y="102298"/>
                  </a:cubicBezTo>
                  <a:cubicBezTo>
                    <a:pt x="271166" y="105369"/>
                    <a:pt x="273201" y="108799"/>
                    <a:pt x="274502" y="112379"/>
                  </a:cubicBezTo>
                  <a:cubicBezTo>
                    <a:pt x="275783" y="115959"/>
                    <a:pt x="276235" y="119709"/>
                    <a:pt x="275745" y="123270"/>
                  </a:cubicBezTo>
                  <a:cubicBezTo>
                    <a:pt x="275274" y="126831"/>
                    <a:pt x="273729" y="130223"/>
                    <a:pt x="271487" y="133256"/>
                  </a:cubicBezTo>
                  <a:cubicBezTo>
                    <a:pt x="270337" y="134783"/>
                    <a:pt x="269037" y="136196"/>
                    <a:pt x="267605" y="137477"/>
                  </a:cubicBezTo>
                  <a:cubicBezTo>
                    <a:pt x="266154" y="138777"/>
                    <a:pt x="264590" y="139946"/>
                    <a:pt x="262951" y="140982"/>
                  </a:cubicBezTo>
                  <a:cubicBezTo>
                    <a:pt x="262518" y="141246"/>
                    <a:pt x="262122" y="141510"/>
                    <a:pt x="261688" y="141736"/>
                  </a:cubicBezTo>
                  <a:lnTo>
                    <a:pt x="261048" y="142113"/>
                  </a:lnTo>
                  <a:cubicBezTo>
                    <a:pt x="260822" y="142226"/>
                    <a:pt x="260614" y="142339"/>
                    <a:pt x="260388" y="142452"/>
                  </a:cubicBezTo>
                  <a:cubicBezTo>
                    <a:pt x="259955" y="142678"/>
                    <a:pt x="259522" y="142904"/>
                    <a:pt x="259069" y="143111"/>
                  </a:cubicBezTo>
                  <a:lnTo>
                    <a:pt x="257713" y="143733"/>
                  </a:lnTo>
                  <a:cubicBezTo>
                    <a:pt x="255828" y="144543"/>
                    <a:pt x="253925" y="145222"/>
                    <a:pt x="251984" y="145806"/>
                  </a:cubicBezTo>
                  <a:cubicBezTo>
                    <a:pt x="248046" y="146974"/>
                    <a:pt x="243901" y="147765"/>
                    <a:pt x="239661" y="148368"/>
                  </a:cubicBezTo>
                  <a:cubicBezTo>
                    <a:pt x="237551" y="148670"/>
                    <a:pt x="235403" y="148934"/>
                    <a:pt x="233236" y="149179"/>
                  </a:cubicBezTo>
                  <a:lnTo>
                    <a:pt x="231597" y="149348"/>
                  </a:lnTo>
                  <a:lnTo>
                    <a:pt x="229957" y="149518"/>
                  </a:lnTo>
                  <a:lnTo>
                    <a:pt x="226679" y="149838"/>
                  </a:lnTo>
                  <a:lnTo>
                    <a:pt x="223400" y="150158"/>
                  </a:lnTo>
                  <a:lnTo>
                    <a:pt x="221761" y="150328"/>
                  </a:lnTo>
                  <a:lnTo>
                    <a:pt x="220103" y="150460"/>
                  </a:lnTo>
                  <a:lnTo>
                    <a:pt x="213545" y="151006"/>
                  </a:lnTo>
                  <a:lnTo>
                    <a:pt x="211906" y="151138"/>
                  </a:lnTo>
                  <a:lnTo>
                    <a:pt x="210248" y="151251"/>
                  </a:lnTo>
                  <a:lnTo>
                    <a:pt x="206969" y="151496"/>
                  </a:lnTo>
                  <a:lnTo>
                    <a:pt x="203672" y="151722"/>
                  </a:lnTo>
                  <a:lnTo>
                    <a:pt x="202032" y="151835"/>
                  </a:lnTo>
                  <a:lnTo>
                    <a:pt x="200374" y="151930"/>
                  </a:lnTo>
                  <a:lnTo>
                    <a:pt x="193798" y="152288"/>
                  </a:lnTo>
                  <a:lnTo>
                    <a:pt x="192159" y="152382"/>
                  </a:lnTo>
                  <a:lnTo>
                    <a:pt x="190501" y="152438"/>
                  </a:lnTo>
                  <a:lnTo>
                    <a:pt x="187203" y="152570"/>
                  </a:lnTo>
                  <a:lnTo>
                    <a:pt x="183906" y="152702"/>
                  </a:lnTo>
                  <a:lnTo>
                    <a:pt x="182266" y="152777"/>
                  </a:lnTo>
                  <a:lnTo>
                    <a:pt x="180608" y="152815"/>
                  </a:lnTo>
                  <a:lnTo>
                    <a:pt x="174013" y="153004"/>
                  </a:lnTo>
                  <a:lnTo>
                    <a:pt x="172374" y="153041"/>
                  </a:lnTo>
                  <a:lnTo>
                    <a:pt x="170716" y="153060"/>
                  </a:lnTo>
                  <a:lnTo>
                    <a:pt x="167418" y="153098"/>
                  </a:lnTo>
                  <a:lnTo>
                    <a:pt x="164121" y="153154"/>
                  </a:lnTo>
                  <a:lnTo>
                    <a:pt x="162481" y="153173"/>
                  </a:lnTo>
                  <a:lnTo>
                    <a:pt x="152589" y="153173"/>
                  </a:lnTo>
                  <a:lnTo>
                    <a:pt x="150931" y="153154"/>
                  </a:lnTo>
                  <a:lnTo>
                    <a:pt x="147633" y="153117"/>
                  </a:lnTo>
                  <a:lnTo>
                    <a:pt x="144336" y="153060"/>
                  </a:lnTo>
                  <a:lnTo>
                    <a:pt x="142697" y="153041"/>
                  </a:lnTo>
                  <a:lnTo>
                    <a:pt x="141038" y="153004"/>
                  </a:lnTo>
                  <a:lnTo>
                    <a:pt x="134444" y="152834"/>
                  </a:lnTo>
                  <a:lnTo>
                    <a:pt x="132785" y="152796"/>
                  </a:lnTo>
                  <a:lnTo>
                    <a:pt x="131146" y="152740"/>
                  </a:lnTo>
                  <a:lnTo>
                    <a:pt x="127849" y="152608"/>
                  </a:lnTo>
                  <a:lnTo>
                    <a:pt x="124551" y="152495"/>
                  </a:lnTo>
                  <a:cubicBezTo>
                    <a:pt x="123458" y="152457"/>
                    <a:pt x="122346" y="152401"/>
                    <a:pt x="121254" y="152344"/>
                  </a:cubicBezTo>
                  <a:cubicBezTo>
                    <a:pt x="116844" y="152137"/>
                    <a:pt x="112416" y="151930"/>
                    <a:pt x="108007" y="151628"/>
                  </a:cubicBezTo>
                  <a:cubicBezTo>
                    <a:pt x="99170" y="151119"/>
                    <a:pt x="90352" y="150422"/>
                    <a:pt x="81514" y="149631"/>
                  </a:cubicBezTo>
                  <a:cubicBezTo>
                    <a:pt x="77105" y="149216"/>
                    <a:pt x="72639" y="148839"/>
                    <a:pt x="68287" y="148349"/>
                  </a:cubicBezTo>
                  <a:cubicBezTo>
                    <a:pt x="63915" y="147860"/>
                    <a:pt x="59638" y="147257"/>
                    <a:pt x="55455" y="146390"/>
                  </a:cubicBezTo>
                  <a:lnTo>
                    <a:pt x="55455" y="146390"/>
                  </a:lnTo>
                  <a:cubicBezTo>
                    <a:pt x="60825" y="147520"/>
                    <a:pt x="66365" y="148218"/>
                    <a:pt x="72018" y="148764"/>
                  </a:cubicBezTo>
                  <a:cubicBezTo>
                    <a:pt x="77670" y="149329"/>
                    <a:pt x="83342" y="149876"/>
                    <a:pt x="88976" y="150347"/>
                  </a:cubicBezTo>
                  <a:cubicBezTo>
                    <a:pt x="100263" y="151308"/>
                    <a:pt x="111493" y="152043"/>
                    <a:pt x="122686" y="152551"/>
                  </a:cubicBezTo>
                  <a:cubicBezTo>
                    <a:pt x="133878" y="153060"/>
                    <a:pt x="145033" y="153324"/>
                    <a:pt x="156169" y="153380"/>
                  </a:cubicBezTo>
                  <a:lnTo>
                    <a:pt x="162425" y="153380"/>
                  </a:lnTo>
                  <a:lnTo>
                    <a:pt x="164517" y="153343"/>
                  </a:lnTo>
                  <a:lnTo>
                    <a:pt x="172845" y="153249"/>
                  </a:lnTo>
                  <a:lnTo>
                    <a:pt x="181173" y="153041"/>
                  </a:lnTo>
                  <a:cubicBezTo>
                    <a:pt x="182568" y="153022"/>
                    <a:pt x="183962" y="152947"/>
                    <a:pt x="185338" y="152909"/>
                  </a:cubicBezTo>
                  <a:lnTo>
                    <a:pt x="189502" y="152740"/>
                  </a:lnTo>
                  <a:cubicBezTo>
                    <a:pt x="200600" y="152269"/>
                    <a:pt x="211680" y="151534"/>
                    <a:pt x="222759" y="150535"/>
                  </a:cubicBezTo>
                  <a:lnTo>
                    <a:pt x="231088" y="149687"/>
                  </a:lnTo>
                  <a:cubicBezTo>
                    <a:pt x="233858" y="149405"/>
                    <a:pt x="236609" y="149103"/>
                    <a:pt x="239303" y="148726"/>
                  </a:cubicBezTo>
                  <a:cubicBezTo>
                    <a:pt x="244692" y="147973"/>
                    <a:pt x="249968" y="146936"/>
                    <a:pt x="254867" y="145184"/>
                  </a:cubicBezTo>
                  <a:cubicBezTo>
                    <a:pt x="255489" y="144958"/>
                    <a:pt x="256111" y="144751"/>
                    <a:pt x="256695" y="144487"/>
                  </a:cubicBezTo>
                  <a:lnTo>
                    <a:pt x="257600" y="144129"/>
                  </a:lnTo>
                  <a:cubicBezTo>
                    <a:pt x="257901" y="143997"/>
                    <a:pt x="258184" y="143865"/>
                    <a:pt x="258485" y="143733"/>
                  </a:cubicBezTo>
                  <a:lnTo>
                    <a:pt x="259352" y="143337"/>
                  </a:lnTo>
                  <a:lnTo>
                    <a:pt x="260200" y="142904"/>
                  </a:lnTo>
                  <a:cubicBezTo>
                    <a:pt x="260765" y="142640"/>
                    <a:pt x="261330" y="142301"/>
                    <a:pt x="261877" y="141999"/>
                  </a:cubicBezTo>
                  <a:cubicBezTo>
                    <a:pt x="264063" y="140756"/>
                    <a:pt x="266117" y="139267"/>
                    <a:pt x="267982" y="137571"/>
                  </a:cubicBezTo>
                  <a:cubicBezTo>
                    <a:pt x="269810" y="135913"/>
                    <a:pt x="271411" y="134029"/>
                    <a:pt x="272768" y="131975"/>
                  </a:cubicBezTo>
                  <a:cubicBezTo>
                    <a:pt x="274068" y="129978"/>
                    <a:pt x="275048" y="127773"/>
                    <a:pt x="275632" y="125456"/>
                  </a:cubicBezTo>
                  <a:cubicBezTo>
                    <a:pt x="276838" y="120933"/>
                    <a:pt x="276292" y="115978"/>
                    <a:pt x="274445" y="111324"/>
                  </a:cubicBezTo>
                  <a:cubicBezTo>
                    <a:pt x="272598" y="106669"/>
                    <a:pt x="269527" y="102354"/>
                    <a:pt x="265777" y="98718"/>
                  </a:cubicBezTo>
                  <a:lnTo>
                    <a:pt x="265777" y="98718"/>
                  </a:lnTo>
                  <a:cubicBezTo>
                    <a:pt x="266079" y="98925"/>
                    <a:pt x="266380" y="99132"/>
                    <a:pt x="266701" y="99321"/>
                  </a:cubicBezTo>
                  <a:cubicBezTo>
                    <a:pt x="266713" y="99325"/>
                    <a:pt x="266723" y="99328"/>
                    <a:pt x="266730" y="99328"/>
                  </a:cubicBezTo>
                  <a:cubicBezTo>
                    <a:pt x="266822" y="99328"/>
                    <a:pt x="266616" y="99008"/>
                    <a:pt x="265627" y="98002"/>
                  </a:cubicBezTo>
                  <a:lnTo>
                    <a:pt x="265627" y="98002"/>
                  </a:lnTo>
                  <a:cubicBezTo>
                    <a:pt x="269584" y="101620"/>
                    <a:pt x="272825" y="106029"/>
                    <a:pt x="274841" y="110815"/>
                  </a:cubicBezTo>
                  <a:cubicBezTo>
                    <a:pt x="276838" y="115582"/>
                    <a:pt x="277516" y="120783"/>
                    <a:pt x="276292" y="125550"/>
                  </a:cubicBezTo>
                  <a:cubicBezTo>
                    <a:pt x="275689" y="127981"/>
                    <a:pt x="274690" y="130279"/>
                    <a:pt x="273314" y="132371"/>
                  </a:cubicBezTo>
                  <a:cubicBezTo>
                    <a:pt x="271901" y="134519"/>
                    <a:pt x="270243" y="136479"/>
                    <a:pt x="268321" y="138212"/>
                  </a:cubicBezTo>
                  <a:cubicBezTo>
                    <a:pt x="266380" y="139964"/>
                    <a:pt x="264251" y="141491"/>
                    <a:pt x="261971" y="142772"/>
                  </a:cubicBezTo>
                  <a:cubicBezTo>
                    <a:pt x="259653" y="144072"/>
                    <a:pt x="257223" y="145146"/>
                    <a:pt x="254717" y="146013"/>
                  </a:cubicBezTo>
                  <a:cubicBezTo>
                    <a:pt x="249648" y="147784"/>
                    <a:pt x="244240" y="148802"/>
                    <a:pt x="238700" y="149537"/>
                  </a:cubicBezTo>
                  <a:cubicBezTo>
                    <a:pt x="235949" y="149895"/>
                    <a:pt x="233142" y="150215"/>
                    <a:pt x="230315" y="150479"/>
                  </a:cubicBezTo>
                  <a:lnTo>
                    <a:pt x="221874" y="151289"/>
                  </a:lnTo>
                  <a:cubicBezTo>
                    <a:pt x="210606" y="152250"/>
                    <a:pt x="199319" y="152947"/>
                    <a:pt x="188032" y="153362"/>
                  </a:cubicBezTo>
                  <a:cubicBezTo>
                    <a:pt x="178952" y="153710"/>
                    <a:pt x="169866" y="153873"/>
                    <a:pt x="160766" y="153873"/>
                  </a:cubicBezTo>
                  <a:cubicBezTo>
                    <a:pt x="147244" y="153873"/>
                    <a:pt x="133691" y="153514"/>
                    <a:pt x="120085" y="152872"/>
                  </a:cubicBezTo>
                  <a:lnTo>
                    <a:pt x="115827" y="152664"/>
                  </a:lnTo>
                  <a:cubicBezTo>
                    <a:pt x="114395" y="152570"/>
                    <a:pt x="112963" y="152514"/>
                    <a:pt x="111550" y="152419"/>
                  </a:cubicBezTo>
                  <a:lnTo>
                    <a:pt x="102976" y="151911"/>
                  </a:lnTo>
                  <a:lnTo>
                    <a:pt x="94384" y="151289"/>
                  </a:lnTo>
                  <a:cubicBezTo>
                    <a:pt x="92952" y="151195"/>
                    <a:pt x="91520" y="151063"/>
                    <a:pt x="90088" y="150950"/>
                  </a:cubicBezTo>
                  <a:lnTo>
                    <a:pt x="85792" y="150611"/>
                  </a:lnTo>
                  <a:cubicBezTo>
                    <a:pt x="82909" y="150403"/>
                    <a:pt x="80045" y="150121"/>
                    <a:pt x="77162" y="149876"/>
                  </a:cubicBezTo>
                  <a:lnTo>
                    <a:pt x="72847" y="149480"/>
                  </a:lnTo>
                  <a:cubicBezTo>
                    <a:pt x="71396" y="149348"/>
                    <a:pt x="69964" y="149216"/>
                    <a:pt x="68532" y="149065"/>
                  </a:cubicBezTo>
                  <a:cubicBezTo>
                    <a:pt x="62822" y="148463"/>
                    <a:pt x="57188" y="147709"/>
                    <a:pt x="51780" y="146371"/>
                  </a:cubicBezTo>
                  <a:lnTo>
                    <a:pt x="51988" y="145561"/>
                  </a:lnTo>
                  <a:cubicBezTo>
                    <a:pt x="50103" y="145052"/>
                    <a:pt x="48257" y="144524"/>
                    <a:pt x="46467" y="143884"/>
                  </a:cubicBezTo>
                  <a:cubicBezTo>
                    <a:pt x="45544" y="143582"/>
                    <a:pt x="44677" y="143205"/>
                    <a:pt x="43791" y="142866"/>
                  </a:cubicBezTo>
                  <a:cubicBezTo>
                    <a:pt x="43358" y="142697"/>
                    <a:pt x="42924" y="142489"/>
                    <a:pt x="42491" y="142301"/>
                  </a:cubicBezTo>
                  <a:lnTo>
                    <a:pt x="41850" y="142018"/>
                  </a:lnTo>
                  <a:cubicBezTo>
                    <a:pt x="41624" y="141924"/>
                    <a:pt x="41436" y="141811"/>
                    <a:pt x="41210" y="141717"/>
                  </a:cubicBezTo>
                  <a:lnTo>
                    <a:pt x="39947" y="141076"/>
                  </a:lnTo>
                  <a:lnTo>
                    <a:pt x="38722" y="140417"/>
                  </a:lnTo>
                  <a:cubicBezTo>
                    <a:pt x="38308" y="140191"/>
                    <a:pt x="37912" y="139946"/>
                    <a:pt x="37498" y="139701"/>
                  </a:cubicBezTo>
                  <a:lnTo>
                    <a:pt x="36895" y="139324"/>
                  </a:lnTo>
                  <a:cubicBezTo>
                    <a:pt x="36687" y="139211"/>
                    <a:pt x="36499" y="139079"/>
                    <a:pt x="36292" y="138947"/>
                  </a:cubicBezTo>
                  <a:cubicBezTo>
                    <a:pt x="35915" y="138683"/>
                    <a:pt x="35500" y="138438"/>
                    <a:pt x="35123" y="138174"/>
                  </a:cubicBezTo>
                  <a:lnTo>
                    <a:pt x="33974" y="137345"/>
                  </a:lnTo>
                  <a:cubicBezTo>
                    <a:pt x="33220" y="136780"/>
                    <a:pt x="32448" y="136215"/>
                    <a:pt x="31713" y="135612"/>
                  </a:cubicBezTo>
                  <a:cubicBezTo>
                    <a:pt x="28755" y="133162"/>
                    <a:pt x="26041" y="130430"/>
                    <a:pt x="23611" y="127472"/>
                  </a:cubicBezTo>
                  <a:cubicBezTo>
                    <a:pt x="22405" y="125964"/>
                    <a:pt x="21236" y="124400"/>
                    <a:pt x="20144" y="122799"/>
                  </a:cubicBezTo>
                  <a:lnTo>
                    <a:pt x="19333" y="121593"/>
                  </a:lnTo>
                  <a:lnTo>
                    <a:pt x="18580" y="120349"/>
                  </a:lnTo>
                  <a:cubicBezTo>
                    <a:pt x="18071" y="119539"/>
                    <a:pt x="17543" y="118729"/>
                    <a:pt x="17110" y="117862"/>
                  </a:cubicBezTo>
                  <a:lnTo>
                    <a:pt x="16431" y="116600"/>
                  </a:lnTo>
                  <a:cubicBezTo>
                    <a:pt x="16205" y="116166"/>
                    <a:pt x="15960" y="115752"/>
                    <a:pt x="15753" y="115299"/>
                  </a:cubicBezTo>
                  <a:lnTo>
                    <a:pt x="14528" y="112680"/>
                  </a:lnTo>
                  <a:lnTo>
                    <a:pt x="13435" y="109986"/>
                  </a:lnTo>
                  <a:lnTo>
                    <a:pt x="13304" y="109647"/>
                  </a:lnTo>
                  <a:lnTo>
                    <a:pt x="13191" y="109307"/>
                  </a:lnTo>
                  <a:lnTo>
                    <a:pt x="12946" y="108629"/>
                  </a:lnTo>
                  <a:lnTo>
                    <a:pt x="12475" y="107254"/>
                  </a:lnTo>
                  <a:cubicBezTo>
                    <a:pt x="11269" y="103523"/>
                    <a:pt x="10364" y="99716"/>
                    <a:pt x="9780" y="95854"/>
                  </a:cubicBezTo>
                  <a:lnTo>
                    <a:pt x="9573" y="94403"/>
                  </a:lnTo>
                  <a:cubicBezTo>
                    <a:pt x="9516" y="93913"/>
                    <a:pt x="9422" y="93442"/>
                    <a:pt x="9403" y="92952"/>
                  </a:cubicBezTo>
                  <a:lnTo>
                    <a:pt x="9121" y="90013"/>
                  </a:lnTo>
                  <a:lnTo>
                    <a:pt x="8970" y="87073"/>
                  </a:lnTo>
                  <a:lnTo>
                    <a:pt x="8951" y="86696"/>
                  </a:lnTo>
                  <a:lnTo>
                    <a:pt x="8951" y="85584"/>
                  </a:lnTo>
                  <a:lnTo>
                    <a:pt x="8951" y="84096"/>
                  </a:lnTo>
                  <a:cubicBezTo>
                    <a:pt x="8989" y="80139"/>
                    <a:pt x="9309" y="76182"/>
                    <a:pt x="9912" y="72263"/>
                  </a:cubicBezTo>
                  <a:lnTo>
                    <a:pt x="10308" y="69832"/>
                  </a:lnTo>
                  <a:cubicBezTo>
                    <a:pt x="10440" y="68984"/>
                    <a:pt x="10609" y="68080"/>
                    <a:pt x="10722" y="67251"/>
                  </a:cubicBezTo>
                  <a:cubicBezTo>
                    <a:pt x="11005" y="65536"/>
                    <a:pt x="11231" y="63878"/>
                    <a:pt x="11476" y="62257"/>
                  </a:cubicBezTo>
                  <a:cubicBezTo>
                    <a:pt x="11928" y="59016"/>
                    <a:pt x="12343" y="55964"/>
                    <a:pt x="12795" y="53081"/>
                  </a:cubicBezTo>
                  <a:cubicBezTo>
                    <a:pt x="13699" y="47315"/>
                    <a:pt x="14792" y="42190"/>
                    <a:pt x="16300" y="37799"/>
                  </a:cubicBezTo>
                  <a:lnTo>
                    <a:pt x="16300" y="37799"/>
                  </a:lnTo>
                  <a:cubicBezTo>
                    <a:pt x="15169" y="40513"/>
                    <a:pt x="14227" y="43283"/>
                    <a:pt x="13492" y="46128"/>
                  </a:cubicBezTo>
                  <a:cubicBezTo>
                    <a:pt x="12719" y="49011"/>
                    <a:pt x="12079" y="52007"/>
                    <a:pt x="11514" y="55040"/>
                  </a:cubicBezTo>
                  <a:cubicBezTo>
                    <a:pt x="10948" y="58093"/>
                    <a:pt x="10440" y="61183"/>
                    <a:pt x="9912" y="64330"/>
                  </a:cubicBezTo>
                  <a:cubicBezTo>
                    <a:pt x="9648" y="65913"/>
                    <a:pt x="9365" y="67495"/>
                    <a:pt x="9064" y="69097"/>
                  </a:cubicBezTo>
                  <a:cubicBezTo>
                    <a:pt x="8989" y="69512"/>
                    <a:pt x="8932" y="69870"/>
                    <a:pt x="8876" y="70247"/>
                  </a:cubicBezTo>
                  <a:lnTo>
                    <a:pt x="8668" y="71377"/>
                  </a:lnTo>
                  <a:cubicBezTo>
                    <a:pt x="8555" y="72131"/>
                    <a:pt x="8404" y="72866"/>
                    <a:pt x="8329" y="73619"/>
                  </a:cubicBezTo>
                  <a:lnTo>
                    <a:pt x="8028" y="75899"/>
                  </a:lnTo>
                  <a:cubicBezTo>
                    <a:pt x="7971" y="76276"/>
                    <a:pt x="7952" y="76653"/>
                    <a:pt x="7915" y="77030"/>
                  </a:cubicBezTo>
                  <a:lnTo>
                    <a:pt x="7820" y="78179"/>
                  </a:lnTo>
                  <a:cubicBezTo>
                    <a:pt x="7651" y="79687"/>
                    <a:pt x="7613" y="81213"/>
                    <a:pt x="7538" y="82758"/>
                  </a:cubicBezTo>
                  <a:cubicBezTo>
                    <a:pt x="7538" y="82946"/>
                    <a:pt x="7519" y="83135"/>
                    <a:pt x="7519" y="83323"/>
                  </a:cubicBezTo>
                  <a:lnTo>
                    <a:pt x="7519" y="86772"/>
                  </a:lnTo>
                  <a:lnTo>
                    <a:pt x="7538" y="87337"/>
                  </a:lnTo>
                  <a:lnTo>
                    <a:pt x="7651" y="89636"/>
                  </a:lnTo>
                  <a:lnTo>
                    <a:pt x="7670" y="90220"/>
                  </a:lnTo>
                  <a:lnTo>
                    <a:pt x="7726" y="90785"/>
                  </a:lnTo>
                  <a:lnTo>
                    <a:pt x="7820" y="91934"/>
                  </a:lnTo>
                  <a:lnTo>
                    <a:pt x="7933" y="93065"/>
                  </a:lnTo>
                  <a:lnTo>
                    <a:pt x="7990" y="93649"/>
                  </a:lnTo>
                  <a:lnTo>
                    <a:pt x="8065" y="94214"/>
                  </a:lnTo>
                  <a:lnTo>
                    <a:pt x="8386" y="96494"/>
                  </a:lnTo>
                  <a:cubicBezTo>
                    <a:pt x="8404" y="96683"/>
                    <a:pt x="8423" y="96890"/>
                    <a:pt x="8461" y="97079"/>
                  </a:cubicBezTo>
                  <a:lnTo>
                    <a:pt x="8555" y="97644"/>
                  </a:lnTo>
                  <a:lnTo>
                    <a:pt x="8762" y="98774"/>
                  </a:lnTo>
                  <a:lnTo>
                    <a:pt x="8970" y="99886"/>
                  </a:lnTo>
                  <a:cubicBezTo>
                    <a:pt x="9007" y="100075"/>
                    <a:pt x="9045" y="100263"/>
                    <a:pt x="9083" y="100451"/>
                  </a:cubicBezTo>
                  <a:lnTo>
                    <a:pt x="9215" y="101017"/>
                  </a:lnTo>
                  <a:lnTo>
                    <a:pt x="9742" y="103259"/>
                  </a:lnTo>
                  <a:cubicBezTo>
                    <a:pt x="9818" y="103636"/>
                    <a:pt x="9931" y="103994"/>
                    <a:pt x="10044" y="104371"/>
                  </a:cubicBezTo>
                  <a:lnTo>
                    <a:pt x="10345" y="105501"/>
                  </a:lnTo>
                  <a:cubicBezTo>
                    <a:pt x="10722" y="106990"/>
                    <a:pt x="11269" y="108422"/>
                    <a:pt x="11758" y="109892"/>
                  </a:cubicBezTo>
                  <a:cubicBezTo>
                    <a:pt x="11872" y="110250"/>
                    <a:pt x="12041" y="110608"/>
                    <a:pt x="12173" y="110966"/>
                  </a:cubicBezTo>
                  <a:lnTo>
                    <a:pt x="12606" y="112021"/>
                  </a:lnTo>
                  <a:cubicBezTo>
                    <a:pt x="12889" y="112737"/>
                    <a:pt x="13172" y="113453"/>
                    <a:pt x="13511" y="114150"/>
                  </a:cubicBezTo>
                  <a:lnTo>
                    <a:pt x="14491" y="116242"/>
                  </a:lnTo>
                  <a:cubicBezTo>
                    <a:pt x="14566" y="116411"/>
                    <a:pt x="14641" y="116581"/>
                    <a:pt x="14736" y="116750"/>
                  </a:cubicBezTo>
                  <a:lnTo>
                    <a:pt x="15018" y="117259"/>
                  </a:lnTo>
                  <a:lnTo>
                    <a:pt x="15565" y="118277"/>
                  </a:lnTo>
                  <a:lnTo>
                    <a:pt x="16092" y="119313"/>
                  </a:lnTo>
                  <a:cubicBezTo>
                    <a:pt x="16281" y="119652"/>
                    <a:pt x="16507" y="119972"/>
                    <a:pt x="16695" y="120293"/>
                  </a:cubicBezTo>
                  <a:lnTo>
                    <a:pt x="17901" y="122271"/>
                  </a:lnTo>
                  <a:cubicBezTo>
                    <a:pt x="18730" y="123571"/>
                    <a:pt x="19597" y="124853"/>
                    <a:pt x="20539" y="126096"/>
                  </a:cubicBezTo>
                  <a:cubicBezTo>
                    <a:pt x="22386" y="128602"/>
                    <a:pt x="24421" y="130958"/>
                    <a:pt x="26625" y="133162"/>
                  </a:cubicBezTo>
                  <a:lnTo>
                    <a:pt x="27436" y="133972"/>
                  </a:lnTo>
                  <a:lnTo>
                    <a:pt x="28284" y="134764"/>
                  </a:lnTo>
                  <a:lnTo>
                    <a:pt x="28717" y="135160"/>
                  </a:lnTo>
                  <a:lnTo>
                    <a:pt x="29150" y="135555"/>
                  </a:lnTo>
                  <a:lnTo>
                    <a:pt x="30017" y="136309"/>
                  </a:lnTo>
                  <a:cubicBezTo>
                    <a:pt x="31204" y="137289"/>
                    <a:pt x="32429" y="138231"/>
                    <a:pt x="33673" y="139135"/>
                  </a:cubicBezTo>
                  <a:cubicBezTo>
                    <a:pt x="34916" y="140040"/>
                    <a:pt x="36235" y="140850"/>
                    <a:pt x="37554" y="141641"/>
                  </a:cubicBezTo>
                  <a:cubicBezTo>
                    <a:pt x="38892" y="142376"/>
                    <a:pt x="40249" y="143092"/>
                    <a:pt x="41662" y="143733"/>
                  </a:cubicBezTo>
                  <a:cubicBezTo>
                    <a:pt x="44507" y="144995"/>
                    <a:pt x="47447" y="146051"/>
                    <a:pt x="50461" y="146880"/>
                  </a:cubicBezTo>
                  <a:cubicBezTo>
                    <a:pt x="56548" y="148557"/>
                    <a:pt x="62935" y="149442"/>
                    <a:pt x="69436" y="150158"/>
                  </a:cubicBezTo>
                  <a:cubicBezTo>
                    <a:pt x="95571" y="152872"/>
                    <a:pt x="121970" y="154530"/>
                    <a:pt x="148293" y="154907"/>
                  </a:cubicBezTo>
                  <a:cubicBezTo>
                    <a:pt x="151836" y="154955"/>
                    <a:pt x="155377" y="154979"/>
                    <a:pt x="158916" y="154979"/>
                  </a:cubicBezTo>
                  <a:cubicBezTo>
                    <a:pt x="181654" y="154979"/>
                    <a:pt x="204295" y="153976"/>
                    <a:pt x="226584" y="151873"/>
                  </a:cubicBezTo>
                  <a:lnTo>
                    <a:pt x="226584" y="151873"/>
                  </a:lnTo>
                  <a:cubicBezTo>
                    <a:pt x="215731" y="152928"/>
                    <a:pt x="204444" y="153795"/>
                    <a:pt x="192950" y="154360"/>
                  </a:cubicBezTo>
                  <a:cubicBezTo>
                    <a:pt x="181456" y="154926"/>
                    <a:pt x="169755" y="155208"/>
                    <a:pt x="158053" y="155227"/>
                  </a:cubicBezTo>
                  <a:cubicBezTo>
                    <a:pt x="157637" y="155228"/>
                    <a:pt x="157220" y="155228"/>
                    <a:pt x="156803" y="155228"/>
                  </a:cubicBezTo>
                  <a:cubicBezTo>
                    <a:pt x="145519" y="155228"/>
                    <a:pt x="134241" y="154981"/>
                    <a:pt x="123157" y="154454"/>
                  </a:cubicBezTo>
                  <a:cubicBezTo>
                    <a:pt x="111644" y="153927"/>
                    <a:pt x="100357" y="153154"/>
                    <a:pt x="89466" y="152193"/>
                  </a:cubicBezTo>
                  <a:lnTo>
                    <a:pt x="83644" y="151666"/>
                  </a:lnTo>
                  <a:lnTo>
                    <a:pt x="77878" y="151119"/>
                  </a:lnTo>
                  <a:cubicBezTo>
                    <a:pt x="74034" y="150742"/>
                    <a:pt x="70227" y="150384"/>
                    <a:pt x="66478" y="149932"/>
                  </a:cubicBezTo>
                  <a:cubicBezTo>
                    <a:pt x="62728" y="149461"/>
                    <a:pt x="59054" y="148915"/>
                    <a:pt x="55455" y="148180"/>
                  </a:cubicBezTo>
                  <a:cubicBezTo>
                    <a:pt x="51931" y="147464"/>
                    <a:pt x="48445" y="146484"/>
                    <a:pt x="45035" y="145278"/>
                  </a:cubicBezTo>
                  <a:cubicBezTo>
                    <a:pt x="31694" y="140473"/>
                    <a:pt x="21387" y="129676"/>
                    <a:pt x="14886" y="117561"/>
                  </a:cubicBezTo>
                  <a:cubicBezTo>
                    <a:pt x="13285" y="114527"/>
                    <a:pt x="11928" y="111342"/>
                    <a:pt x="10835" y="108083"/>
                  </a:cubicBezTo>
                  <a:cubicBezTo>
                    <a:pt x="9723" y="104823"/>
                    <a:pt x="8876" y="101507"/>
                    <a:pt x="8273" y="98115"/>
                  </a:cubicBezTo>
                  <a:cubicBezTo>
                    <a:pt x="7670" y="94761"/>
                    <a:pt x="7293" y="91350"/>
                    <a:pt x="7161" y="87921"/>
                  </a:cubicBezTo>
                  <a:cubicBezTo>
                    <a:pt x="7142" y="87488"/>
                    <a:pt x="7123" y="87073"/>
                    <a:pt x="7104" y="86640"/>
                  </a:cubicBezTo>
                  <a:lnTo>
                    <a:pt x="7104" y="85358"/>
                  </a:lnTo>
                  <a:lnTo>
                    <a:pt x="7104" y="84077"/>
                  </a:lnTo>
                  <a:cubicBezTo>
                    <a:pt x="7104" y="83644"/>
                    <a:pt x="7104" y="83229"/>
                    <a:pt x="7123" y="82796"/>
                  </a:cubicBezTo>
                  <a:lnTo>
                    <a:pt x="7199" y="80233"/>
                  </a:lnTo>
                  <a:cubicBezTo>
                    <a:pt x="7217" y="79819"/>
                    <a:pt x="7255" y="79385"/>
                    <a:pt x="7293" y="78952"/>
                  </a:cubicBezTo>
                  <a:lnTo>
                    <a:pt x="7387" y="77689"/>
                  </a:lnTo>
                  <a:lnTo>
                    <a:pt x="7500" y="76408"/>
                  </a:lnTo>
                  <a:cubicBezTo>
                    <a:pt x="7538" y="75975"/>
                    <a:pt x="7594" y="75560"/>
                    <a:pt x="7651" y="75146"/>
                  </a:cubicBezTo>
                  <a:cubicBezTo>
                    <a:pt x="7764" y="74298"/>
                    <a:pt x="7839" y="73450"/>
                    <a:pt x="7971" y="72602"/>
                  </a:cubicBezTo>
                  <a:lnTo>
                    <a:pt x="8386" y="70077"/>
                  </a:lnTo>
                  <a:lnTo>
                    <a:pt x="8480" y="69455"/>
                  </a:lnTo>
                  <a:lnTo>
                    <a:pt x="8612" y="68796"/>
                  </a:lnTo>
                  <a:lnTo>
                    <a:pt x="8838" y="67458"/>
                  </a:lnTo>
                  <a:cubicBezTo>
                    <a:pt x="9460" y="63915"/>
                    <a:pt x="9987" y="60429"/>
                    <a:pt x="10590" y="56981"/>
                  </a:cubicBezTo>
                  <a:cubicBezTo>
                    <a:pt x="11174" y="53552"/>
                    <a:pt x="11834" y="50179"/>
                    <a:pt x="12663" y="46882"/>
                  </a:cubicBezTo>
                  <a:cubicBezTo>
                    <a:pt x="13435" y="43641"/>
                    <a:pt x="14491" y="40456"/>
                    <a:pt x="15753" y="37366"/>
                  </a:cubicBezTo>
                  <a:cubicBezTo>
                    <a:pt x="16827" y="34803"/>
                    <a:pt x="18203" y="32373"/>
                    <a:pt x="19842" y="30112"/>
                  </a:cubicBezTo>
                  <a:cubicBezTo>
                    <a:pt x="20294" y="29339"/>
                    <a:pt x="20803" y="28661"/>
                    <a:pt x="21274" y="27964"/>
                  </a:cubicBezTo>
                  <a:lnTo>
                    <a:pt x="22047" y="27003"/>
                  </a:lnTo>
                  <a:cubicBezTo>
                    <a:pt x="22179" y="26852"/>
                    <a:pt x="22292" y="26682"/>
                    <a:pt x="22423" y="26532"/>
                  </a:cubicBezTo>
                  <a:lnTo>
                    <a:pt x="22838" y="26098"/>
                  </a:lnTo>
                  <a:cubicBezTo>
                    <a:pt x="23102" y="25797"/>
                    <a:pt x="23366" y="25514"/>
                    <a:pt x="23629" y="25231"/>
                  </a:cubicBezTo>
                  <a:lnTo>
                    <a:pt x="24458" y="24459"/>
                  </a:lnTo>
                  <a:cubicBezTo>
                    <a:pt x="24590" y="24327"/>
                    <a:pt x="24722" y="24195"/>
                    <a:pt x="24873" y="24063"/>
                  </a:cubicBezTo>
                  <a:lnTo>
                    <a:pt x="25288" y="23724"/>
                  </a:lnTo>
                  <a:lnTo>
                    <a:pt x="26135" y="23046"/>
                  </a:lnTo>
                  <a:cubicBezTo>
                    <a:pt x="28001" y="21595"/>
                    <a:pt x="30036" y="20332"/>
                    <a:pt x="32184" y="19315"/>
                  </a:cubicBezTo>
                  <a:lnTo>
                    <a:pt x="32768" y="19013"/>
                  </a:lnTo>
                  <a:cubicBezTo>
                    <a:pt x="32957" y="18919"/>
                    <a:pt x="33145" y="18844"/>
                    <a:pt x="33296" y="18749"/>
                  </a:cubicBezTo>
                  <a:cubicBezTo>
                    <a:pt x="33635" y="18599"/>
                    <a:pt x="33918" y="18448"/>
                    <a:pt x="34144" y="18316"/>
                  </a:cubicBezTo>
                  <a:cubicBezTo>
                    <a:pt x="34615" y="18033"/>
                    <a:pt x="34860" y="17807"/>
                    <a:pt x="34822" y="17657"/>
                  </a:cubicBezTo>
                  <a:cubicBezTo>
                    <a:pt x="34784" y="17506"/>
                    <a:pt x="34483" y="17412"/>
                    <a:pt x="33842" y="17412"/>
                  </a:cubicBezTo>
                  <a:cubicBezTo>
                    <a:pt x="33522" y="17412"/>
                    <a:pt x="33107" y="17412"/>
                    <a:pt x="32617" y="17468"/>
                  </a:cubicBezTo>
                  <a:cubicBezTo>
                    <a:pt x="32127" y="17506"/>
                    <a:pt x="31562" y="17638"/>
                    <a:pt x="30903" y="17770"/>
                  </a:cubicBezTo>
                  <a:cubicBezTo>
                    <a:pt x="30130" y="17920"/>
                    <a:pt x="29376" y="18128"/>
                    <a:pt x="28623" y="18373"/>
                  </a:cubicBezTo>
                  <a:cubicBezTo>
                    <a:pt x="28189" y="18523"/>
                    <a:pt x="27737" y="18674"/>
                    <a:pt x="27304" y="18863"/>
                  </a:cubicBezTo>
                  <a:lnTo>
                    <a:pt x="26607" y="19164"/>
                  </a:lnTo>
                  <a:lnTo>
                    <a:pt x="26230" y="19315"/>
                  </a:lnTo>
                  <a:lnTo>
                    <a:pt x="25872" y="19503"/>
                  </a:lnTo>
                  <a:cubicBezTo>
                    <a:pt x="23422" y="20653"/>
                    <a:pt x="21199" y="22198"/>
                    <a:pt x="19258" y="24082"/>
                  </a:cubicBezTo>
                  <a:lnTo>
                    <a:pt x="18391" y="25024"/>
                  </a:lnTo>
                  <a:cubicBezTo>
                    <a:pt x="18240" y="25175"/>
                    <a:pt x="18108" y="25344"/>
                    <a:pt x="17958" y="25533"/>
                  </a:cubicBezTo>
                  <a:lnTo>
                    <a:pt x="17506" y="26079"/>
                  </a:lnTo>
                  <a:lnTo>
                    <a:pt x="17034" y="26645"/>
                  </a:lnTo>
                  <a:cubicBezTo>
                    <a:pt x="16884" y="26833"/>
                    <a:pt x="16752" y="27040"/>
                    <a:pt x="16601" y="27248"/>
                  </a:cubicBezTo>
                  <a:cubicBezTo>
                    <a:pt x="16318" y="27662"/>
                    <a:pt x="15998" y="28077"/>
                    <a:pt x="15715" y="28510"/>
                  </a:cubicBezTo>
                  <a:cubicBezTo>
                    <a:pt x="14566" y="30262"/>
                    <a:pt x="13567" y="32071"/>
                    <a:pt x="12701" y="33974"/>
                  </a:cubicBezTo>
                  <a:lnTo>
                    <a:pt x="12117" y="35293"/>
                  </a:lnTo>
                  <a:cubicBezTo>
                    <a:pt x="11928" y="35708"/>
                    <a:pt x="11777" y="36141"/>
                    <a:pt x="11608" y="36537"/>
                  </a:cubicBezTo>
                  <a:cubicBezTo>
                    <a:pt x="11287" y="37328"/>
                    <a:pt x="11042" y="38044"/>
                    <a:pt x="10816" y="38647"/>
                  </a:cubicBezTo>
                  <a:cubicBezTo>
                    <a:pt x="10609" y="39250"/>
                    <a:pt x="10458" y="39740"/>
                    <a:pt x="10345" y="40079"/>
                  </a:cubicBezTo>
                  <a:lnTo>
                    <a:pt x="10176" y="40607"/>
                  </a:lnTo>
                  <a:cubicBezTo>
                    <a:pt x="10006" y="40984"/>
                    <a:pt x="9780" y="41342"/>
                    <a:pt x="9535" y="41662"/>
                  </a:cubicBezTo>
                  <a:cubicBezTo>
                    <a:pt x="9456" y="41733"/>
                    <a:pt x="9393" y="41766"/>
                    <a:pt x="9340" y="41766"/>
                  </a:cubicBezTo>
                  <a:cubicBezTo>
                    <a:pt x="9281" y="41766"/>
                    <a:pt x="9236" y="41723"/>
                    <a:pt x="9196" y="41643"/>
                  </a:cubicBezTo>
                  <a:cubicBezTo>
                    <a:pt x="9102" y="41417"/>
                    <a:pt x="9064" y="41172"/>
                    <a:pt x="9064" y="40908"/>
                  </a:cubicBezTo>
                  <a:cubicBezTo>
                    <a:pt x="9045" y="40588"/>
                    <a:pt x="9064" y="40192"/>
                    <a:pt x="9064" y="39797"/>
                  </a:cubicBezTo>
                  <a:lnTo>
                    <a:pt x="9064" y="39797"/>
                  </a:lnTo>
                  <a:cubicBezTo>
                    <a:pt x="7462" y="44752"/>
                    <a:pt x="6407" y="49802"/>
                    <a:pt x="5522" y="54833"/>
                  </a:cubicBezTo>
                  <a:cubicBezTo>
                    <a:pt x="5088" y="57339"/>
                    <a:pt x="4692" y="59845"/>
                    <a:pt x="4278" y="62351"/>
                  </a:cubicBezTo>
                  <a:cubicBezTo>
                    <a:pt x="4090" y="63595"/>
                    <a:pt x="3882" y="64839"/>
                    <a:pt x="3675" y="66082"/>
                  </a:cubicBezTo>
                  <a:cubicBezTo>
                    <a:pt x="3562" y="66704"/>
                    <a:pt x="3449" y="67326"/>
                    <a:pt x="3336" y="67929"/>
                  </a:cubicBezTo>
                  <a:cubicBezTo>
                    <a:pt x="3223" y="68532"/>
                    <a:pt x="3129" y="69191"/>
                    <a:pt x="3015" y="69813"/>
                  </a:cubicBezTo>
                  <a:cubicBezTo>
                    <a:pt x="1301" y="80026"/>
                    <a:pt x="1301" y="90578"/>
                    <a:pt x="3355" y="100791"/>
                  </a:cubicBezTo>
                  <a:cubicBezTo>
                    <a:pt x="4372" y="105916"/>
                    <a:pt x="5936" y="110909"/>
                    <a:pt x="8009" y="115695"/>
                  </a:cubicBezTo>
                  <a:cubicBezTo>
                    <a:pt x="10119" y="120481"/>
                    <a:pt x="12776" y="125003"/>
                    <a:pt x="15904" y="129205"/>
                  </a:cubicBezTo>
                  <a:cubicBezTo>
                    <a:pt x="19013" y="133426"/>
                    <a:pt x="22593" y="137289"/>
                    <a:pt x="26588" y="140699"/>
                  </a:cubicBezTo>
                  <a:cubicBezTo>
                    <a:pt x="28604" y="142395"/>
                    <a:pt x="30752" y="143959"/>
                    <a:pt x="32975" y="145372"/>
                  </a:cubicBezTo>
                  <a:lnTo>
                    <a:pt x="34690" y="146390"/>
                  </a:lnTo>
                  <a:cubicBezTo>
                    <a:pt x="35255" y="146729"/>
                    <a:pt x="35840" y="147030"/>
                    <a:pt x="36424" y="147351"/>
                  </a:cubicBezTo>
                  <a:cubicBezTo>
                    <a:pt x="37611" y="147954"/>
                    <a:pt x="38798" y="148557"/>
                    <a:pt x="40004" y="149065"/>
                  </a:cubicBezTo>
                  <a:cubicBezTo>
                    <a:pt x="38779" y="148557"/>
                    <a:pt x="37592" y="147954"/>
                    <a:pt x="36405" y="147370"/>
                  </a:cubicBezTo>
                  <a:cubicBezTo>
                    <a:pt x="35840" y="147049"/>
                    <a:pt x="35218" y="146748"/>
                    <a:pt x="34652" y="146390"/>
                  </a:cubicBezTo>
                  <a:cubicBezTo>
                    <a:pt x="34087" y="146051"/>
                    <a:pt x="33503" y="145711"/>
                    <a:pt x="32938" y="145372"/>
                  </a:cubicBezTo>
                  <a:cubicBezTo>
                    <a:pt x="30695" y="143959"/>
                    <a:pt x="28547" y="142395"/>
                    <a:pt x="26512" y="140680"/>
                  </a:cubicBezTo>
                  <a:cubicBezTo>
                    <a:pt x="22480" y="137270"/>
                    <a:pt x="18862" y="133388"/>
                    <a:pt x="15734" y="129130"/>
                  </a:cubicBezTo>
                  <a:cubicBezTo>
                    <a:pt x="12569" y="124909"/>
                    <a:pt x="9893" y="120312"/>
                    <a:pt x="7783" y="115469"/>
                  </a:cubicBezTo>
                  <a:cubicBezTo>
                    <a:pt x="5691" y="110626"/>
                    <a:pt x="4108" y="105558"/>
                    <a:pt x="3091" y="100376"/>
                  </a:cubicBezTo>
                  <a:cubicBezTo>
                    <a:pt x="1037" y="90013"/>
                    <a:pt x="1056" y="79291"/>
                    <a:pt x="2865" y="68928"/>
                  </a:cubicBezTo>
                  <a:lnTo>
                    <a:pt x="3505" y="65159"/>
                  </a:lnTo>
                  <a:lnTo>
                    <a:pt x="4108" y="61372"/>
                  </a:lnTo>
                  <a:cubicBezTo>
                    <a:pt x="4504" y="58828"/>
                    <a:pt x="4919" y="56265"/>
                    <a:pt x="5371" y="53703"/>
                  </a:cubicBezTo>
                  <a:cubicBezTo>
                    <a:pt x="6275" y="48596"/>
                    <a:pt x="7368" y="43452"/>
                    <a:pt x="9102" y="38402"/>
                  </a:cubicBezTo>
                  <a:cubicBezTo>
                    <a:pt x="9102" y="37975"/>
                    <a:pt x="9047" y="37682"/>
                    <a:pt x="8904" y="37682"/>
                  </a:cubicBezTo>
                  <a:cubicBezTo>
                    <a:pt x="8795" y="37682"/>
                    <a:pt x="8633" y="37854"/>
                    <a:pt x="8404" y="38270"/>
                  </a:cubicBezTo>
                  <a:cubicBezTo>
                    <a:pt x="7858" y="39231"/>
                    <a:pt x="6841" y="41511"/>
                    <a:pt x="5635" y="46015"/>
                  </a:cubicBezTo>
                  <a:cubicBezTo>
                    <a:pt x="5408" y="46787"/>
                    <a:pt x="5164" y="47692"/>
                    <a:pt x="4937" y="48709"/>
                  </a:cubicBezTo>
                  <a:cubicBezTo>
                    <a:pt x="4711" y="49727"/>
                    <a:pt x="4448" y="50857"/>
                    <a:pt x="4203" y="52082"/>
                  </a:cubicBezTo>
                  <a:cubicBezTo>
                    <a:pt x="3713" y="54532"/>
                    <a:pt x="3223" y="57377"/>
                    <a:pt x="2733" y="60467"/>
                  </a:cubicBezTo>
                  <a:lnTo>
                    <a:pt x="1960" y="65272"/>
                  </a:lnTo>
                  <a:cubicBezTo>
                    <a:pt x="1828" y="66101"/>
                    <a:pt x="1678" y="66949"/>
                    <a:pt x="1527" y="67778"/>
                  </a:cubicBezTo>
                  <a:lnTo>
                    <a:pt x="1470" y="68098"/>
                  </a:lnTo>
                  <a:lnTo>
                    <a:pt x="1414" y="68438"/>
                  </a:lnTo>
                  <a:lnTo>
                    <a:pt x="1301" y="69135"/>
                  </a:lnTo>
                  <a:lnTo>
                    <a:pt x="1094" y="70529"/>
                  </a:lnTo>
                  <a:cubicBezTo>
                    <a:pt x="1018" y="71000"/>
                    <a:pt x="943" y="71471"/>
                    <a:pt x="867" y="71942"/>
                  </a:cubicBezTo>
                  <a:lnTo>
                    <a:pt x="698" y="73374"/>
                  </a:lnTo>
                  <a:lnTo>
                    <a:pt x="528" y="74825"/>
                  </a:lnTo>
                  <a:lnTo>
                    <a:pt x="453" y="75560"/>
                  </a:lnTo>
                  <a:lnTo>
                    <a:pt x="396" y="76295"/>
                  </a:lnTo>
                  <a:lnTo>
                    <a:pt x="170" y="79272"/>
                  </a:lnTo>
                  <a:cubicBezTo>
                    <a:pt x="133" y="80290"/>
                    <a:pt x="114" y="81307"/>
                    <a:pt x="76" y="82325"/>
                  </a:cubicBezTo>
                  <a:cubicBezTo>
                    <a:pt x="1" y="86489"/>
                    <a:pt x="227" y="90653"/>
                    <a:pt x="754" y="94780"/>
                  </a:cubicBezTo>
                  <a:cubicBezTo>
                    <a:pt x="1282" y="98925"/>
                    <a:pt x="2130" y="103014"/>
                    <a:pt x="3317" y="107027"/>
                  </a:cubicBezTo>
                  <a:lnTo>
                    <a:pt x="3750" y="108497"/>
                  </a:lnTo>
                  <a:lnTo>
                    <a:pt x="3976" y="109232"/>
                  </a:lnTo>
                  <a:lnTo>
                    <a:pt x="4221" y="109948"/>
                  </a:lnTo>
                  <a:lnTo>
                    <a:pt x="5239" y="112793"/>
                  </a:lnTo>
                  <a:lnTo>
                    <a:pt x="6369" y="115544"/>
                  </a:lnTo>
                  <a:lnTo>
                    <a:pt x="6652" y="116223"/>
                  </a:lnTo>
                  <a:lnTo>
                    <a:pt x="6972" y="116882"/>
                  </a:lnTo>
                  <a:lnTo>
                    <a:pt x="7594" y="118182"/>
                  </a:lnTo>
                  <a:lnTo>
                    <a:pt x="8197" y="119482"/>
                  </a:lnTo>
                  <a:cubicBezTo>
                    <a:pt x="8386" y="119897"/>
                    <a:pt x="8631" y="120312"/>
                    <a:pt x="8838" y="120726"/>
                  </a:cubicBezTo>
                  <a:cubicBezTo>
                    <a:pt x="9290" y="121536"/>
                    <a:pt x="9723" y="122347"/>
                    <a:pt x="10157" y="123119"/>
                  </a:cubicBezTo>
                  <a:lnTo>
                    <a:pt x="11532" y="125380"/>
                  </a:lnTo>
                  <a:cubicBezTo>
                    <a:pt x="11758" y="125757"/>
                    <a:pt x="11966" y="126134"/>
                    <a:pt x="12211" y="126473"/>
                  </a:cubicBezTo>
                  <a:lnTo>
                    <a:pt x="12908" y="127509"/>
                  </a:lnTo>
                  <a:cubicBezTo>
                    <a:pt x="14152" y="129394"/>
                    <a:pt x="15489" y="131221"/>
                    <a:pt x="16921" y="133012"/>
                  </a:cubicBezTo>
                  <a:cubicBezTo>
                    <a:pt x="18372" y="134783"/>
                    <a:pt x="19899" y="136497"/>
                    <a:pt x="21519" y="138137"/>
                  </a:cubicBezTo>
                  <a:cubicBezTo>
                    <a:pt x="24798" y="141472"/>
                    <a:pt x="28434" y="144430"/>
                    <a:pt x="32391" y="146917"/>
                  </a:cubicBezTo>
                  <a:cubicBezTo>
                    <a:pt x="36424" y="149405"/>
                    <a:pt x="40739" y="151402"/>
                    <a:pt x="45242" y="152853"/>
                  </a:cubicBezTo>
                  <a:lnTo>
                    <a:pt x="46919" y="153399"/>
                  </a:lnTo>
                  <a:lnTo>
                    <a:pt x="48615" y="153870"/>
                  </a:lnTo>
                  <a:cubicBezTo>
                    <a:pt x="49180" y="154021"/>
                    <a:pt x="49745" y="154172"/>
                    <a:pt x="50311" y="154304"/>
                  </a:cubicBezTo>
                  <a:cubicBezTo>
                    <a:pt x="50876" y="154454"/>
                    <a:pt x="51441" y="154605"/>
                    <a:pt x="52007" y="154718"/>
                  </a:cubicBezTo>
                  <a:cubicBezTo>
                    <a:pt x="54268" y="155246"/>
                    <a:pt x="56529" y="155679"/>
                    <a:pt x="58809" y="156056"/>
                  </a:cubicBezTo>
                  <a:cubicBezTo>
                    <a:pt x="61070" y="156433"/>
                    <a:pt x="63350" y="156753"/>
                    <a:pt x="65592" y="157017"/>
                  </a:cubicBezTo>
                  <a:cubicBezTo>
                    <a:pt x="67853" y="157300"/>
                    <a:pt x="70096" y="157526"/>
                    <a:pt x="72338" y="157771"/>
                  </a:cubicBezTo>
                  <a:lnTo>
                    <a:pt x="79065" y="158411"/>
                  </a:lnTo>
                  <a:lnTo>
                    <a:pt x="82419" y="158732"/>
                  </a:lnTo>
                  <a:lnTo>
                    <a:pt x="85792" y="159033"/>
                  </a:lnTo>
                  <a:lnTo>
                    <a:pt x="92556" y="159617"/>
                  </a:lnTo>
                  <a:lnTo>
                    <a:pt x="99302" y="160126"/>
                  </a:lnTo>
                  <a:lnTo>
                    <a:pt x="102694" y="160371"/>
                  </a:lnTo>
                  <a:lnTo>
                    <a:pt x="106085" y="160578"/>
                  </a:lnTo>
                  <a:lnTo>
                    <a:pt x="112850" y="161012"/>
                  </a:lnTo>
                  <a:cubicBezTo>
                    <a:pt x="128604" y="161883"/>
                    <a:pt x="144416" y="162382"/>
                    <a:pt x="160097" y="162382"/>
                  </a:cubicBezTo>
                  <a:cubicBezTo>
                    <a:pt x="162383" y="162382"/>
                    <a:pt x="164667" y="162371"/>
                    <a:pt x="166947" y="162350"/>
                  </a:cubicBezTo>
                  <a:cubicBezTo>
                    <a:pt x="175898" y="162293"/>
                    <a:pt x="184810" y="162029"/>
                    <a:pt x="193647" y="161690"/>
                  </a:cubicBezTo>
                  <a:cubicBezTo>
                    <a:pt x="198057" y="161464"/>
                    <a:pt x="202466" y="161294"/>
                    <a:pt x="206837" y="160993"/>
                  </a:cubicBezTo>
                  <a:cubicBezTo>
                    <a:pt x="209023" y="160861"/>
                    <a:pt x="211209" y="160748"/>
                    <a:pt x="213376" y="160578"/>
                  </a:cubicBezTo>
                  <a:lnTo>
                    <a:pt x="219895" y="160107"/>
                  </a:lnTo>
                  <a:lnTo>
                    <a:pt x="222251" y="159919"/>
                  </a:lnTo>
                  <a:cubicBezTo>
                    <a:pt x="223023" y="159862"/>
                    <a:pt x="223815" y="159787"/>
                    <a:pt x="224606" y="159712"/>
                  </a:cubicBezTo>
                  <a:lnTo>
                    <a:pt x="229317" y="159278"/>
                  </a:lnTo>
                  <a:cubicBezTo>
                    <a:pt x="232445" y="159014"/>
                    <a:pt x="235591" y="158694"/>
                    <a:pt x="238795" y="158298"/>
                  </a:cubicBezTo>
                  <a:cubicBezTo>
                    <a:pt x="241979" y="157903"/>
                    <a:pt x="245220" y="157432"/>
                    <a:pt x="248461" y="156753"/>
                  </a:cubicBezTo>
                  <a:cubicBezTo>
                    <a:pt x="249271" y="156584"/>
                    <a:pt x="250081" y="156414"/>
                    <a:pt x="250892" y="156207"/>
                  </a:cubicBezTo>
                  <a:cubicBezTo>
                    <a:pt x="251306" y="156113"/>
                    <a:pt x="251721" y="156018"/>
                    <a:pt x="252116" y="155924"/>
                  </a:cubicBezTo>
                  <a:lnTo>
                    <a:pt x="253341" y="155585"/>
                  </a:lnTo>
                  <a:cubicBezTo>
                    <a:pt x="254151" y="155378"/>
                    <a:pt x="254962" y="155114"/>
                    <a:pt x="255772" y="154888"/>
                  </a:cubicBezTo>
                  <a:lnTo>
                    <a:pt x="256997" y="154492"/>
                  </a:lnTo>
                  <a:cubicBezTo>
                    <a:pt x="257392" y="154360"/>
                    <a:pt x="257807" y="154228"/>
                    <a:pt x="258203" y="154078"/>
                  </a:cubicBezTo>
                  <a:lnTo>
                    <a:pt x="259371" y="153644"/>
                  </a:lnTo>
                  <a:cubicBezTo>
                    <a:pt x="259785" y="153494"/>
                    <a:pt x="260181" y="153324"/>
                    <a:pt x="260577" y="153173"/>
                  </a:cubicBezTo>
                  <a:cubicBezTo>
                    <a:pt x="261368" y="152853"/>
                    <a:pt x="262160" y="152495"/>
                    <a:pt x="262951" y="152137"/>
                  </a:cubicBezTo>
                  <a:cubicBezTo>
                    <a:pt x="263347" y="151967"/>
                    <a:pt x="263742" y="151760"/>
                    <a:pt x="264138" y="151572"/>
                  </a:cubicBezTo>
                  <a:cubicBezTo>
                    <a:pt x="264515" y="151364"/>
                    <a:pt x="264911" y="151176"/>
                    <a:pt x="265306" y="150969"/>
                  </a:cubicBezTo>
                  <a:lnTo>
                    <a:pt x="266456" y="150328"/>
                  </a:lnTo>
                  <a:lnTo>
                    <a:pt x="267040" y="149989"/>
                  </a:lnTo>
                  <a:cubicBezTo>
                    <a:pt x="267228" y="149895"/>
                    <a:pt x="267417" y="149763"/>
                    <a:pt x="267605" y="149650"/>
                  </a:cubicBezTo>
                  <a:lnTo>
                    <a:pt x="268736" y="148952"/>
                  </a:lnTo>
                  <a:cubicBezTo>
                    <a:pt x="269094" y="148707"/>
                    <a:pt x="269471" y="148463"/>
                    <a:pt x="269829" y="148199"/>
                  </a:cubicBezTo>
                  <a:cubicBezTo>
                    <a:pt x="270187" y="147935"/>
                    <a:pt x="270563" y="147709"/>
                    <a:pt x="270903" y="147426"/>
                  </a:cubicBezTo>
                  <a:lnTo>
                    <a:pt x="271977" y="146635"/>
                  </a:lnTo>
                  <a:cubicBezTo>
                    <a:pt x="272335" y="146371"/>
                    <a:pt x="272674" y="146069"/>
                    <a:pt x="273013" y="145787"/>
                  </a:cubicBezTo>
                  <a:lnTo>
                    <a:pt x="274030" y="144920"/>
                  </a:lnTo>
                  <a:lnTo>
                    <a:pt x="275010" y="143997"/>
                  </a:lnTo>
                  <a:lnTo>
                    <a:pt x="275500" y="143526"/>
                  </a:lnTo>
                  <a:cubicBezTo>
                    <a:pt x="275651" y="143394"/>
                    <a:pt x="275802" y="143224"/>
                    <a:pt x="275971" y="143055"/>
                  </a:cubicBezTo>
                  <a:lnTo>
                    <a:pt x="276913" y="142094"/>
                  </a:lnTo>
                  <a:cubicBezTo>
                    <a:pt x="277215" y="141773"/>
                    <a:pt x="277498" y="141397"/>
                    <a:pt x="277799" y="141057"/>
                  </a:cubicBezTo>
                  <a:lnTo>
                    <a:pt x="278251" y="140549"/>
                  </a:lnTo>
                  <a:lnTo>
                    <a:pt x="278477" y="140285"/>
                  </a:lnTo>
                  <a:lnTo>
                    <a:pt x="278685" y="140021"/>
                  </a:lnTo>
                  <a:lnTo>
                    <a:pt x="279514" y="138928"/>
                  </a:lnTo>
                  <a:cubicBezTo>
                    <a:pt x="279796" y="138570"/>
                    <a:pt x="280041" y="138174"/>
                    <a:pt x="280305" y="137798"/>
                  </a:cubicBezTo>
                  <a:cubicBezTo>
                    <a:pt x="280550" y="137421"/>
                    <a:pt x="280833" y="137044"/>
                    <a:pt x="281059" y="136648"/>
                  </a:cubicBezTo>
                  <a:lnTo>
                    <a:pt x="281775" y="135442"/>
                  </a:lnTo>
                  <a:lnTo>
                    <a:pt x="282114" y="134839"/>
                  </a:lnTo>
                  <a:lnTo>
                    <a:pt x="282434" y="134217"/>
                  </a:lnTo>
                  <a:lnTo>
                    <a:pt x="283056" y="132955"/>
                  </a:lnTo>
                  <a:cubicBezTo>
                    <a:pt x="283245" y="132540"/>
                    <a:pt x="283414" y="132088"/>
                    <a:pt x="283584" y="131655"/>
                  </a:cubicBezTo>
                  <a:cubicBezTo>
                    <a:pt x="283979" y="130807"/>
                    <a:pt x="284243" y="129884"/>
                    <a:pt x="284526" y="128998"/>
                  </a:cubicBezTo>
                  <a:cubicBezTo>
                    <a:pt x="284620" y="128791"/>
                    <a:pt x="284677" y="128546"/>
                    <a:pt x="284733" y="128320"/>
                  </a:cubicBezTo>
                  <a:lnTo>
                    <a:pt x="284903" y="127623"/>
                  </a:lnTo>
                  <a:lnTo>
                    <a:pt x="285072" y="126925"/>
                  </a:lnTo>
                  <a:cubicBezTo>
                    <a:pt x="285129" y="126699"/>
                    <a:pt x="285185" y="126454"/>
                    <a:pt x="285223" y="126228"/>
                  </a:cubicBezTo>
                  <a:cubicBezTo>
                    <a:pt x="285393" y="125286"/>
                    <a:pt x="285543" y="124344"/>
                    <a:pt x="285638" y="123402"/>
                  </a:cubicBezTo>
                  <a:cubicBezTo>
                    <a:pt x="285977" y="119671"/>
                    <a:pt x="285656" y="115902"/>
                    <a:pt x="284714" y="112285"/>
                  </a:cubicBezTo>
                  <a:cubicBezTo>
                    <a:pt x="283791" y="108799"/>
                    <a:pt x="282397" y="105445"/>
                    <a:pt x="280569" y="102336"/>
                  </a:cubicBezTo>
                  <a:cubicBezTo>
                    <a:pt x="278817" y="99283"/>
                    <a:pt x="276706" y="96457"/>
                    <a:pt x="274313" y="93894"/>
                  </a:cubicBezTo>
                  <a:cubicBezTo>
                    <a:pt x="273126" y="92613"/>
                    <a:pt x="271882" y="91388"/>
                    <a:pt x="270563" y="90239"/>
                  </a:cubicBezTo>
                  <a:cubicBezTo>
                    <a:pt x="270243" y="89956"/>
                    <a:pt x="269904" y="89673"/>
                    <a:pt x="269565" y="89391"/>
                  </a:cubicBezTo>
                  <a:cubicBezTo>
                    <a:pt x="269226" y="89127"/>
                    <a:pt x="268905" y="88863"/>
                    <a:pt x="268566" y="88599"/>
                  </a:cubicBezTo>
                  <a:lnTo>
                    <a:pt x="267549" y="87808"/>
                  </a:lnTo>
                  <a:lnTo>
                    <a:pt x="266531" y="87054"/>
                  </a:lnTo>
                  <a:cubicBezTo>
                    <a:pt x="261048" y="83041"/>
                    <a:pt x="255150" y="80007"/>
                    <a:pt x="249346" y="77294"/>
                  </a:cubicBezTo>
                  <a:cubicBezTo>
                    <a:pt x="246445" y="75956"/>
                    <a:pt x="243543" y="74675"/>
                    <a:pt x="240698" y="73412"/>
                  </a:cubicBezTo>
                  <a:cubicBezTo>
                    <a:pt x="239266" y="72771"/>
                    <a:pt x="237852" y="72131"/>
                    <a:pt x="236458" y="71509"/>
                  </a:cubicBezTo>
                  <a:cubicBezTo>
                    <a:pt x="235064" y="70868"/>
                    <a:pt x="233707" y="70209"/>
                    <a:pt x="232350" y="69549"/>
                  </a:cubicBezTo>
                  <a:cubicBezTo>
                    <a:pt x="230485" y="68626"/>
                    <a:pt x="228638" y="67684"/>
                    <a:pt x="226848" y="66666"/>
                  </a:cubicBezTo>
                  <a:cubicBezTo>
                    <a:pt x="225944" y="66177"/>
                    <a:pt x="225077" y="65649"/>
                    <a:pt x="224210" y="65121"/>
                  </a:cubicBezTo>
                  <a:lnTo>
                    <a:pt x="222910" y="64311"/>
                  </a:lnTo>
                  <a:lnTo>
                    <a:pt x="222269" y="63897"/>
                  </a:lnTo>
                  <a:lnTo>
                    <a:pt x="221648" y="63482"/>
                  </a:lnTo>
                  <a:cubicBezTo>
                    <a:pt x="218331" y="61277"/>
                    <a:pt x="215298" y="58696"/>
                    <a:pt x="212603" y="55775"/>
                  </a:cubicBezTo>
                  <a:lnTo>
                    <a:pt x="211661" y="54682"/>
                  </a:lnTo>
                  <a:lnTo>
                    <a:pt x="211416" y="54400"/>
                  </a:lnTo>
                  <a:lnTo>
                    <a:pt x="211209" y="54117"/>
                  </a:lnTo>
                  <a:lnTo>
                    <a:pt x="210757" y="53533"/>
                  </a:lnTo>
                  <a:cubicBezTo>
                    <a:pt x="210154" y="52779"/>
                    <a:pt x="209664" y="51969"/>
                    <a:pt x="209098" y="51178"/>
                  </a:cubicBezTo>
                  <a:cubicBezTo>
                    <a:pt x="208062" y="49501"/>
                    <a:pt x="207139" y="47767"/>
                    <a:pt x="206310" y="45958"/>
                  </a:cubicBezTo>
                  <a:cubicBezTo>
                    <a:pt x="205481" y="44112"/>
                    <a:pt x="204689" y="42152"/>
                    <a:pt x="203936" y="40155"/>
                  </a:cubicBezTo>
                  <a:cubicBezTo>
                    <a:pt x="203182" y="38139"/>
                    <a:pt x="202409" y="36047"/>
                    <a:pt x="201599" y="33937"/>
                  </a:cubicBezTo>
                  <a:cubicBezTo>
                    <a:pt x="200789" y="31826"/>
                    <a:pt x="199884" y="29659"/>
                    <a:pt x="198848" y="27511"/>
                  </a:cubicBezTo>
                  <a:lnTo>
                    <a:pt x="198452" y="26701"/>
                  </a:lnTo>
                  <a:lnTo>
                    <a:pt x="198264" y="26287"/>
                  </a:lnTo>
                  <a:lnTo>
                    <a:pt x="198038" y="25891"/>
                  </a:lnTo>
                  <a:lnTo>
                    <a:pt x="197171" y="24289"/>
                  </a:lnTo>
                  <a:cubicBezTo>
                    <a:pt x="196530" y="23234"/>
                    <a:pt x="195909" y="22160"/>
                    <a:pt x="195174" y="21142"/>
                  </a:cubicBezTo>
                  <a:cubicBezTo>
                    <a:pt x="193742" y="19070"/>
                    <a:pt x="192102" y="17148"/>
                    <a:pt x="190293" y="15395"/>
                  </a:cubicBezTo>
                  <a:cubicBezTo>
                    <a:pt x="188503" y="13662"/>
                    <a:pt x="186563" y="12098"/>
                    <a:pt x="184490" y="10722"/>
                  </a:cubicBezTo>
                  <a:cubicBezTo>
                    <a:pt x="180401" y="7990"/>
                    <a:pt x="175954" y="6031"/>
                    <a:pt x="171488" y="4561"/>
                  </a:cubicBezTo>
                  <a:cubicBezTo>
                    <a:pt x="167098" y="3167"/>
                    <a:pt x="162613" y="2149"/>
                    <a:pt x="158053" y="1508"/>
                  </a:cubicBezTo>
                  <a:cubicBezTo>
                    <a:pt x="153569" y="849"/>
                    <a:pt x="149141" y="491"/>
                    <a:pt x="144788" y="284"/>
                  </a:cubicBezTo>
                  <a:cubicBezTo>
                    <a:pt x="143695" y="227"/>
                    <a:pt x="142602" y="171"/>
                    <a:pt x="141528" y="152"/>
                  </a:cubicBezTo>
                  <a:lnTo>
                    <a:pt x="138306" y="76"/>
                  </a:lnTo>
                  <a:lnTo>
                    <a:pt x="135103" y="1"/>
                  </a:lnTo>
                  <a:lnTo>
                    <a:pt x="131919" y="1"/>
                  </a:lnTo>
                  <a:cubicBezTo>
                    <a:pt x="131668" y="0"/>
                    <a:pt x="131418" y="0"/>
                    <a:pt x="131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46"/>
          <p:cNvGrpSpPr/>
          <p:nvPr/>
        </p:nvGrpSpPr>
        <p:grpSpPr>
          <a:xfrm rot="4499942">
            <a:off x="6794706" y="3187539"/>
            <a:ext cx="1998729" cy="2720363"/>
            <a:chOff x="1882000" y="238175"/>
            <a:chExt cx="3843550" cy="5231250"/>
          </a:xfrm>
        </p:grpSpPr>
        <p:sp>
          <p:nvSpPr>
            <p:cNvPr id="2796" name="Google Shape;2796;p46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6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9" name="Google Shape;2819;p46"/>
          <p:cNvSpPr txBox="1">
            <a:spLocks noGrp="1"/>
          </p:cNvSpPr>
          <p:nvPr>
            <p:ph type="ctrTitle"/>
          </p:nvPr>
        </p:nvSpPr>
        <p:spPr>
          <a:xfrm flipH="1">
            <a:off x="222718" y="97721"/>
            <a:ext cx="8099405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PERPUSTAKAAN ANAK.IT</a:t>
            </a:r>
            <a:endParaRPr b="1" dirty="0"/>
          </a:p>
        </p:txBody>
      </p:sp>
      <p:grpSp>
        <p:nvGrpSpPr>
          <p:cNvPr id="2821" name="Google Shape;2821;p46"/>
          <p:cNvGrpSpPr/>
          <p:nvPr/>
        </p:nvGrpSpPr>
        <p:grpSpPr>
          <a:xfrm>
            <a:off x="-429979" y="-961027"/>
            <a:ext cx="1697769" cy="3271817"/>
            <a:chOff x="2453450" y="238025"/>
            <a:chExt cx="2711225" cy="5224875"/>
          </a:xfrm>
        </p:grpSpPr>
        <p:sp>
          <p:nvSpPr>
            <p:cNvPr id="2822" name="Google Shape;2822;p46"/>
            <p:cNvSpPr/>
            <p:nvPr/>
          </p:nvSpPr>
          <p:spPr>
            <a:xfrm>
              <a:off x="3780075" y="238025"/>
              <a:ext cx="589375" cy="333825"/>
            </a:xfrm>
            <a:custGeom>
              <a:avLst/>
              <a:gdLst/>
              <a:ahLst/>
              <a:cxnLst/>
              <a:rect l="l" t="t" r="r" b="b"/>
              <a:pathLst>
                <a:path w="23575" h="13353" extrusionOk="0">
                  <a:moveTo>
                    <a:pt x="2035" y="0"/>
                  </a:moveTo>
                  <a:cubicBezTo>
                    <a:pt x="513" y="0"/>
                    <a:pt x="0" y="2468"/>
                    <a:pt x="1685" y="2966"/>
                  </a:cubicBezTo>
                  <a:cubicBezTo>
                    <a:pt x="5112" y="3975"/>
                    <a:pt x="8202" y="5977"/>
                    <a:pt x="11213" y="7818"/>
                  </a:cubicBezTo>
                  <a:cubicBezTo>
                    <a:pt x="14527" y="9852"/>
                    <a:pt x="17842" y="11870"/>
                    <a:pt x="21477" y="13279"/>
                  </a:cubicBezTo>
                  <a:cubicBezTo>
                    <a:pt x="21611" y="13329"/>
                    <a:pt x="21747" y="13352"/>
                    <a:pt x="21884" y="13352"/>
                  </a:cubicBezTo>
                  <a:cubicBezTo>
                    <a:pt x="22531" y="13352"/>
                    <a:pt x="23163" y="12831"/>
                    <a:pt x="23335" y="12222"/>
                  </a:cubicBezTo>
                  <a:cubicBezTo>
                    <a:pt x="23575" y="11389"/>
                    <a:pt x="23030" y="10669"/>
                    <a:pt x="22278" y="10381"/>
                  </a:cubicBezTo>
                  <a:cubicBezTo>
                    <a:pt x="15328" y="7690"/>
                    <a:pt x="9691" y="2182"/>
                    <a:pt x="2486" y="68"/>
                  </a:cubicBezTo>
                  <a:cubicBezTo>
                    <a:pt x="2327" y="22"/>
                    <a:pt x="2177" y="0"/>
                    <a:pt x="2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3618425" y="420475"/>
              <a:ext cx="288650" cy="195450"/>
            </a:xfrm>
            <a:custGeom>
              <a:avLst/>
              <a:gdLst/>
              <a:ahLst/>
              <a:cxnLst/>
              <a:rect l="l" t="t" r="r" b="b"/>
              <a:pathLst>
                <a:path w="11546" h="7818" extrusionOk="0">
                  <a:moveTo>
                    <a:pt x="1823" y="1"/>
                  </a:moveTo>
                  <a:cubicBezTo>
                    <a:pt x="1281" y="1"/>
                    <a:pt x="713" y="320"/>
                    <a:pt x="449" y="761"/>
                  </a:cubicBezTo>
                  <a:cubicBezTo>
                    <a:pt x="0" y="1513"/>
                    <a:pt x="352" y="2330"/>
                    <a:pt x="993" y="2810"/>
                  </a:cubicBezTo>
                  <a:cubicBezTo>
                    <a:pt x="3411" y="4620"/>
                    <a:pt x="6437" y="5485"/>
                    <a:pt x="8791" y="7390"/>
                  </a:cubicBezTo>
                  <a:cubicBezTo>
                    <a:pt x="9123" y="7664"/>
                    <a:pt x="9514" y="7817"/>
                    <a:pt x="9902" y="7817"/>
                  </a:cubicBezTo>
                  <a:cubicBezTo>
                    <a:pt x="10263" y="7817"/>
                    <a:pt x="10620" y="7684"/>
                    <a:pt x="10921" y="7390"/>
                  </a:cubicBezTo>
                  <a:cubicBezTo>
                    <a:pt x="11450" y="6878"/>
                    <a:pt x="11546" y="5789"/>
                    <a:pt x="10921" y="5276"/>
                  </a:cubicBezTo>
                  <a:cubicBezTo>
                    <a:pt x="8343" y="3179"/>
                    <a:pt x="5156" y="2186"/>
                    <a:pt x="2514" y="216"/>
                  </a:cubicBezTo>
                  <a:cubicBezTo>
                    <a:pt x="2309" y="66"/>
                    <a:pt x="2069" y="1"/>
                    <a:pt x="1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3868825" y="736950"/>
              <a:ext cx="389075" cy="188675"/>
            </a:xfrm>
            <a:custGeom>
              <a:avLst/>
              <a:gdLst/>
              <a:ahLst/>
              <a:cxnLst/>
              <a:rect l="l" t="t" r="r" b="b"/>
              <a:pathLst>
                <a:path w="15563" h="7547" extrusionOk="0">
                  <a:moveTo>
                    <a:pt x="1979" y="0"/>
                  </a:moveTo>
                  <a:cubicBezTo>
                    <a:pt x="495" y="0"/>
                    <a:pt x="0" y="2440"/>
                    <a:pt x="1658" y="2978"/>
                  </a:cubicBezTo>
                  <a:lnTo>
                    <a:pt x="1674" y="2978"/>
                  </a:lnTo>
                  <a:cubicBezTo>
                    <a:pt x="5245" y="4147"/>
                    <a:pt x="9376" y="4579"/>
                    <a:pt x="12307" y="7158"/>
                  </a:cubicBezTo>
                  <a:cubicBezTo>
                    <a:pt x="12618" y="7431"/>
                    <a:pt x="12963" y="7547"/>
                    <a:pt x="13296" y="7547"/>
                  </a:cubicBezTo>
                  <a:cubicBezTo>
                    <a:pt x="14501" y="7547"/>
                    <a:pt x="15562" y="6032"/>
                    <a:pt x="14420" y="5028"/>
                  </a:cubicBezTo>
                  <a:cubicBezTo>
                    <a:pt x="11026" y="2049"/>
                    <a:pt x="6622" y="1441"/>
                    <a:pt x="2458" y="80"/>
                  </a:cubicBezTo>
                  <a:cubicBezTo>
                    <a:pt x="2289" y="25"/>
                    <a:pt x="2129" y="0"/>
                    <a:pt x="1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3505675" y="629025"/>
              <a:ext cx="237275" cy="152275"/>
            </a:xfrm>
            <a:custGeom>
              <a:avLst/>
              <a:gdLst/>
              <a:ahLst/>
              <a:cxnLst/>
              <a:rect l="l" t="t" r="r" b="b"/>
              <a:pathLst>
                <a:path w="9491" h="6091" extrusionOk="0">
                  <a:moveTo>
                    <a:pt x="2089" y="1"/>
                  </a:moveTo>
                  <a:cubicBezTo>
                    <a:pt x="834" y="1"/>
                    <a:pt x="0" y="1962"/>
                    <a:pt x="1340" y="2859"/>
                  </a:cubicBezTo>
                  <a:lnTo>
                    <a:pt x="1340" y="2843"/>
                  </a:lnTo>
                  <a:cubicBezTo>
                    <a:pt x="3149" y="4028"/>
                    <a:pt x="5071" y="5053"/>
                    <a:pt x="7056" y="5918"/>
                  </a:cubicBezTo>
                  <a:cubicBezTo>
                    <a:pt x="7319" y="6030"/>
                    <a:pt x="7594" y="6091"/>
                    <a:pt x="7859" y="6091"/>
                  </a:cubicBezTo>
                  <a:cubicBezTo>
                    <a:pt x="8353" y="6091"/>
                    <a:pt x="8814" y="5879"/>
                    <a:pt x="9106" y="5389"/>
                  </a:cubicBezTo>
                  <a:cubicBezTo>
                    <a:pt x="9490" y="4749"/>
                    <a:pt x="9314" y="3644"/>
                    <a:pt x="8578" y="3324"/>
                  </a:cubicBezTo>
                  <a:cubicBezTo>
                    <a:pt x="6576" y="2475"/>
                    <a:pt x="4670" y="1434"/>
                    <a:pt x="2861" y="249"/>
                  </a:cubicBezTo>
                  <a:cubicBezTo>
                    <a:pt x="2596" y="76"/>
                    <a:pt x="2334" y="1"/>
                    <a:pt x="2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3598425" y="879250"/>
              <a:ext cx="356875" cy="217575"/>
            </a:xfrm>
            <a:custGeom>
              <a:avLst/>
              <a:gdLst/>
              <a:ahLst/>
              <a:cxnLst/>
              <a:rect l="l" t="t" r="r" b="b"/>
              <a:pathLst>
                <a:path w="14275" h="8703" extrusionOk="0">
                  <a:moveTo>
                    <a:pt x="2024" y="1"/>
                  </a:moveTo>
                  <a:cubicBezTo>
                    <a:pt x="520" y="1"/>
                    <a:pt x="0" y="2459"/>
                    <a:pt x="1681" y="2971"/>
                  </a:cubicBezTo>
                  <a:cubicBezTo>
                    <a:pt x="5284" y="4076"/>
                    <a:pt x="8326" y="6382"/>
                    <a:pt x="11417" y="8447"/>
                  </a:cubicBezTo>
                  <a:cubicBezTo>
                    <a:pt x="11682" y="8625"/>
                    <a:pt x="11945" y="8702"/>
                    <a:pt x="12193" y="8702"/>
                  </a:cubicBezTo>
                  <a:cubicBezTo>
                    <a:pt x="13437" y="8702"/>
                    <a:pt x="14274" y="6748"/>
                    <a:pt x="12938" y="5853"/>
                  </a:cubicBezTo>
                  <a:cubicBezTo>
                    <a:pt x="9607" y="3611"/>
                    <a:pt x="6357" y="1257"/>
                    <a:pt x="2482" y="72"/>
                  </a:cubicBezTo>
                  <a:cubicBezTo>
                    <a:pt x="2321" y="23"/>
                    <a:pt x="2168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4021625" y="1166800"/>
              <a:ext cx="293275" cy="189975"/>
            </a:xfrm>
            <a:custGeom>
              <a:avLst/>
              <a:gdLst/>
              <a:ahLst/>
              <a:cxnLst/>
              <a:rect l="l" t="t" r="r" b="b"/>
              <a:pathLst>
                <a:path w="11731" h="7599" extrusionOk="0">
                  <a:moveTo>
                    <a:pt x="2150" y="0"/>
                  </a:moveTo>
                  <a:cubicBezTo>
                    <a:pt x="851" y="0"/>
                    <a:pt x="1" y="1986"/>
                    <a:pt x="1391" y="2822"/>
                  </a:cubicBezTo>
                  <a:cubicBezTo>
                    <a:pt x="3889" y="4311"/>
                    <a:pt x="6355" y="5865"/>
                    <a:pt x="8837" y="7370"/>
                  </a:cubicBezTo>
                  <a:cubicBezTo>
                    <a:pt x="9097" y="7529"/>
                    <a:pt x="9354" y="7599"/>
                    <a:pt x="9596" y="7599"/>
                  </a:cubicBezTo>
                  <a:cubicBezTo>
                    <a:pt x="10883" y="7599"/>
                    <a:pt x="11731" y="5625"/>
                    <a:pt x="10342" y="4776"/>
                  </a:cubicBezTo>
                  <a:cubicBezTo>
                    <a:pt x="7860" y="3255"/>
                    <a:pt x="5410" y="1717"/>
                    <a:pt x="2912" y="228"/>
                  </a:cubicBezTo>
                  <a:cubicBezTo>
                    <a:pt x="2650" y="69"/>
                    <a:pt x="2392" y="0"/>
                    <a:pt x="2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3241825" y="892575"/>
              <a:ext cx="314975" cy="194075"/>
            </a:xfrm>
            <a:custGeom>
              <a:avLst/>
              <a:gdLst/>
              <a:ahLst/>
              <a:cxnLst/>
              <a:rect l="l" t="t" r="r" b="b"/>
              <a:pathLst>
                <a:path w="12599" h="7763" extrusionOk="0">
                  <a:moveTo>
                    <a:pt x="2292" y="0"/>
                  </a:moveTo>
                  <a:cubicBezTo>
                    <a:pt x="911" y="0"/>
                    <a:pt x="1" y="2018"/>
                    <a:pt x="1485" y="2774"/>
                  </a:cubicBezTo>
                  <a:cubicBezTo>
                    <a:pt x="4287" y="4215"/>
                    <a:pt x="6753" y="6217"/>
                    <a:pt x="9588" y="7594"/>
                  </a:cubicBezTo>
                  <a:cubicBezTo>
                    <a:pt x="9825" y="7711"/>
                    <a:pt x="10059" y="7762"/>
                    <a:pt x="10281" y="7762"/>
                  </a:cubicBezTo>
                  <a:cubicBezTo>
                    <a:pt x="11674" y="7762"/>
                    <a:pt x="12598" y="5732"/>
                    <a:pt x="11093" y="5000"/>
                  </a:cubicBezTo>
                  <a:cubicBezTo>
                    <a:pt x="8259" y="3623"/>
                    <a:pt x="5809" y="1605"/>
                    <a:pt x="3006" y="180"/>
                  </a:cubicBezTo>
                  <a:cubicBezTo>
                    <a:pt x="2761" y="55"/>
                    <a:pt x="2520" y="0"/>
                    <a:pt x="2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3580375" y="1235000"/>
              <a:ext cx="317100" cy="170450"/>
            </a:xfrm>
            <a:custGeom>
              <a:avLst/>
              <a:gdLst/>
              <a:ahLst/>
              <a:cxnLst/>
              <a:rect l="l" t="t" r="r" b="b"/>
              <a:pathLst>
                <a:path w="12684" h="6818" extrusionOk="0">
                  <a:moveTo>
                    <a:pt x="1689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10602" y="6740"/>
                  </a:lnTo>
                  <a:cubicBezTo>
                    <a:pt x="10734" y="6793"/>
                    <a:pt x="10870" y="6817"/>
                    <a:pt x="11005" y="6817"/>
                  </a:cubicBezTo>
                  <a:cubicBezTo>
                    <a:pt x="11642" y="6817"/>
                    <a:pt x="12272" y="6280"/>
                    <a:pt x="12443" y="5699"/>
                  </a:cubicBezTo>
                  <a:cubicBezTo>
                    <a:pt x="12683" y="4834"/>
                    <a:pt x="12139" y="4146"/>
                    <a:pt x="11402" y="3841"/>
                  </a:cubicBezTo>
                  <a:lnTo>
                    <a:pt x="2099" y="78"/>
                  </a:lnTo>
                  <a:cubicBezTo>
                    <a:pt x="1964" y="25"/>
                    <a:pt x="1826" y="1"/>
                    <a:pt x="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6"/>
            <p:cNvSpPr/>
            <p:nvPr/>
          </p:nvSpPr>
          <p:spPr>
            <a:xfrm>
              <a:off x="3086225" y="999650"/>
              <a:ext cx="258000" cy="200750"/>
            </a:xfrm>
            <a:custGeom>
              <a:avLst/>
              <a:gdLst/>
              <a:ahLst/>
              <a:cxnLst/>
              <a:rect l="l" t="t" r="r" b="b"/>
              <a:pathLst>
                <a:path w="10320" h="8030" extrusionOk="0">
                  <a:moveTo>
                    <a:pt x="2041" y="0"/>
                  </a:moveTo>
                  <a:cubicBezTo>
                    <a:pt x="818" y="0"/>
                    <a:pt x="0" y="1948"/>
                    <a:pt x="1304" y="2879"/>
                  </a:cubicBezTo>
                  <a:lnTo>
                    <a:pt x="1304" y="2863"/>
                  </a:lnTo>
                  <a:cubicBezTo>
                    <a:pt x="3530" y="4448"/>
                    <a:pt x="5611" y="6209"/>
                    <a:pt x="7805" y="7811"/>
                  </a:cubicBezTo>
                  <a:cubicBezTo>
                    <a:pt x="8018" y="7963"/>
                    <a:pt x="8262" y="8030"/>
                    <a:pt x="8510" y="8030"/>
                  </a:cubicBezTo>
                  <a:cubicBezTo>
                    <a:pt x="9046" y="8030"/>
                    <a:pt x="9597" y="7715"/>
                    <a:pt x="9871" y="7266"/>
                  </a:cubicBezTo>
                  <a:cubicBezTo>
                    <a:pt x="10319" y="6514"/>
                    <a:pt x="9983" y="5697"/>
                    <a:pt x="9326" y="5217"/>
                  </a:cubicBezTo>
                  <a:cubicBezTo>
                    <a:pt x="7117" y="3615"/>
                    <a:pt x="5051" y="1854"/>
                    <a:pt x="2825" y="269"/>
                  </a:cubicBezTo>
                  <a:cubicBezTo>
                    <a:pt x="2556" y="81"/>
                    <a:pt x="2290" y="0"/>
                    <a:pt x="20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6"/>
            <p:cNvSpPr/>
            <p:nvPr/>
          </p:nvSpPr>
          <p:spPr>
            <a:xfrm>
              <a:off x="3181250" y="1267025"/>
              <a:ext cx="263000" cy="183500"/>
            </a:xfrm>
            <a:custGeom>
              <a:avLst/>
              <a:gdLst/>
              <a:ahLst/>
              <a:cxnLst/>
              <a:rect l="l" t="t" r="r" b="b"/>
              <a:pathLst>
                <a:path w="10520" h="7340" extrusionOk="0">
                  <a:moveTo>
                    <a:pt x="1680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2000"/>
                    <a:pt x="545" y="2672"/>
                    <a:pt x="1282" y="2977"/>
                  </a:cubicBezTo>
                  <a:cubicBezTo>
                    <a:pt x="3556" y="3905"/>
                    <a:pt x="5718" y="5058"/>
                    <a:pt x="7399" y="6868"/>
                  </a:cubicBezTo>
                  <a:cubicBezTo>
                    <a:pt x="7705" y="7200"/>
                    <a:pt x="8055" y="7339"/>
                    <a:pt x="8394" y="7339"/>
                  </a:cubicBezTo>
                  <a:cubicBezTo>
                    <a:pt x="9511" y="7339"/>
                    <a:pt x="10520" y="5835"/>
                    <a:pt x="9513" y="4754"/>
                  </a:cubicBezTo>
                  <a:cubicBezTo>
                    <a:pt x="7479" y="2544"/>
                    <a:pt x="4821" y="1215"/>
                    <a:pt x="2083" y="78"/>
                  </a:cubicBezTo>
                  <a:cubicBezTo>
                    <a:pt x="1951" y="25"/>
                    <a:pt x="1815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3441725" y="1510250"/>
              <a:ext cx="281725" cy="165600"/>
            </a:xfrm>
            <a:custGeom>
              <a:avLst/>
              <a:gdLst/>
              <a:ahLst/>
              <a:cxnLst/>
              <a:rect l="l" t="t" r="r" b="b"/>
              <a:pathLst>
                <a:path w="11269" h="6624" extrusionOk="0">
                  <a:moveTo>
                    <a:pt x="1900" y="1"/>
                  </a:moveTo>
                  <a:cubicBezTo>
                    <a:pt x="478" y="1"/>
                    <a:pt x="0" y="2396"/>
                    <a:pt x="1624" y="3000"/>
                  </a:cubicBezTo>
                  <a:lnTo>
                    <a:pt x="1608" y="3000"/>
                  </a:lnTo>
                  <a:cubicBezTo>
                    <a:pt x="3834" y="3832"/>
                    <a:pt x="6171" y="4649"/>
                    <a:pt x="7997" y="6234"/>
                  </a:cubicBezTo>
                  <a:cubicBezTo>
                    <a:pt x="8312" y="6508"/>
                    <a:pt x="8659" y="6624"/>
                    <a:pt x="8994" y="6624"/>
                  </a:cubicBezTo>
                  <a:cubicBezTo>
                    <a:pt x="10208" y="6624"/>
                    <a:pt x="11269" y="5109"/>
                    <a:pt x="10127" y="4105"/>
                  </a:cubicBezTo>
                  <a:cubicBezTo>
                    <a:pt x="7885" y="2151"/>
                    <a:pt x="5163" y="1126"/>
                    <a:pt x="2424" y="101"/>
                  </a:cubicBezTo>
                  <a:cubicBezTo>
                    <a:pt x="2238" y="32"/>
                    <a:pt x="2063" y="1"/>
                    <a:pt x="1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3034450" y="1463250"/>
              <a:ext cx="313375" cy="202200"/>
            </a:xfrm>
            <a:custGeom>
              <a:avLst/>
              <a:gdLst/>
              <a:ahLst/>
              <a:cxnLst/>
              <a:rect l="l" t="t" r="r" b="b"/>
              <a:pathLst>
                <a:path w="12535" h="8088" extrusionOk="0">
                  <a:moveTo>
                    <a:pt x="2005" y="0"/>
                  </a:moveTo>
                  <a:cubicBezTo>
                    <a:pt x="501" y="0"/>
                    <a:pt x="1" y="2448"/>
                    <a:pt x="1677" y="2958"/>
                  </a:cubicBezTo>
                  <a:cubicBezTo>
                    <a:pt x="4704" y="3903"/>
                    <a:pt x="7314" y="5712"/>
                    <a:pt x="9780" y="7666"/>
                  </a:cubicBezTo>
                  <a:cubicBezTo>
                    <a:pt x="10114" y="7933"/>
                    <a:pt x="10504" y="8087"/>
                    <a:pt x="10893" y="8087"/>
                  </a:cubicBezTo>
                  <a:cubicBezTo>
                    <a:pt x="11249" y="8087"/>
                    <a:pt x="11603" y="7957"/>
                    <a:pt x="11910" y="7666"/>
                  </a:cubicBezTo>
                  <a:cubicBezTo>
                    <a:pt x="12438" y="7154"/>
                    <a:pt x="12534" y="6049"/>
                    <a:pt x="11910" y="5536"/>
                  </a:cubicBezTo>
                  <a:cubicBezTo>
                    <a:pt x="9027" y="3262"/>
                    <a:pt x="6017" y="1165"/>
                    <a:pt x="2478" y="76"/>
                  </a:cubicBezTo>
                  <a:cubicBezTo>
                    <a:pt x="2311" y="24"/>
                    <a:pt x="2153" y="0"/>
                    <a:pt x="20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3111350" y="1705725"/>
              <a:ext cx="320550" cy="187175"/>
            </a:xfrm>
            <a:custGeom>
              <a:avLst/>
              <a:gdLst/>
              <a:ahLst/>
              <a:cxnLst/>
              <a:rect l="l" t="t" r="r" b="b"/>
              <a:pathLst>
                <a:path w="12822" h="7487" extrusionOk="0">
                  <a:moveTo>
                    <a:pt x="1911" y="1"/>
                  </a:moveTo>
                  <a:cubicBezTo>
                    <a:pt x="471" y="1"/>
                    <a:pt x="0" y="2405"/>
                    <a:pt x="1628" y="2995"/>
                  </a:cubicBezTo>
                  <a:cubicBezTo>
                    <a:pt x="4686" y="4100"/>
                    <a:pt x="7681" y="5317"/>
                    <a:pt x="10307" y="7271"/>
                  </a:cubicBezTo>
                  <a:cubicBezTo>
                    <a:pt x="10512" y="7421"/>
                    <a:pt x="10751" y="7486"/>
                    <a:pt x="10995" y="7486"/>
                  </a:cubicBezTo>
                  <a:cubicBezTo>
                    <a:pt x="11532" y="7486"/>
                    <a:pt x="12092" y="7167"/>
                    <a:pt x="12357" y="6726"/>
                  </a:cubicBezTo>
                  <a:cubicBezTo>
                    <a:pt x="12821" y="5974"/>
                    <a:pt x="12469" y="5157"/>
                    <a:pt x="11828" y="4677"/>
                  </a:cubicBezTo>
                  <a:cubicBezTo>
                    <a:pt x="8994" y="2595"/>
                    <a:pt x="5711" y="1298"/>
                    <a:pt x="2429" y="97"/>
                  </a:cubicBezTo>
                  <a:cubicBezTo>
                    <a:pt x="2245" y="31"/>
                    <a:pt x="2072" y="1"/>
                    <a:pt x="1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2850000" y="1720425"/>
              <a:ext cx="264400" cy="173425"/>
            </a:xfrm>
            <a:custGeom>
              <a:avLst/>
              <a:gdLst/>
              <a:ahLst/>
              <a:cxnLst/>
              <a:rect l="l" t="t" r="r" b="b"/>
              <a:pathLst>
                <a:path w="10576" h="6937" extrusionOk="0">
                  <a:moveTo>
                    <a:pt x="2303" y="0"/>
                  </a:moveTo>
                  <a:cubicBezTo>
                    <a:pt x="1075" y="0"/>
                    <a:pt x="1" y="1520"/>
                    <a:pt x="1161" y="2503"/>
                  </a:cubicBezTo>
                  <a:lnTo>
                    <a:pt x="1177" y="2519"/>
                  </a:lnTo>
                  <a:cubicBezTo>
                    <a:pt x="3130" y="4169"/>
                    <a:pt x="5292" y="5594"/>
                    <a:pt x="7582" y="6763"/>
                  </a:cubicBezTo>
                  <a:cubicBezTo>
                    <a:pt x="7821" y="6884"/>
                    <a:pt x="8057" y="6937"/>
                    <a:pt x="8280" y="6937"/>
                  </a:cubicBezTo>
                  <a:cubicBezTo>
                    <a:pt x="9657" y="6937"/>
                    <a:pt x="10575" y="4910"/>
                    <a:pt x="9087" y="4153"/>
                  </a:cubicBezTo>
                  <a:cubicBezTo>
                    <a:pt x="7022" y="3128"/>
                    <a:pt x="5068" y="1863"/>
                    <a:pt x="3291" y="374"/>
                  </a:cubicBezTo>
                  <a:cubicBezTo>
                    <a:pt x="2977" y="111"/>
                    <a:pt x="2634" y="0"/>
                    <a:pt x="2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2733875" y="1920725"/>
              <a:ext cx="327375" cy="202250"/>
            </a:xfrm>
            <a:custGeom>
              <a:avLst/>
              <a:gdLst/>
              <a:ahLst/>
              <a:cxnLst/>
              <a:rect l="l" t="t" r="r" b="b"/>
              <a:pathLst>
                <a:path w="13095" h="8090" extrusionOk="0">
                  <a:moveTo>
                    <a:pt x="1980" y="1"/>
                  </a:moveTo>
                  <a:cubicBezTo>
                    <a:pt x="495" y="1"/>
                    <a:pt x="1" y="2440"/>
                    <a:pt x="1658" y="2978"/>
                  </a:cubicBezTo>
                  <a:lnTo>
                    <a:pt x="1658" y="2994"/>
                  </a:lnTo>
                  <a:cubicBezTo>
                    <a:pt x="4797" y="4003"/>
                    <a:pt x="7135" y="6501"/>
                    <a:pt x="10065" y="7926"/>
                  </a:cubicBezTo>
                  <a:cubicBezTo>
                    <a:pt x="10303" y="8040"/>
                    <a:pt x="10536" y="8090"/>
                    <a:pt x="10757" y="8090"/>
                  </a:cubicBezTo>
                  <a:cubicBezTo>
                    <a:pt x="12164" y="8090"/>
                    <a:pt x="13095" y="6063"/>
                    <a:pt x="11587" y="5316"/>
                  </a:cubicBezTo>
                  <a:cubicBezTo>
                    <a:pt x="8400" y="3779"/>
                    <a:pt x="5886" y="1201"/>
                    <a:pt x="2459" y="80"/>
                  </a:cubicBezTo>
                  <a:cubicBezTo>
                    <a:pt x="2290" y="26"/>
                    <a:pt x="2130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2681800" y="2149525"/>
              <a:ext cx="228900" cy="227425"/>
            </a:xfrm>
            <a:custGeom>
              <a:avLst/>
              <a:gdLst/>
              <a:ahLst/>
              <a:cxnLst/>
              <a:rect l="l" t="t" r="r" b="b"/>
              <a:pathLst>
                <a:path w="9156" h="9097" extrusionOk="0">
                  <a:moveTo>
                    <a:pt x="2077" y="0"/>
                  </a:moveTo>
                  <a:cubicBezTo>
                    <a:pt x="1002" y="0"/>
                    <a:pt x="0" y="1512"/>
                    <a:pt x="939" y="2634"/>
                  </a:cubicBezTo>
                  <a:lnTo>
                    <a:pt x="923" y="2634"/>
                  </a:lnTo>
                  <a:cubicBezTo>
                    <a:pt x="2540" y="4571"/>
                    <a:pt x="4878" y="5996"/>
                    <a:pt x="5999" y="8334"/>
                  </a:cubicBezTo>
                  <a:cubicBezTo>
                    <a:pt x="6259" y="8873"/>
                    <a:pt x="6687" y="9096"/>
                    <a:pt x="7130" y="9096"/>
                  </a:cubicBezTo>
                  <a:cubicBezTo>
                    <a:pt x="8108" y="9096"/>
                    <a:pt x="9156" y="8004"/>
                    <a:pt x="8593" y="6813"/>
                  </a:cubicBezTo>
                  <a:cubicBezTo>
                    <a:pt x="7360" y="4235"/>
                    <a:pt x="4846" y="2650"/>
                    <a:pt x="3053" y="504"/>
                  </a:cubicBezTo>
                  <a:cubicBezTo>
                    <a:pt x="2759" y="149"/>
                    <a:pt x="2414" y="0"/>
                    <a:pt x="20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2453450" y="2210875"/>
              <a:ext cx="195000" cy="138400"/>
            </a:xfrm>
            <a:custGeom>
              <a:avLst/>
              <a:gdLst/>
              <a:ahLst/>
              <a:cxnLst/>
              <a:rect l="l" t="t" r="r" b="b"/>
              <a:pathLst>
                <a:path w="7800" h="5536" extrusionOk="0">
                  <a:moveTo>
                    <a:pt x="1625" y="0"/>
                  </a:moveTo>
                  <a:cubicBezTo>
                    <a:pt x="1125" y="0"/>
                    <a:pt x="651" y="222"/>
                    <a:pt x="369" y="724"/>
                  </a:cubicBezTo>
                  <a:cubicBezTo>
                    <a:pt x="1" y="1349"/>
                    <a:pt x="177" y="2438"/>
                    <a:pt x="914" y="2774"/>
                  </a:cubicBezTo>
                  <a:cubicBezTo>
                    <a:pt x="2451" y="3446"/>
                    <a:pt x="3924" y="4311"/>
                    <a:pt x="5285" y="5320"/>
                  </a:cubicBezTo>
                  <a:cubicBezTo>
                    <a:pt x="5490" y="5470"/>
                    <a:pt x="5731" y="5536"/>
                    <a:pt x="5977" y="5536"/>
                  </a:cubicBezTo>
                  <a:cubicBezTo>
                    <a:pt x="6519" y="5536"/>
                    <a:pt x="7087" y="5216"/>
                    <a:pt x="7351" y="4775"/>
                  </a:cubicBezTo>
                  <a:cubicBezTo>
                    <a:pt x="7799" y="4007"/>
                    <a:pt x="7463" y="3206"/>
                    <a:pt x="6806" y="2726"/>
                  </a:cubicBezTo>
                  <a:cubicBezTo>
                    <a:pt x="5445" y="1717"/>
                    <a:pt x="3972" y="868"/>
                    <a:pt x="2419" y="180"/>
                  </a:cubicBezTo>
                  <a:cubicBezTo>
                    <a:pt x="2163" y="63"/>
                    <a:pt x="1890" y="0"/>
                    <a:pt x="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3960550" y="1468625"/>
              <a:ext cx="345450" cy="195025"/>
            </a:xfrm>
            <a:custGeom>
              <a:avLst/>
              <a:gdLst/>
              <a:ahLst/>
              <a:cxnLst/>
              <a:rect l="l" t="t" r="r" b="b"/>
              <a:pathLst>
                <a:path w="13818" h="7801" extrusionOk="0">
                  <a:moveTo>
                    <a:pt x="1900" y="0"/>
                  </a:moveTo>
                  <a:cubicBezTo>
                    <a:pt x="478" y="0"/>
                    <a:pt x="0" y="2396"/>
                    <a:pt x="1624" y="2999"/>
                  </a:cubicBezTo>
                  <a:cubicBezTo>
                    <a:pt x="4890" y="4200"/>
                    <a:pt x="8061" y="5610"/>
                    <a:pt x="10959" y="7547"/>
                  </a:cubicBezTo>
                  <a:cubicBezTo>
                    <a:pt x="11226" y="7724"/>
                    <a:pt x="11490" y="7801"/>
                    <a:pt x="11737" y="7801"/>
                  </a:cubicBezTo>
                  <a:cubicBezTo>
                    <a:pt x="12989" y="7801"/>
                    <a:pt x="13818" y="5833"/>
                    <a:pt x="12481" y="4937"/>
                  </a:cubicBezTo>
                  <a:cubicBezTo>
                    <a:pt x="9358" y="2871"/>
                    <a:pt x="5915" y="1398"/>
                    <a:pt x="2424" y="101"/>
                  </a:cubicBezTo>
                  <a:cubicBezTo>
                    <a:pt x="2239" y="32"/>
                    <a:pt x="2063" y="0"/>
                    <a:pt x="1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3971900" y="2514075"/>
              <a:ext cx="251050" cy="143200"/>
            </a:xfrm>
            <a:custGeom>
              <a:avLst/>
              <a:gdLst/>
              <a:ahLst/>
              <a:cxnLst/>
              <a:rect l="l" t="t" r="r" b="b"/>
              <a:pathLst>
                <a:path w="10042" h="5728" extrusionOk="0">
                  <a:moveTo>
                    <a:pt x="1695" y="0"/>
                  </a:moveTo>
                  <a:cubicBezTo>
                    <a:pt x="1058" y="0"/>
                    <a:pt x="429" y="537"/>
                    <a:pt x="257" y="1119"/>
                  </a:cubicBezTo>
                  <a:cubicBezTo>
                    <a:pt x="1" y="1983"/>
                    <a:pt x="561" y="2672"/>
                    <a:pt x="1298" y="2976"/>
                  </a:cubicBezTo>
                  <a:lnTo>
                    <a:pt x="7943" y="5650"/>
                  </a:lnTo>
                  <a:cubicBezTo>
                    <a:pt x="8078" y="5704"/>
                    <a:pt x="8216" y="5728"/>
                    <a:pt x="8354" y="5728"/>
                  </a:cubicBezTo>
                  <a:cubicBezTo>
                    <a:pt x="9000" y="5728"/>
                    <a:pt x="9629" y="5190"/>
                    <a:pt x="9801" y="4609"/>
                  </a:cubicBezTo>
                  <a:cubicBezTo>
                    <a:pt x="10041" y="3745"/>
                    <a:pt x="9497" y="3056"/>
                    <a:pt x="8744" y="2752"/>
                  </a:cubicBezTo>
                  <a:lnTo>
                    <a:pt x="2099" y="78"/>
                  </a:lnTo>
                  <a:cubicBezTo>
                    <a:pt x="1967" y="24"/>
                    <a:pt x="1831" y="0"/>
                    <a:pt x="1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4308875" y="2807225"/>
              <a:ext cx="316075" cy="179275"/>
            </a:xfrm>
            <a:custGeom>
              <a:avLst/>
              <a:gdLst/>
              <a:ahLst/>
              <a:cxnLst/>
              <a:rect l="l" t="t" r="r" b="b"/>
              <a:pathLst>
                <a:path w="12643" h="7171" extrusionOk="0">
                  <a:moveTo>
                    <a:pt x="1877" y="0"/>
                  </a:moveTo>
                  <a:cubicBezTo>
                    <a:pt x="474" y="0"/>
                    <a:pt x="1" y="2386"/>
                    <a:pt x="1606" y="2988"/>
                  </a:cubicBezTo>
                  <a:lnTo>
                    <a:pt x="1622" y="3004"/>
                  </a:lnTo>
                  <a:cubicBezTo>
                    <a:pt x="4425" y="4061"/>
                    <a:pt x="6939" y="5694"/>
                    <a:pt x="9629" y="7007"/>
                  </a:cubicBezTo>
                  <a:cubicBezTo>
                    <a:pt x="9864" y="7120"/>
                    <a:pt x="10095" y="7171"/>
                    <a:pt x="10315" y="7171"/>
                  </a:cubicBezTo>
                  <a:cubicBezTo>
                    <a:pt x="11712" y="7171"/>
                    <a:pt x="12642" y="5144"/>
                    <a:pt x="11134" y="4397"/>
                  </a:cubicBezTo>
                  <a:cubicBezTo>
                    <a:pt x="8220" y="2988"/>
                    <a:pt x="5465" y="1242"/>
                    <a:pt x="2407" y="105"/>
                  </a:cubicBezTo>
                  <a:cubicBezTo>
                    <a:pt x="2219" y="33"/>
                    <a:pt x="2042" y="0"/>
                    <a:pt x="18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4822200" y="2992450"/>
              <a:ext cx="307125" cy="178250"/>
            </a:xfrm>
            <a:custGeom>
              <a:avLst/>
              <a:gdLst/>
              <a:ahLst/>
              <a:cxnLst/>
              <a:rect l="l" t="t" r="r" b="b"/>
              <a:pathLst>
                <a:path w="12285" h="7130" extrusionOk="0">
                  <a:moveTo>
                    <a:pt x="1696" y="1"/>
                  </a:moveTo>
                  <a:cubicBezTo>
                    <a:pt x="1058" y="1"/>
                    <a:pt x="429" y="541"/>
                    <a:pt x="257" y="1135"/>
                  </a:cubicBezTo>
                  <a:cubicBezTo>
                    <a:pt x="1" y="1984"/>
                    <a:pt x="561" y="2673"/>
                    <a:pt x="1298" y="2977"/>
                  </a:cubicBezTo>
                  <a:cubicBezTo>
                    <a:pt x="3924" y="4050"/>
                    <a:pt x="6822" y="4851"/>
                    <a:pt x="9016" y="6740"/>
                  </a:cubicBezTo>
                  <a:cubicBezTo>
                    <a:pt x="9328" y="7014"/>
                    <a:pt x="9673" y="7130"/>
                    <a:pt x="10008" y="7130"/>
                  </a:cubicBezTo>
                  <a:cubicBezTo>
                    <a:pt x="11217" y="7130"/>
                    <a:pt x="12284" y="5617"/>
                    <a:pt x="11130" y="4626"/>
                  </a:cubicBezTo>
                  <a:cubicBezTo>
                    <a:pt x="8504" y="2352"/>
                    <a:pt x="5253" y="1376"/>
                    <a:pt x="2099" y="79"/>
                  </a:cubicBezTo>
                  <a:cubicBezTo>
                    <a:pt x="1967" y="25"/>
                    <a:pt x="1831" y="1"/>
                    <a:pt x="1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6"/>
            <p:cNvSpPr/>
            <p:nvPr/>
          </p:nvSpPr>
          <p:spPr>
            <a:xfrm>
              <a:off x="3851725" y="2738850"/>
              <a:ext cx="240000" cy="171800"/>
            </a:xfrm>
            <a:custGeom>
              <a:avLst/>
              <a:gdLst/>
              <a:ahLst/>
              <a:cxnLst/>
              <a:rect l="l" t="t" r="r" b="b"/>
              <a:pathLst>
                <a:path w="9600" h="6872" extrusionOk="0">
                  <a:moveTo>
                    <a:pt x="2055" y="1"/>
                  </a:moveTo>
                  <a:cubicBezTo>
                    <a:pt x="820" y="1"/>
                    <a:pt x="0" y="1950"/>
                    <a:pt x="1333" y="2856"/>
                  </a:cubicBezTo>
                  <a:cubicBezTo>
                    <a:pt x="3158" y="4089"/>
                    <a:pt x="4968" y="5338"/>
                    <a:pt x="6777" y="6604"/>
                  </a:cubicBezTo>
                  <a:cubicBezTo>
                    <a:pt x="7046" y="6791"/>
                    <a:pt x="7313" y="6872"/>
                    <a:pt x="7562" y="6872"/>
                  </a:cubicBezTo>
                  <a:cubicBezTo>
                    <a:pt x="8784" y="6872"/>
                    <a:pt x="9599" y="4927"/>
                    <a:pt x="8283" y="4009"/>
                  </a:cubicBezTo>
                  <a:cubicBezTo>
                    <a:pt x="6489" y="2744"/>
                    <a:pt x="4664" y="1495"/>
                    <a:pt x="2838" y="262"/>
                  </a:cubicBezTo>
                  <a:cubicBezTo>
                    <a:pt x="2570" y="80"/>
                    <a:pt x="2304" y="1"/>
                    <a:pt x="2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6"/>
            <p:cNvSpPr/>
            <p:nvPr/>
          </p:nvSpPr>
          <p:spPr>
            <a:xfrm>
              <a:off x="4394125" y="3073475"/>
              <a:ext cx="301650" cy="213475"/>
            </a:xfrm>
            <a:custGeom>
              <a:avLst/>
              <a:gdLst/>
              <a:ahLst/>
              <a:cxnLst/>
              <a:rect l="l" t="t" r="r" b="b"/>
              <a:pathLst>
                <a:path w="12066" h="8539" extrusionOk="0">
                  <a:moveTo>
                    <a:pt x="2104" y="0"/>
                  </a:moveTo>
                  <a:cubicBezTo>
                    <a:pt x="1005" y="0"/>
                    <a:pt x="0" y="1505"/>
                    <a:pt x="967" y="2618"/>
                  </a:cubicBezTo>
                  <a:lnTo>
                    <a:pt x="983" y="2618"/>
                  </a:lnTo>
                  <a:cubicBezTo>
                    <a:pt x="3208" y="5148"/>
                    <a:pt x="6203" y="6702"/>
                    <a:pt x="9117" y="8335"/>
                  </a:cubicBezTo>
                  <a:cubicBezTo>
                    <a:pt x="9369" y="8477"/>
                    <a:pt x="9618" y="8539"/>
                    <a:pt x="9853" y="8539"/>
                  </a:cubicBezTo>
                  <a:cubicBezTo>
                    <a:pt x="11183" y="8539"/>
                    <a:pt x="12065" y="6544"/>
                    <a:pt x="10622" y="5741"/>
                  </a:cubicBezTo>
                  <a:cubicBezTo>
                    <a:pt x="7948" y="4220"/>
                    <a:pt x="5178" y="2843"/>
                    <a:pt x="3096" y="489"/>
                  </a:cubicBezTo>
                  <a:cubicBezTo>
                    <a:pt x="2794" y="144"/>
                    <a:pt x="2444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4827825" y="3385350"/>
              <a:ext cx="270225" cy="165400"/>
            </a:xfrm>
            <a:custGeom>
              <a:avLst/>
              <a:gdLst/>
              <a:ahLst/>
              <a:cxnLst/>
              <a:rect l="l" t="t" r="r" b="b"/>
              <a:pathLst>
                <a:path w="10809" h="6616" extrusionOk="0">
                  <a:moveTo>
                    <a:pt x="2021" y="0"/>
                  </a:moveTo>
                  <a:cubicBezTo>
                    <a:pt x="507" y="0"/>
                    <a:pt x="1" y="2459"/>
                    <a:pt x="1681" y="2970"/>
                  </a:cubicBezTo>
                  <a:cubicBezTo>
                    <a:pt x="3971" y="3659"/>
                    <a:pt x="6181" y="4683"/>
                    <a:pt x="8055" y="6189"/>
                  </a:cubicBezTo>
                  <a:cubicBezTo>
                    <a:pt x="8386" y="6462"/>
                    <a:pt x="8778" y="6616"/>
                    <a:pt x="9165" y="6616"/>
                  </a:cubicBezTo>
                  <a:cubicBezTo>
                    <a:pt x="9526" y="6616"/>
                    <a:pt x="9883" y="6482"/>
                    <a:pt x="10184" y="6189"/>
                  </a:cubicBezTo>
                  <a:cubicBezTo>
                    <a:pt x="10713" y="5676"/>
                    <a:pt x="10809" y="4587"/>
                    <a:pt x="10184" y="4075"/>
                  </a:cubicBezTo>
                  <a:cubicBezTo>
                    <a:pt x="7895" y="2249"/>
                    <a:pt x="5284" y="888"/>
                    <a:pt x="2482" y="72"/>
                  </a:cubicBezTo>
                  <a:cubicBezTo>
                    <a:pt x="2320" y="23"/>
                    <a:pt x="2165" y="0"/>
                    <a:pt x="2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3807200" y="2992200"/>
              <a:ext cx="482275" cy="342650"/>
            </a:xfrm>
            <a:custGeom>
              <a:avLst/>
              <a:gdLst/>
              <a:ahLst/>
              <a:cxnLst/>
              <a:rect l="l" t="t" r="r" b="b"/>
              <a:pathLst>
                <a:path w="19291" h="13706" extrusionOk="0">
                  <a:moveTo>
                    <a:pt x="2095" y="0"/>
                  </a:moveTo>
                  <a:cubicBezTo>
                    <a:pt x="831" y="0"/>
                    <a:pt x="0" y="1959"/>
                    <a:pt x="1353" y="2843"/>
                  </a:cubicBezTo>
                  <a:cubicBezTo>
                    <a:pt x="6397" y="6110"/>
                    <a:pt x="11569" y="9264"/>
                    <a:pt x="16053" y="13300"/>
                  </a:cubicBezTo>
                  <a:cubicBezTo>
                    <a:pt x="16366" y="13585"/>
                    <a:pt x="16714" y="13705"/>
                    <a:pt x="17051" y="13705"/>
                  </a:cubicBezTo>
                  <a:cubicBezTo>
                    <a:pt x="18243" y="13705"/>
                    <a:pt x="19290" y="12197"/>
                    <a:pt x="18166" y="11186"/>
                  </a:cubicBezTo>
                  <a:cubicBezTo>
                    <a:pt x="13507" y="6958"/>
                    <a:pt x="8126" y="3644"/>
                    <a:pt x="2874" y="249"/>
                  </a:cubicBezTo>
                  <a:cubicBezTo>
                    <a:pt x="2606" y="76"/>
                    <a:pt x="2342" y="0"/>
                    <a:pt x="2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4383325" y="3436175"/>
              <a:ext cx="287000" cy="205400"/>
            </a:xfrm>
            <a:custGeom>
              <a:avLst/>
              <a:gdLst/>
              <a:ahLst/>
              <a:cxnLst/>
              <a:rect l="l" t="t" r="r" b="b"/>
              <a:pathLst>
                <a:path w="11480" h="8216" extrusionOk="0">
                  <a:moveTo>
                    <a:pt x="2096" y="0"/>
                  </a:moveTo>
                  <a:cubicBezTo>
                    <a:pt x="1004" y="0"/>
                    <a:pt x="0" y="1502"/>
                    <a:pt x="966" y="2602"/>
                  </a:cubicBezTo>
                  <a:lnTo>
                    <a:pt x="966" y="2618"/>
                  </a:lnTo>
                  <a:cubicBezTo>
                    <a:pt x="3016" y="4972"/>
                    <a:pt x="5610" y="6750"/>
                    <a:pt x="8428" y="8063"/>
                  </a:cubicBezTo>
                  <a:cubicBezTo>
                    <a:pt x="8658" y="8168"/>
                    <a:pt x="8884" y="8215"/>
                    <a:pt x="9100" y="8215"/>
                  </a:cubicBezTo>
                  <a:cubicBezTo>
                    <a:pt x="10521" y="8215"/>
                    <a:pt x="11479" y="6178"/>
                    <a:pt x="9950" y="5469"/>
                  </a:cubicBezTo>
                  <a:cubicBezTo>
                    <a:pt x="7323" y="4252"/>
                    <a:pt x="5001" y="2666"/>
                    <a:pt x="3080" y="489"/>
                  </a:cubicBezTo>
                  <a:cubicBezTo>
                    <a:pt x="2781" y="144"/>
                    <a:pt x="2434" y="0"/>
                    <a:pt x="2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4773600" y="3656425"/>
              <a:ext cx="233350" cy="144650"/>
            </a:xfrm>
            <a:custGeom>
              <a:avLst/>
              <a:gdLst/>
              <a:ahLst/>
              <a:cxnLst/>
              <a:rect l="l" t="t" r="r" b="b"/>
              <a:pathLst>
                <a:path w="9334" h="5786" extrusionOk="0">
                  <a:moveTo>
                    <a:pt x="2302" y="1"/>
                  </a:moveTo>
                  <a:cubicBezTo>
                    <a:pt x="1074" y="1"/>
                    <a:pt x="0" y="1520"/>
                    <a:pt x="1160" y="2504"/>
                  </a:cubicBezTo>
                  <a:cubicBezTo>
                    <a:pt x="2826" y="3929"/>
                    <a:pt x="4779" y="5018"/>
                    <a:pt x="6861" y="5706"/>
                  </a:cubicBezTo>
                  <a:cubicBezTo>
                    <a:pt x="7030" y="5761"/>
                    <a:pt x="7190" y="5786"/>
                    <a:pt x="7341" y="5786"/>
                  </a:cubicBezTo>
                  <a:cubicBezTo>
                    <a:pt x="8827" y="5786"/>
                    <a:pt x="9334" y="3346"/>
                    <a:pt x="7662" y="2808"/>
                  </a:cubicBezTo>
                  <a:cubicBezTo>
                    <a:pt x="6060" y="2295"/>
                    <a:pt x="4571" y="1463"/>
                    <a:pt x="3290" y="374"/>
                  </a:cubicBezTo>
                  <a:cubicBezTo>
                    <a:pt x="2977" y="112"/>
                    <a:pt x="2634" y="1"/>
                    <a:pt x="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3635225" y="3152400"/>
              <a:ext cx="223150" cy="199875"/>
            </a:xfrm>
            <a:custGeom>
              <a:avLst/>
              <a:gdLst/>
              <a:ahLst/>
              <a:cxnLst/>
              <a:rect l="l" t="t" r="r" b="b"/>
              <a:pathLst>
                <a:path w="8926" h="7995" extrusionOk="0">
                  <a:moveTo>
                    <a:pt x="1743" y="0"/>
                  </a:moveTo>
                  <a:cubicBezTo>
                    <a:pt x="1506" y="0"/>
                    <a:pt x="1262" y="62"/>
                    <a:pt x="1026" y="198"/>
                  </a:cubicBezTo>
                  <a:cubicBezTo>
                    <a:pt x="369" y="566"/>
                    <a:pt x="1" y="1591"/>
                    <a:pt x="481" y="2248"/>
                  </a:cubicBezTo>
                  <a:cubicBezTo>
                    <a:pt x="1970" y="4249"/>
                    <a:pt x="3700" y="6043"/>
                    <a:pt x="5621" y="7628"/>
                  </a:cubicBezTo>
                  <a:cubicBezTo>
                    <a:pt x="5933" y="7886"/>
                    <a:pt x="6275" y="7995"/>
                    <a:pt x="6607" y="7995"/>
                  </a:cubicBezTo>
                  <a:cubicBezTo>
                    <a:pt x="7840" y="7995"/>
                    <a:pt x="8925" y="6483"/>
                    <a:pt x="7751" y="5498"/>
                  </a:cubicBezTo>
                  <a:cubicBezTo>
                    <a:pt x="6054" y="4105"/>
                    <a:pt x="4388" y="2504"/>
                    <a:pt x="3075" y="742"/>
                  </a:cubicBezTo>
                  <a:cubicBezTo>
                    <a:pt x="2746" y="292"/>
                    <a:pt x="2259" y="0"/>
                    <a:pt x="1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3921300" y="3426000"/>
              <a:ext cx="286250" cy="206025"/>
            </a:xfrm>
            <a:custGeom>
              <a:avLst/>
              <a:gdLst/>
              <a:ahLst/>
              <a:cxnLst/>
              <a:rect l="l" t="t" r="r" b="b"/>
              <a:pathLst>
                <a:path w="11450" h="8241" extrusionOk="0">
                  <a:moveTo>
                    <a:pt x="2204" y="1"/>
                  </a:moveTo>
                  <a:cubicBezTo>
                    <a:pt x="1036" y="1"/>
                    <a:pt x="1" y="1507"/>
                    <a:pt x="1080" y="2561"/>
                  </a:cubicBezTo>
                  <a:cubicBezTo>
                    <a:pt x="3306" y="4739"/>
                    <a:pt x="5916" y="6388"/>
                    <a:pt x="8558" y="8006"/>
                  </a:cubicBezTo>
                  <a:cubicBezTo>
                    <a:pt x="8822" y="8169"/>
                    <a:pt x="9082" y="8241"/>
                    <a:pt x="9326" y="8241"/>
                  </a:cubicBezTo>
                  <a:cubicBezTo>
                    <a:pt x="10608" y="8241"/>
                    <a:pt x="11449" y="6272"/>
                    <a:pt x="10063" y="5411"/>
                  </a:cubicBezTo>
                  <a:cubicBezTo>
                    <a:pt x="7645" y="3922"/>
                    <a:pt x="5243" y="2433"/>
                    <a:pt x="3210" y="431"/>
                  </a:cubicBezTo>
                  <a:cubicBezTo>
                    <a:pt x="2896" y="128"/>
                    <a:pt x="2544" y="1"/>
                    <a:pt x="2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4286975" y="3742900"/>
              <a:ext cx="176550" cy="165675"/>
            </a:xfrm>
            <a:custGeom>
              <a:avLst/>
              <a:gdLst/>
              <a:ahLst/>
              <a:cxnLst/>
              <a:rect l="l" t="t" r="r" b="b"/>
              <a:pathLst>
                <a:path w="7062" h="6627" extrusionOk="0">
                  <a:moveTo>
                    <a:pt x="1701" y="0"/>
                  </a:moveTo>
                  <a:cubicBezTo>
                    <a:pt x="1574" y="0"/>
                    <a:pt x="1444" y="17"/>
                    <a:pt x="1313" y="53"/>
                  </a:cubicBezTo>
                  <a:cubicBezTo>
                    <a:pt x="561" y="262"/>
                    <a:pt x="0" y="1126"/>
                    <a:pt x="256" y="1911"/>
                  </a:cubicBezTo>
                  <a:lnTo>
                    <a:pt x="272" y="1911"/>
                  </a:lnTo>
                  <a:cubicBezTo>
                    <a:pt x="945" y="3865"/>
                    <a:pt x="2370" y="5386"/>
                    <a:pt x="4132" y="6411"/>
                  </a:cubicBezTo>
                  <a:cubicBezTo>
                    <a:pt x="4391" y="6561"/>
                    <a:pt x="4645" y="6627"/>
                    <a:pt x="4885" y="6627"/>
                  </a:cubicBezTo>
                  <a:cubicBezTo>
                    <a:pt x="6201" y="6627"/>
                    <a:pt x="7062" y="4643"/>
                    <a:pt x="5653" y="3817"/>
                  </a:cubicBezTo>
                  <a:cubicBezTo>
                    <a:pt x="4596" y="3192"/>
                    <a:pt x="3571" y="2295"/>
                    <a:pt x="3155" y="1110"/>
                  </a:cubicBezTo>
                  <a:cubicBezTo>
                    <a:pt x="2940" y="465"/>
                    <a:pt x="2364" y="0"/>
                    <a:pt x="1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4466350" y="3992700"/>
              <a:ext cx="230575" cy="169975"/>
            </a:xfrm>
            <a:custGeom>
              <a:avLst/>
              <a:gdLst/>
              <a:ahLst/>
              <a:cxnLst/>
              <a:rect l="l" t="t" r="r" b="b"/>
              <a:pathLst>
                <a:path w="9223" h="6799" extrusionOk="0">
                  <a:moveTo>
                    <a:pt x="2157" y="0"/>
                  </a:moveTo>
                  <a:cubicBezTo>
                    <a:pt x="1019" y="0"/>
                    <a:pt x="0" y="1511"/>
                    <a:pt x="1024" y="2584"/>
                  </a:cubicBezTo>
                  <a:cubicBezTo>
                    <a:pt x="2753" y="4377"/>
                    <a:pt x="4835" y="5787"/>
                    <a:pt x="7125" y="6715"/>
                  </a:cubicBezTo>
                  <a:cubicBezTo>
                    <a:pt x="7260" y="6773"/>
                    <a:pt x="7399" y="6799"/>
                    <a:pt x="7539" y="6799"/>
                  </a:cubicBezTo>
                  <a:cubicBezTo>
                    <a:pt x="8177" y="6799"/>
                    <a:pt x="8812" y="6253"/>
                    <a:pt x="8983" y="5674"/>
                  </a:cubicBezTo>
                  <a:cubicBezTo>
                    <a:pt x="9223" y="4810"/>
                    <a:pt x="8678" y="4137"/>
                    <a:pt x="7926" y="3817"/>
                  </a:cubicBezTo>
                  <a:cubicBezTo>
                    <a:pt x="6116" y="3048"/>
                    <a:pt x="4499" y="1895"/>
                    <a:pt x="3154" y="454"/>
                  </a:cubicBezTo>
                  <a:cubicBezTo>
                    <a:pt x="2845" y="134"/>
                    <a:pt x="2496" y="0"/>
                    <a:pt x="2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4897875" y="4241475"/>
              <a:ext cx="219350" cy="146000"/>
            </a:xfrm>
            <a:custGeom>
              <a:avLst/>
              <a:gdLst/>
              <a:ahLst/>
              <a:cxnLst/>
              <a:rect l="l" t="t" r="r" b="b"/>
              <a:pathLst>
                <a:path w="8774" h="5840" extrusionOk="0">
                  <a:moveTo>
                    <a:pt x="1657" y="0"/>
                  </a:moveTo>
                  <a:cubicBezTo>
                    <a:pt x="1299" y="0"/>
                    <a:pt x="942" y="130"/>
                    <a:pt x="641" y="415"/>
                  </a:cubicBezTo>
                  <a:cubicBezTo>
                    <a:pt x="96" y="944"/>
                    <a:pt x="0" y="2033"/>
                    <a:pt x="641" y="2545"/>
                  </a:cubicBezTo>
                  <a:cubicBezTo>
                    <a:pt x="2338" y="3922"/>
                    <a:pt x="4276" y="5011"/>
                    <a:pt x="6342" y="5748"/>
                  </a:cubicBezTo>
                  <a:cubicBezTo>
                    <a:pt x="6521" y="5811"/>
                    <a:pt x="6691" y="5840"/>
                    <a:pt x="6849" y="5840"/>
                  </a:cubicBezTo>
                  <a:cubicBezTo>
                    <a:pt x="8296" y="5840"/>
                    <a:pt x="8774" y="3427"/>
                    <a:pt x="7142" y="2849"/>
                  </a:cubicBezTo>
                  <a:cubicBezTo>
                    <a:pt x="5557" y="2289"/>
                    <a:pt x="4068" y="1472"/>
                    <a:pt x="2755" y="415"/>
                  </a:cubicBezTo>
                  <a:cubicBezTo>
                    <a:pt x="2431" y="150"/>
                    <a:pt x="2043" y="0"/>
                    <a:pt x="1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4936700" y="4067900"/>
              <a:ext cx="227975" cy="161275"/>
            </a:xfrm>
            <a:custGeom>
              <a:avLst/>
              <a:gdLst/>
              <a:ahLst/>
              <a:cxnLst/>
              <a:rect l="l" t="t" r="r" b="b"/>
              <a:pathLst>
                <a:path w="9119" h="6451" extrusionOk="0">
                  <a:moveTo>
                    <a:pt x="2178" y="0"/>
                  </a:moveTo>
                  <a:cubicBezTo>
                    <a:pt x="861" y="0"/>
                    <a:pt x="1" y="1984"/>
                    <a:pt x="1410" y="2811"/>
                  </a:cubicBezTo>
                  <a:cubicBezTo>
                    <a:pt x="3011" y="3723"/>
                    <a:pt x="4516" y="4812"/>
                    <a:pt x="5877" y="6045"/>
                  </a:cubicBezTo>
                  <a:cubicBezTo>
                    <a:pt x="6191" y="6331"/>
                    <a:pt x="6539" y="6451"/>
                    <a:pt x="6875" y="6451"/>
                  </a:cubicBezTo>
                  <a:cubicBezTo>
                    <a:pt x="8068" y="6451"/>
                    <a:pt x="9119" y="4940"/>
                    <a:pt x="8007" y="3915"/>
                  </a:cubicBezTo>
                  <a:cubicBezTo>
                    <a:pt x="6454" y="2506"/>
                    <a:pt x="4740" y="1257"/>
                    <a:pt x="2931" y="216"/>
                  </a:cubicBezTo>
                  <a:cubicBezTo>
                    <a:pt x="2672" y="66"/>
                    <a:pt x="2417" y="0"/>
                    <a:pt x="2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3563625" y="3453825"/>
              <a:ext cx="286875" cy="246150"/>
            </a:xfrm>
            <a:custGeom>
              <a:avLst/>
              <a:gdLst/>
              <a:ahLst/>
              <a:cxnLst/>
              <a:rect l="l" t="t" r="r" b="b"/>
              <a:pathLst>
                <a:path w="11475" h="9846" extrusionOk="0">
                  <a:moveTo>
                    <a:pt x="2126" y="0"/>
                  </a:moveTo>
                  <a:cubicBezTo>
                    <a:pt x="1009" y="0"/>
                    <a:pt x="0" y="1508"/>
                    <a:pt x="1007" y="2601"/>
                  </a:cubicBezTo>
                  <a:cubicBezTo>
                    <a:pt x="3265" y="5051"/>
                    <a:pt x="5939" y="7053"/>
                    <a:pt x="8293" y="9407"/>
                  </a:cubicBezTo>
                  <a:cubicBezTo>
                    <a:pt x="8606" y="9716"/>
                    <a:pt x="8957" y="9846"/>
                    <a:pt x="9296" y="9846"/>
                  </a:cubicBezTo>
                  <a:cubicBezTo>
                    <a:pt x="10451" y="9846"/>
                    <a:pt x="11475" y="8341"/>
                    <a:pt x="10423" y="7277"/>
                  </a:cubicBezTo>
                  <a:cubicBezTo>
                    <a:pt x="8069" y="4923"/>
                    <a:pt x="5395" y="2921"/>
                    <a:pt x="3121" y="471"/>
                  </a:cubicBezTo>
                  <a:cubicBezTo>
                    <a:pt x="2815" y="139"/>
                    <a:pt x="2466" y="0"/>
                    <a:pt x="2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3996625" y="3917350"/>
              <a:ext cx="324875" cy="201725"/>
            </a:xfrm>
            <a:custGeom>
              <a:avLst/>
              <a:gdLst/>
              <a:ahLst/>
              <a:cxnLst/>
              <a:rect l="l" t="t" r="r" b="b"/>
              <a:pathLst>
                <a:path w="12995" h="8069" extrusionOk="0">
                  <a:moveTo>
                    <a:pt x="1873" y="0"/>
                  </a:moveTo>
                  <a:cubicBezTo>
                    <a:pt x="461" y="0"/>
                    <a:pt x="1" y="2387"/>
                    <a:pt x="1606" y="3004"/>
                  </a:cubicBezTo>
                  <a:lnTo>
                    <a:pt x="1590" y="3004"/>
                  </a:lnTo>
                  <a:cubicBezTo>
                    <a:pt x="4536" y="4109"/>
                    <a:pt x="7275" y="5694"/>
                    <a:pt x="9709" y="7696"/>
                  </a:cubicBezTo>
                  <a:cubicBezTo>
                    <a:pt x="10022" y="7958"/>
                    <a:pt x="10365" y="8069"/>
                    <a:pt x="10697" y="8069"/>
                  </a:cubicBezTo>
                  <a:cubicBezTo>
                    <a:pt x="11924" y="8069"/>
                    <a:pt x="12995" y="6552"/>
                    <a:pt x="11822" y="5582"/>
                  </a:cubicBezTo>
                  <a:cubicBezTo>
                    <a:pt x="9020" y="3228"/>
                    <a:pt x="5833" y="1386"/>
                    <a:pt x="2407" y="105"/>
                  </a:cubicBezTo>
                  <a:cubicBezTo>
                    <a:pt x="2217" y="33"/>
                    <a:pt x="2038" y="0"/>
                    <a:pt x="1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3755250" y="3937100"/>
              <a:ext cx="215475" cy="162475"/>
            </a:xfrm>
            <a:custGeom>
              <a:avLst/>
              <a:gdLst/>
              <a:ahLst/>
              <a:cxnLst/>
              <a:rect l="l" t="t" r="r" b="b"/>
              <a:pathLst>
                <a:path w="8619" h="6499" extrusionOk="0">
                  <a:moveTo>
                    <a:pt x="1979" y="0"/>
                  </a:moveTo>
                  <a:cubicBezTo>
                    <a:pt x="501" y="0"/>
                    <a:pt x="1" y="2430"/>
                    <a:pt x="1669" y="2966"/>
                  </a:cubicBezTo>
                  <a:lnTo>
                    <a:pt x="1669" y="2982"/>
                  </a:lnTo>
                  <a:cubicBezTo>
                    <a:pt x="3222" y="3463"/>
                    <a:pt x="4583" y="4440"/>
                    <a:pt x="5544" y="5769"/>
                  </a:cubicBezTo>
                  <a:cubicBezTo>
                    <a:pt x="5871" y="6215"/>
                    <a:pt x="6360" y="6498"/>
                    <a:pt x="6877" y="6498"/>
                  </a:cubicBezTo>
                  <a:cubicBezTo>
                    <a:pt x="7120" y="6498"/>
                    <a:pt x="7369" y="6436"/>
                    <a:pt x="7610" y="6297"/>
                  </a:cubicBezTo>
                  <a:cubicBezTo>
                    <a:pt x="8250" y="5913"/>
                    <a:pt x="8619" y="4904"/>
                    <a:pt x="8138" y="4247"/>
                  </a:cubicBezTo>
                  <a:cubicBezTo>
                    <a:pt x="6745" y="2278"/>
                    <a:pt x="4760" y="821"/>
                    <a:pt x="2470" y="84"/>
                  </a:cubicBezTo>
                  <a:cubicBezTo>
                    <a:pt x="2296" y="27"/>
                    <a:pt x="2132" y="0"/>
                    <a:pt x="1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3886050" y="4279675"/>
              <a:ext cx="390525" cy="254150"/>
            </a:xfrm>
            <a:custGeom>
              <a:avLst/>
              <a:gdLst/>
              <a:ahLst/>
              <a:cxnLst/>
              <a:rect l="l" t="t" r="r" b="b"/>
              <a:pathLst>
                <a:path w="15621" h="10166" extrusionOk="0">
                  <a:moveTo>
                    <a:pt x="2096" y="0"/>
                  </a:moveTo>
                  <a:cubicBezTo>
                    <a:pt x="832" y="0"/>
                    <a:pt x="1" y="1961"/>
                    <a:pt x="1353" y="2859"/>
                  </a:cubicBezTo>
                  <a:lnTo>
                    <a:pt x="1353" y="2843"/>
                  </a:lnTo>
                  <a:cubicBezTo>
                    <a:pt x="5324" y="5453"/>
                    <a:pt x="9104" y="8303"/>
                    <a:pt x="13523" y="10081"/>
                  </a:cubicBezTo>
                  <a:cubicBezTo>
                    <a:pt x="13663" y="10139"/>
                    <a:pt x="13806" y="10165"/>
                    <a:pt x="13949" y="10165"/>
                  </a:cubicBezTo>
                  <a:cubicBezTo>
                    <a:pt x="14590" y="10165"/>
                    <a:pt x="15210" y="9629"/>
                    <a:pt x="15381" y="9040"/>
                  </a:cubicBezTo>
                  <a:cubicBezTo>
                    <a:pt x="15621" y="8191"/>
                    <a:pt x="15076" y="7486"/>
                    <a:pt x="14324" y="7198"/>
                  </a:cubicBezTo>
                  <a:cubicBezTo>
                    <a:pt x="10176" y="5517"/>
                    <a:pt x="6589" y="2682"/>
                    <a:pt x="2874" y="248"/>
                  </a:cubicBezTo>
                  <a:cubicBezTo>
                    <a:pt x="2607" y="75"/>
                    <a:pt x="2343" y="0"/>
                    <a:pt x="2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4271650" y="4226550"/>
              <a:ext cx="314125" cy="194400"/>
            </a:xfrm>
            <a:custGeom>
              <a:avLst/>
              <a:gdLst/>
              <a:ahLst/>
              <a:cxnLst/>
              <a:rect l="l" t="t" r="r" b="b"/>
              <a:pathLst>
                <a:path w="12565" h="7776" extrusionOk="0">
                  <a:moveTo>
                    <a:pt x="2332" y="1"/>
                  </a:moveTo>
                  <a:cubicBezTo>
                    <a:pt x="934" y="1"/>
                    <a:pt x="1" y="2038"/>
                    <a:pt x="1510" y="2758"/>
                  </a:cubicBezTo>
                  <a:cubicBezTo>
                    <a:pt x="4360" y="4103"/>
                    <a:pt x="6858" y="6057"/>
                    <a:pt x="9613" y="7578"/>
                  </a:cubicBezTo>
                  <a:cubicBezTo>
                    <a:pt x="9864" y="7715"/>
                    <a:pt x="10111" y="7775"/>
                    <a:pt x="10344" y="7775"/>
                  </a:cubicBezTo>
                  <a:cubicBezTo>
                    <a:pt x="11685" y="7775"/>
                    <a:pt x="12564" y="5775"/>
                    <a:pt x="11118" y="4984"/>
                  </a:cubicBezTo>
                  <a:cubicBezTo>
                    <a:pt x="8364" y="3462"/>
                    <a:pt x="5866" y="1509"/>
                    <a:pt x="3015" y="164"/>
                  </a:cubicBezTo>
                  <a:cubicBezTo>
                    <a:pt x="2781" y="51"/>
                    <a:pt x="2551" y="1"/>
                    <a:pt x="2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4558675" y="4532000"/>
              <a:ext cx="277600" cy="125950"/>
            </a:xfrm>
            <a:custGeom>
              <a:avLst/>
              <a:gdLst/>
              <a:ahLst/>
              <a:cxnLst/>
              <a:rect l="l" t="t" r="r" b="b"/>
              <a:pathLst>
                <a:path w="11104" h="5038" extrusionOk="0">
                  <a:moveTo>
                    <a:pt x="1965" y="0"/>
                  </a:moveTo>
                  <a:cubicBezTo>
                    <a:pt x="489" y="0"/>
                    <a:pt x="1" y="2429"/>
                    <a:pt x="1655" y="2966"/>
                  </a:cubicBezTo>
                  <a:cubicBezTo>
                    <a:pt x="3928" y="3719"/>
                    <a:pt x="6234" y="4391"/>
                    <a:pt x="8572" y="4984"/>
                  </a:cubicBezTo>
                  <a:cubicBezTo>
                    <a:pt x="8715" y="5020"/>
                    <a:pt x="8852" y="5038"/>
                    <a:pt x="8982" y="5038"/>
                  </a:cubicBezTo>
                  <a:cubicBezTo>
                    <a:pt x="10553" y="5038"/>
                    <a:pt x="11103" y="2545"/>
                    <a:pt x="9373" y="2101"/>
                  </a:cubicBezTo>
                  <a:cubicBezTo>
                    <a:pt x="7035" y="1493"/>
                    <a:pt x="4729" y="820"/>
                    <a:pt x="2455" y="84"/>
                  </a:cubicBezTo>
                  <a:cubicBezTo>
                    <a:pt x="2282" y="26"/>
                    <a:pt x="2118" y="0"/>
                    <a:pt x="1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4843025" y="4759125"/>
              <a:ext cx="217400" cy="130000"/>
            </a:xfrm>
            <a:custGeom>
              <a:avLst/>
              <a:gdLst/>
              <a:ahLst/>
              <a:cxnLst/>
              <a:rect l="l" t="t" r="r" b="b"/>
              <a:pathLst>
                <a:path w="8696" h="5200" extrusionOk="0">
                  <a:moveTo>
                    <a:pt x="1688" y="1"/>
                  </a:moveTo>
                  <a:cubicBezTo>
                    <a:pt x="1041" y="1"/>
                    <a:pt x="412" y="538"/>
                    <a:pt x="241" y="1119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6614" y="5122"/>
                  </a:lnTo>
                  <a:cubicBezTo>
                    <a:pt x="6746" y="5176"/>
                    <a:pt x="6881" y="5200"/>
                    <a:pt x="7017" y="5200"/>
                  </a:cubicBezTo>
                  <a:cubicBezTo>
                    <a:pt x="7654" y="5200"/>
                    <a:pt x="8284" y="4660"/>
                    <a:pt x="8455" y="4066"/>
                  </a:cubicBezTo>
                  <a:cubicBezTo>
                    <a:pt x="8696" y="3217"/>
                    <a:pt x="8151" y="2528"/>
                    <a:pt x="7415" y="2224"/>
                  </a:cubicBezTo>
                  <a:lnTo>
                    <a:pt x="2098" y="78"/>
                  </a:lnTo>
                  <a:cubicBezTo>
                    <a:pt x="1963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4450700" y="4677850"/>
              <a:ext cx="250625" cy="143625"/>
            </a:xfrm>
            <a:custGeom>
              <a:avLst/>
              <a:gdLst/>
              <a:ahLst/>
              <a:cxnLst/>
              <a:rect l="l" t="t" r="r" b="b"/>
              <a:pathLst>
                <a:path w="10025" h="5745" extrusionOk="0">
                  <a:moveTo>
                    <a:pt x="1688" y="1"/>
                  </a:moveTo>
                  <a:cubicBezTo>
                    <a:pt x="1042" y="1"/>
                    <a:pt x="412" y="538"/>
                    <a:pt x="241" y="1119"/>
                  </a:cubicBezTo>
                  <a:cubicBezTo>
                    <a:pt x="1" y="1984"/>
                    <a:pt x="545" y="2673"/>
                    <a:pt x="1298" y="2977"/>
                  </a:cubicBezTo>
                  <a:lnTo>
                    <a:pt x="7943" y="5667"/>
                  </a:lnTo>
                  <a:cubicBezTo>
                    <a:pt x="8075" y="5720"/>
                    <a:pt x="8211" y="5745"/>
                    <a:pt x="8346" y="5745"/>
                  </a:cubicBezTo>
                  <a:cubicBezTo>
                    <a:pt x="8983" y="5745"/>
                    <a:pt x="9613" y="5205"/>
                    <a:pt x="9785" y="4610"/>
                  </a:cubicBezTo>
                  <a:cubicBezTo>
                    <a:pt x="10025" y="3762"/>
                    <a:pt x="9480" y="3073"/>
                    <a:pt x="8744" y="2769"/>
                  </a:cubicBezTo>
                  <a:lnTo>
                    <a:pt x="2098" y="79"/>
                  </a:lnTo>
                  <a:cubicBezTo>
                    <a:pt x="1964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4070375" y="4724825"/>
              <a:ext cx="261000" cy="118125"/>
            </a:xfrm>
            <a:custGeom>
              <a:avLst/>
              <a:gdLst/>
              <a:ahLst/>
              <a:cxnLst/>
              <a:rect l="l" t="t" r="r" b="b"/>
              <a:pathLst>
                <a:path w="10440" h="4725" extrusionOk="0">
                  <a:moveTo>
                    <a:pt x="2333" y="1"/>
                  </a:moveTo>
                  <a:cubicBezTo>
                    <a:pt x="938" y="1"/>
                    <a:pt x="1" y="2033"/>
                    <a:pt x="1506" y="2779"/>
                  </a:cubicBezTo>
                  <a:lnTo>
                    <a:pt x="1506" y="2763"/>
                  </a:lnTo>
                  <a:cubicBezTo>
                    <a:pt x="3700" y="3836"/>
                    <a:pt x="6070" y="4493"/>
                    <a:pt x="8504" y="4717"/>
                  </a:cubicBezTo>
                  <a:cubicBezTo>
                    <a:pt x="8559" y="4722"/>
                    <a:pt x="8613" y="4724"/>
                    <a:pt x="8665" y="4724"/>
                  </a:cubicBezTo>
                  <a:cubicBezTo>
                    <a:pt x="10439" y="4724"/>
                    <a:pt x="10371" y="1894"/>
                    <a:pt x="8504" y="1722"/>
                  </a:cubicBezTo>
                  <a:cubicBezTo>
                    <a:pt x="6599" y="1530"/>
                    <a:pt x="4741" y="1018"/>
                    <a:pt x="3028" y="169"/>
                  </a:cubicBezTo>
                  <a:cubicBezTo>
                    <a:pt x="2790" y="53"/>
                    <a:pt x="2556" y="1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4419875" y="4993725"/>
              <a:ext cx="367125" cy="190450"/>
            </a:xfrm>
            <a:custGeom>
              <a:avLst/>
              <a:gdLst/>
              <a:ahLst/>
              <a:cxnLst/>
              <a:rect l="l" t="t" r="r" b="b"/>
              <a:pathLst>
                <a:path w="14685" h="7618" extrusionOk="0">
                  <a:moveTo>
                    <a:pt x="1694" y="0"/>
                  </a:moveTo>
                  <a:cubicBezTo>
                    <a:pt x="1053" y="0"/>
                    <a:pt x="413" y="540"/>
                    <a:pt x="241" y="1135"/>
                  </a:cubicBezTo>
                  <a:cubicBezTo>
                    <a:pt x="1" y="1984"/>
                    <a:pt x="545" y="2672"/>
                    <a:pt x="1298" y="2976"/>
                  </a:cubicBezTo>
                  <a:lnTo>
                    <a:pt x="1282" y="2976"/>
                  </a:lnTo>
                  <a:lnTo>
                    <a:pt x="12587" y="7540"/>
                  </a:lnTo>
                  <a:cubicBezTo>
                    <a:pt x="12722" y="7594"/>
                    <a:pt x="12860" y="7618"/>
                    <a:pt x="12997" y="7618"/>
                  </a:cubicBezTo>
                  <a:cubicBezTo>
                    <a:pt x="13644" y="7618"/>
                    <a:pt x="14273" y="7080"/>
                    <a:pt x="14444" y="6499"/>
                  </a:cubicBezTo>
                  <a:cubicBezTo>
                    <a:pt x="14685" y="5635"/>
                    <a:pt x="14140" y="4946"/>
                    <a:pt x="13388" y="4642"/>
                  </a:cubicBezTo>
                  <a:lnTo>
                    <a:pt x="2098" y="78"/>
                  </a:lnTo>
                  <a:cubicBezTo>
                    <a:pt x="1967" y="25"/>
                    <a:pt x="1830" y="0"/>
                    <a:pt x="16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4060975" y="4990475"/>
              <a:ext cx="250425" cy="174525"/>
            </a:xfrm>
            <a:custGeom>
              <a:avLst/>
              <a:gdLst/>
              <a:ahLst/>
              <a:cxnLst/>
              <a:rect l="l" t="t" r="r" b="b"/>
              <a:pathLst>
                <a:path w="10017" h="6981" extrusionOk="0">
                  <a:moveTo>
                    <a:pt x="2249" y="0"/>
                  </a:moveTo>
                  <a:cubicBezTo>
                    <a:pt x="898" y="0"/>
                    <a:pt x="0" y="2007"/>
                    <a:pt x="1450" y="2786"/>
                  </a:cubicBezTo>
                  <a:cubicBezTo>
                    <a:pt x="3484" y="3859"/>
                    <a:pt x="5437" y="5124"/>
                    <a:pt x="7247" y="6565"/>
                  </a:cubicBezTo>
                  <a:cubicBezTo>
                    <a:pt x="7583" y="6826"/>
                    <a:pt x="7981" y="6981"/>
                    <a:pt x="8374" y="6981"/>
                  </a:cubicBezTo>
                  <a:cubicBezTo>
                    <a:pt x="8729" y="6981"/>
                    <a:pt x="9080" y="6854"/>
                    <a:pt x="9376" y="6565"/>
                  </a:cubicBezTo>
                  <a:cubicBezTo>
                    <a:pt x="9905" y="6037"/>
                    <a:pt x="10017" y="4932"/>
                    <a:pt x="9376" y="4436"/>
                  </a:cubicBezTo>
                  <a:cubicBezTo>
                    <a:pt x="7375" y="2834"/>
                    <a:pt x="5229" y="1409"/>
                    <a:pt x="2971" y="192"/>
                  </a:cubicBezTo>
                  <a:cubicBezTo>
                    <a:pt x="2724" y="59"/>
                    <a:pt x="2480" y="0"/>
                    <a:pt x="2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4459350" y="5344200"/>
              <a:ext cx="259200" cy="118700"/>
            </a:xfrm>
            <a:custGeom>
              <a:avLst/>
              <a:gdLst/>
              <a:ahLst/>
              <a:cxnLst/>
              <a:rect l="l" t="t" r="r" b="b"/>
              <a:pathLst>
                <a:path w="10368" h="4748" extrusionOk="0">
                  <a:moveTo>
                    <a:pt x="2219" y="0"/>
                  </a:moveTo>
                  <a:cubicBezTo>
                    <a:pt x="879" y="0"/>
                    <a:pt x="1" y="1989"/>
                    <a:pt x="1432" y="2793"/>
                  </a:cubicBezTo>
                  <a:cubicBezTo>
                    <a:pt x="3578" y="3994"/>
                    <a:pt x="5980" y="4666"/>
                    <a:pt x="8446" y="4747"/>
                  </a:cubicBezTo>
                  <a:cubicBezTo>
                    <a:pt x="8461" y="4747"/>
                    <a:pt x="8476" y="4747"/>
                    <a:pt x="8491" y="4747"/>
                  </a:cubicBezTo>
                  <a:cubicBezTo>
                    <a:pt x="10367" y="4747"/>
                    <a:pt x="10352" y="1800"/>
                    <a:pt x="8446" y="1736"/>
                  </a:cubicBezTo>
                  <a:cubicBezTo>
                    <a:pt x="6508" y="1672"/>
                    <a:pt x="4635" y="1144"/>
                    <a:pt x="2953" y="199"/>
                  </a:cubicBezTo>
                  <a:cubicBezTo>
                    <a:pt x="2701" y="61"/>
                    <a:pt x="2453" y="0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3821225" y="1673650"/>
              <a:ext cx="306650" cy="160200"/>
            </a:xfrm>
            <a:custGeom>
              <a:avLst/>
              <a:gdLst/>
              <a:ahLst/>
              <a:cxnLst/>
              <a:rect l="l" t="t" r="r" b="b"/>
              <a:pathLst>
                <a:path w="12266" h="6408" extrusionOk="0">
                  <a:moveTo>
                    <a:pt x="2141" y="1"/>
                  </a:moveTo>
                  <a:cubicBezTo>
                    <a:pt x="560" y="1"/>
                    <a:pt x="1" y="2519"/>
                    <a:pt x="1736" y="2949"/>
                  </a:cubicBezTo>
                  <a:cubicBezTo>
                    <a:pt x="4443" y="3606"/>
                    <a:pt x="6861" y="4903"/>
                    <a:pt x="9295" y="6216"/>
                  </a:cubicBezTo>
                  <a:cubicBezTo>
                    <a:pt x="9542" y="6349"/>
                    <a:pt x="9786" y="6407"/>
                    <a:pt x="10016" y="6407"/>
                  </a:cubicBezTo>
                  <a:cubicBezTo>
                    <a:pt x="11367" y="6407"/>
                    <a:pt x="12266" y="4399"/>
                    <a:pt x="10816" y="3606"/>
                  </a:cubicBezTo>
                  <a:lnTo>
                    <a:pt x="10816" y="3606"/>
                  </a:lnTo>
                  <a:lnTo>
                    <a:pt x="10816" y="3622"/>
                  </a:lnTo>
                  <a:cubicBezTo>
                    <a:pt x="8174" y="2197"/>
                    <a:pt x="5483" y="771"/>
                    <a:pt x="2537" y="51"/>
                  </a:cubicBezTo>
                  <a:cubicBezTo>
                    <a:pt x="2399" y="16"/>
                    <a:pt x="2267" y="1"/>
                    <a:pt x="2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3561600" y="1830850"/>
              <a:ext cx="303625" cy="160650"/>
            </a:xfrm>
            <a:custGeom>
              <a:avLst/>
              <a:gdLst/>
              <a:ahLst/>
              <a:cxnLst/>
              <a:rect l="l" t="t" r="r" b="b"/>
              <a:pathLst>
                <a:path w="12145" h="6426" extrusionOk="0">
                  <a:moveTo>
                    <a:pt x="2023" y="0"/>
                  </a:moveTo>
                  <a:cubicBezTo>
                    <a:pt x="520" y="0"/>
                    <a:pt x="0" y="2459"/>
                    <a:pt x="1681" y="2970"/>
                  </a:cubicBezTo>
                  <a:cubicBezTo>
                    <a:pt x="3186" y="3419"/>
                    <a:pt x="4659" y="3963"/>
                    <a:pt x="6084" y="4556"/>
                  </a:cubicBezTo>
                  <a:cubicBezTo>
                    <a:pt x="6693" y="4812"/>
                    <a:pt x="7269" y="5068"/>
                    <a:pt x="7846" y="5356"/>
                  </a:cubicBezTo>
                  <a:cubicBezTo>
                    <a:pt x="8118" y="5500"/>
                    <a:pt x="8374" y="5629"/>
                    <a:pt x="8630" y="5789"/>
                  </a:cubicBezTo>
                  <a:cubicBezTo>
                    <a:pt x="8727" y="5853"/>
                    <a:pt x="8823" y="5901"/>
                    <a:pt x="8903" y="5965"/>
                  </a:cubicBezTo>
                  <a:cubicBezTo>
                    <a:pt x="8903" y="5965"/>
                    <a:pt x="8904" y="5966"/>
                    <a:pt x="8904" y="5966"/>
                  </a:cubicBezTo>
                  <a:lnTo>
                    <a:pt x="8904" y="5966"/>
                  </a:lnTo>
                  <a:cubicBezTo>
                    <a:pt x="8913" y="5975"/>
                    <a:pt x="8923" y="5985"/>
                    <a:pt x="8935" y="5997"/>
                  </a:cubicBezTo>
                  <a:cubicBezTo>
                    <a:pt x="9251" y="6299"/>
                    <a:pt x="9603" y="6426"/>
                    <a:pt x="9943" y="6426"/>
                  </a:cubicBezTo>
                  <a:cubicBezTo>
                    <a:pt x="11116" y="6426"/>
                    <a:pt x="12145" y="4914"/>
                    <a:pt x="11064" y="3883"/>
                  </a:cubicBezTo>
                  <a:cubicBezTo>
                    <a:pt x="10104" y="2954"/>
                    <a:pt x="8727" y="2442"/>
                    <a:pt x="7510" y="1930"/>
                  </a:cubicBezTo>
                  <a:cubicBezTo>
                    <a:pt x="5876" y="1225"/>
                    <a:pt x="4195" y="600"/>
                    <a:pt x="2481" y="72"/>
                  </a:cubicBezTo>
                  <a:cubicBezTo>
                    <a:pt x="2320" y="23"/>
                    <a:pt x="2167" y="0"/>
                    <a:pt x="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3624625" y="2153200"/>
              <a:ext cx="311800" cy="185575"/>
            </a:xfrm>
            <a:custGeom>
              <a:avLst/>
              <a:gdLst/>
              <a:ahLst/>
              <a:cxnLst/>
              <a:rect l="l" t="t" r="r" b="b"/>
              <a:pathLst>
                <a:path w="12472" h="7423" extrusionOk="0">
                  <a:moveTo>
                    <a:pt x="1887" y="0"/>
                  </a:moveTo>
                  <a:cubicBezTo>
                    <a:pt x="467" y="0"/>
                    <a:pt x="1" y="2396"/>
                    <a:pt x="1610" y="2999"/>
                  </a:cubicBezTo>
                  <a:cubicBezTo>
                    <a:pt x="4428" y="4072"/>
                    <a:pt x="7118" y="5465"/>
                    <a:pt x="9616" y="7163"/>
                  </a:cubicBezTo>
                  <a:cubicBezTo>
                    <a:pt x="9886" y="7344"/>
                    <a:pt x="10153" y="7423"/>
                    <a:pt x="10403" y="7423"/>
                  </a:cubicBezTo>
                  <a:cubicBezTo>
                    <a:pt x="11650" y="7423"/>
                    <a:pt x="12472" y="5462"/>
                    <a:pt x="11138" y="4568"/>
                  </a:cubicBezTo>
                  <a:lnTo>
                    <a:pt x="11138" y="4568"/>
                  </a:lnTo>
                  <a:lnTo>
                    <a:pt x="11154" y="4584"/>
                  </a:lnTo>
                  <a:cubicBezTo>
                    <a:pt x="8415" y="2759"/>
                    <a:pt x="5485" y="1254"/>
                    <a:pt x="2410" y="101"/>
                  </a:cubicBezTo>
                  <a:cubicBezTo>
                    <a:pt x="2224" y="32"/>
                    <a:pt x="2049" y="0"/>
                    <a:pt x="1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6"/>
            <p:cNvSpPr/>
            <p:nvPr/>
          </p:nvSpPr>
          <p:spPr>
            <a:xfrm>
              <a:off x="3210725" y="2033525"/>
              <a:ext cx="289250" cy="139600"/>
            </a:xfrm>
            <a:custGeom>
              <a:avLst/>
              <a:gdLst/>
              <a:ahLst/>
              <a:cxnLst/>
              <a:rect l="l" t="t" r="r" b="b"/>
              <a:pathLst>
                <a:path w="11570" h="5584" extrusionOk="0">
                  <a:moveTo>
                    <a:pt x="1955" y="0"/>
                  </a:moveTo>
                  <a:cubicBezTo>
                    <a:pt x="491" y="0"/>
                    <a:pt x="1" y="2431"/>
                    <a:pt x="1640" y="2982"/>
                  </a:cubicBezTo>
                  <a:lnTo>
                    <a:pt x="9118" y="5496"/>
                  </a:lnTo>
                  <a:cubicBezTo>
                    <a:pt x="9293" y="5556"/>
                    <a:pt x="9459" y="5583"/>
                    <a:pt x="9613" y="5583"/>
                  </a:cubicBezTo>
                  <a:cubicBezTo>
                    <a:pt x="11073" y="5583"/>
                    <a:pt x="11570" y="3148"/>
                    <a:pt x="9919" y="2598"/>
                  </a:cubicBezTo>
                  <a:lnTo>
                    <a:pt x="2441" y="84"/>
                  </a:lnTo>
                  <a:cubicBezTo>
                    <a:pt x="2269" y="26"/>
                    <a:pt x="2107" y="0"/>
                    <a:pt x="1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6"/>
            <p:cNvSpPr/>
            <p:nvPr/>
          </p:nvSpPr>
          <p:spPr>
            <a:xfrm>
              <a:off x="3427050" y="2391850"/>
              <a:ext cx="323350" cy="166575"/>
            </a:xfrm>
            <a:custGeom>
              <a:avLst/>
              <a:gdLst/>
              <a:ahLst/>
              <a:cxnLst/>
              <a:rect l="l" t="t" r="r" b="b"/>
              <a:pathLst>
                <a:path w="12934" h="6663" extrusionOk="0">
                  <a:moveTo>
                    <a:pt x="2197" y="1"/>
                  </a:moveTo>
                  <a:cubicBezTo>
                    <a:pt x="866" y="1"/>
                    <a:pt x="0" y="1990"/>
                    <a:pt x="1426" y="2805"/>
                  </a:cubicBezTo>
                  <a:cubicBezTo>
                    <a:pt x="4260" y="4390"/>
                    <a:pt x="7223" y="5847"/>
                    <a:pt x="10393" y="6616"/>
                  </a:cubicBezTo>
                  <a:cubicBezTo>
                    <a:pt x="10527" y="6648"/>
                    <a:pt x="10656" y="6663"/>
                    <a:pt x="10778" y="6663"/>
                  </a:cubicBezTo>
                  <a:cubicBezTo>
                    <a:pt x="12368" y="6663"/>
                    <a:pt x="12934" y="4134"/>
                    <a:pt x="11194" y="3718"/>
                  </a:cubicBezTo>
                  <a:lnTo>
                    <a:pt x="11178" y="3702"/>
                  </a:lnTo>
                  <a:cubicBezTo>
                    <a:pt x="8248" y="2997"/>
                    <a:pt x="5557" y="1684"/>
                    <a:pt x="2947" y="211"/>
                  </a:cubicBezTo>
                  <a:cubicBezTo>
                    <a:pt x="2689" y="65"/>
                    <a:pt x="2436" y="1"/>
                    <a:pt x="2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6"/>
            <p:cNvSpPr/>
            <p:nvPr/>
          </p:nvSpPr>
          <p:spPr>
            <a:xfrm>
              <a:off x="3039900" y="2372900"/>
              <a:ext cx="289125" cy="139325"/>
            </a:xfrm>
            <a:custGeom>
              <a:avLst/>
              <a:gdLst/>
              <a:ahLst/>
              <a:cxnLst/>
              <a:rect l="l" t="t" r="r" b="b"/>
              <a:pathLst>
                <a:path w="11565" h="5573" extrusionOk="0">
                  <a:moveTo>
                    <a:pt x="1939" y="0"/>
                  </a:moveTo>
                  <a:cubicBezTo>
                    <a:pt x="484" y="0"/>
                    <a:pt x="0" y="2420"/>
                    <a:pt x="1636" y="2970"/>
                  </a:cubicBezTo>
                  <a:lnTo>
                    <a:pt x="9114" y="5484"/>
                  </a:lnTo>
                  <a:cubicBezTo>
                    <a:pt x="9289" y="5545"/>
                    <a:pt x="9456" y="5572"/>
                    <a:pt x="9611" y="5572"/>
                  </a:cubicBezTo>
                  <a:cubicBezTo>
                    <a:pt x="11069" y="5572"/>
                    <a:pt x="11564" y="3152"/>
                    <a:pt x="9914" y="2602"/>
                  </a:cubicBezTo>
                  <a:lnTo>
                    <a:pt x="2436" y="88"/>
                  </a:lnTo>
                  <a:cubicBezTo>
                    <a:pt x="2260" y="28"/>
                    <a:pt x="2094" y="0"/>
                    <a:pt x="19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6"/>
            <p:cNvSpPr/>
            <p:nvPr/>
          </p:nvSpPr>
          <p:spPr>
            <a:xfrm>
              <a:off x="3370650" y="2675025"/>
              <a:ext cx="370300" cy="238500"/>
            </a:xfrm>
            <a:custGeom>
              <a:avLst/>
              <a:gdLst/>
              <a:ahLst/>
              <a:cxnLst/>
              <a:rect l="l" t="t" r="r" b="b"/>
              <a:pathLst>
                <a:path w="14812" h="9540" extrusionOk="0">
                  <a:moveTo>
                    <a:pt x="2171" y="1"/>
                  </a:moveTo>
                  <a:cubicBezTo>
                    <a:pt x="573" y="1"/>
                    <a:pt x="1" y="2526"/>
                    <a:pt x="1744" y="2943"/>
                  </a:cubicBezTo>
                  <a:cubicBezTo>
                    <a:pt x="5331" y="3792"/>
                    <a:pt x="9383" y="5682"/>
                    <a:pt x="11480" y="8852"/>
                  </a:cubicBezTo>
                  <a:cubicBezTo>
                    <a:pt x="11801" y="9338"/>
                    <a:pt x="12262" y="9539"/>
                    <a:pt x="12721" y="9539"/>
                  </a:cubicBezTo>
                  <a:cubicBezTo>
                    <a:pt x="13775" y="9539"/>
                    <a:pt x="14811" y="8474"/>
                    <a:pt x="14075" y="7347"/>
                  </a:cubicBezTo>
                  <a:cubicBezTo>
                    <a:pt x="11545" y="3504"/>
                    <a:pt x="6933" y="1086"/>
                    <a:pt x="2545" y="45"/>
                  </a:cubicBezTo>
                  <a:cubicBezTo>
                    <a:pt x="2415" y="15"/>
                    <a:pt x="2290" y="1"/>
                    <a:pt x="2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Text Placeholder 1"/>
          <p:cNvSpPr txBox="1">
            <a:spLocks/>
          </p:cNvSpPr>
          <p:nvPr/>
        </p:nvSpPr>
        <p:spPr>
          <a:xfrm>
            <a:off x="5114850" y="1966974"/>
            <a:ext cx="3648150" cy="30624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Font typeface="Arial" pitchFamily="34" charset="0"/>
              <a:buChar char="•"/>
            </a:pPr>
            <a:endParaRPr lang="en-US" sz="1200" b="1" dirty="0">
              <a:latin typeface="Roboto" charset="0"/>
              <a:ea typeface="Roboto" charset="0"/>
            </a:endParaRPr>
          </a:p>
        </p:txBody>
      </p:sp>
      <p:sp>
        <p:nvSpPr>
          <p:cNvPr id="85" name="Google Shape;343;p31"/>
          <p:cNvSpPr txBox="1">
            <a:spLocks/>
          </p:cNvSpPr>
          <p:nvPr/>
        </p:nvSpPr>
        <p:spPr>
          <a:xfrm>
            <a:off x="2569286" y="855617"/>
            <a:ext cx="357061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 sz="4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" charset="0"/>
                <a:ea typeface="Roboto" charset="0"/>
              </a:rPr>
              <a:t>GALERI PAGE</a:t>
            </a:r>
            <a:endParaRPr lang="en-US" sz="4000" b="1" dirty="0">
              <a:solidFill>
                <a:schemeClr val="tx1">
                  <a:lumMod val="90000"/>
                  <a:lumOff val="10000"/>
                </a:schemeClr>
              </a:solidFill>
              <a:latin typeface="Roboto" charset="0"/>
              <a:ea typeface="Roboto" charset="0"/>
            </a:endParaRPr>
          </a:p>
        </p:txBody>
      </p:sp>
      <p:grpSp>
        <p:nvGrpSpPr>
          <p:cNvPr id="93" name="Google Shape;1341;p37"/>
          <p:cNvGrpSpPr/>
          <p:nvPr/>
        </p:nvGrpSpPr>
        <p:grpSpPr>
          <a:xfrm>
            <a:off x="7778903" y="-203904"/>
            <a:ext cx="1957728" cy="1943910"/>
            <a:chOff x="1173550" y="238600"/>
            <a:chExt cx="5252825" cy="5215750"/>
          </a:xfrm>
        </p:grpSpPr>
        <p:sp>
          <p:nvSpPr>
            <p:cNvPr id="94" name="Google Shape;1342;p37"/>
            <p:cNvSpPr/>
            <p:nvPr/>
          </p:nvSpPr>
          <p:spPr>
            <a:xfrm>
              <a:off x="1903800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43;p37"/>
            <p:cNvSpPr/>
            <p:nvPr/>
          </p:nvSpPr>
          <p:spPr>
            <a:xfrm>
              <a:off x="2268975" y="968425"/>
              <a:ext cx="138375" cy="104200"/>
            </a:xfrm>
            <a:custGeom>
              <a:avLst/>
              <a:gdLst/>
              <a:ahLst/>
              <a:cxnLst/>
              <a:rect l="l" t="t" r="r" b="b"/>
              <a:pathLst>
                <a:path w="5535" h="4168" extrusionOk="0">
                  <a:moveTo>
                    <a:pt x="2771" y="0"/>
                  </a:moveTo>
                  <a:cubicBezTo>
                    <a:pt x="2242" y="0"/>
                    <a:pt x="1714" y="206"/>
                    <a:pt x="1325" y="615"/>
                  </a:cubicBezTo>
                  <a:cubicBezTo>
                    <a:pt x="0" y="1919"/>
                    <a:pt x="924" y="4167"/>
                    <a:pt x="2770" y="4167"/>
                  </a:cubicBezTo>
                  <a:cubicBezTo>
                    <a:pt x="2778" y="4168"/>
                    <a:pt x="2787" y="4168"/>
                    <a:pt x="2795" y="4168"/>
                  </a:cubicBezTo>
                  <a:cubicBezTo>
                    <a:pt x="4625" y="4168"/>
                    <a:pt x="5534" y="1934"/>
                    <a:pt x="4236" y="635"/>
                  </a:cubicBezTo>
                  <a:cubicBezTo>
                    <a:pt x="3842" y="211"/>
                    <a:pt x="3306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44;p37"/>
            <p:cNvSpPr/>
            <p:nvPr/>
          </p:nvSpPr>
          <p:spPr>
            <a:xfrm>
              <a:off x="2634075" y="603900"/>
              <a:ext cx="138225" cy="104375"/>
            </a:xfrm>
            <a:custGeom>
              <a:avLst/>
              <a:gdLst/>
              <a:ahLst/>
              <a:cxnLst/>
              <a:rect l="l" t="t" r="r" b="b"/>
              <a:pathLst>
                <a:path w="5529" h="4175" extrusionOk="0">
                  <a:moveTo>
                    <a:pt x="2750" y="1"/>
                  </a:moveTo>
                  <a:cubicBezTo>
                    <a:pt x="935" y="1"/>
                    <a:pt x="0" y="2201"/>
                    <a:pt x="1273" y="3514"/>
                  </a:cubicBezTo>
                  <a:cubicBezTo>
                    <a:pt x="1672" y="3953"/>
                    <a:pt x="2215" y="4174"/>
                    <a:pt x="2759" y="4174"/>
                  </a:cubicBezTo>
                  <a:cubicBezTo>
                    <a:pt x="3284" y="4174"/>
                    <a:pt x="3809" y="3968"/>
                    <a:pt x="4204" y="3554"/>
                  </a:cubicBezTo>
                  <a:cubicBezTo>
                    <a:pt x="5528" y="2290"/>
                    <a:pt x="4645" y="21"/>
                    <a:pt x="2799" y="1"/>
                  </a:cubicBezTo>
                  <a:cubicBezTo>
                    <a:pt x="2782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5;p37"/>
            <p:cNvSpPr/>
            <p:nvPr/>
          </p:nvSpPr>
          <p:spPr>
            <a:xfrm>
              <a:off x="2999575" y="239125"/>
              <a:ext cx="137875" cy="103900"/>
            </a:xfrm>
            <a:custGeom>
              <a:avLst/>
              <a:gdLst/>
              <a:ahLst/>
              <a:cxnLst/>
              <a:rect l="l" t="t" r="r" b="b"/>
              <a:pathLst>
                <a:path w="5515" h="4156" extrusionOk="0">
                  <a:moveTo>
                    <a:pt x="2756" y="0"/>
                  </a:moveTo>
                  <a:cubicBezTo>
                    <a:pt x="2747" y="0"/>
                    <a:pt x="2739" y="0"/>
                    <a:pt x="2731" y="0"/>
                  </a:cubicBezTo>
                  <a:cubicBezTo>
                    <a:pt x="884" y="20"/>
                    <a:pt x="1" y="2248"/>
                    <a:pt x="1306" y="3533"/>
                  </a:cubicBezTo>
                  <a:cubicBezTo>
                    <a:pt x="1702" y="3949"/>
                    <a:pt x="2231" y="4155"/>
                    <a:pt x="2759" y="4155"/>
                  </a:cubicBezTo>
                  <a:cubicBezTo>
                    <a:pt x="3300" y="4155"/>
                    <a:pt x="3840" y="3939"/>
                    <a:pt x="4236" y="3513"/>
                  </a:cubicBezTo>
                  <a:cubicBezTo>
                    <a:pt x="5515" y="2194"/>
                    <a:pt x="4586" y="0"/>
                    <a:pt x="27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46;p37"/>
            <p:cNvSpPr/>
            <p:nvPr/>
          </p:nvSpPr>
          <p:spPr>
            <a:xfrm>
              <a:off x="26342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5" y="633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3"/>
                  </a:cubicBezTo>
                  <a:cubicBezTo>
                    <a:pt x="3824" y="211"/>
                    <a:pt x="3292" y="1"/>
                    <a:pt x="2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47;p37"/>
            <p:cNvSpPr/>
            <p:nvPr/>
          </p:nvSpPr>
          <p:spPr>
            <a:xfrm>
              <a:off x="2999575" y="603275"/>
              <a:ext cx="137575" cy="104200"/>
            </a:xfrm>
            <a:custGeom>
              <a:avLst/>
              <a:gdLst/>
              <a:ahLst/>
              <a:cxnLst/>
              <a:rect l="l" t="t" r="r" b="b"/>
              <a:pathLst>
                <a:path w="5503" h="4168" extrusionOk="0">
                  <a:moveTo>
                    <a:pt x="2736" y="1"/>
                  </a:moveTo>
                  <a:cubicBezTo>
                    <a:pt x="2265" y="1"/>
                    <a:pt x="1797" y="174"/>
                    <a:pt x="1406" y="528"/>
                  </a:cubicBezTo>
                  <a:cubicBezTo>
                    <a:pt x="1" y="1732"/>
                    <a:pt x="764" y="4041"/>
                    <a:pt x="2610" y="4161"/>
                  </a:cubicBezTo>
                  <a:cubicBezTo>
                    <a:pt x="2668" y="4166"/>
                    <a:pt x="2724" y="4168"/>
                    <a:pt x="2780" y="4168"/>
                  </a:cubicBezTo>
                  <a:cubicBezTo>
                    <a:pt x="4522" y="4168"/>
                    <a:pt x="5503" y="2091"/>
                    <a:pt x="4316" y="749"/>
                  </a:cubicBezTo>
                  <a:cubicBezTo>
                    <a:pt x="3877" y="254"/>
                    <a:pt x="3305" y="1"/>
                    <a:pt x="2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48;p37"/>
            <p:cNvSpPr/>
            <p:nvPr/>
          </p:nvSpPr>
          <p:spPr>
            <a:xfrm>
              <a:off x="3364950" y="239050"/>
              <a:ext cx="137975" cy="104075"/>
            </a:xfrm>
            <a:custGeom>
              <a:avLst/>
              <a:gdLst/>
              <a:ahLst/>
              <a:cxnLst/>
              <a:rect l="l" t="t" r="r" b="b"/>
              <a:pathLst>
                <a:path w="5519" h="4163" extrusionOk="0">
                  <a:moveTo>
                    <a:pt x="2731" y="1"/>
                  </a:moveTo>
                  <a:cubicBezTo>
                    <a:pt x="966" y="1"/>
                    <a:pt x="1" y="2135"/>
                    <a:pt x="1223" y="3476"/>
                  </a:cubicBezTo>
                  <a:cubicBezTo>
                    <a:pt x="1625" y="3930"/>
                    <a:pt x="2188" y="4162"/>
                    <a:pt x="2752" y="4162"/>
                  </a:cubicBezTo>
                  <a:cubicBezTo>
                    <a:pt x="3258" y="4162"/>
                    <a:pt x="3764" y="3976"/>
                    <a:pt x="4153" y="3596"/>
                  </a:cubicBezTo>
                  <a:cubicBezTo>
                    <a:pt x="5518" y="2331"/>
                    <a:pt x="4675" y="63"/>
                    <a:pt x="2828" y="3"/>
                  </a:cubicBezTo>
                  <a:cubicBezTo>
                    <a:pt x="2796" y="2"/>
                    <a:pt x="2763" y="1"/>
                    <a:pt x="2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49;p37"/>
            <p:cNvSpPr/>
            <p:nvPr/>
          </p:nvSpPr>
          <p:spPr>
            <a:xfrm>
              <a:off x="29995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6" y="633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3"/>
                  </a:cubicBezTo>
                  <a:cubicBezTo>
                    <a:pt x="3825" y="211"/>
                    <a:pt x="3293" y="1"/>
                    <a:pt x="2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0;p37"/>
            <p:cNvSpPr/>
            <p:nvPr/>
          </p:nvSpPr>
          <p:spPr>
            <a:xfrm>
              <a:off x="336467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0" y="1"/>
                  </a:moveTo>
                  <a:cubicBezTo>
                    <a:pt x="2202" y="1"/>
                    <a:pt x="1654" y="222"/>
                    <a:pt x="1254" y="664"/>
                  </a:cubicBezTo>
                  <a:cubicBezTo>
                    <a:pt x="1" y="1977"/>
                    <a:pt x="936" y="4157"/>
                    <a:pt x="2750" y="4157"/>
                  </a:cubicBezTo>
                  <a:cubicBezTo>
                    <a:pt x="2766" y="4157"/>
                    <a:pt x="2783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1;p37"/>
            <p:cNvSpPr/>
            <p:nvPr/>
          </p:nvSpPr>
          <p:spPr>
            <a:xfrm>
              <a:off x="3729350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10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52;p37"/>
            <p:cNvSpPr/>
            <p:nvPr/>
          </p:nvSpPr>
          <p:spPr>
            <a:xfrm>
              <a:off x="3364450" y="96867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5"/>
                    <a:pt x="1243" y="3475"/>
                  </a:cubicBezTo>
                  <a:cubicBezTo>
                    <a:pt x="1644" y="3940"/>
                    <a:pt x="2207" y="4177"/>
                    <a:pt x="2770" y="4177"/>
                  </a:cubicBezTo>
                  <a:cubicBezTo>
                    <a:pt x="3277" y="4177"/>
                    <a:pt x="3783" y="3985"/>
                    <a:pt x="4173" y="3595"/>
                  </a:cubicBezTo>
                  <a:cubicBezTo>
                    <a:pt x="5538" y="2351"/>
                    <a:pt x="4695" y="63"/>
                    <a:pt x="2848" y="3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53;p37"/>
            <p:cNvSpPr/>
            <p:nvPr/>
          </p:nvSpPr>
          <p:spPr>
            <a:xfrm>
              <a:off x="3729200" y="603150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7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7"/>
                    <a:pt x="2763" y="4187"/>
                    <a:pt x="2780" y="4187"/>
                  </a:cubicBezTo>
                  <a:cubicBezTo>
                    <a:pt x="4594" y="4187"/>
                    <a:pt x="5529" y="2006"/>
                    <a:pt x="4276" y="674"/>
                  </a:cubicBezTo>
                  <a:cubicBezTo>
                    <a:pt x="3870" y="227"/>
                    <a:pt x="3320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54;p37"/>
            <p:cNvSpPr/>
            <p:nvPr/>
          </p:nvSpPr>
          <p:spPr>
            <a:xfrm>
              <a:off x="3729850" y="96822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7" y="0"/>
                  </a:moveTo>
                  <a:cubicBezTo>
                    <a:pt x="2213" y="0"/>
                    <a:pt x="1670" y="221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5"/>
                  </a:cubicBezTo>
                  <a:cubicBezTo>
                    <a:pt x="4631" y="4135"/>
                    <a:pt x="5514" y="1887"/>
                    <a:pt x="4190" y="603"/>
                  </a:cubicBezTo>
                  <a:cubicBezTo>
                    <a:pt x="3798" y="201"/>
                    <a:pt x="3277" y="0"/>
                    <a:pt x="2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55;p37"/>
            <p:cNvSpPr/>
            <p:nvPr/>
          </p:nvSpPr>
          <p:spPr>
            <a:xfrm>
              <a:off x="2269525" y="60387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95" y="83"/>
                    <a:pt x="2849" y="2"/>
                  </a:cubicBezTo>
                  <a:cubicBezTo>
                    <a:pt x="2816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56;p37"/>
            <p:cNvSpPr/>
            <p:nvPr/>
          </p:nvSpPr>
          <p:spPr>
            <a:xfrm>
              <a:off x="2675425" y="300325"/>
              <a:ext cx="79300" cy="42550"/>
            </a:xfrm>
            <a:custGeom>
              <a:avLst/>
              <a:gdLst/>
              <a:ahLst/>
              <a:cxnLst/>
              <a:rect l="l" t="t" r="r" b="b"/>
              <a:pathLst>
                <a:path w="3172" h="1702" extrusionOk="0">
                  <a:moveTo>
                    <a:pt x="3172" y="1"/>
                  </a:moveTo>
                  <a:cubicBezTo>
                    <a:pt x="2108" y="442"/>
                    <a:pt x="1064" y="884"/>
                    <a:pt x="1" y="1346"/>
                  </a:cubicBezTo>
                  <a:cubicBezTo>
                    <a:pt x="344" y="1586"/>
                    <a:pt x="739" y="1702"/>
                    <a:pt x="1132" y="1702"/>
                  </a:cubicBezTo>
                  <a:cubicBezTo>
                    <a:pt x="1658" y="1702"/>
                    <a:pt x="2179" y="1495"/>
                    <a:pt x="2570" y="1105"/>
                  </a:cubicBezTo>
                  <a:cubicBezTo>
                    <a:pt x="2871" y="804"/>
                    <a:pt x="3092" y="422"/>
                    <a:pt x="3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57;p37"/>
            <p:cNvSpPr/>
            <p:nvPr/>
          </p:nvSpPr>
          <p:spPr>
            <a:xfrm>
              <a:off x="1252825" y="1724425"/>
              <a:ext cx="48200" cy="79325"/>
            </a:xfrm>
            <a:custGeom>
              <a:avLst/>
              <a:gdLst/>
              <a:ahLst/>
              <a:cxnLst/>
              <a:rect l="l" t="t" r="r" b="b"/>
              <a:pathLst>
                <a:path w="1928" h="3173" extrusionOk="0">
                  <a:moveTo>
                    <a:pt x="1366" y="1"/>
                  </a:moveTo>
                  <a:cubicBezTo>
                    <a:pt x="884" y="1045"/>
                    <a:pt x="442" y="2108"/>
                    <a:pt x="1" y="3172"/>
                  </a:cubicBezTo>
                  <a:cubicBezTo>
                    <a:pt x="402" y="3092"/>
                    <a:pt x="784" y="2891"/>
                    <a:pt x="1085" y="2590"/>
                  </a:cubicBezTo>
                  <a:cubicBezTo>
                    <a:pt x="1807" y="1908"/>
                    <a:pt x="1928" y="804"/>
                    <a:pt x="1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58;p37"/>
            <p:cNvSpPr/>
            <p:nvPr/>
          </p:nvSpPr>
          <p:spPr>
            <a:xfrm>
              <a:off x="1539150" y="133552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9" y="1"/>
                  </a:moveTo>
                  <a:cubicBezTo>
                    <a:pt x="955" y="1"/>
                    <a:pt x="0" y="2181"/>
                    <a:pt x="1253" y="3514"/>
                  </a:cubicBezTo>
                  <a:cubicBezTo>
                    <a:pt x="1654" y="3956"/>
                    <a:pt x="2202" y="4176"/>
                    <a:pt x="2749" y="4176"/>
                  </a:cubicBezTo>
                  <a:cubicBezTo>
                    <a:pt x="3271" y="4176"/>
                    <a:pt x="3792" y="3976"/>
                    <a:pt x="4184" y="3574"/>
                  </a:cubicBezTo>
                  <a:cubicBezTo>
                    <a:pt x="5529" y="2289"/>
                    <a:pt x="4646" y="41"/>
                    <a:pt x="2819" y="1"/>
                  </a:cubicBezTo>
                  <a:cubicBezTo>
                    <a:pt x="2802" y="1"/>
                    <a:pt x="2786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59;p37"/>
            <p:cNvSpPr/>
            <p:nvPr/>
          </p:nvSpPr>
          <p:spPr>
            <a:xfrm>
              <a:off x="117405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55" y="1"/>
                  </a:moveTo>
                  <a:cubicBezTo>
                    <a:pt x="2747" y="1"/>
                    <a:pt x="2739" y="1"/>
                    <a:pt x="2730" y="1"/>
                  </a:cubicBezTo>
                  <a:cubicBezTo>
                    <a:pt x="904" y="21"/>
                    <a:pt x="1" y="2269"/>
                    <a:pt x="1305" y="3553"/>
                  </a:cubicBezTo>
                  <a:cubicBezTo>
                    <a:pt x="1700" y="3967"/>
                    <a:pt x="2225" y="4173"/>
                    <a:pt x="2750" y="4173"/>
                  </a:cubicBezTo>
                  <a:cubicBezTo>
                    <a:pt x="3294" y="4173"/>
                    <a:pt x="3837" y="3952"/>
                    <a:pt x="4236" y="3513"/>
                  </a:cubicBezTo>
                  <a:cubicBezTo>
                    <a:pt x="5535" y="2214"/>
                    <a:pt x="4586" y="1"/>
                    <a:pt x="2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60;p37"/>
            <p:cNvSpPr/>
            <p:nvPr/>
          </p:nvSpPr>
          <p:spPr>
            <a:xfrm>
              <a:off x="1550400" y="1700625"/>
              <a:ext cx="114925" cy="103350"/>
            </a:xfrm>
            <a:custGeom>
              <a:avLst/>
              <a:gdLst/>
              <a:ahLst/>
              <a:cxnLst/>
              <a:rect l="l" t="t" r="r" b="b"/>
              <a:pathLst>
                <a:path w="4597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6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61;p37"/>
            <p:cNvSpPr/>
            <p:nvPr/>
          </p:nvSpPr>
          <p:spPr>
            <a:xfrm>
              <a:off x="1903950" y="1335525"/>
              <a:ext cx="138725" cy="104350"/>
            </a:xfrm>
            <a:custGeom>
              <a:avLst/>
              <a:gdLst/>
              <a:ahLst/>
              <a:cxnLst/>
              <a:rect l="l" t="t" r="r" b="b"/>
              <a:pathLst>
                <a:path w="554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4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62;p37"/>
            <p:cNvSpPr/>
            <p:nvPr/>
          </p:nvSpPr>
          <p:spPr>
            <a:xfrm>
              <a:off x="1174050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63;p37"/>
            <p:cNvSpPr/>
            <p:nvPr/>
          </p:nvSpPr>
          <p:spPr>
            <a:xfrm>
              <a:off x="153885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44" y="4099"/>
                    <a:pt x="2690" y="4180"/>
                  </a:cubicBezTo>
                  <a:cubicBezTo>
                    <a:pt x="2715" y="4180"/>
                    <a:pt x="2740" y="4181"/>
                    <a:pt x="2765" y="4181"/>
                  </a:cubicBezTo>
                  <a:cubicBezTo>
                    <a:pt x="4564" y="4181"/>
                    <a:pt x="5524" y="2033"/>
                    <a:pt x="4296" y="687"/>
                  </a:cubicBezTo>
                  <a:cubicBezTo>
                    <a:pt x="3894" y="232"/>
                    <a:pt x="3330" y="0"/>
                    <a:pt x="2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64;p37"/>
            <p:cNvSpPr/>
            <p:nvPr/>
          </p:nvSpPr>
          <p:spPr>
            <a:xfrm>
              <a:off x="1903800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8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65;p37"/>
            <p:cNvSpPr/>
            <p:nvPr/>
          </p:nvSpPr>
          <p:spPr>
            <a:xfrm>
              <a:off x="1174050" y="2795025"/>
              <a:ext cx="138525" cy="104125"/>
            </a:xfrm>
            <a:custGeom>
              <a:avLst/>
              <a:gdLst/>
              <a:ahLst/>
              <a:cxnLst/>
              <a:rect l="l" t="t" r="r" b="b"/>
              <a:pathLst>
                <a:path w="5541" h="4165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2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66;p37"/>
            <p:cNvSpPr/>
            <p:nvPr/>
          </p:nvSpPr>
          <p:spPr>
            <a:xfrm>
              <a:off x="153915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3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2" y="4176"/>
                    <a:pt x="2799" y="4176"/>
                  </a:cubicBezTo>
                  <a:cubicBezTo>
                    <a:pt x="4646" y="4136"/>
                    <a:pt x="552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67;p37"/>
            <p:cNvSpPr/>
            <p:nvPr/>
          </p:nvSpPr>
          <p:spPr>
            <a:xfrm>
              <a:off x="1903675" y="2065150"/>
              <a:ext cx="138875" cy="104400"/>
            </a:xfrm>
            <a:custGeom>
              <a:avLst/>
              <a:gdLst/>
              <a:ahLst/>
              <a:cxnLst/>
              <a:rect l="l" t="t" r="r" b="b"/>
              <a:pathLst>
                <a:path w="5555" h="4176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58" y="4176"/>
                    <a:pt x="2767" y="4176"/>
                    <a:pt x="2775" y="4176"/>
                  </a:cubicBezTo>
                  <a:cubicBezTo>
                    <a:pt x="4605" y="4176"/>
                    <a:pt x="5554" y="1982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68;p37"/>
            <p:cNvSpPr/>
            <p:nvPr/>
          </p:nvSpPr>
          <p:spPr>
            <a:xfrm>
              <a:off x="1539425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6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69;p37"/>
            <p:cNvSpPr/>
            <p:nvPr/>
          </p:nvSpPr>
          <p:spPr>
            <a:xfrm>
              <a:off x="1903675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48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70;p37"/>
            <p:cNvSpPr/>
            <p:nvPr/>
          </p:nvSpPr>
          <p:spPr>
            <a:xfrm>
              <a:off x="1903950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71;p37"/>
            <p:cNvSpPr/>
            <p:nvPr/>
          </p:nvSpPr>
          <p:spPr>
            <a:xfrm>
              <a:off x="2999075" y="1700850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72;p37"/>
            <p:cNvSpPr/>
            <p:nvPr/>
          </p:nvSpPr>
          <p:spPr>
            <a:xfrm>
              <a:off x="3375425" y="1335525"/>
              <a:ext cx="110625" cy="103700"/>
            </a:xfrm>
            <a:custGeom>
              <a:avLst/>
              <a:gdLst/>
              <a:ahLst/>
              <a:cxnLst/>
              <a:rect l="l" t="t" r="r" b="b"/>
              <a:pathLst>
                <a:path w="4425" h="4148" extrusionOk="0">
                  <a:moveTo>
                    <a:pt x="2315" y="0"/>
                  </a:moveTo>
                  <a:cubicBezTo>
                    <a:pt x="1822" y="0"/>
                    <a:pt x="1320" y="180"/>
                    <a:pt x="904" y="583"/>
                  </a:cubicBezTo>
                  <a:cubicBezTo>
                    <a:pt x="41" y="1346"/>
                    <a:pt x="1" y="2691"/>
                    <a:pt x="824" y="3494"/>
                  </a:cubicBezTo>
                  <a:cubicBezTo>
                    <a:pt x="1248" y="3945"/>
                    <a:pt x="1784" y="4148"/>
                    <a:pt x="2310" y="4148"/>
                  </a:cubicBezTo>
                  <a:cubicBezTo>
                    <a:pt x="3351" y="4148"/>
                    <a:pt x="4357" y="3355"/>
                    <a:pt x="4397" y="2129"/>
                  </a:cubicBezTo>
                  <a:cubicBezTo>
                    <a:pt x="4424" y="861"/>
                    <a:pt x="3393" y="0"/>
                    <a:pt x="2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73;p37"/>
            <p:cNvSpPr/>
            <p:nvPr/>
          </p:nvSpPr>
          <p:spPr>
            <a:xfrm>
              <a:off x="2268975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74;p37"/>
            <p:cNvSpPr/>
            <p:nvPr/>
          </p:nvSpPr>
          <p:spPr>
            <a:xfrm>
              <a:off x="2634275" y="24299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68" y="0"/>
                  </a:moveTo>
                  <a:cubicBezTo>
                    <a:pt x="2248" y="0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12" y="0"/>
                    <a:pt x="2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75;p37"/>
            <p:cNvSpPr/>
            <p:nvPr/>
          </p:nvSpPr>
          <p:spPr>
            <a:xfrm>
              <a:off x="3016300" y="2065900"/>
              <a:ext cx="110275" cy="103350"/>
            </a:xfrm>
            <a:custGeom>
              <a:avLst/>
              <a:gdLst/>
              <a:ahLst/>
              <a:cxnLst/>
              <a:rect l="l" t="t" r="r" b="b"/>
              <a:pathLst>
                <a:path w="4411" h="4134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24"/>
                    <a:pt x="1053" y="4134"/>
                    <a:pt x="2104" y="4134"/>
                  </a:cubicBezTo>
                  <a:cubicBezTo>
                    <a:pt x="2620" y="4134"/>
                    <a:pt x="3145" y="3939"/>
                    <a:pt x="3567" y="3503"/>
                  </a:cubicBezTo>
                  <a:cubicBezTo>
                    <a:pt x="4410" y="2700"/>
                    <a:pt x="4390" y="135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76;p37"/>
            <p:cNvSpPr/>
            <p:nvPr/>
          </p:nvSpPr>
          <p:spPr>
            <a:xfrm>
              <a:off x="337592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4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4" y="3462"/>
                  </a:cubicBezTo>
                  <a:cubicBezTo>
                    <a:pt x="1186" y="3907"/>
                    <a:pt x="1745" y="4134"/>
                    <a:pt x="2307" y="4134"/>
                  </a:cubicBezTo>
                  <a:cubicBezTo>
                    <a:pt x="2810" y="4134"/>
                    <a:pt x="3316" y="3952"/>
                    <a:pt x="3714" y="3582"/>
                  </a:cubicBezTo>
                  <a:cubicBezTo>
                    <a:pt x="4537" y="2819"/>
                    <a:pt x="4597" y="1495"/>
                    <a:pt x="3835" y="672"/>
                  </a:cubicBezTo>
                  <a:cubicBezTo>
                    <a:pt x="3421" y="227"/>
                    <a:pt x="2863" y="0"/>
                    <a:pt x="2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77;p37"/>
            <p:cNvSpPr/>
            <p:nvPr/>
          </p:nvSpPr>
          <p:spPr>
            <a:xfrm>
              <a:off x="3729475" y="1335525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5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78;p37"/>
            <p:cNvSpPr/>
            <p:nvPr/>
          </p:nvSpPr>
          <p:spPr>
            <a:xfrm>
              <a:off x="263427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0" y="191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79;p37"/>
            <p:cNvSpPr/>
            <p:nvPr/>
          </p:nvSpPr>
          <p:spPr>
            <a:xfrm>
              <a:off x="299957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2" y="178"/>
                    <a:pt x="1406" y="537"/>
                  </a:cubicBezTo>
                  <a:cubicBezTo>
                    <a:pt x="1" y="1741"/>
                    <a:pt x="764" y="4029"/>
                    <a:pt x="2610" y="4170"/>
                  </a:cubicBezTo>
                  <a:cubicBezTo>
                    <a:pt x="2668" y="4174"/>
                    <a:pt x="2724" y="4176"/>
                    <a:pt x="2780" y="4176"/>
                  </a:cubicBezTo>
                  <a:cubicBezTo>
                    <a:pt x="4522" y="4176"/>
                    <a:pt x="5503" y="2099"/>
                    <a:pt x="4316" y="737"/>
                  </a:cubicBezTo>
                  <a:cubicBezTo>
                    <a:pt x="3882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80;p37"/>
            <p:cNvSpPr/>
            <p:nvPr/>
          </p:nvSpPr>
          <p:spPr>
            <a:xfrm>
              <a:off x="336440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6" y="0"/>
                  </a:moveTo>
                  <a:cubicBezTo>
                    <a:pt x="2260" y="0"/>
                    <a:pt x="1754" y="187"/>
                    <a:pt x="1365" y="567"/>
                  </a:cubicBezTo>
                  <a:cubicBezTo>
                    <a:pt x="0" y="1811"/>
                    <a:pt x="823" y="4099"/>
                    <a:pt x="2670" y="4180"/>
                  </a:cubicBezTo>
                  <a:cubicBezTo>
                    <a:pt x="2695" y="4180"/>
                    <a:pt x="2720" y="4181"/>
                    <a:pt x="2744" y="4181"/>
                  </a:cubicBezTo>
                  <a:cubicBezTo>
                    <a:pt x="4544" y="4181"/>
                    <a:pt x="5523" y="2033"/>
                    <a:pt x="4296" y="687"/>
                  </a:cubicBezTo>
                  <a:cubicBezTo>
                    <a:pt x="3894" y="232"/>
                    <a:pt x="3330" y="0"/>
                    <a:pt x="2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81;p37"/>
            <p:cNvSpPr/>
            <p:nvPr/>
          </p:nvSpPr>
          <p:spPr>
            <a:xfrm>
              <a:off x="3729850" y="1699900"/>
              <a:ext cx="137875" cy="104350"/>
            </a:xfrm>
            <a:custGeom>
              <a:avLst/>
              <a:gdLst/>
              <a:ahLst/>
              <a:cxnLst/>
              <a:rect l="l" t="t" r="r" b="b"/>
              <a:pathLst>
                <a:path w="5515" h="4174" extrusionOk="0">
                  <a:moveTo>
                    <a:pt x="2747" y="1"/>
                  </a:moveTo>
                  <a:cubicBezTo>
                    <a:pt x="2206" y="1"/>
                    <a:pt x="1667" y="221"/>
                    <a:pt x="1279" y="661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1"/>
                    <a:pt x="27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82;p37"/>
            <p:cNvSpPr/>
            <p:nvPr/>
          </p:nvSpPr>
          <p:spPr>
            <a:xfrm>
              <a:off x="2999575" y="2795025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3;p37"/>
            <p:cNvSpPr/>
            <p:nvPr/>
          </p:nvSpPr>
          <p:spPr>
            <a:xfrm>
              <a:off x="336467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0" y="0"/>
                  </a:moveTo>
                  <a:cubicBezTo>
                    <a:pt x="2202" y="0"/>
                    <a:pt x="1654" y="221"/>
                    <a:pt x="1254" y="663"/>
                  </a:cubicBezTo>
                  <a:cubicBezTo>
                    <a:pt x="0" y="1976"/>
                    <a:pt x="936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84;p37"/>
            <p:cNvSpPr/>
            <p:nvPr/>
          </p:nvSpPr>
          <p:spPr>
            <a:xfrm>
              <a:off x="372920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85;p37"/>
            <p:cNvSpPr/>
            <p:nvPr/>
          </p:nvSpPr>
          <p:spPr>
            <a:xfrm>
              <a:off x="3364450" y="279572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6;p37"/>
            <p:cNvSpPr/>
            <p:nvPr/>
          </p:nvSpPr>
          <p:spPr>
            <a:xfrm>
              <a:off x="372920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88" y="0"/>
                  </a:moveTo>
                  <a:cubicBezTo>
                    <a:pt x="2268" y="0"/>
                    <a:pt x="1747" y="201"/>
                    <a:pt x="1345" y="603"/>
                  </a:cubicBezTo>
                  <a:cubicBezTo>
                    <a:pt x="0" y="1867"/>
                    <a:pt x="864" y="411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96"/>
                    <a:pt x="4276" y="663"/>
                  </a:cubicBezTo>
                  <a:cubicBezTo>
                    <a:pt x="3875" y="221"/>
                    <a:pt x="3332" y="0"/>
                    <a:pt x="2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87;p37"/>
            <p:cNvSpPr/>
            <p:nvPr/>
          </p:nvSpPr>
          <p:spPr>
            <a:xfrm>
              <a:off x="3729975" y="27952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0"/>
                  </a:moveTo>
                  <a:cubicBezTo>
                    <a:pt x="2201" y="0"/>
                    <a:pt x="1662" y="216"/>
                    <a:pt x="1274" y="645"/>
                  </a:cubicBezTo>
                  <a:cubicBezTo>
                    <a:pt x="1" y="1958"/>
                    <a:pt x="916" y="4159"/>
                    <a:pt x="2730" y="4159"/>
                  </a:cubicBezTo>
                  <a:cubicBezTo>
                    <a:pt x="2747" y="4159"/>
                    <a:pt x="2763" y="4158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0"/>
                    <a:pt x="27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88;p37"/>
            <p:cNvSpPr/>
            <p:nvPr/>
          </p:nvSpPr>
          <p:spPr>
            <a:xfrm>
              <a:off x="227900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4" y="528"/>
                  </a:cubicBezTo>
                  <a:cubicBezTo>
                    <a:pt x="12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89;p37"/>
            <p:cNvSpPr/>
            <p:nvPr/>
          </p:nvSpPr>
          <p:spPr>
            <a:xfrm>
              <a:off x="2280525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5" y="1"/>
                  </a:moveTo>
                  <a:cubicBezTo>
                    <a:pt x="1802" y="1"/>
                    <a:pt x="1299" y="178"/>
                    <a:pt x="883" y="575"/>
                  </a:cubicBezTo>
                  <a:cubicBezTo>
                    <a:pt x="20" y="1358"/>
                    <a:pt x="0" y="2703"/>
                    <a:pt x="823" y="3506"/>
                  </a:cubicBezTo>
                  <a:cubicBezTo>
                    <a:pt x="1248" y="3944"/>
                    <a:pt x="1778" y="4141"/>
                    <a:pt x="2299" y="4141"/>
                  </a:cubicBezTo>
                  <a:cubicBezTo>
                    <a:pt x="3351" y="4141"/>
                    <a:pt x="4362" y="3337"/>
                    <a:pt x="4376" y="2101"/>
                  </a:cubicBezTo>
                  <a:cubicBezTo>
                    <a:pt x="4403" y="848"/>
                    <a:pt x="3373" y="1"/>
                    <a:pt x="22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90;p37"/>
            <p:cNvSpPr/>
            <p:nvPr/>
          </p:nvSpPr>
          <p:spPr>
            <a:xfrm>
              <a:off x="2651500" y="1335700"/>
              <a:ext cx="109750" cy="103600"/>
            </a:xfrm>
            <a:custGeom>
              <a:avLst/>
              <a:gdLst/>
              <a:ahLst/>
              <a:cxnLst/>
              <a:rect l="l" t="t" r="r" b="b"/>
              <a:pathLst>
                <a:path w="4390" h="4144" extrusionOk="0">
                  <a:moveTo>
                    <a:pt x="2100" y="1"/>
                  </a:moveTo>
                  <a:cubicBezTo>
                    <a:pt x="1045" y="1"/>
                    <a:pt x="28" y="817"/>
                    <a:pt x="14" y="2062"/>
                  </a:cubicBezTo>
                  <a:cubicBezTo>
                    <a:pt x="1" y="3316"/>
                    <a:pt x="1024" y="4144"/>
                    <a:pt x="2091" y="4144"/>
                  </a:cubicBezTo>
                  <a:cubicBezTo>
                    <a:pt x="2594" y="4144"/>
                    <a:pt x="3108" y="3959"/>
                    <a:pt x="3527" y="3547"/>
                  </a:cubicBezTo>
                  <a:cubicBezTo>
                    <a:pt x="4390" y="2764"/>
                    <a:pt x="4390" y="1419"/>
                    <a:pt x="3547" y="616"/>
                  </a:cubicBezTo>
                  <a:cubicBezTo>
                    <a:pt x="3128" y="191"/>
                    <a:pt x="2609" y="1"/>
                    <a:pt x="2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91;p37"/>
            <p:cNvSpPr/>
            <p:nvPr/>
          </p:nvSpPr>
          <p:spPr>
            <a:xfrm>
              <a:off x="2280525" y="2065500"/>
              <a:ext cx="109750" cy="103725"/>
            </a:xfrm>
            <a:custGeom>
              <a:avLst/>
              <a:gdLst/>
              <a:ahLst/>
              <a:cxnLst/>
              <a:rect l="l" t="t" r="r" b="b"/>
              <a:pathLst>
                <a:path w="4390" h="4149" extrusionOk="0">
                  <a:moveTo>
                    <a:pt x="2288" y="1"/>
                  </a:moveTo>
                  <a:cubicBezTo>
                    <a:pt x="1790" y="1"/>
                    <a:pt x="1283" y="182"/>
                    <a:pt x="863" y="589"/>
                  </a:cubicBezTo>
                  <a:cubicBezTo>
                    <a:pt x="20" y="1372"/>
                    <a:pt x="0" y="2716"/>
                    <a:pt x="843" y="3519"/>
                  </a:cubicBezTo>
                  <a:cubicBezTo>
                    <a:pt x="1265" y="3954"/>
                    <a:pt x="1788" y="4149"/>
                    <a:pt x="2302" y="4149"/>
                  </a:cubicBezTo>
                  <a:cubicBezTo>
                    <a:pt x="3353" y="4149"/>
                    <a:pt x="4362" y="3334"/>
                    <a:pt x="4376" y="2094"/>
                  </a:cubicBezTo>
                  <a:cubicBezTo>
                    <a:pt x="4389" y="846"/>
                    <a:pt x="3363" y="1"/>
                    <a:pt x="2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92;p37"/>
            <p:cNvSpPr/>
            <p:nvPr/>
          </p:nvSpPr>
          <p:spPr>
            <a:xfrm>
              <a:off x="2634825" y="1700800"/>
              <a:ext cx="137975" cy="104225"/>
            </a:xfrm>
            <a:custGeom>
              <a:avLst/>
              <a:gdLst/>
              <a:ahLst/>
              <a:cxnLst/>
              <a:rect l="l" t="t" r="r" b="b"/>
              <a:pathLst>
                <a:path w="5519" h="4169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3" y="3937"/>
                    <a:pt x="2182" y="4169"/>
                    <a:pt x="2742" y="4169"/>
                  </a:cubicBezTo>
                  <a:cubicBezTo>
                    <a:pt x="3252" y="4169"/>
                    <a:pt x="3762" y="3978"/>
                    <a:pt x="4154" y="3595"/>
                  </a:cubicBezTo>
                  <a:cubicBezTo>
                    <a:pt x="5519" y="2331"/>
                    <a:pt x="4675" y="6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93;p37"/>
            <p:cNvSpPr/>
            <p:nvPr/>
          </p:nvSpPr>
          <p:spPr>
            <a:xfrm>
              <a:off x="299907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3" y="4180"/>
                    <a:pt x="3845" y="3964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94;p37"/>
            <p:cNvSpPr/>
            <p:nvPr/>
          </p:nvSpPr>
          <p:spPr>
            <a:xfrm>
              <a:off x="2268975" y="2429975"/>
              <a:ext cx="138450" cy="104425"/>
            </a:xfrm>
            <a:custGeom>
              <a:avLst/>
              <a:gdLst/>
              <a:ahLst/>
              <a:cxnLst/>
              <a:rect l="l" t="t" r="r" b="b"/>
              <a:pathLst>
                <a:path w="5538" h="4177" extrusionOk="0">
                  <a:moveTo>
                    <a:pt x="2776" y="1"/>
                  </a:moveTo>
                  <a:cubicBezTo>
                    <a:pt x="2272" y="1"/>
                    <a:pt x="1764" y="192"/>
                    <a:pt x="1365" y="582"/>
                  </a:cubicBezTo>
                  <a:cubicBezTo>
                    <a:pt x="0" y="1826"/>
                    <a:pt x="84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38" y="2023"/>
                    <a:pt x="4296" y="702"/>
                  </a:cubicBezTo>
                  <a:cubicBezTo>
                    <a:pt x="3894" y="237"/>
                    <a:pt x="3337" y="1"/>
                    <a:pt x="2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95;p37"/>
            <p:cNvSpPr/>
            <p:nvPr/>
          </p:nvSpPr>
          <p:spPr>
            <a:xfrm>
              <a:off x="265150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9" y="0"/>
                    <a:pt x="28" y="804"/>
                    <a:pt x="14" y="2040"/>
                  </a:cubicBezTo>
                  <a:cubicBezTo>
                    <a:pt x="1" y="3299"/>
                    <a:pt x="1022" y="4138"/>
                    <a:pt x="2093" y="4138"/>
                  </a:cubicBezTo>
                  <a:cubicBezTo>
                    <a:pt x="2594" y="4138"/>
                    <a:pt x="3105" y="3954"/>
                    <a:pt x="3527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96;p37"/>
            <p:cNvSpPr/>
            <p:nvPr/>
          </p:nvSpPr>
          <p:spPr>
            <a:xfrm>
              <a:off x="4097025" y="968425"/>
              <a:ext cx="138875" cy="104200"/>
            </a:xfrm>
            <a:custGeom>
              <a:avLst/>
              <a:gdLst/>
              <a:ahLst/>
              <a:cxnLst/>
              <a:rect l="l" t="t" r="r" b="b"/>
              <a:pathLst>
                <a:path w="5555" h="4168" extrusionOk="0">
                  <a:moveTo>
                    <a:pt x="2780" y="0"/>
                  </a:moveTo>
                  <a:cubicBezTo>
                    <a:pt x="2252" y="0"/>
                    <a:pt x="1724" y="206"/>
                    <a:pt x="1325" y="615"/>
                  </a:cubicBezTo>
                  <a:cubicBezTo>
                    <a:pt x="0" y="1919"/>
                    <a:pt x="923" y="4167"/>
                    <a:pt x="2770" y="4167"/>
                  </a:cubicBezTo>
                  <a:cubicBezTo>
                    <a:pt x="2778" y="4168"/>
                    <a:pt x="2786" y="4168"/>
                    <a:pt x="2795" y="4168"/>
                  </a:cubicBezTo>
                  <a:cubicBezTo>
                    <a:pt x="4625" y="4168"/>
                    <a:pt x="5554" y="1934"/>
                    <a:pt x="4255" y="635"/>
                  </a:cubicBezTo>
                  <a:cubicBezTo>
                    <a:pt x="3851" y="211"/>
                    <a:pt x="3316" y="0"/>
                    <a:pt x="2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97;p37"/>
            <p:cNvSpPr/>
            <p:nvPr/>
          </p:nvSpPr>
          <p:spPr>
            <a:xfrm>
              <a:off x="4462600" y="603900"/>
              <a:ext cx="138250" cy="104375"/>
            </a:xfrm>
            <a:custGeom>
              <a:avLst/>
              <a:gdLst/>
              <a:ahLst/>
              <a:cxnLst/>
              <a:rect l="l" t="t" r="r" b="b"/>
              <a:pathLst>
                <a:path w="5530" h="4175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1" y="4174"/>
                    <a:pt x="2752" y="4174"/>
                  </a:cubicBezTo>
                  <a:cubicBezTo>
                    <a:pt x="3275" y="4174"/>
                    <a:pt x="3800" y="3968"/>
                    <a:pt x="4204" y="3554"/>
                  </a:cubicBezTo>
                  <a:cubicBezTo>
                    <a:pt x="5529" y="2290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98;p37"/>
            <p:cNvSpPr/>
            <p:nvPr/>
          </p:nvSpPr>
          <p:spPr>
            <a:xfrm>
              <a:off x="4845200" y="300325"/>
              <a:ext cx="79300" cy="42625"/>
            </a:xfrm>
            <a:custGeom>
              <a:avLst/>
              <a:gdLst/>
              <a:ahLst/>
              <a:cxnLst/>
              <a:rect l="l" t="t" r="r" b="b"/>
              <a:pathLst>
                <a:path w="3172" h="1705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422"/>
                    <a:pt x="301" y="804"/>
                    <a:pt x="602" y="1085"/>
                  </a:cubicBezTo>
                  <a:cubicBezTo>
                    <a:pt x="998" y="1492"/>
                    <a:pt x="1529" y="1704"/>
                    <a:pt x="2062" y="1704"/>
                  </a:cubicBezTo>
                  <a:cubicBezTo>
                    <a:pt x="2448" y="1704"/>
                    <a:pt x="2835" y="1593"/>
                    <a:pt x="3172" y="1366"/>
                  </a:cubicBezTo>
                  <a:cubicBezTo>
                    <a:pt x="2128" y="884"/>
                    <a:pt x="1064" y="44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99;p37"/>
            <p:cNvSpPr/>
            <p:nvPr/>
          </p:nvSpPr>
          <p:spPr>
            <a:xfrm>
              <a:off x="446232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1"/>
                  </a:moveTo>
                  <a:cubicBezTo>
                    <a:pt x="2228" y="1"/>
                    <a:pt x="1696" y="211"/>
                    <a:pt x="1305" y="633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3"/>
                  </a:cubicBezTo>
                  <a:cubicBezTo>
                    <a:pt x="3824" y="211"/>
                    <a:pt x="3292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00;p37"/>
            <p:cNvSpPr/>
            <p:nvPr/>
          </p:nvSpPr>
          <p:spPr>
            <a:xfrm>
              <a:off x="4840175" y="602850"/>
              <a:ext cx="115450" cy="103525"/>
            </a:xfrm>
            <a:custGeom>
              <a:avLst/>
              <a:gdLst/>
              <a:ahLst/>
              <a:cxnLst/>
              <a:rect l="l" t="t" r="r" b="b"/>
              <a:pathLst>
                <a:path w="4618" h="4141" extrusionOk="0">
                  <a:moveTo>
                    <a:pt x="2244" y="1"/>
                  </a:moveTo>
                  <a:cubicBezTo>
                    <a:pt x="1770" y="1"/>
                    <a:pt x="1297" y="179"/>
                    <a:pt x="904" y="545"/>
                  </a:cubicBezTo>
                  <a:cubicBezTo>
                    <a:pt x="81" y="1308"/>
                    <a:pt x="0" y="2572"/>
                    <a:pt x="743" y="3415"/>
                  </a:cubicBezTo>
                  <a:cubicBezTo>
                    <a:pt x="1157" y="3897"/>
                    <a:pt x="1734" y="4141"/>
                    <a:pt x="2312" y="4141"/>
                  </a:cubicBezTo>
                  <a:cubicBezTo>
                    <a:pt x="2771" y="4141"/>
                    <a:pt x="3232" y="3987"/>
                    <a:pt x="3613" y="3676"/>
                  </a:cubicBezTo>
                  <a:cubicBezTo>
                    <a:pt x="4517" y="2954"/>
                    <a:pt x="4617" y="1609"/>
                    <a:pt x="3814" y="746"/>
                  </a:cubicBezTo>
                  <a:cubicBezTo>
                    <a:pt x="3377" y="255"/>
                    <a:pt x="2810" y="1"/>
                    <a:pt x="2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01;p37"/>
            <p:cNvSpPr/>
            <p:nvPr/>
          </p:nvSpPr>
          <p:spPr>
            <a:xfrm>
              <a:off x="4827125" y="968475"/>
              <a:ext cx="139025" cy="104150"/>
            </a:xfrm>
            <a:custGeom>
              <a:avLst/>
              <a:gdLst/>
              <a:ahLst/>
              <a:cxnLst/>
              <a:rect l="l" t="t" r="r" b="b"/>
              <a:pathLst>
                <a:path w="5561" h="4166" extrusionOk="0">
                  <a:moveTo>
                    <a:pt x="2781" y="1"/>
                  </a:moveTo>
                  <a:cubicBezTo>
                    <a:pt x="2249" y="1"/>
                    <a:pt x="1717" y="211"/>
                    <a:pt x="1325" y="633"/>
                  </a:cubicBezTo>
                  <a:cubicBezTo>
                    <a:pt x="1" y="1917"/>
                    <a:pt x="924" y="4165"/>
                    <a:pt x="2791" y="4165"/>
                  </a:cubicBezTo>
                  <a:cubicBezTo>
                    <a:pt x="4637" y="4165"/>
                    <a:pt x="5561" y="1917"/>
                    <a:pt x="4236" y="633"/>
                  </a:cubicBezTo>
                  <a:cubicBezTo>
                    <a:pt x="3844" y="211"/>
                    <a:pt x="3312" y="1"/>
                    <a:pt x="2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02;p37"/>
            <p:cNvSpPr/>
            <p:nvPr/>
          </p:nvSpPr>
          <p:spPr>
            <a:xfrm>
              <a:off x="519272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2" y="1"/>
                  </a:moveTo>
                  <a:cubicBezTo>
                    <a:pt x="2207" y="1"/>
                    <a:pt x="1664" y="222"/>
                    <a:pt x="1274" y="664"/>
                  </a:cubicBezTo>
                  <a:cubicBezTo>
                    <a:pt x="0" y="1977"/>
                    <a:pt x="935" y="4157"/>
                    <a:pt x="2749" y="4157"/>
                  </a:cubicBezTo>
                  <a:cubicBezTo>
                    <a:pt x="2766" y="4157"/>
                    <a:pt x="2782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03;p37"/>
            <p:cNvSpPr/>
            <p:nvPr/>
          </p:nvSpPr>
          <p:spPr>
            <a:xfrm>
              <a:off x="5193000" y="9686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5"/>
                    <a:pt x="1222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6" y="4177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3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04;p37"/>
            <p:cNvSpPr/>
            <p:nvPr/>
          </p:nvSpPr>
          <p:spPr>
            <a:xfrm>
              <a:off x="5557375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05;p37"/>
            <p:cNvSpPr/>
            <p:nvPr/>
          </p:nvSpPr>
          <p:spPr>
            <a:xfrm>
              <a:off x="4097150" y="238600"/>
              <a:ext cx="138875" cy="104425"/>
            </a:xfrm>
            <a:custGeom>
              <a:avLst/>
              <a:gdLst/>
              <a:ahLst/>
              <a:cxnLst/>
              <a:rect l="l" t="t" r="r" b="b"/>
              <a:pathLst>
                <a:path w="5555" h="4177" extrusionOk="0">
                  <a:moveTo>
                    <a:pt x="2780" y="1"/>
                  </a:moveTo>
                  <a:cubicBezTo>
                    <a:pt x="950" y="1"/>
                    <a:pt x="1" y="2215"/>
                    <a:pt x="1300" y="3534"/>
                  </a:cubicBezTo>
                  <a:cubicBezTo>
                    <a:pt x="1696" y="3960"/>
                    <a:pt x="2236" y="4176"/>
                    <a:pt x="2777" y="4176"/>
                  </a:cubicBezTo>
                  <a:cubicBezTo>
                    <a:pt x="3305" y="4176"/>
                    <a:pt x="3834" y="3970"/>
                    <a:pt x="4230" y="3554"/>
                  </a:cubicBezTo>
                  <a:cubicBezTo>
                    <a:pt x="5555" y="2269"/>
                    <a:pt x="4652" y="21"/>
                    <a:pt x="2805" y="1"/>
                  </a:cubicBezTo>
                  <a:cubicBezTo>
                    <a:pt x="2797" y="1"/>
                    <a:pt x="2789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06;p37"/>
            <p:cNvSpPr/>
            <p:nvPr/>
          </p:nvSpPr>
          <p:spPr>
            <a:xfrm>
              <a:off x="4097525" y="603300"/>
              <a:ext cx="137950" cy="104575"/>
            </a:xfrm>
            <a:custGeom>
              <a:avLst/>
              <a:gdLst/>
              <a:ahLst/>
              <a:cxnLst/>
              <a:rect l="l" t="t" r="r" b="b"/>
              <a:pathLst>
                <a:path w="5518" h="4183" extrusionOk="0">
                  <a:moveTo>
                    <a:pt x="2766" y="1"/>
                  </a:moveTo>
                  <a:cubicBezTo>
                    <a:pt x="2260" y="1"/>
                    <a:pt x="1754" y="188"/>
                    <a:pt x="1365" y="567"/>
                  </a:cubicBezTo>
                  <a:cubicBezTo>
                    <a:pt x="0" y="1812"/>
                    <a:pt x="823" y="4100"/>
                    <a:pt x="2690" y="4180"/>
                  </a:cubicBezTo>
                  <a:cubicBezTo>
                    <a:pt x="2723" y="4182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8"/>
                  </a:cubicBezTo>
                  <a:cubicBezTo>
                    <a:pt x="3894" y="233"/>
                    <a:pt x="3330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07;p37"/>
            <p:cNvSpPr/>
            <p:nvPr/>
          </p:nvSpPr>
          <p:spPr>
            <a:xfrm>
              <a:off x="4462475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9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09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08;p37"/>
            <p:cNvSpPr/>
            <p:nvPr/>
          </p:nvSpPr>
          <p:spPr>
            <a:xfrm>
              <a:off x="4827625" y="17008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09;p37"/>
            <p:cNvSpPr/>
            <p:nvPr/>
          </p:nvSpPr>
          <p:spPr>
            <a:xfrm>
              <a:off x="5203475" y="1335525"/>
              <a:ext cx="110600" cy="103700"/>
            </a:xfrm>
            <a:custGeom>
              <a:avLst/>
              <a:gdLst/>
              <a:ahLst/>
              <a:cxnLst/>
              <a:rect l="l" t="t" r="r" b="b"/>
              <a:pathLst>
                <a:path w="4424" h="4148" extrusionOk="0">
                  <a:moveTo>
                    <a:pt x="2314" y="0"/>
                  </a:moveTo>
                  <a:cubicBezTo>
                    <a:pt x="1822" y="0"/>
                    <a:pt x="1319" y="180"/>
                    <a:pt x="904" y="583"/>
                  </a:cubicBezTo>
                  <a:cubicBezTo>
                    <a:pt x="41" y="1346"/>
                    <a:pt x="1" y="2691"/>
                    <a:pt x="823" y="3494"/>
                  </a:cubicBezTo>
                  <a:cubicBezTo>
                    <a:pt x="1255" y="3945"/>
                    <a:pt x="1795" y="4148"/>
                    <a:pt x="2323" y="4148"/>
                  </a:cubicBezTo>
                  <a:cubicBezTo>
                    <a:pt x="3369" y="4148"/>
                    <a:pt x="4370" y="3355"/>
                    <a:pt x="4396" y="2129"/>
                  </a:cubicBezTo>
                  <a:cubicBezTo>
                    <a:pt x="4424" y="861"/>
                    <a:pt x="3392" y="0"/>
                    <a:pt x="2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10;p37"/>
            <p:cNvSpPr/>
            <p:nvPr/>
          </p:nvSpPr>
          <p:spPr>
            <a:xfrm>
              <a:off x="4097025" y="2795075"/>
              <a:ext cx="139000" cy="104600"/>
            </a:xfrm>
            <a:custGeom>
              <a:avLst/>
              <a:gdLst/>
              <a:ahLst/>
              <a:cxnLst/>
              <a:rect l="l" t="t" r="r" b="b"/>
              <a:pathLst>
                <a:path w="5560" h="4184" extrusionOk="0">
                  <a:moveTo>
                    <a:pt x="2781" y="1"/>
                  </a:moveTo>
                  <a:cubicBezTo>
                    <a:pt x="2252" y="1"/>
                    <a:pt x="1724" y="211"/>
                    <a:pt x="1325" y="630"/>
                  </a:cubicBezTo>
                  <a:cubicBezTo>
                    <a:pt x="0" y="1935"/>
                    <a:pt x="923" y="4163"/>
                    <a:pt x="2770" y="4183"/>
                  </a:cubicBezTo>
                  <a:cubicBezTo>
                    <a:pt x="4617" y="4183"/>
                    <a:pt x="5560" y="1955"/>
                    <a:pt x="4255" y="650"/>
                  </a:cubicBezTo>
                  <a:cubicBezTo>
                    <a:pt x="3852" y="216"/>
                    <a:pt x="3316" y="1"/>
                    <a:pt x="2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11;p37"/>
            <p:cNvSpPr/>
            <p:nvPr/>
          </p:nvSpPr>
          <p:spPr>
            <a:xfrm>
              <a:off x="4462325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0" y="0"/>
                  </a:moveTo>
                  <a:cubicBezTo>
                    <a:pt x="2238" y="0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07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12;p37"/>
            <p:cNvSpPr/>
            <p:nvPr/>
          </p:nvSpPr>
          <p:spPr>
            <a:xfrm>
              <a:off x="4844500" y="206590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24"/>
                    <a:pt x="1049" y="4134"/>
                    <a:pt x="2099" y="4134"/>
                  </a:cubicBezTo>
                  <a:cubicBezTo>
                    <a:pt x="2614" y="4134"/>
                    <a:pt x="3138" y="3939"/>
                    <a:pt x="3561" y="3503"/>
                  </a:cubicBezTo>
                  <a:cubicBezTo>
                    <a:pt x="4404" y="2700"/>
                    <a:pt x="4384" y="135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13;p37"/>
            <p:cNvSpPr/>
            <p:nvPr/>
          </p:nvSpPr>
          <p:spPr>
            <a:xfrm>
              <a:off x="520397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7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14;p37"/>
            <p:cNvSpPr/>
            <p:nvPr/>
          </p:nvSpPr>
          <p:spPr>
            <a:xfrm>
              <a:off x="5557525" y="1335525"/>
              <a:ext cx="138225" cy="104350"/>
            </a:xfrm>
            <a:custGeom>
              <a:avLst/>
              <a:gdLst/>
              <a:ahLst/>
              <a:cxnLst/>
              <a:rect l="l" t="t" r="r" b="b"/>
              <a:pathLst>
                <a:path w="552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15;p37"/>
            <p:cNvSpPr/>
            <p:nvPr/>
          </p:nvSpPr>
          <p:spPr>
            <a:xfrm>
              <a:off x="446232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17"/>
                    <a:pt x="924" y="4165"/>
                    <a:pt x="2770" y="4165"/>
                  </a:cubicBezTo>
                  <a:cubicBezTo>
                    <a:pt x="4617" y="4165"/>
                    <a:pt x="5520" y="191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16;p37"/>
            <p:cNvSpPr/>
            <p:nvPr/>
          </p:nvSpPr>
          <p:spPr>
            <a:xfrm>
              <a:off x="482762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17;p37"/>
            <p:cNvSpPr/>
            <p:nvPr/>
          </p:nvSpPr>
          <p:spPr>
            <a:xfrm>
              <a:off x="5192425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24" y="4099"/>
                    <a:pt x="2670" y="4180"/>
                  </a:cubicBezTo>
                  <a:cubicBezTo>
                    <a:pt x="2695" y="4180"/>
                    <a:pt x="2720" y="4181"/>
                    <a:pt x="2745" y="4181"/>
                  </a:cubicBezTo>
                  <a:cubicBezTo>
                    <a:pt x="4544" y="4181"/>
                    <a:pt x="5524" y="2033"/>
                    <a:pt x="4296" y="687"/>
                  </a:cubicBezTo>
                  <a:cubicBezTo>
                    <a:pt x="3894" y="232"/>
                    <a:pt x="3331" y="0"/>
                    <a:pt x="2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18;p37"/>
            <p:cNvSpPr/>
            <p:nvPr/>
          </p:nvSpPr>
          <p:spPr>
            <a:xfrm>
              <a:off x="5557375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9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19;p37"/>
            <p:cNvSpPr/>
            <p:nvPr/>
          </p:nvSpPr>
          <p:spPr>
            <a:xfrm>
              <a:off x="4827125" y="2795025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20;p37"/>
            <p:cNvSpPr/>
            <p:nvPr/>
          </p:nvSpPr>
          <p:spPr>
            <a:xfrm>
              <a:off x="519272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4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21;p37"/>
            <p:cNvSpPr/>
            <p:nvPr/>
          </p:nvSpPr>
          <p:spPr>
            <a:xfrm>
              <a:off x="555725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38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22;p37"/>
            <p:cNvSpPr/>
            <p:nvPr/>
          </p:nvSpPr>
          <p:spPr>
            <a:xfrm>
              <a:off x="5193000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23;p37"/>
            <p:cNvSpPr/>
            <p:nvPr/>
          </p:nvSpPr>
          <p:spPr>
            <a:xfrm>
              <a:off x="5557250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49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24;p37"/>
            <p:cNvSpPr/>
            <p:nvPr/>
          </p:nvSpPr>
          <p:spPr>
            <a:xfrm>
              <a:off x="5557525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25;p37"/>
            <p:cNvSpPr/>
            <p:nvPr/>
          </p:nvSpPr>
          <p:spPr>
            <a:xfrm>
              <a:off x="410705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0"/>
                  </a:moveTo>
                  <a:cubicBezTo>
                    <a:pt x="1893" y="0"/>
                    <a:pt x="1424" y="174"/>
                    <a:pt x="1024" y="528"/>
                  </a:cubicBezTo>
                  <a:cubicBezTo>
                    <a:pt x="121" y="1271"/>
                    <a:pt x="1" y="2615"/>
                    <a:pt x="763" y="3499"/>
                  </a:cubicBezTo>
                  <a:cubicBezTo>
                    <a:pt x="1183" y="3972"/>
                    <a:pt x="1763" y="4214"/>
                    <a:pt x="2345" y="4214"/>
                  </a:cubicBezTo>
                  <a:cubicBezTo>
                    <a:pt x="2849" y="4214"/>
                    <a:pt x="3353" y="4032"/>
                    <a:pt x="3754" y="3659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4"/>
                    <a:pt x="2933" y="0"/>
                    <a:pt x="2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26;p37"/>
            <p:cNvSpPr/>
            <p:nvPr/>
          </p:nvSpPr>
          <p:spPr>
            <a:xfrm>
              <a:off x="4108550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6" y="1"/>
                  </a:moveTo>
                  <a:cubicBezTo>
                    <a:pt x="1803" y="1"/>
                    <a:pt x="1300" y="178"/>
                    <a:pt x="884" y="575"/>
                  </a:cubicBezTo>
                  <a:cubicBezTo>
                    <a:pt x="21" y="1358"/>
                    <a:pt x="1" y="2703"/>
                    <a:pt x="844" y="3506"/>
                  </a:cubicBezTo>
                  <a:cubicBezTo>
                    <a:pt x="1262" y="3944"/>
                    <a:pt x="1788" y="4141"/>
                    <a:pt x="2306" y="4141"/>
                  </a:cubicBezTo>
                  <a:cubicBezTo>
                    <a:pt x="3352" y="4141"/>
                    <a:pt x="4363" y="3337"/>
                    <a:pt x="4376" y="2101"/>
                  </a:cubicBezTo>
                  <a:cubicBezTo>
                    <a:pt x="4404" y="848"/>
                    <a:pt x="3374" y="1"/>
                    <a:pt x="2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27;p37"/>
            <p:cNvSpPr/>
            <p:nvPr/>
          </p:nvSpPr>
          <p:spPr>
            <a:xfrm>
              <a:off x="4479875" y="1335700"/>
              <a:ext cx="109925" cy="103600"/>
            </a:xfrm>
            <a:custGeom>
              <a:avLst/>
              <a:gdLst/>
              <a:ahLst/>
              <a:cxnLst/>
              <a:rect l="l" t="t" r="r" b="b"/>
              <a:pathLst>
                <a:path w="4397" h="4144" extrusionOk="0">
                  <a:moveTo>
                    <a:pt x="2092" y="1"/>
                  </a:moveTo>
                  <a:cubicBezTo>
                    <a:pt x="1031" y="1"/>
                    <a:pt x="14" y="817"/>
                    <a:pt x="1" y="2062"/>
                  </a:cubicBezTo>
                  <a:cubicBezTo>
                    <a:pt x="1" y="3316"/>
                    <a:pt x="1019" y="4144"/>
                    <a:pt x="2081" y="4144"/>
                  </a:cubicBezTo>
                  <a:cubicBezTo>
                    <a:pt x="2583" y="4144"/>
                    <a:pt x="3095" y="3959"/>
                    <a:pt x="3513" y="3547"/>
                  </a:cubicBezTo>
                  <a:cubicBezTo>
                    <a:pt x="4377" y="2764"/>
                    <a:pt x="4397" y="1419"/>
                    <a:pt x="3554" y="616"/>
                  </a:cubicBezTo>
                  <a:cubicBezTo>
                    <a:pt x="3128" y="191"/>
                    <a:pt x="2605" y="1"/>
                    <a:pt x="2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8;p37"/>
            <p:cNvSpPr/>
            <p:nvPr/>
          </p:nvSpPr>
          <p:spPr>
            <a:xfrm>
              <a:off x="4108550" y="2065500"/>
              <a:ext cx="109775" cy="103725"/>
            </a:xfrm>
            <a:custGeom>
              <a:avLst/>
              <a:gdLst/>
              <a:ahLst/>
              <a:cxnLst/>
              <a:rect l="l" t="t" r="r" b="b"/>
              <a:pathLst>
                <a:path w="4391" h="4149" extrusionOk="0">
                  <a:moveTo>
                    <a:pt x="2289" y="1"/>
                  </a:moveTo>
                  <a:cubicBezTo>
                    <a:pt x="1791" y="1"/>
                    <a:pt x="1283" y="182"/>
                    <a:pt x="864" y="589"/>
                  </a:cubicBezTo>
                  <a:cubicBezTo>
                    <a:pt x="21" y="1372"/>
                    <a:pt x="1" y="2716"/>
                    <a:pt x="844" y="3519"/>
                  </a:cubicBezTo>
                  <a:cubicBezTo>
                    <a:pt x="1266" y="3954"/>
                    <a:pt x="1789" y="4149"/>
                    <a:pt x="2303" y="4149"/>
                  </a:cubicBezTo>
                  <a:cubicBezTo>
                    <a:pt x="3354" y="4149"/>
                    <a:pt x="4363" y="3334"/>
                    <a:pt x="4376" y="2094"/>
                  </a:cubicBezTo>
                  <a:cubicBezTo>
                    <a:pt x="4390" y="846"/>
                    <a:pt x="3363" y="1"/>
                    <a:pt x="2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9;p37"/>
            <p:cNvSpPr/>
            <p:nvPr/>
          </p:nvSpPr>
          <p:spPr>
            <a:xfrm>
              <a:off x="4462750" y="1700325"/>
              <a:ext cx="138100" cy="104700"/>
            </a:xfrm>
            <a:custGeom>
              <a:avLst/>
              <a:gdLst/>
              <a:ahLst/>
              <a:cxnLst/>
              <a:rect l="l" t="t" r="r" b="b"/>
              <a:pathLst>
                <a:path w="5524" h="4188" extrusionOk="0">
                  <a:moveTo>
                    <a:pt x="2759" y="0"/>
                  </a:moveTo>
                  <a:cubicBezTo>
                    <a:pt x="960" y="0"/>
                    <a:pt x="0" y="2147"/>
                    <a:pt x="1228" y="3494"/>
                  </a:cubicBezTo>
                  <a:cubicBezTo>
                    <a:pt x="1627" y="3956"/>
                    <a:pt x="2187" y="4188"/>
                    <a:pt x="2747" y="4188"/>
                  </a:cubicBezTo>
                  <a:cubicBezTo>
                    <a:pt x="3256" y="4188"/>
                    <a:pt x="3766" y="3997"/>
                    <a:pt x="4158" y="3614"/>
                  </a:cubicBezTo>
                  <a:cubicBezTo>
                    <a:pt x="5523" y="2350"/>
                    <a:pt x="4680" y="82"/>
                    <a:pt x="2834" y="1"/>
                  </a:cubicBezTo>
                  <a:cubicBezTo>
                    <a:pt x="2809" y="1"/>
                    <a:pt x="2784" y="0"/>
                    <a:pt x="27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30;p37"/>
            <p:cNvSpPr/>
            <p:nvPr/>
          </p:nvSpPr>
          <p:spPr>
            <a:xfrm>
              <a:off x="482712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5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2" y="4180"/>
                    <a:pt x="3844" y="3964"/>
                    <a:pt x="4236" y="3533"/>
                  </a:cubicBezTo>
                  <a:cubicBezTo>
                    <a:pt x="5540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31;p37"/>
            <p:cNvSpPr/>
            <p:nvPr/>
          </p:nvSpPr>
          <p:spPr>
            <a:xfrm>
              <a:off x="4097525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7" y="4177"/>
                  </a:cubicBezTo>
                  <a:cubicBezTo>
                    <a:pt x="4571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32;p37"/>
            <p:cNvSpPr/>
            <p:nvPr/>
          </p:nvSpPr>
          <p:spPr>
            <a:xfrm>
              <a:off x="447955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8" y="0"/>
                    <a:pt x="27" y="804"/>
                    <a:pt x="14" y="2040"/>
                  </a:cubicBezTo>
                  <a:cubicBezTo>
                    <a:pt x="0" y="3299"/>
                    <a:pt x="1022" y="4138"/>
                    <a:pt x="2093" y="4138"/>
                  </a:cubicBezTo>
                  <a:cubicBezTo>
                    <a:pt x="2593" y="4138"/>
                    <a:pt x="3105" y="3954"/>
                    <a:pt x="3526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33;p37"/>
            <p:cNvSpPr/>
            <p:nvPr/>
          </p:nvSpPr>
          <p:spPr>
            <a:xfrm>
              <a:off x="5922550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34;p37"/>
            <p:cNvSpPr/>
            <p:nvPr/>
          </p:nvSpPr>
          <p:spPr>
            <a:xfrm>
              <a:off x="6288000" y="243045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50" y="1"/>
                    <a:pt x="1" y="2195"/>
                    <a:pt x="1279" y="3513"/>
                  </a:cubicBezTo>
                  <a:cubicBezTo>
                    <a:pt x="1670" y="3955"/>
                    <a:pt x="2213" y="4176"/>
                    <a:pt x="2760" y="4176"/>
                  </a:cubicBezTo>
                  <a:cubicBezTo>
                    <a:pt x="3282" y="4176"/>
                    <a:pt x="3808" y="3975"/>
                    <a:pt x="4210" y="3574"/>
                  </a:cubicBezTo>
                  <a:cubicBezTo>
                    <a:pt x="5535" y="2289"/>
                    <a:pt x="4651" y="41"/>
                    <a:pt x="2805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35;p37"/>
            <p:cNvSpPr/>
            <p:nvPr/>
          </p:nvSpPr>
          <p:spPr>
            <a:xfrm>
              <a:off x="6287850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2"/>
                  </a:cubicBezTo>
                  <a:cubicBezTo>
                    <a:pt x="3824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36;p37"/>
            <p:cNvSpPr/>
            <p:nvPr/>
          </p:nvSpPr>
          <p:spPr>
            <a:xfrm>
              <a:off x="5932575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5" y="528"/>
                  </a:cubicBezTo>
                  <a:cubicBezTo>
                    <a:pt x="10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37;p37"/>
            <p:cNvSpPr/>
            <p:nvPr/>
          </p:nvSpPr>
          <p:spPr>
            <a:xfrm>
              <a:off x="5922825" y="1700325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70" y="1"/>
                  </a:moveTo>
                  <a:cubicBezTo>
                    <a:pt x="956" y="1"/>
                    <a:pt x="1" y="2201"/>
                    <a:pt x="1274" y="3514"/>
                  </a:cubicBezTo>
                  <a:cubicBezTo>
                    <a:pt x="1675" y="3956"/>
                    <a:pt x="2223" y="4177"/>
                    <a:pt x="2770" y="4177"/>
                  </a:cubicBezTo>
                  <a:cubicBezTo>
                    <a:pt x="3292" y="4177"/>
                    <a:pt x="3813" y="3976"/>
                    <a:pt x="4205" y="3574"/>
                  </a:cubicBezTo>
                  <a:cubicBezTo>
                    <a:pt x="5529" y="2290"/>
                    <a:pt x="4666" y="41"/>
                    <a:pt x="2820" y="1"/>
                  </a:cubicBezTo>
                  <a:cubicBezTo>
                    <a:pt x="2803" y="1"/>
                    <a:pt x="2787" y="1"/>
                    <a:pt x="2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38;p37"/>
            <p:cNvSpPr/>
            <p:nvPr/>
          </p:nvSpPr>
          <p:spPr>
            <a:xfrm>
              <a:off x="592270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0" y="1"/>
                  </a:moveTo>
                  <a:cubicBezTo>
                    <a:pt x="929" y="1"/>
                    <a:pt x="0" y="2214"/>
                    <a:pt x="1299" y="3513"/>
                  </a:cubicBezTo>
                  <a:cubicBezTo>
                    <a:pt x="1697" y="3952"/>
                    <a:pt x="2241" y="4173"/>
                    <a:pt x="2785" y="4173"/>
                  </a:cubicBezTo>
                  <a:cubicBezTo>
                    <a:pt x="3310" y="4173"/>
                    <a:pt x="3835" y="3967"/>
                    <a:pt x="4230" y="3553"/>
                  </a:cubicBezTo>
                  <a:cubicBezTo>
                    <a:pt x="5534" y="2269"/>
                    <a:pt x="4631" y="21"/>
                    <a:pt x="2784" y="1"/>
                  </a:cubicBezTo>
                  <a:cubicBezTo>
                    <a:pt x="2776" y="1"/>
                    <a:pt x="2768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39;p37"/>
            <p:cNvSpPr/>
            <p:nvPr/>
          </p:nvSpPr>
          <p:spPr>
            <a:xfrm>
              <a:off x="6299900" y="172442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542" y="1"/>
                  </a:moveTo>
                  <a:lnTo>
                    <a:pt x="542" y="1"/>
                  </a:lnTo>
                  <a:cubicBezTo>
                    <a:pt x="0" y="784"/>
                    <a:pt x="101" y="1847"/>
                    <a:pt x="763" y="2530"/>
                  </a:cubicBezTo>
                  <a:cubicBezTo>
                    <a:pt x="1064" y="2851"/>
                    <a:pt x="1466" y="3072"/>
                    <a:pt x="1907" y="3172"/>
                  </a:cubicBezTo>
                  <a:cubicBezTo>
                    <a:pt x="1466" y="2108"/>
                    <a:pt x="1004" y="1045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40;p37"/>
            <p:cNvSpPr/>
            <p:nvPr/>
          </p:nvSpPr>
          <p:spPr>
            <a:xfrm>
              <a:off x="5923050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6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1" y="1826"/>
                    <a:pt x="823" y="4094"/>
                    <a:pt x="2670" y="4175"/>
                  </a:cubicBezTo>
                  <a:cubicBezTo>
                    <a:pt x="2703" y="4176"/>
                    <a:pt x="2735" y="4177"/>
                    <a:pt x="2768" y="4177"/>
                  </a:cubicBezTo>
                  <a:cubicBezTo>
                    <a:pt x="4552" y="4177"/>
                    <a:pt x="5518" y="2023"/>
                    <a:pt x="4276" y="702"/>
                  </a:cubicBezTo>
                  <a:cubicBezTo>
                    <a:pt x="3885" y="237"/>
                    <a:pt x="3327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41;p37"/>
            <p:cNvSpPr/>
            <p:nvPr/>
          </p:nvSpPr>
          <p:spPr>
            <a:xfrm>
              <a:off x="6287350" y="2065075"/>
              <a:ext cx="138375" cy="104475"/>
            </a:xfrm>
            <a:custGeom>
              <a:avLst/>
              <a:gdLst/>
              <a:ahLst/>
              <a:cxnLst/>
              <a:rect l="l" t="t" r="r" b="b"/>
              <a:pathLst>
                <a:path w="5535" h="4179" extrusionOk="0">
                  <a:moveTo>
                    <a:pt x="2780" y="1"/>
                  </a:moveTo>
                  <a:cubicBezTo>
                    <a:pt x="2260" y="1"/>
                    <a:pt x="1740" y="202"/>
                    <a:pt x="1345" y="606"/>
                  </a:cubicBezTo>
                  <a:cubicBezTo>
                    <a:pt x="1" y="1890"/>
                    <a:pt x="884" y="4138"/>
                    <a:pt x="2751" y="4179"/>
                  </a:cubicBezTo>
                  <a:cubicBezTo>
                    <a:pt x="2759" y="4179"/>
                    <a:pt x="2767" y="4179"/>
                    <a:pt x="2775" y="4179"/>
                  </a:cubicBezTo>
                  <a:cubicBezTo>
                    <a:pt x="4606" y="4179"/>
                    <a:pt x="5535" y="1965"/>
                    <a:pt x="4256" y="646"/>
                  </a:cubicBezTo>
                  <a:cubicBezTo>
                    <a:pt x="3857" y="217"/>
                    <a:pt x="3319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42;p37"/>
            <p:cNvSpPr/>
            <p:nvPr/>
          </p:nvSpPr>
          <p:spPr>
            <a:xfrm>
              <a:off x="1174050" y="352312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3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3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43;p37"/>
            <p:cNvSpPr/>
            <p:nvPr/>
          </p:nvSpPr>
          <p:spPr>
            <a:xfrm>
              <a:off x="153927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40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814" y="2"/>
                  </a:cubicBezTo>
                  <a:cubicBezTo>
                    <a:pt x="2789" y="1"/>
                    <a:pt x="2765" y="1"/>
                    <a:pt x="2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44;p37"/>
            <p:cNvSpPr/>
            <p:nvPr/>
          </p:nvSpPr>
          <p:spPr>
            <a:xfrm>
              <a:off x="1252825" y="3889175"/>
              <a:ext cx="48200" cy="79825"/>
            </a:xfrm>
            <a:custGeom>
              <a:avLst/>
              <a:gdLst/>
              <a:ahLst/>
              <a:cxnLst/>
              <a:rect l="l" t="t" r="r" b="b"/>
              <a:pathLst>
                <a:path w="192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1065"/>
                    <a:pt x="884" y="2128"/>
                    <a:pt x="1366" y="3192"/>
                  </a:cubicBezTo>
                  <a:cubicBezTo>
                    <a:pt x="1928" y="2369"/>
                    <a:pt x="1787" y="1245"/>
                    <a:pt x="1065" y="583"/>
                  </a:cubicBezTo>
                  <a:cubicBezTo>
                    <a:pt x="764" y="282"/>
                    <a:pt x="402" y="8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45;p37"/>
            <p:cNvSpPr/>
            <p:nvPr/>
          </p:nvSpPr>
          <p:spPr>
            <a:xfrm>
              <a:off x="1550400" y="3523825"/>
              <a:ext cx="114925" cy="103675"/>
            </a:xfrm>
            <a:custGeom>
              <a:avLst/>
              <a:gdLst/>
              <a:ahLst/>
              <a:cxnLst/>
              <a:rect l="l" t="t" r="r" b="b"/>
              <a:pathLst>
                <a:path w="4597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6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8" y="1"/>
                    <a:pt x="2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46;p37"/>
            <p:cNvSpPr/>
            <p:nvPr/>
          </p:nvSpPr>
          <p:spPr>
            <a:xfrm>
              <a:off x="1903950" y="31585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4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47;p37"/>
            <p:cNvSpPr/>
            <p:nvPr/>
          </p:nvSpPr>
          <p:spPr>
            <a:xfrm>
              <a:off x="1538850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5" y="192"/>
                    <a:pt x="1366" y="582"/>
                  </a:cubicBezTo>
                  <a:cubicBezTo>
                    <a:pt x="1" y="1826"/>
                    <a:pt x="844" y="4094"/>
                    <a:pt x="2690" y="4175"/>
                  </a:cubicBezTo>
                  <a:cubicBezTo>
                    <a:pt x="2724" y="4176"/>
                    <a:pt x="2756" y="4177"/>
                    <a:pt x="2789" y="4177"/>
                  </a:cubicBezTo>
                  <a:cubicBezTo>
                    <a:pt x="4572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48;p37"/>
            <p:cNvSpPr/>
            <p:nvPr/>
          </p:nvSpPr>
          <p:spPr>
            <a:xfrm>
              <a:off x="1903950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49;p37"/>
            <p:cNvSpPr/>
            <p:nvPr/>
          </p:nvSpPr>
          <p:spPr>
            <a:xfrm>
              <a:off x="1539000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79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50;p37"/>
            <p:cNvSpPr/>
            <p:nvPr/>
          </p:nvSpPr>
          <p:spPr>
            <a:xfrm>
              <a:off x="1903675" y="3888175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51;p37"/>
            <p:cNvSpPr/>
            <p:nvPr/>
          </p:nvSpPr>
          <p:spPr>
            <a:xfrm>
              <a:off x="1903675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5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6" y="4186"/>
                    <a:pt x="2763" y="4186"/>
                    <a:pt x="2779" y="4186"/>
                  </a:cubicBezTo>
                  <a:cubicBezTo>
                    <a:pt x="4594" y="4186"/>
                    <a:pt x="5548" y="2006"/>
                    <a:pt x="4275" y="673"/>
                  </a:cubicBezTo>
                  <a:cubicBezTo>
                    <a:pt x="3880" y="226"/>
                    <a:pt x="3329" y="0"/>
                    <a:pt x="2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52;p37"/>
            <p:cNvSpPr/>
            <p:nvPr/>
          </p:nvSpPr>
          <p:spPr>
            <a:xfrm>
              <a:off x="1903800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53;p37"/>
            <p:cNvSpPr/>
            <p:nvPr/>
          </p:nvSpPr>
          <p:spPr>
            <a:xfrm>
              <a:off x="1173550" y="3158325"/>
              <a:ext cx="138875" cy="104150"/>
            </a:xfrm>
            <a:custGeom>
              <a:avLst/>
              <a:gdLst/>
              <a:ahLst/>
              <a:cxnLst/>
              <a:rect l="l" t="t" r="r" b="b"/>
              <a:pathLst>
                <a:path w="5555" h="4166" extrusionOk="0">
                  <a:moveTo>
                    <a:pt x="2791" y="0"/>
                  </a:moveTo>
                  <a:cubicBezTo>
                    <a:pt x="2259" y="0"/>
                    <a:pt x="1727" y="211"/>
                    <a:pt x="1325" y="632"/>
                  </a:cubicBezTo>
                  <a:cubicBezTo>
                    <a:pt x="1" y="1917"/>
                    <a:pt x="924" y="4165"/>
                    <a:pt x="2770" y="4165"/>
                  </a:cubicBezTo>
                  <a:cubicBezTo>
                    <a:pt x="2779" y="4165"/>
                    <a:pt x="2787" y="4165"/>
                    <a:pt x="2795" y="4165"/>
                  </a:cubicBezTo>
                  <a:cubicBezTo>
                    <a:pt x="4625" y="4165"/>
                    <a:pt x="5555" y="1931"/>
                    <a:pt x="4256" y="632"/>
                  </a:cubicBezTo>
                  <a:cubicBezTo>
                    <a:pt x="3854" y="211"/>
                    <a:pt x="3322" y="0"/>
                    <a:pt x="2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54;p37"/>
            <p:cNvSpPr/>
            <p:nvPr/>
          </p:nvSpPr>
          <p:spPr>
            <a:xfrm>
              <a:off x="2999075" y="35238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55;p37"/>
            <p:cNvSpPr/>
            <p:nvPr/>
          </p:nvSpPr>
          <p:spPr>
            <a:xfrm>
              <a:off x="336482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0" y="1"/>
                  </a:moveTo>
                  <a:cubicBezTo>
                    <a:pt x="921" y="1"/>
                    <a:pt x="0" y="2168"/>
                    <a:pt x="1248" y="3495"/>
                  </a:cubicBezTo>
                  <a:cubicBezTo>
                    <a:pt x="1653" y="3942"/>
                    <a:pt x="2209" y="4168"/>
                    <a:pt x="2763" y="4168"/>
                  </a:cubicBezTo>
                  <a:cubicBezTo>
                    <a:pt x="3278" y="4168"/>
                    <a:pt x="3791" y="3972"/>
                    <a:pt x="4178" y="3575"/>
                  </a:cubicBezTo>
                  <a:cubicBezTo>
                    <a:pt x="5523" y="2290"/>
                    <a:pt x="4640" y="42"/>
                    <a:pt x="2793" y="2"/>
                  </a:cubicBezTo>
                  <a:cubicBezTo>
                    <a:pt x="2769" y="1"/>
                    <a:pt x="2744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56;p37"/>
            <p:cNvSpPr/>
            <p:nvPr/>
          </p:nvSpPr>
          <p:spPr>
            <a:xfrm>
              <a:off x="2268975" y="46183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1" y="0"/>
                  </a:moveTo>
                  <a:cubicBezTo>
                    <a:pt x="2236" y="0"/>
                    <a:pt x="1712" y="206"/>
                    <a:pt x="1325" y="622"/>
                  </a:cubicBezTo>
                  <a:cubicBezTo>
                    <a:pt x="0" y="1927"/>
                    <a:pt x="924" y="4155"/>
                    <a:pt x="2770" y="4175"/>
                  </a:cubicBezTo>
                  <a:cubicBezTo>
                    <a:pt x="4617" y="4175"/>
                    <a:pt x="5540" y="1947"/>
                    <a:pt x="4236" y="642"/>
                  </a:cubicBezTo>
                  <a:cubicBezTo>
                    <a:pt x="3839" y="216"/>
                    <a:pt x="3300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57;p37"/>
            <p:cNvSpPr/>
            <p:nvPr/>
          </p:nvSpPr>
          <p:spPr>
            <a:xfrm>
              <a:off x="263427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8" y="1"/>
                  </a:moveTo>
                  <a:cubicBezTo>
                    <a:pt x="2248" y="1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6" y="4176"/>
                    <a:pt x="5535" y="1982"/>
                    <a:pt x="4256" y="663"/>
                  </a:cubicBezTo>
                  <a:cubicBezTo>
                    <a:pt x="3855" y="221"/>
                    <a:pt x="3312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58;p37"/>
            <p:cNvSpPr/>
            <p:nvPr/>
          </p:nvSpPr>
          <p:spPr>
            <a:xfrm>
              <a:off x="3016300" y="3888925"/>
              <a:ext cx="110275" cy="103625"/>
            </a:xfrm>
            <a:custGeom>
              <a:avLst/>
              <a:gdLst/>
              <a:ahLst/>
              <a:cxnLst/>
              <a:rect l="l" t="t" r="r" b="b"/>
              <a:pathLst>
                <a:path w="4411" h="4145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38"/>
                    <a:pt x="1055" y="4144"/>
                    <a:pt x="2108" y="4144"/>
                  </a:cubicBezTo>
                  <a:cubicBezTo>
                    <a:pt x="2622" y="4144"/>
                    <a:pt x="3145" y="3952"/>
                    <a:pt x="3567" y="3523"/>
                  </a:cubicBezTo>
                  <a:cubicBezTo>
                    <a:pt x="4410" y="2720"/>
                    <a:pt x="4390" y="137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59;p37"/>
            <p:cNvSpPr/>
            <p:nvPr/>
          </p:nvSpPr>
          <p:spPr>
            <a:xfrm>
              <a:off x="337592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5" y="182"/>
                    <a:pt x="904" y="544"/>
                  </a:cubicBezTo>
                  <a:cubicBezTo>
                    <a:pt x="61" y="1327"/>
                    <a:pt x="1" y="2632"/>
                    <a:pt x="784" y="3475"/>
                  </a:cubicBezTo>
                  <a:cubicBezTo>
                    <a:pt x="1186" y="3920"/>
                    <a:pt x="1745" y="4147"/>
                    <a:pt x="2307" y="4147"/>
                  </a:cubicBezTo>
                  <a:cubicBezTo>
                    <a:pt x="2810" y="4147"/>
                    <a:pt x="3316" y="3965"/>
                    <a:pt x="3714" y="3595"/>
                  </a:cubicBezTo>
                  <a:cubicBezTo>
                    <a:pt x="4537" y="2833"/>
                    <a:pt x="4597" y="1508"/>
                    <a:pt x="3835" y="665"/>
                  </a:cubicBezTo>
                  <a:cubicBezTo>
                    <a:pt x="3424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60;p37"/>
            <p:cNvSpPr/>
            <p:nvPr/>
          </p:nvSpPr>
          <p:spPr>
            <a:xfrm>
              <a:off x="3729475" y="31585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5" y="3955"/>
                    <a:pt x="2223" y="4176"/>
                    <a:pt x="2770" y="4176"/>
                  </a:cubicBezTo>
                  <a:cubicBezTo>
                    <a:pt x="3292" y="4176"/>
                    <a:pt x="3813" y="3976"/>
                    <a:pt x="4205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61;p37"/>
            <p:cNvSpPr/>
            <p:nvPr/>
          </p:nvSpPr>
          <p:spPr>
            <a:xfrm>
              <a:off x="263427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62;p37"/>
            <p:cNvSpPr/>
            <p:nvPr/>
          </p:nvSpPr>
          <p:spPr>
            <a:xfrm>
              <a:off x="299957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4" y="4047"/>
                    <a:pt x="2610" y="4168"/>
                  </a:cubicBezTo>
                  <a:cubicBezTo>
                    <a:pt x="2668" y="4172"/>
                    <a:pt x="2724" y="4174"/>
                    <a:pt x="2780" y="4174"/>
                  </a:cubicBezTo>
                  <a:cubicBezTo>
                    <a:pt x="4522" y="4174"/>
                    <a:pt x="5503" y="2097"/>
                    <a:pt x="4316" y="756"/>
                  </a:cubicBezTo>
                  <a:cubicBezTo>
                    <a:pt x="3880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463;p37"/>
            <p:cNvSpPr/>
            <p:nvPr/>
          </p:nvSpPr>
          <p:spPr>
            <a:xfrm>
              <a:off x="3364400" y="388820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0"/>
                  </a:moveTo>
                  <a:cubicBezTo>
                    <a:pt x="2262" y="0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0"/>
                    <a:pt x="2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464;p37"/>
            <p:cNvSpPr/>
            <p:nvPr/>
          </p:nvSpPr>
          <p:spPr>
            <a:xfrm>
              <a:off x="3729975" y="35233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1"/>
                  </a:moveTo>
                  <a:cubicBezTo>
                    <a:pt x="2201" y="1"/>
                    <a:pt x="1662" y="217"/>
                    <a:pt x="1274" y="646"/>
                  </a:cubicBezTo>
                  <a:cubicBezTo>
                    <a:pt x="1" y="1959"/>
                    <a:pt x="916" y="4159"/>
                    <a:pt x="2730" y="4159"/>
                  </a:cubicBezTo>
                  <a:cubicBezTo>
                    <a:pt x="2747" y="4159"/>
                    <a:pt x="2763" y="4159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1"/>
                    <a:pt x="27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465;p37"/>
            <p:cNvSpPr/>
            <p:nvPr/>
          </p:nvSpPr>
          <p:spPr>
            <a:xfrm>
              <a:off x="2999575" y="4618050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466;p37"/>
            <p:cNvSpPr/>
            <p:nvPr/>
          </p:nvSpPr>
          <p:spPr>
            <a:xfrm>
              <a:off x="336452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6" y="1"/>
                  </a:moveTo>
                  <a:cubicBezTo>
                    <a:pt x="2208" y="1"/>
                    <a:pt x="1660" y="221"/>
                    <a:pt x="126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467;p37"/>
            <p:cNvSpPr/>
            <p:nvPr/>
          </p:nvSpPr>
          <p:spPr>
            <a:xfrm>
              <a:off x="372920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468;p37"/>
            <p:cNvSpPr/>
            <p:nvPr/>
          </p:nvSpPr>
          <p:spPr>
            <a:xfrm>
              <a:off x="3364450" y="4619250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469;p37"/>
            <p:cNvSpPr/>
            <p:nvPr/>
          </p:nvSpPr>
          <p:spPr>
            <a:xfrm>
              <a:off x="3729200" y="4253225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6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6"/>
                    <a:pt x="2763" y="4186"/>
                    <a:pt x="2780" y="4186"/>
                  </a:cubicBezTo>
                  <a:cubicBezTo>
                    <a:pt x="4594" y="4186"/>
                    <a:pt x="5529" y="2006"/>
                    <a:pt x="4276" y="673"/>
                  </a:cubicBezTo>
                  <a:cubicBezTo>
                    <a:pt x="3870" y="226"/>
                    <a:pt x="3320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470;p37"/>
            <p:cNvSpPr/>
            <p:nvPr/>
          </p:nvSpPr>
          <p:spPr>
            <a:xfrm>
              <a:off x="3729850" y="4618275"/>
              <a:ext cx="137875" cy="104425"/>
            </a:xfrm>
            <a:custGeom>
              <a:avLst/>
              <a:gdLst/>
              <a:ahLst/>
              <a:cxnLst/>
              <a:rect l="l" t="t" r="r" b="b"/>
              <a:pathLst>
                <a:path w="5515" h="4177" extrusionOk="0">
                  <a:moveTo>
                    <a:pt x="2757" y="1"/>
                  </a:moveTo>
                  <a:cubicBezTo>
                    <a:pt x="2213" y="1"/>
                    <a:pt x="1670" y="222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6"/>
                  </a:cubicBezTo>
                  <a:cubicBezTo>
                    <a:pt x="4631" y="4136"/>
                    <a:pt x="5514" y="1888"/>
                    <a:pt x="4190" y="603"/>
                  </a:cubicBezTo>
                  <a:cubicBezTo>
                    <a:pt x="3798" y="202"/>
                    <a:pt x="3277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471;p37"/>
            <p:cNvSpPr/>
            <p:nvPr/>
          </p:nvSpPr>
          <p:spPr>
            <a:xfrm>
              <a:off x="227900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4" y="545"/>
                  </a:cubicBezTo>
                  <a:cubicBezTo>
                    <a:pt x="12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472;p37"/>
            <p:cNvSpPr/>
            <p:nvPr/>
          </p:nvSpPr>
          <p:spPr>
            <a:xfrm>
              <a:off x="2280525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473;p37"/>
            <p:cNvSpPr/>
            <p:nvPr/>
          </p:nvSpPr>
          <p:spPr>
            <a:xfrm>
              <a:off x="2651500" y="3158975"/>
              <a:ext cx="109750" cy="103575"/>
            </a:xfrm>
            <a:custGeom>
              <a:avLst/>
              <a:gdLst/>
              <a:ahLst/>
              <a:cxnLst/>
              <a:rect l="l" t="t" r="r" b="b"/>
              <a:pathLst>
                <a:path w="4390" h="4143" extrusionOk="0">
                  <a:moveTo>
                    <a:pt x="2096" y="1"/>
                  </a:moveTo>
                  <a:cubicBezTo>
                    <a:pt x="1043" y="1"/>
                    <a:pt x="28" y="821"/>
                    <a:pt x="14" y="2052"/>
                  </a:cubicBezTo>
                  <a:cubicBezTo>
                    <a:pt x="1" y="3305"/>
                    <a:pt x="1023" y="4143"/>
                    <a:pt x="2090" y="4143"/>
                  </a:cubicBezTo>
                  <a:cubicBezTo>
                    <a:pt x="2594" y="4143"/>
                    <a:pt x="3108" y="3956"/>
                    <a:pt x="3527" y="3537"/>
                  </a:cubicBezTo>
                  <a:cubicBezTo>
                    <a:pt x="4390" y="2754"/>
                    <a:pt x="4390" y="1409"/>
                    <a:pt x="3547" y="626"/>
                  </a:cubicBezTo>
                  <a:cubicBezTo>
                    <a:pt x="3127" y="194"/>
                    <a:pt x="2607" y="1"/>
                    <a:pt x="2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474;p37"/>
            <p:cNvSpPr/>
            <p:nvPr/>
          </p:nvSpPr>
          <p:spPr>
            <a:xfrm>
              <a:off x="2280525" y="3888925"/>
              <a:ext cx="109750" cy="103625"/>
            </a:xfrm>
            <a:custGeom>
              <a:avLst/>
              <a:gdLst/>
              <a:ahLst/>
              <a:cxnLst/>
              <a:rect l="l" t="t" r="r" b="b"/>
              <a:pathLst>
                <a:path w="4390" h="4145" extrusionOk="0">
                  <a:moveTo>
                    <a:pt x="2297" y="1"/>
                  </a:moveTo>
                  <a:cubicBezTo>
                    <a:pt x="1796" y="1"/>
                    <a:pt x="1285" y="184"/>
                    <a:pt x="863" y="593"/>
                  </a:cubicBezTo>
                  <a:cubicBezTo>
                    <a:pt x="20" y="1376"/>
                    <a:pt x="0" y="2720"/>
                    <a:pt x="843" y="3523"/>
                  </a:cubicBezTo>
                  <a:cubicBezTo>
                    <a:pt x="1265" y="3952"/>
                    <a:pt x="1788" y="4144"/>
                    <a:pt x="2302" y="4144"/>
                  </a:cubicBezTo>
                  <a:cubicBezTo>
                    <a:pt x="3353" y="4144"/>
                    <a:pt x="4362" y="3338"/>
                    <a:pt x="4376" y="2098"/>
                  </a:cubicBezTo>
                  <a:cubicBezTo>
                    <a:pt x="4389" y="840"/>
                    <a:pt x="3368" y="1"/>
                    <a:pt x="2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475;p37"/>
            <p:cNvSpPr/>
            <p:nvPr/>
          </p:nvSpPr>
          <p:spPr>
            <a:xfrm>
              <a:off x="263482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5" y="3940"/>
                    <a:pt x="2188" y="4177"/>
                    <a:pt x="2751" y="4177"/>
                  </a:cubicBezTo>
                  <a:cubicBezTo>
                    <a:pt x="3257" y="4177"/>
                    <a:pt x="3764" y="3985"/>
                    <a:pt x="4154" y="3595"/>
                  </a:cubicBezTo>
                  <a:cubicBezTo>
                    <a:pt x="5519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476;p37"/>
            <p:cNvSpPr/>
            <p:nvPr/>
          </p:nvSpPr>
          <p:spPr>
            <a:xfrm>
              <a:off x="2999075" y="3159075"/>
              <a:ext cx="138525" cy="104650"/>
            </a:xfrm>
            <a:custGeom>
              <a:avLst/>
              <a:gdLst/>
              <a:ahLst/>
              <a:cxnLst/>
              <a:rect l="l" t="t" r="r" b="b"/>
              <a:pathLst>
                <a:path w="5541" h="418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53"/>
                  </a:cubicBezTo>
                  <a:cubicBezTo>
                    <a:pt x="1707" y="3974"/>
                    <a:pt x="2244" y="4185"/>
                    <a:pt x="2778" y="4185"/>
                  </a:cubicBezTo>
                  <a:cubicBezTo>
                    <a:pt x="3313" y="4185"/>
                    <a:pt x="3845" y="3974"/>
                    <a:pt x="4236" y="355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477;p37"/>
            <p:cNvSpPr/>
            <p:nvPr/>
          </p:nvSpPr>
          <p:spPr>
            <a:xfrm>
              <a:off x="2269475" y="4253375"/>
              <a:ext cx="137950" cy="104050"/>
            </a:xfrm>
            <a:custGeom>
              <a:avLst/>
              <a:gdLst/>
              <a:ahLst/>
              <a:cxnLst/>
              <a:rect l="l" t="t" r="r" b="b"/>
              <a:pathLst>
                <a:path w="5518" h="4162" extrusionOk="0">
                  <a:moveTo>
                    <a:pt x="2754" y="1"/>
                  </a:moveTo>
                  <a:cubicBezTo>
                    <a:pt x="2250" y="1"/>
                    <a:pt x="1744" y="187"/>
                    <a:pt x="1345" y="567"/>
                  </a:cubicBezTo>
                  <a:cubicBezTo>
                    <a:pt x="0" y="1811"/>
                    <a:pt x="823" y="4100"/>
                    <a:pt x="2670" y="4160"/>
                  </a:cubicBezTo>
                  <a:cubicBezTo>
                    <a:pt x="2703" y="4161"/>
                    <a:pt x="2736" y="4162"/>
                    <a:pt x="2768" y="4162"/>
                  </a:cubicBezTo>
                  <a:cubicBezTo>
                    <a:pt x="4553" y="4162"/>
                    <a:pt x="5518" y="2028"/>
                    <a:pt x="4276" y="687"/>
                  </a:cubicBezTo>
                  <a:cubicBezTo>
                    <a:pt x="3874" y="232"/>
                    <a:pt x="3316" y="1"/>
                    <a:pt x="27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478;p37"/>
            <p:cNvSpPr/>
            <p:nvPr/>
          </p:nvSpPr>
          <p:spPr>
            <a:xfrm>
              <a:off x="2651500" y="3889000"/>
              <a:ext cx="110250" cy="103725"/>
            </a:xfrm>
            <a:custGeom>
              <a:avLst/>
              <a:gdLst/>
              <a:ahLst/>
              <a:cxnLst/>
              <a:rect l="l" t="t" r="r" b="b"/>
              <a:pathLst>
                <a:path w="4410" h="4149" extrusionOk="0">
                  <a:moveTo>
                    <a:pt x="2103" y="0"/>
                  </a:moveTo>
                  <a:cubicBezTo>
                    <a:pt x="1046" y="0"/>
                    <a:pt x="28" y="815"/>
                    <a:pt x="14" y="2055"/>
                  </a:cubicBezTo>
                  <a:cubicBezTo>
                    <a:pt x="0" y="3303"/>
                    <a:pt x="1027" y="4148"/>
                    <a:pt x="2102" y="4148"/>
                  </a:cubicBezTo>
                  <a:cubicBezTo>
                    <a:pt x="2599" y="4148"/>
                    <a:pt x="3107" y="3967"/>
                    <a:pt x="3527" y="3560"/>
                  </a:cubicBezTo>
                  <a:cubicBezTo>
                    <a:pt x="4390" y="2778"/>
                    <a:pt x="4410" y="1433"/>
                    <a:pt x="3567" y="630"/>
                  </a:cubicBezTo>
                  <a:cubicBezTo>
                    <a:pt x="3145" y="195"/>
                    <a:pt x="2619" y="0"/>
                    <a:pt x="2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479;p37"/>
            <p:cNvSpPr/>
            <p:nvPr/>
          </p:nvSpPr>
          <p:spPr>
            <a:xfrm>
              <a:off x="2999575" y="5350025"/>
              <a:ext cx="138025" cy="104275"/>
            </a:xfrm>
            <a:custGeom>
              <a:avLst/>
              <a:gdLst/>
              <a:ahLst/>
              <a:cxnLst/>
              <a:rect l="l" t="t" r="r" b="b"/>
              <a:pathLst>
                <a:path w="5521" h="4171" extrusionOk="0">
                  <a:moveTo>
                    <a:pt x="2761" y="1"/>
                  </a:moveTo>
                  <a:cubicBezTo>
                    <a:pt x="2229" y="1"/>
                    <a:pt x="1697" y="207"/>
                    <a:pt x="1306" y="618"/>
                  </a:cubicBezTo>
                  <a:cubicBezTo>
                    <a:pt x="1" y="1923"/>
                    <a:pt x="904" y="4171"/>
                    <a:pt x="2751" y="4171"/>
                  </a:cubicBezTo>
                  <a:cubicBezTo>
                    <a:pt x="4597" y="4171"/>
                    <a:pt x="5521" y="1923"/>
                    <a:pt x="4216" y="618"/>
                  </a:cubicBezTo>
                  <a:cubicBezTo>
                    <a:pt x="3825" y="207"/>
                    <a:pt x="3293" y="1"/>
                    <a:pt x="2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480;p37"/>
            <p:cNvSpPr/>
            <p:nvPr/>
          </p:nvSpPr>
          <p:spPr>
            <a:xfrm>
              <a:off x="3364400" y="498510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67"/>
                    <a:pt x="863" y="4115"/>
                    <a:pt x="2710" y="4176"/>
                  </a:cubicBezTo>
                  <a:cubicBezTo>
                    <a:pt x="2727" y="4176"/>
                    <a:pt x="2743" y="4176"/>
                    <a:pt x="2759" y="4176"/>
                  </a:cubicBezTo>
                  <a:cubicBezTo>
                    <a:pt x="4574" y="4176"/>
                    <a:pt x="5529" y="199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481;p37"/>
            <p:cNvSpPr/>
            <p:nvPr/>
          </p:nvSpPr>
          <p:spPr>
            <a:xfrm>
              <a:off x="3364400" y="53499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482;p37"/>
            <p:cNvSpPr/>
            <p:nvPr/>
          </p:nvSpPr>
          <p:spPr>
            <a:xfrm>
              <a:off x="3729475" y="4985600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0"/>
                  </a:moveTo>
                  <a:cubicBezTo>
                    <a:pt x="936" y="0"/>
                    <a:pt x="1" y="2200"/>
                    <a:pt x="1274" y="3513"/>
                  </a:cubicBezTo>
                  <a:cubicBezTo>
                    <a:pt x="1672" y="3952"/>
                    <a:pt x="2216" y="4173"/>
                    <a:pt x="2760" y="4173"/>
                  </a:cubicBezTo>
                  <a:cubicBezTo>
                    <a:pt x="3285" y="4173"/>
                    <a:pt x="3810" y="3967"/>
                    <a:pt x="4205" y="3553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0"/>
                    <a:pt x="2767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483;p37"/>
            <p:cNvSpPr/>
            <p:nvPr/>
          </p:nvSpPr>
          <p:spPr>
            <a:xfrm>
              <a:off x="3729850" y="5349975"/>
              <a:ext cx="137875" cy="104325"/>
            </a:xfrm>
            <a:custGeom>
              <a:avLst/>
              <a:gdLst/>
              <a:ahLst/>
              <a:cxnLst/>
              <a:rect l="l" t="t" r="r" b="b"/>
              <a:pathLst>
                <a:path w="5515" h="4173" extrusionOk="0">
                  <a:moveTo>
                    <a:pt x="2747" y="0"/>
                  </a:moveTo>
                  <a:cubicBezTo>
                    <a:pt x="2206" y="0"/>
                    <a:pt x="1667" y="221"/>
                    <a:pt x="1279" y="660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0"/>
                    <a:pt x="2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84;p37"/>
            <p:cNvSpPr/>
            <p:nvPr/>
          </p:nvSpPr>
          <p:spPr>
            <a:xfrm>
              <a:off x="2269475" y="4985175"/>
              <a:ext cx="137700" cy="104450"/>
            </a:xfrm>
            <a:custGeom>
              <a:avLst/>
              <a:gdLst/>
              <a:ahLst/>
              <a:cxnLst/>
              <a:rect l="l" t="t" r="r" b="b"/>
              <a:pathLst>
                <a:path w="5508" h="4178" extrusionOk="0">
                  <a:moveTo>
                    <a:pt x="2742" y="0"/>
                  </a:moveTo>
                  <a:cubicBezTo>
                    <a:pt x="2270" y="0"/>
                    <a:pt x="1798" y="173"/>
                    <a:pt x="1405" y="519"/>
                  </a:cubicBezTo>
                  <a:cubicBezTo>
                    <a:pt x="0" y="1724"/>
                    <a:pt x="763" y="4032"/>
                    <a:pt x="2610" y="4173"/>
                  </a:cubicBezTo>
                  <a:cubicBezTo>
                    <a:pt x="2659" y="4176"/>
                    <a:pt x="2708" y="4177"/>
                    <a:pt x="2757" y="4177"/>
                  </a:cubicBezTo>
                  <a:cubicBezTo>
                    <a:pt x="4513" y="4177"/>
                    <a:pt x="5507" y="2088"/>
                    <a:pt x="4316" y="740"/>
                  </a:cubicBezTo>
                  <a:cubicBezTo>
                    <a:pt x="3878" y="248"/>
                    <a:pt x="3309" y="0"/>
                    <a:pt x="2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85;p37"/>
            <p:cNvSpPr/>
            <p:nvPr/>
          </p:nvSpPr>
          <p:spPr>
            <a:xfrm>
              <a:off x="263427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07"/>
                    <a:pt x="904" y="4155"/>
                    <a:pt x="2751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6" y="4176"/>
                    <a:pt x="5535" y="196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86;p37"/>
            <p:cNvSpPr/>
            <p:nvPr/>
          </p:nvSpPr>
          <p:spPr>
            <a:xfrm>
              <a:off x="2675425" y="5350150"/>
              <a:ext cx="79300" cy="42425"/>
            </a:xfrm>
            <a:custGeom>
              <a:avLst/>
              <a:gdLst/>
              <a:ahLst/>
              <a:cxnLst/>
              <a:rect l="l" t="t" r="r" b="b"/>
              <a:pathLst>
                <a:path w="3172" h="1697" extrusionOk="0">
                  <a:moveTo>
                    <a:pt x="1128" y="1"/>
                  </a:moveTo>
                  <a:cubicBezTo>
                    <a:pt x="738" y="1"/>
                    <a:pt x="344" y="115"/>
                    <a:pt x="1" y="352"/>
                  </a:cubicBezTo>
                  <a:cubicBezTo>
                    <a:pt x="1044" y="814"/>
                    <a:pt x="2108" y="1275"/>
                    <a:pt x="3172" y="1697"/>
                  </a:cubicBezTo>
                  <a:cubicBezTo>
                    <a:pt x="3092" y="1316"/>
                    <a:pt x="2911" y="974"/>
                    <a:pt x="2650" y="693"/>
                  </a:cubicBezTo>
                  <a:cubicBezTo>
                    <a:pt x="2258" y="242"/>
                    <a:pt x="1696" y="1"/>
                    <a:pt x="1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487;p37"/>
            <p:cNvSpPr/>
            <p:nvPr/>
          </p:nvSpPr>
          <p:spPr>
            <a:xfrm>
              <a:off x="2999075" y="49851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2" y="1"/>
                  </a:moveTo>
                  <a:cubicBezTo>
                    <a:pt x="2236" y="1"/>
                    <a:pt x="1712" y="206"/>
                    <a:pt x="1326" y="623"/>
                  </a:cubicBezTo>
                  <a:cubicBezTo>
                    <a:pt x="1" y="1928"/>
                    <a:pt x="924" y="4155"/>
                    <a:pt x="2771" y="4176"/>
                  </a:cubicBezTo>
                  <a:cubicBezTo>
                    <a:pt x="4617" y="4176"/>
                    <a:pt x="5541" y="1948"/>
                    <a:pt x="4236" y="643"/>
                  </a:cubicBezTo>
                  <a:cubicBezTo>
                    <a:pt x="3840" y="216"/>
                    <a:pt x="3300" y="1"/>
                    <a:pt x="27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88;p37"/>
            <p:cNvSpPr/>
            <p:nvPr/>
          </p:nvSpPr>
          <p:spPr>
            <a:xfrm>
              <a:off x="4827625" y="35238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489;p37"/>
            <p:cNvSpPr/>
            <p:nvPr/>
          </p:nvSpPr>
          <p:spPr>
            <a:xfrm>
              <a:off x="5192850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1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794" y="2"/>
                  </a:cubicBezTo>
                  <a:cubicBezTo>
                    <a:pt x="2770" y="1"/>
                    <a:pt x="2745" y="1"/>
                    <a:pt x="27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490;p37"/>
            <p:cNvSpPr/>
            <p:nvPr/>
          </p:nvSpPr>
          <p:spPr>
            <a:xfrm>
              <a:off x="4097025" y="4618300"/>
              <a:ext cx="139000" cy="104400"/>
            </a:xfrm>
            <a:custGeom>
              <a:avLst/>
              <a:gdLst/>
              <a:ahLst/>
              <a:cxnLst/>
              <a:rect l="l" t="t" r="r" b="b"/>
              <a:pathLst>
                <a:path w="5560" h="4176" extrusionOk="0">
                  <a:moveTo>
                    <a:pt x="2771" y="0"/>
                  </a:moveTo>
                  <a:cubicBezTo>
                    <a:pt x="2246" y="0"/>
                    <a:pt x="1721" y="206"/>
                    <a:pt x="1325" y="622"/>
                  </a:cubicBezTo>
                  <a:cubicBezTo>
                    <a:pt x="0" y="1927"/>
                    <a:pt x="923" y="4155"/>
                    <a:pt x="2770" y="4175"/>
                  </a:cubicBezTo>
                  <a:cubicBezTo>
                    <a:pt x="4617" y="4175"/>
                    <a:pt x="5560" y="1947"/>
                    <a:pt x="4255" y="642"/>
                  </a:cubicBezTo>
                  <a:cubicBezTo>
                    <a:pt x="3849" y="216"/>
                    <a:pt x="3309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491;p37"/>
            <p:cNvSpPr/>
            <p:nvPr/>
          </p:nvSpPr>
          <p:spPr>
            <a:xfrm>
              <a:off x="446232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0" y="1"/>
                  </a:moveTo>
                  <a:cubicBezTo>
                    <a:pt x="2238" y="1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55" y="221"/>
                    <a:pt x="3307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92;p37"/>
            <p:cNvSpPr/>
            <p:nvPr/>
          </p:nvSpPr>
          <p:spPr>
            <a:xfrm>
              <a:off x="4844500" y="3888925"/>
              <a:ext cx="110100" cy="103625"/>
            </a:xfrm>
            <a:custGeom>
              <a:avLst/>
              <a:gdLst/>
              <a:ahLst/>
              <a:cxnLst/>
              <a:rect l="l" t="t" r="r" b="b"/>
              <a:pathLst>
                <a:path w="4404" h="4145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38"/>
                    <a:pt x="1051" y="4144"/>
                    <a:pt x="2102" y="4144"/>
                  </a:cubicBezTo>
                  <a:cubicBezTo>
                    <a:pt x="2616" y="4144"/>
                    <a:pt x="3139" y="3952"/>
                    <a:pt x="3561" y="3523"/>
                  </a:cubicBezTo>
                  <a:cubicBezTo>
                    <a:pt x="4404" y="2720"/>
                    <a:pt x="4384" y="137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93;p37"/>
            <p:cNvSpPr/>
            <p:nvPr/>
          </p:nvSpPr>
          <p:spPr>
            <a:xfrm>
              <a:off x="520397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7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94;p37"/>
            <p:cNvSpPr/>
            <p:nvPr/>
          </p:nvSpPr>
          <p:spPr>
            <a:xfrm>
              <a:off x="5557525" y="31585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95;p37"/>
            <p:cNvSpPr/>
            <p:nvPr/>
          </p:nvSpPr>
          <p:spPr>
            <a:xfrm>
              <a:off x="446232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96;p37"/>
            <p:cNvSpPr/>
            <p:nvPr/>
          </p:nvSpPr>
          <p:spPr>
            <a:xfrm>
              <a:off x="482762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3" y="4047"/>
                    <a:pt x="2610" y="4168"/>
                  </a:cubicBezTo>
                  <a:cubicBezTo>
                    <a:pt x="2667" y="4172"/>
                    <a:pt x="2724" y="4174"/>
                    <a:pt x="2780" y="4174"/>
                  </a:cubicBezTo>
                  <a:cubicBezTo>
                    <a:pt x="4522" y="4174"/>
                    <a:pt x="5502" y="2097"/>
                    <a:pt x="4316" y="756"/>
                  </a:cubicBezTo>
                  <a:cubicBezTo>
                    <a:pt x="3879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97;p37"/>
            <p:cNvSpPr/>
            <p:nvPr/>
          </p:nvSpPr>
          <p:spPr>
            <a:xfrm>
              <a:off x="5192425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6" y="192"/>
                    <a:pt x="1366" y="582"/>
                  </a:cubicBezTo>
                  <a:cubicBezTo>
                    <a:pt x="1" y="1826"/>
                    <a:pt x="824" y="4094"/>
                    <a:pt x="2670" y="4175"/>
                  </a:cubicBezTo>
                  <a:cubicBezTo>
                    <a:pt x="2704" y="4176"/>
                    <a:pt x="2736" y="4177"/>
                    <a:pt x="2769" y="4177"/>
                  </a:cubicBezTo>
                  <a:cubicBezTo>
                    <a:pt x="4553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498;p37"/>
            <p:cNvSpPr/>
            <p:nvPr/>
          </p:nvSpPr>
          <p:spPr>
            <a:xfrm>
              <a:off x="5557525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499;p37"/>
            <p:cNvSpPr/>
            <p:nvPr/>
          </p:nvSpPr>
          <p:spPr>
            <a:xfrm>
              <a:off x="4827125" y="4618050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00;p37"/>
            <p:cNvSpPr/>
            <p:nvPr/>
          </p:nvSpPr>
          <p:spPr>
            <a:xfrm>
              <a:off x="519257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01;p37"/>
            <p:cNvSpPr/>
            <p:nvPr/>
          </p:nvSpPr>
          <p:spPr>
            <a:xfrm>
              <a:off x="555725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02;p37"/>
            <p:cNvSpPr/>
            <p:nvPr/>
          </p:nvSpPr>
          <p:spPr>
            <a:xfrm>
              <a:off x="5193000" y="461925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03;p37"/>
            <p:cNvSpPr/>
            <p:nvPr/>
          </p:nvSpPr>
          <p:spPr>
            <a:xfrm>
              <a:off x="5557250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6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7" y="4186"/>
                    <a:pt x="2763" y="4186"/>
                    <a:pt x="2779" y="4186"/>
                  </a:cubicBezTo>
                  <a:cubicBezTo>
                    <a:pt x="4594" y="4186"/>
                    <a:pt x="5549" y="2006"/>
                    <a:pt x="4275" y="673"/>
                  </a:cubicBezTo>
                  <a:cubicBezTo>
                    <a:pt x="3880" y="226"/>
                    <a:pt x="3329" y="0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04;p37"/>
            <p:cNvSpPr/>
            <p:nvPr/>
          </p:nvSpPr>
          <p:spPr>
            <a:xfrm>
              <a:off x="5557375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05;p37"/>
            <p:cNvSpPr/>
            <p:nvPr/>
          </p:nvSpPr>
          <p:spPr>
            <a:xfrm>
              <a:off x="410705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75" y="1"/>
                  </a:moveTo>
                  <a:cubicBezTo>
                    <a:pt x="1901" y="1"/>
                    <a:pt x="1427" y="179"/>
                    <a:pt x="1024" y="545"/>
                  </a:cubicBezTo>
                  <a:cubicBezTo>
                    <a:pt x="121" y="1268"/>
                    <a:pt x="1" y="2612"/>
                    <a:pt x="763" y="3516"/>
                  </a:cubicBezTo>
                  <a:cubicBezTo>
                    <a:pt x="1181" y="3986"/>
                    <a:pt x="1758" y="4223"/>
                    <a:pt x="2336" y="4223"/>
                  </a:cubicBezTo>
                  <a:cubicBezTo>
                    <a:pt x="2843" y="4223"/>
                    <a:pt x="3351" y="4042"/>
                    <a:pt x="3754" y="3676"/>
                  </a:cubicBezTo>
                  <a:cubicBezTo>
                    <a:pt x="4637" y="2934"/>
                    <a:pt x="4737" y="1589"/>
                    <a:pt x="3955" y="746"/>
                  </a:cubicBezTo>
                  <a:cubicBezTo>
                    <a:pt x="3507" y="254"/>
                    <a:pt x="2941" y="1"/>
                    <a:pt x="2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06;p37"/>
            <p:cNvSpPr/>
            <p:nvPr/>
          </p:nvSpPr>
          <p:spPr>
            <a:xfrm>
              <a:off x="410855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6" y="0"/>
                  </a:moveTo>
                  <a:cubicBezTo>
                    <a:pt x="1809" y="0"/>
                    <a:pt x="1303" y="182"/>
                    <a:pt x="884" y="587"/>
                  </a:cubicBezTo>
                  <a:cubicBezTo>
                    <a:pt x="21" y="1370"/>
                    <a:pt x="1" y="2695"/>
                    <a:pt x="844" y="3498"/>
                  </a:cubicBezTo>
                  <a:cubicBezTo>
                    <a:pt x="1263" y="3937"/>
                    <a:pt x="1790" y="4134"/>
                    <a:pt x="2308" y="4134"/>
                  </a:cubicBezTo>
                  <a:cubicBezTo>
                    <a:pt x="3354" y="4134"/>
                    <a:pt x="4363" y="3334"/>
                    <a:pt x="4376" y="2113"/>
                  </a:cubicBezTo>
                  <a:cubicBezTo>
                    <a:pt x="4404" y="850"/>
                    <a:pt x="3380" y="0"/>
                    <a:pt x="2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07;p37"/>
            <p:cNvSpPr/>
            <p:nvPr/>
          </p:nvSpPr>
          <p:spPr>
            <a:xfrm>
              <a:off x="4479875" y="3158975"/>
              <a:ext cx="109925" cy="103575"/>
            </a:xfrm>
            <a:custGeom>
              <a:avLst/>
              <a:gdLst/>
              <a:ahLst/>
              <a:cxnLst/>
              <a:rect l="l" t="t" r="r" b="b"/>
              <a:pathLst>
                <a:path w="4397" h="4143" extrusionOk="0">
                  <a:moveTo>
                    <a:pt x="2089" y="1"/>
                  </a:moveTo>
                  <a:cubicBezTo>
                    <a:pt x="1029" y="1"/>
                    <a:pt x="14" y="821"/>
                    <a:pt x="1" y="2052"/>
                  </a:cubicBezTo>
                  <a:cubicBezTo>
                    <a:pt x="1" y="3305"/>
                    <a:pt x="1019" y="4143"/>
                    <a:pt x="2081" y="4143"/>
                  </a:cubicBezTo>
                  <a:cubicBezTo>
                    <a:pt x="2583" y="4143"/>
                    <a:pt x="3095" y="3956"/>
                    <a:pt x="3513" y="3537"/>
                  </a:cubicBezTo>
                  <a:cubicBezTo>
                    <a:pt x="4377" y="2754"/>
                    <a:pt x="4397" y="1409"/>
                    <a:pt x="3554" y="626"/>
                  </a:cubicBezTo>
                  <a:cubicBezTo>
                    <a:pt x="3128" y="194"/>
                    <a:pt x="2603" y="1"/>
                    <a:pt x="2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08;p37"/>
            <p:cNvSpPr/>
            <p:nvPr/>
          </p:nvSpPr>
          <p:spPr>
            <a:xfrm>
              <a:off x="4108550" y="3888925"/>
              <a:ext cx="109775" cy="103625"/>
            </a:xfrm>
            <a:custGeom>
              <a:avLst/>
              <a:gdLst/>
              <a:ahLst/>
              <a:cxnLst/>
              <a:rect l="l" t="t" r="r" b="b"/>
              <a:pathLst>
                <a:path w="4391" h="4145" extrusionOk="0">
                  <a:moveTo>
                    <a:pt x="2298" y="1"/>
                  </a:moveTo>
                  <a:cubicBezTo>
                    <a:pt x="1797" y="1"/>
                    <a:pt x="1286" y="184"/>
                    <a:pt x="864" y="593"/>
                  </a:cubicBezTo>
                  <a:cubicBezTo>
                    <a:pt x="21" y="1376"/>
                    <a:pt x="1" y="2720"/>
                    <a:pt x="844" y="3523"/>
                  </a:cubicBezTo>
                  <a:cubicBezTo>
                    <a:pt x="1266" y="3952"/>
                    <a:pt x="1789" y="4144"/>
                    <a:pt x="2303" y="4144"/>
                  </a:cubicBezTo>
                  <a:cubicBezTo>
                    <a:pt x="3353" y="4144"/>
                    <a:pt x="4363" y="3338"/>
                    <a:pt x="4376" y="2098"/>
                  </a:cubicBezTo>
                  <a:cubicBezTo>
                    <a:pt x="4390" y="840"/>
                    <a:pt x="3369" y="1"/>
                    <a:pt x="2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09;p37"/>
            <p:cNvSpPr/>
            <p:nvPr/>
          </p:nvSpPr>
          <p:spPr>
            <a:xfrm>
              <a:off x="446287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10;p37"/>
            <p:cNvSpPr/>
            <p:nvPr/>
          </p:nvSpPr>
          <p:spPr>
            <a:xfrm>
              <a:off x="4827125" y="31595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08"/>
                    <a:pt x="1305" y="3533"/>
                  </a:cubicBezTo>
                  <a:cubicBezTo>
                    <a:pt x="1707" y="3954"/>
                    <a:pt x="2244" y="4165"/>
                    <a:pt x="2778" y="4165"/>
                  </a:cubicBezTo>
                  <a:cubicBezTo>
                    <a:pt x="3312" y="4165"/>
                    <a:pt x="3844" y="3954"/>
                    <a:pt x="4236" y="3533"/>
                  </a:cubicBezTo>
                  <a:cubicBezTo>
                    <a:pt x="5540" y="220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11;p37"/>
            <p:cNvSpPr/>
            <p:nvPr/>
          </p:nvSpPr>
          <p:spPr>
            <a:xfrm>
              <a:off x="4097525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6" y="1"/>
                  </a:moveTo>
                  <a:cubicBezTo>
                    <a:pt x="2260" y="1"/>
                    <a:pt x="1754" y="187"/>
                    <a:pt x="1365" y="567"/>
                  </a:cubicBezTo>
                  <a:cubicBezTo>
                    <a:pt x="0" y="1811"/>
                    <a:pt x="823" y="4100"/>
                    <a:pt x="2690" y="4180"/>
                  </a:cubicBezTo>
                  <a:cubicBezTo>
                    <a:pt x="2723" y="4181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7"/>
                  </a:cubicBezTo>
                  <a:cubicBezTo>
                    <a:pt x="3894" y="232"/>
                    <a:pt x="3330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12;p37"/>
            <p:cNvSpPr/>
            <p:nvPr/>
          </p:nvSpPr>
          <p:spPr>
            <a:xfrm>
              <a:off x="4474375" y="3888975"/>
              <a:ext cx="114425" cy="103425"/>
            </a:xfrm>
            <a:custGeom>
              <a:avLst/>
              <a:gdLst/>
              <a:ahLst/>
              <a:cxnLst/>
              <a:rect l="l" t="t" r="r" b="b"/>
              <a:pathLst>
                <a:path w="4577" h="4137" extrusionOk="0">
                  <a:moveTo>
                    <a:pt x="2287" y="1"/>
                  </a:moveTo>
                  <a:cubicBezTo>
                    <a:pt x="1767" y="1"/>
                    <a:pt x="1247" y="197"/>
                    <a:pt x="843" y="591"/>
                  </a:cubicBezTo>
                  <a:cubicBezTo>
                    <a:pt x="20" y="1374"/>
                    <a:pt x="0" y="2698"/>
                    <a:pt x="803" y="3521"/>
                  </a:cubicBezTo>
                  <a:cubicBezTo>
                    <a:pt x="1212" y="3930"/>
                    <a:pt x="1751" y="4136"/>
                    <a:pt x="2291" y="4136"/>
                  </a:cubicBezTo>
                  <a:cubicBezTo>
                    <a:pt x="2810" y="4136"/>
                    <a:pt x="3330" y="3945"/>
                    <a:pt x="3733" y="3561"/>
                  </a:cubicBezTo>
                  <a:cubicBezTo>
                    <a:pt x="4556" y="2759"/>
                    <a:pt x="4577" y="1454"/>
                    <a:pt x="3774" y="631"/>
                  </a:cubicBezTo>
                  <a:cubicBezTo>
                    <a:pt x="3365" y="212"/>
                    <a:pt x="2826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13;p37"/>
            <p:cNvSpPr/>
            <p:nvPr/>
          </p:nvSpPr>
          <p:spPr>
            <a:xfrm>
              <a:off x="5932575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5" y="545"/>
                  </a:cubicBezTo>
                  <a:cubicBezTo>
                    <a:pt x="10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14;p37"/>
            <p:cNvSpPr/>
            <p:nvPr/>
          </p:nvSpPr>
          <p:spPr>
            <a:xfrm>
              <a:off x="593410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15;p37"/>
            <p:cNvSpPr/>
            <p:nvPr/>
          </p:nvSpPr>
          <p:spPr>
            <a:xfrm>
              <a:off x="6287850" y="3158300"/>
              <a:ext cx="138375" cy="104175"/>
            </a:xfrm>
            <a:custGeom>
              <a:avLst/>
              <a:gdLst/>
              <a:ahLst/>
              <a:cxnLst/>
              <a:rect l="l" t="t" r="r" b="b"/>
              <a:pathLst>
                <a:path w="5535" h="4167" extrusionOk="0">
                  <a:moveTo>
                    <a:pt x="2769" y="1"/>
                  </a:moveTo>
                  <a:cubicBezTo>
                    <a:pt x="2246" y="1"/>
                    <a:pt x="1722" y="207"/>
                    <a:pt x="1325" y="613"/>
                  </a:cubicBezTo>
                  <a:cubicBezTo>
                    <a:pt x="1" y="1898"/>
                    <a:pt x="904" y="4146"/>
                    <a:pt x="2751" y="4166"/>
                  </a:cubicBezTo>
                  <a:cubicBezTo>
                    <a:pt x="2759" y="4166"/>
                    <a:pt x="2767" y="4166"/>
                    <a:pt x="2775" y="4166"/>
                  </a:cubicBezTo>
                  <a:cubicBezTo>
                    <a:pt x="4606" y="4166"/>
                    <a:pt x="5535" y="1952"/>
                    <a:pt x="4236" y="653"/>
                  </a:cubicBezTo>
                  <a:cubicBezTo>
                    <a:pt x="3840" y="217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16;p37"/>
            <p:cNvSpPr/>
            <p:nvPr/>
          </p:nvSpPr>
          <p:spPr>
            <a:xfrm>
              <a:off x="5922550" y="3888225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70" y="1"/>
                  </a:moveTo>
                  <a:cubicBezTo>
                    <a:pt x="2245" y="1"/>
                    <a:pt x="1720" y="207"/>
                    <a:pt x="1325" y="621"/>
                  </a:cubicBezTo>
                  <a:cubicBezTo>
                    <a:pt x="0" y="1905"/>
                    <a:pt x="904" y="4153"/>
                    <a:pt x="2750" y="4174"/>
                  </a:cubicBezTo>
                  <a:cubicBezTo>
                    <a:pt x="2759" y="4174"/>
                    <a:pt x="2767" y="4174"/>
                    <a:pt x="2775" y="4174"/>
                  </a:cubicBezTo>
                  <a:cubicBezTo>
                    <a:pt x="4605" y="4174"/>
                    <a:pt x="5535" y="1960"/>
                    <a:pt x="4256" y="661"/>
                  </a:cubicBezTo>
                  <a:cubicBezTo>
                    <a:pt x="3857" y="222"/>
                    <a:pt x="3314" y="1"/>
                    <a:pt x="2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17;p37"/>
            <p:cNvSpPr/>
            <p:nvPr/>
          </p:nvSpPr>
          <p:spPr>
            <a:xfrm>
              <a:off x="6287850" y="3523250"/>
              <a:ext cx="137975" cy="104575"/>
            </a:xfrm>
            <a:custGeom>
              <a:avLst/>
              <a:gdLst/>
              <a:ahLst/>
              <a:cxnLst/>
              <a:rect l="l" t="t" r="r" b="b"/>
              <a:pathLst>
                <a:path w="5519" h="4183" extrusionOk="0">
                  <a:moveTo>
                    <a:pt x="2764" y="1"/>
                  </a:moveTo>
                  <a:cubicBezTo>
                    <a:pt x="2261" y="1"/>
                    <a:pt x="1755" y="188"/>
                    <a:pt x="1366" y="567"/>
                  </a:cubicBezTo>
                  <a:cubicBezTo>
                    <a:pt x="1" y="1812"/>
                    <a:pt x="824" y="4100"/>
                    <a:pt x="2670" y="4180"/>
                  </a:cubicBezTo>
                  <a:cubicBezTo>
                    <a:pt x="2703" y="4182"/>
                    <a:pt x="2736" y="4182"/>
                    <a:pt x="2768" y="4182"/>
                  </a:cubicBezTo>
                  <a:cubicBezTo>
                    <a:pt x="4553" y="4182"/>
                    <a:pt x="5518" y="2028"/>
                    <a:pt x="4276" y="688"/>
                  </a:cubicBezTo>
                  <a:cubicBezTo>
                    <a:pt x="3885" y="233"/>
                    <a:pt x="3326" y="1"/>
                    <a:pt x="2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18;p37"/>
            <p:cNvSpPr/>
            <p:nvPr/>
          </p:nvSpPr>
          <p:spPr>
            <a:xfrm>
              <a:off x="5923050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4" y="1"/>
                  </a:moveTo>
                  <a:cubicBezTo>
                    <a:pt x="2260" y="1"/>
                    <a:pt x="1755" y="187"/>
                    <a:pt x="1365" y="567"/>
                  </a:cubicBezTo>
                  <a:cubicBezTo>
                    <a:pt x="1" y="1811"/>
                    <a:pt x="823" y="4100"/>
                    <a:pt x="2670" y="4180"/>
                  </a:cubicBezTo>
                  <a:cubicBezTo>
                    <a:pt x="2703" y="4181"/>
                    <a:pt x="2735" y="4182"/>
                    <a:pt x="2768" y="4182"/>
                  </a:cubicBezTo>
                  <a:cubicBezTo>
                    <a:pt x="4552" y="4182"/>
                    <a:pt x="5518" y="2028"/>
                    <a:pt x="4276" y="687"/>
                  </a:cubicBezTo>
                  <a:cubicBezTo>
                    <a:pt x="3884" y="232"/>
                    <a:pt x="3326" y="1"/>
                    <a:pt x="2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19;p37"/>
            <p:cNvSpPr/>
            <p:nvPr/>
          </p:nvSpPr>
          <p:spPr>
            <a:xfrm>
              <a:off x="6299400" y="388967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1907" y="1"/>
                  </a:moveTo>
                  <a:lnTo>
                    <a:pt x="1907" y="1"/>
                  </a:lnTo>
                  <a:cubicBezTo>
                    <a:pt x="1526" y="81"/>
                    <a:pt x="1144" y="282"/>
                    <a:pt x="863" y="563"/>
                  </a:cubicBezTo>
                  <a:cubicBezTo>
                    <a:pt x="121" y="1245"/>
                    <a:pt x="0" y="2349"/>
                    <a:pt x="562" y="3172"/>
                  </a:cubicBezTo>
                  <a:cubicBezTo>
                    <a:pt x="1024" y="2128"/>
                    <a:pt x="1486" y="1065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20;p37"/>
            <p:cNvSpPr/>
            <p:nvPr/>
          </p:nvSpPr>
          <p:spPr>
            <a:xfrm>
              <a:off x="4845200" y="5350075"/>
              <a:ext cx="79300" cy="43000"/>
            </a:xfrm>
            <a:custGeom>
              <a:avLst/>
              <a:gdLst/>
              <a:ahLst/>
              <a:cxnLst/>
              <a:rect l="l" t="t" r="r" b="b"/>
              <a:pathLst>
                <a:path w="3172" h="1720" extrusionOk="0">
                  <a:moveTo>
                    <a:pt x="2042" y="1"/>
                  </a:moveTo>
                  <a:cubicBezTo>
                    <a:pt x="1510" y="1"/>
                    <a:pt x="983" y="212"/>
                    <a:pt x="602" y="616"/>
                  </a:cubicBezTo>
                  <a:cubicBezTo>
                    <a:pt x="301" y="917"/>
                    <a:pt x="80" y="1299"/>
                    <a:pt x="0" y="1720"/>
                  </a:cubicBezTo>
                  <a:cubicBezTo>
                    <a:pt x="1064" y="1278"/>
                    <a:pt x="2128" y="817"/>
                    <a:pt x="3172" y="355"/>
                  </a:cubicBezTo>
                  <a:cubicBezTo>
                    <a:pt x="2830" y="116"/>
                    <a:pt x="2435" y="1"/>
                    <a:pt x="2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21;p37"/>
            <p:cNvSpPr/>
            <p:nvPr/>
          </p:nvSpPr>
          <p:spPr>
            <a:xfrm>
              <a:off x="5192425" y="498510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80" y="0"/>
                  </a:moveTo>
                  <a:cubicBezTo>
                    <a:pt x="2259" y="0"/>
                    <a:pt x="1738" y="201"/>
                    <a:pt x="1346" y="603"/>
                  </a:cubicBezTo>
                  <a:cubicBezTo>
                    <a:pt x="1" y="1867"/>
                    <a:pt x="864" y="4115"/>
                    <a:pt x="2711" y="4176"/>
                  </a:cubicBezTo>
                  <a:cubicBezTo>
                    <a:pt x="2727" y="4176"/>
                    <a:pt x="2744" y="4176"/>
                    <a:pt x="2760" y="4176"/>
                  </a:cubicBezTo>
                  <a:cubicBezTo>
                    <a:pt x="4575" y="4176"/>
                    <a:pt x="5529" y="1996"/>
                    <a:pt x="4276" y="663"/>
                  </a:cubicBezTo>
                  <a:cubicBezTo>
                    <a:pt x="3876" y="221"/>
                    <a:pt x="3328" y="0"/>
                    <a:pt x="2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22;p37"/>
            <p:cNvSpPr/>
            <p:nvPr/>
          </p:nvSpPr>
          <p:spPr>
            <a:xfrm>
              <a:off x="4107050" y="498495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1"/>
                  </a:moveTo>
                  <a:cubicBezTo>
                    <a:pt x="1893" y="1"/>
                    <a:pt x="1424" y="174"/>
                    <a:pt x="1024" y="528"/>
                  </a:cubicBezTo>
                  <a:cubicBezTo>
                    <a:pt x="121" y="1271"/>
                    <a:pt x="1" y="2616"/>
                    <a:pt x="763" y="3499"/>
                  </a:cubicBezTo>
                  <a:cubicBezTo>
                    <a:pt x="1183" y="3972"/>
                    <a:pt x="1763" y="4215"/>
                    <a:pt x="2345" y="4215"/>
                  </a:cubicBezTo>
                  <a:cubicBezTo>
                    <a:pt x="2849" y="4215"/>
                    <a:pt x="3353" y="4032"/>
                    <a:pt x="3754" y="3660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5"/>
                    <a:pt x="2933" y="1"/>
                    <a:pt x="2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23;p37"/>
            <p:cNvSpPr/>
            <p:nvPr/>
          </p:nvSpPr>
          <p:spPr>
            <a:xfrm>
              <a:off x="4097025" y="534990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80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8"/>
                    <a:pt x="883" y="4136"/>
                    <a:pt x="2730" y="4176"/>
                  </a:cubicBezTo>
                  <a:cubicBezTo>
                    <a:pt x="2746" y="4176"/>
                    <a:pt x="2763" y="4176"/>
                    <a:pt x="2780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24;p37"/>
            <p:cNvSpPr/>
            <p:nvPr/>
          </p:nvSpPr>
          <p:spPr>
            <a:xfrm>
              <a:off x="446232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9" y="1"/>
                  </a:moveTo>
                  <a:cubicBezTo>
                    <a:pt x="2251" y="1"/>
                    <a:pt x="1722" y="206"/>
                    <a:pt x="1325" y="623"/>
                  </a:cubicBezTo>
                  <a:cubicBezTo>
                    <a:pt x="0" y="1907"/>
                    <a:pt x="904" y="4155"/>
                    <a:pt x="2750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5" y="4176"/>
                    <a:pt x="5534" y="1962"/>
                    <a:pt x="4256" y="643"/>
                  </a:cubicBezTo>
                  <a:cubicBezTo>
                    <a:pt x="3860" y="216"/>
                    <a:pt x="3320" y="1"/>
                    <a:pt x="27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25;p37"/>
            <p:cNvSpPr/>
            <p:nvPr/>
          </p:nvSpPr>
          <p:spPr>
            <a:xfrm>
              <a:off x="4462325" y="53499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26;p37"/>
            <p:cNvSpPr/>
            <p:nvPr/>
          </p:nvSpPr>
          <p:spPr>
            <a:xfrm>
              <a:off x="4827125" y="4985100"/>
              <a:ext cx="138375" cy="103900"/>
            </a:xfrm>
            <a:custGeom>
              <a:avLst/>
              <a:gdLst/>
              <a:ahLst/>
              <a:cxnLst/>
              <a:rect l="l" t="t" r="r" b="b"/>
              <a:pathLst>
                <a:path w="5535" h="415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28"/>
                    <a:pt x="924" y="4155"/>
                    <a:pt x="2771" y="4155"/>
                  </a:cubicBezTo>
                  <a:cubicBezTo>
                    <a:pt x="2779" y="4156"/>
                    <a:pt x="2787" y="4156"/>
                    <a:pt x="2795" y="4156"/>
                  </a:cubicBezTo>
                  <a:cubicBezTo>
                    <a:pt x="4625" y="4156"/>
                    <a:pt x="5535" y="194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1063;p35"/>
          <p:cNvSpPr txBox="1">
            <a:spLocks/>
          </p:cNvSpPr>
          <p:nvPr/>
        </p:nvSpPr>
        <p:spPr>
          <a:xfrm>
            <a:off x="2011742" y="1572578"/>
            <a:ext cx="4612250" cy="71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2000" dirty="0" err="1" smtClean="0">
                <a:latin typeface="Fira Sans Condensed Medium" charset="0"/>
              </a:rPr>
              <a:t>Berisi</a:t>
            </a:r>
            <a:r>
              <a:rPr lang="en-US" sz="2000" dirty="0" smtClean="0">
                <a:latin typeface="Fira Sans Condensed Medium" charset="0"/>
              </a:rPr>
              <a:t> data </a:t>
            </a:r>
            <a:r>
              <a:rPr lang="en-US" sz="2000" dirty="0" err="1" smtClean="0">
                <a:latin typeface="Fira Sans Condensed Medium" charset="0"/>
              </a:rPr>
              <a:t>buku</a:t>
            </a:r>
            <a:r>
              <a:rPr lang="en-US" sz="2000" dirty="0" smtClean="0">
                <a:latin typeface="Fira Sans Condensed Medium" charset="0"/>
              </a:rPr>
              <a:t> yang </a:t>
            </a:r>
            <a:r>
              <a:rPr lang="en-US" sz="2000" dirty="0" err="1" smtClean="0">
                <a:latin typeface="Fira Sans Condensed Medium" charset="0"/>
              </a:rPr>
              <a:t>ada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pada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perpustakaaan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sesuai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indeksnya</a:t>
            </a:r>
            <a:endParaRPr lang="en-US" sz="2000" dirty="0">
              <a:latin typeface="Fira Sans Condensed Medium" charset="0"/>
            </a:endParaRPr>
          </a:p>
        </p:txBody>
      </p:sp>
      <p:sp>
        <p:nvSpPr>
          <p:cNvPr id="280" name="Google Shape;343;p31"/>
          <p:cNvSpPr txBox="1">
            <a:spLocks/>
          </p:cNvSpPr>
          <p:nvPr/>
        </p:nvSpPr>
        <p:spPr>
          <a:xfrm>
            <a:off x="2569285" y="2551659"/>
            <a:ext cx="357061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 sz="4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" charset="0"/>
                <a:ea typeface="Roboto" charset="0"/>
              </a:rPr>
              <a:t>PROFIL PAGE</a:t>
            </a:r>
            <a:endParaRPr lang="en-US" sz="4000" b="1" dirty="0">
              <a:solidFill>
                <a:schemeClr val="tx1">
                  <a:lumMod val="90000"/>
                  <a:lumOff val="10000"/>
                </a:schemeClr>
              </a:solidFill>
              <a:latin typeface="Roboto" charset="0"/>
              <a:ea typeface="Roboto" charset="0"/>
            </a:endParaRPr>
          </a:p>
        </p:txBody>
      </p:sp>
      <p:sp>
        <p:nvSpPr>
          <p:cNvPr id="281" name="Google Shape;1063;p35"/>
          <p:cNvSpPr txBox="1">
            <a:spLocks/>
          </p:cNvSpPr>
          <p:nvPr/>
        </p:nvSpPr>
        <p:spPr>
          <a:xfrm>
            <a:off x="2178806" y="3162973"/>
            <a:ext cx="4612250" cy="71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2000" dirty="0" err="1" smtClean="0">
                <a:latin typeface="Fira Sans Condensed Medium" charset="0"/>
              </a:rPr>
              <a:t>Pada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halaman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ini</a:t>
            </a:r>
            <a:r>
              <a:rPr lang="en-US" sz="2000" dirty="0" smtClean="0">
                <a:latin typeface="Fira Sans Condensed Medium" charset="0"/>
              </a:rPr>
              <a:t>, </a:t>
            </a:r>
            <a:r>
              <a:rPr lang="en-US" sz="2000" dirty="0" err="1" smtClean="0">
                <a:latin typeface="Fira Sans Condensed Medium" charset="0"/>
              </a:rPr>
              <a:t>terdapat</a:t>
            </a:r>
            <a:r>
              <a:rPr lang="en-US" sz="2000" dirty="0" smtClean="0">
                <a:latin typeface="Fira Sans Condensed Medium" charset="0"/>
              </a:rPr>
              <a:t> 2 </a:t>
            </a:r>
            <a:r>
              <a:rPr lang="en-US" sz="2000" dirty="0" err="1" smtClean="0">
                <a:latin typeface="Fira Sans Condensed Medium" charset="0"/>
              </a:rPr>
              <a:t>pilihan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yaitu</a:t>
            </a:r>
            <a:r>
              <a:rPr lang="en-US" sz="2000" dirty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bagi</a:t>
            </a:r>
            <a:r>
              <a:rPr lang="en-US" sz="2000" dirty="0" smtClean="0">
                <a:latin typeface="Fira Sans Condensed Medium" charset="0"/>
              </a:rPr>
              <a:t> user </a:t>
            </a:r>
            <a:r>
              <a:rPr lang="en-US" sz="2000" dirty="0" err="1" smtClean="0">
                <a:latin typeface="Fira Sans Condensed Medium" charset="0"/>
              </a:rPr>
              <a:t>yg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telah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mempunyai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akun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dapat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langsung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melakukan</a:t>
            </a:r>
            <a:r>
              <a:rPr lang="en-US" sz="2000" dirty="0" smtClean="0">
                <a:latin typeface="Fira Sans Condensed Medium" charset="0"/>
              </a:rPr>
              <a:t> login, </a:t>
            </a:r>
            <a:r>
              <a:rPr lang="en-US" sz="2000" dirty="0" err="1" smtClean="0">
                <a:latin typeface="Fira Sans Condensed Medium" charset="0"/>
              </a:rPr>
              <a:t>sedangkan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bagi</a:t>
            </a:r>
            <a:r>
              <a:rPr lang="en-US" sz="2000" dirty="0" smtClean="0">
                <a:latin typeface="Fira Sans Condensed Medium" charset="0"/>
              </a:rPr>
              <a:t> user </a:t>
            </a:r>
            <a:r>
              <a:rPr lang="en-US" sz="2000" dirty="0" err="1" smtClean="0">
                <a:latin typeface="Fira Sans Condensed Medium" charset="0"/>
              </a:rPr>
              <a:t>yg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belum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memiliki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akun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akan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melalukan</a:t>
            </a:r>
            <a:r>
              <a:rPr lang="en-US" sz="2000" dirty="0" smtClean="0">
                <a:latin typeface="Fira Sans Condensed Medium" charset="0"/>
              </a:rPr>
              <a:t> sign up </a:t>
            </a:r>
            <a:r>
              <a:rPr lang="en-US" sz="2000" dirty="0" err="1" smtClean="0">
                <a:latin typeface="Fira Sans Condensed Medium" charset="0"/>
              </a:rPr>
              <a:t>dengan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menginputkan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Nama</a:t>
            </a:r>
            <a:r>
              <a:rPr lang="en-US" sz="2000" dirty="0" smtClean="0">
                <a:latin typeface="Fira Sans Condensed Medium" charset="0"/>
              </a:rPr>
              <a:t>, Email </a:t>
            </a:r>
            <a:r>
              <a:rPr lang="en-US" sz="2000" dirty="0" err="1" smtClean="0">
                <a:latin typeface="Fira Sans Condensed Medium" charset="0"/>
              </a:rPr>
              <a:t>dan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Pssword</a:t>
            </a:r>
            <a:endParaRPr lang="en-US" sz="2000" dirty="0">
              <a:latin typeface="Fira Sans Condense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46"/>
          <p:cNvGrpSpPr/>
          <p:nvPr/>
        </p:nvGrpSpPr>
        <p:grpSpPr>
          <a:xfrm rot="3991404">
            <a:off x="-1442835" y="-233492"/>
            <a:ext cx="2824779" cy="1603951"/>
            <a:chOff x="236225" y="821275"/>
            <a:chExt cx="7149425" cy="4059550"/>
          </a:xfrm>
        </p:grpSpPr>
        <p:sp>
          <p:nvSpPr>
            <p:cNvPr id="2793" name="Google Shape;2793;p46"/>
            <p:cNvSpPr/>
            <p:nvPr/>
          </p:nvSpPr>
          <p:spPr>
            <a:xfrm>
              <a:off x="280050" y="944225"/>
              <a:ext cx="7020350" cy="3821725"/>
            </a:xfrm>
            <a:custGeom>
              <a:avLst/>
              <a:gdLst/>
              <a:ahLst/>
              <a:cxnLst/>
              <a:rect l="l" t="t" r="r" b="b"/>
              <a:pathLst>
                <a:path w="280814" h="152869" extrusionOk="0">
                  <a:moveTo>
                    <a:pt x="129208" y="1"/>
                  </a:moveTo>
                  <a:cubicBezTo>
                    <a:pt x="96901" y="1"/>
                    <a:pt x="66152" y="4569"/>
                    <a:pt x="32805" y="11476"/>
                  </a:cubicBezTo>
                  <a:cubicBezTo>
                    <a:pt x="7839" y="16658"/>
                    <a:pt x="6821" y="45129"/>
                    <a:pt x="3448" y="63859"/>
                  </a:cubicBezTo>
                  <a:cubicBezTo>
                    <a:pt x="0" y="82928"/>
                    <a:pt x="2770" y="103183"/>
                    <a:pt x="13435" y="119369"/>
                  </a:cubicBezTo>
                  <a:cubicBezTo>
                    <a:pt x="19144" y="128056"/>
                    <a:pt x="26700" y="135649"/>
                    <a:pt x="35933" y="140435"/>
                  </a:cubicBezTo>
                  <a:cubicBezTo>
                    <a:pt x="46673" y="145994"/>
                    <a:pt x="58997" y="147464"/>
                    <a:pt x="71056" y="148632"/>
                  </a:cubicBezTo>
                  <a:cubicBezTo>
                    <a:pt x="99074" y="151344"/>
                    <a:pt x="127239" y="152869"/>
                    <a:pt x="155390" y="152869"/>
                  </a:cubicBezTo>
                  <a:cubicBezTo>
                    <a:pt x="180440" y="152869"/>
                    <a:pt x="205477" y="151662"/>
                    <a:pt x="230390" y="149009"/>
                  </a:cubicBezTo>
                  <a:cubicBezTo>
                    <a:pt x="240301" y="147954"/>
                    <a:pt x="250401" y="146616"/>
                    <a:pt x="259408" y="142320"/>
                  </a:cubicBezTo>
                  <a:cubicBezTo>
                    <a:pt x="268415" y="138042"/>
                    <a:pt x="276291" y="130298"/>
                    <a:pt x="278326" y="120538"/>
                  </a:cubicBezTo>
                  <a:cubicBezTo>
                    <a:pt x="280813" y="108497"/>
                    <a:pt x="273898" y="96174"/>
                    <a:pt x="264439" y="88335"/>
                  </a:cubicBezTo>
                  <a:cubicBezTo>
                    <a:pt x="254980" y="80497"/>
                    <a:pt x="243260" y="76069"/>
                    <a:pt x="232124" y="70868"/>
                  </a:cubicBezTo>
                  <a:cubicBezTo>
                    <a:pt x="220988" y="65687"/>
                    <a:pt x="209814" y="59205"/>
                    <a:pt x="203238" y="48841"/>
                  </a:cubicBezTo>
                  <a:cubicBezTo>
                    <a:pt x="197170" y="39269"/>
                    <a:pt x="195606" y="27266"/>
                    <a:pt x="188880" y="18184"/>
                  </a:cubicBezTo>
                  <a:cubicBezTo>
                    <a:pt x="178158" y="3713"/>
                    <a:pt x="157959" y="755"/>
                    <a:pt x="139964" y="171"/>
                  </a:cubicBezTo>
                  <a:cubicBezTo>
                    <a:pt x="136356" y="56"/>
                    <a:pt x="132773" y="1"/>
                    <a:pt x="129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236225" y="821275"/>
              <a:ext cx="7149425" cy="4059550"/>
            </a:xfrm>
            <a:custGeom>
              <a:avLst/>
              <a:gdLst/>
              <a:ahLst/>
              <a:cxnLst/>
              <a:rect l="l" t="t" r="r" b="b"/>
              <a:pathLst>
                <a:path w="285977" h="162382" extrusionOk="0">
                  <a:moveTo>
                    <a:pt x="267022" y="100245"/>
                  </a:moveTo>
                  <a:lnTo>
                    <a:pt x="267022" y="100245"/>
                  </a:lnTo>
                  <a:cubicBezTo>
                    <a:pt x="267531" y="100829"/>
                    <a:pt x="268209" y="101564"/>
                    <a:pt x="269018" y="102581"/>
                  </a:cubicBezTo>
                  <a:cubicBezTo>
                    <a:pt x="268190" y="101564"/>
                    <a:pt x="267531" y="100829"/>
                    <a:pt x="267022" y="100245"/>
                  </a:cubicBezTo>
                  <a:close/>
                  <a:moveTo>
                    <a:pt x="40004" y="149065"/>
                  </a:moveTo>
                  <a:lnTo>
                    <a:pt x="40004" y="149065"/>
                  </a:lnTo>
                  <a:cubicBezTo>
                    <a:pt x="46071" y="151722"/>
                    <a:pt x="52478" y="153267"/>
                    <a:pt x="58828" y="154304"/>
                  </a:cubicBezTo>
                  <a:cubicBezTo>
                    <a:pt x="61993" y="154831"/>
                    <a:pt x="65178" y="155227"/>
                    <a:pt x="68343" y="155566"/>
                  </a:cubicBezTo>
                  <a:cubicBezTo>
                    <a:pt x="71490" y="155924"/>
                    <a:pt x="74637" y="156226"/>
                    <a:pt x="77765" y="156508"/>
                  </a:cubicBezTo>
                  <a:cubicBezTo>
                    <a:pt x="90333" y="157714"/>
                    <a:pt x="102844" y="158675"/>
                    <a:pt x="115318" y="159372"/>
                  </a:cubicBezTo>
                  <a:cubicBezTo>
                    <a:pt x="127811" y="160088"/>
                    <a:pt x="140228" y="160541"/>
                    <a:pt x="152608" y="160710"/>
                  </a:cubicBezTo>
                  <a:cubicBezTo>
                    <a:pt x="156500" y="160764"/>
                    <a:pt x="160384" y="160791"/>
                    <a:pt x="164260" y="160791"/>
                  </a:cubicBezTo>
                  <a:cubicBezTo>
                    <a:pt x="172714" y="160791"/>
                    <a:pt x="181130" y="160661"/>
                    <a:pt x="189502" y="160390"/>
                  </a:cubicBezTo>
                  <a:lnTo>
                    <a:pt x="189502" y="160390"/>
                  </a:lnTo>
                  <a:cubicBezTo>
                    <a:pt x="180523" y="160701"/>
                    <a:pt x="171544" y="160857"/>
                    <a:pt x="162565" y="160857"/>
                  </a:cubicBezTo>
                  <a:cubicBezTo>
                    <a:pt x="159051" y="160857"/>
                    <a:pt x="155537" y="160833"/>
                    <a:pt x="152024" y="160786"/>
                  </a:cubicBezTo>
                  <a:cubicBezTo>
                    <a:pt x="139512" y="160616"/>
                    <a:pt x="127038" y="160164"/>
                    <a:pt x="114564" y="159448"/>
                  </a:cubicBezTo>
                  <a:cubicBezTo>
                    <a:pt x="102091" y="158713"/>
                    <a:pt x="89654" y="157752"/>
                    <a:pt x="77218" y="156546"/>
                  </a:cubicBezTo>
                  <a:lnTo>
                    <a:pt x="72564" y="156094"/>
                  </a:lnTo>
                  <a:cubicBezTo>
                    <a:pt x="71019" y="155924"/>
                    <a:pt x="69455" y="155773"/>
                    <a:pt x="67891" y="155585"/>
                  </a:cubicBezTo>
                  <a:cubicBezTo>
                    <a:pt x="64782" y="155246"/>
                    <a:pt x="61635" y="154831"/>
                    <a:pt x="58507" y="154304"/>
                  </a:cubicBezTo>
                  <a:cubicBezTo>
                    <a:pt x="52252" y="153249"/>
                    <a:pt x="45958" y="151703"/>
                    <a:pt x="40004" y="149065"/>
                  </a:cubicBezTo>
                  <a:close/>
                  <a:moveTo>
                    <a:pt x="131168" y="0"/>
                  </a:moveTo>
                  <a:cubicBezTo>
                    <a:pt x="122947" y="0"/>
                    <a:pt x="114853" y="300"/>
                    <a:pt x="106990" y="830"/>
                  </a:cubicBezTo>
                  <a:cubicBezTo>
                    <a:pt x="98887" y="1377"/>
                    <a:pt x="91030" y="2206"/>
                    <a:pt x="83417" y="3204"/>
                  </a:cubicBezTo>
                  <a:cubicBezTo>
                    <a:pt x="75805" y="4222"/>
                    <a:pt x="68494" y="5390"/>
                    <a:pt x="61522" y="6671"/>
                  </a:cubicBezTo>
                  <a:cubicBezTo>
                    <a:pt x="59958" y="6954"/>
                    <a:pt x="58488" y="7255"/>
                    <a:pt x="57056" y="7538"/>
                  </a:cubicBezTo>
                  <a:cubicBezTo>
                    <a:pt x="55643" y="7802"/>
                    <a:pt x="54305" y="8066"/>
                    <a:pt x="53024" y="8348"/>
                  </a:cubicBezTo>
                  <a:cubicBezTo>
                    <a:pt x="50461" y="8895"/>
                    <a:pt x="48163" y="9385"/>
                    <a:pt x="46109" y="9875"/>
                  </a:cubicBezTo>
                  <a:cubicBezTo>
                    <a:pt x="44036" y="10364"/>
                    <a:pt x="42246" y="10798"/>
                    <a:pt x="40682" y="11194"/>
                  </a:cubicBezTo>
                  <a:cubicBezTo>
                    <a:pt x="39118" y="11608"/>
                    <a:pt x="37818" y="11985"/>
                    <a:pt x="36725" y="12305"/>
                  </a:cubicBezTo>
                  <a:cubicBezTo>
                    <a:pt x="32372" y="13605"/>
                    <a:pt x="31713" y="14265"/>
                    <a:pt x="34125" y="14265"/>
                  </a:cubicBezTo>
                  <a:cubicBezTo>
                    <a:pt x="36066" y="14208"/>
                    <a:pt x="38025" y="14058"/>
                    <a:pt x="39966" y="13813"/>
                  </a:cubicBezTo>
                  <a:cubicBezTo>
                    <a:pt x="41285" y="13662"/>
                    <a:pt x="42792" y="13492"/>
                    <a:pt x="44469" y="13285"/>
                  </a:cubicBezTo>
                  <a:lnTo>
                    <a:pt x="49972" y="12569"/>
                  </a:lnTo>
                  <a:cubicBezTo>
                    <a:pt x="57961" y="11514"/>
                    <a:pt x="68437" y="10082"/>
                    <a:pt x="80892" y="8687"/>
                  </a:cubicBezTo>
                  <a:lnTo>
                    <a:pt x="80987" y="9535"/>
                  </a:lnTo>
                  <a:cubicBezTo>
                    <a:pt x="77896" y="9931"/>
                    <a:pt x="75089" y="10289"/>
                    <a:pt x="72545" y="10666"/>
                  </a:cubicBezTo>
                  <a:lnTo>
                    <a:pt x="68946" y="11212"/>
                  </a:lnTo>
                  <a:lnTo>
                    <a:pt x="65705" y="11740"/>
                  </a:lnTo>
                  <a:cubicBezTo>
                    <a:pt x="61654" y="12399"/>
                    <a:pt x="58564" y="13040"/>
                    <a:pt x="56208" y="13511"/>
                  </a:cubicBezTo>
                  <a:cubicBezTo>
                    <a:pt x="51535" y="14510"/>
                    <a:pt x="49858" y="15094"/>
                    <a:pt x="49519" y="15471"/>
                  </a:cubicBezTo>
                  <a:cubicBezTo>
                    <a:pt x="48879" y="16206"/>
                    <a:pt x="53627" y="16130"/>
                    <a:pt x="50669" y="17223"/>
                  </a:cubicBezTo>
                  <a:lnTo>
                    <a:pt x="55248" y="16375"/>
                  </a:lnTo>
                  <a:cubicBezTo>
                    <a:pt x="56793" y="16093"/>
                    <a:pt x="58319" y="15848"/>
                    <a:pt x="59845" y="15584"/>
                  </a:cubicBezTo>
                  <a:lnTo>
                    <a:pt x="62144" y="15169"/>
                  </a:lnTo>
                  <a:lnTo>
                    <a:pt x="64443" y="14793"/>
                  </a:lnTo>
                  <a:lnTo>
                    <a:pt x="69059" y="14076"/>
                  </a:lnTo>
                  <a:lnTo>
                    <a:pt x="73676" y="13398"/>
                  </a:lnTo>
                  <a:lnTo>
                    <a:pt x="75975" y="13078"/>
                  </a:lnTo>
                  <a:lnTo>
                    <a:pt x="78292" y="12776"/>
                  </a:lnTo>
                  <a:cubicBezTo>
                    <a:pt x="79818" y="12588"/>
                    <a:pt x="81364" y="12381"/>
                    <a:pt x="82909" y="12192"/>
                  </a:cubicBezTo>
                  <a:lnTo>
                    <a:pt x="87525" y="11683"/>
                  </a:lnTo>
                  <a:cubicBezTo>
                    <a:pt x="93706" y="11043"/>
                    <a:pt x="99886" y="10496"/>
                    <a:pt x="106066" y="10195"/>
                  </a:cubicBezTo>
                  <a:lnTo>
                    <a:pt x="108384" y="10082"/>
                  </a:lnTo>
                  <a:lnTo>
                    <a:pt x="110702" y="9988"/>
                  </a:lnTo>
                  <a:cubicBezTo>
                    <a:pt x="112247" y="9931"/>
                    <a:pt x="113792" y="9875"/>
                    <a:pt x="115337" y="9837"/>
                  </a:cubicBezTo>
                  <a:cubicBezTo>
                    <a:pt x="117634" y="9809"/>
                    <a:pt x="119931" y="9760"/>
                    <a:pt x="122229" y="9760"/>
                  </a:cubicBezTo>
                  <a:cubicBezTo>
                    <a:pt x="123022" y="9760"/>
                    <a:pt x="123815" y="9766"/>
                    <a:pt x="124608" y="9780"/>
                  </a:cubicBezTo>
                  <a:cubicBezTo>
                    <a:pt x="125937" y="9764"/>
                    <a:pt x="127559" y="9720"/>
                    <a:pt x="129330" y="9720"/>
                  </a:cubicBezTo>
                  <a:cubicBezTo>
                    <a:pt x="129618" y="9720"/>
                    <a:pt x="129909" y="9721"/>
                    <a:pt x="130204" y="9724"/>
                  </a:cubicBezTo>
                  <a:cubicBezTo>
                    <a:pt x="132333" y="9724"/>
                    <a:pt x="134651" y="9724"/>
                    <a:pt x="136968" y="9780"/>
                  </a:cubicBezTo>
                  <a:cubicBezTo>
                    <a:pt x="139267" y="9837"/>
                    <a:pt x="141604" y="9856"/>
                    <a:pt x="143695" y="9950"/>
                  </a:cubicBezTo>
                  <a:cubicBezTo>
                    <a:pt x="145787" y="10044"/>
                    <a:pt x="147671" y="10157"/>
                    <a:pt x="149179" y="10289"/>
                  </a:cubicBezTo>
                  <a:cubicBezTo>
                    <a:pt x="153531" y="10609"/>
                    <a:pt x="157884" y="11212"/>
                    <a:pt x="162161" y="12098"/>
                  </a:cubicBezTo>
                  <a:cubicBezTo>
                    <a:pt x="166363" y="12984"/>
                    <a:pt x="170414" y="14246"/>
                    <a:pt x="174145" y="15961"/>
                  </a:cubicBezTo>
                  <a:cubicBezTo>
                    <a:pt x="177876" y="17694"/>
                    <a:pt x="181230" y="19918"/>
                    <a:pt x="184000" y="22688"/>
                  </a:cubicBezTo>
                  <a:cubicBezTo>
                    <a:pt x="185375" y="24063"/>
                    <a:pt x="186600" y="25589"/>
                    <a:pt x="187674" y="27210"/>
                  </a:cubicBezTo>
                  <a:cubicBezTo>
                    <a:pt x="188786" y="28925"/>
                    <a:pt x="189747" y="30696"/>
                    <a:pt x="190595" y="32542"/>
                  </a:cubicBezTo>
                  <a:cubicBezTo>
                    <a:pt x="191480" y="34445"/>
                    <a:pt x="192310" y="36462"/>
                    <a:pt x="193101" y="38515"/>
                  </a:cubicBezTo>
                  <a:cubicBezTo>
                    <a:pt x="193873" y="40569"/>
                    <a:pt x="194646" y="42717"/>
                    <a:pt x="195494" y="44884"/>
                  </a:cubicBezTo>
                  <a:cubicBezTo>
                    <a:pt x="195909" y="45977"/>
                    <a:pt x="196361" y="47070"/>
                    <a:pt x="196832" y="48163"/>
                  </a:cubicBezTo>
                  <a:lnTo>
                    <a:pt x="197548" y="49821"/>
                  </a:lnTo>
                  <a:cubicBezTo>
                    <a:pt x="197793" y="50367"/>
                    <a:pt x="198075" y="50914"/>
                    <a:pt x="198339" y="51460"/>
                  </a:cubicBezTo>
                  <a:cubicBezTo>
                    <a:pt x="198471" y="51743"/>
                    <a:pt x="198603" y="52007"/>
                    <a:pt x="198735" y="52289"/>
                  </a:cubicBezTo>
                  <a:lnTo>
                    <a:pt x="199168" y="53100"/>
                  </a:lnTo>
                  <a:cubicBezTo>
                    <a:pt x="199470" y="53646"/>
                    <a:pt x="199752" y="54211"/>
                    <a:pt x="200073" y="54739"/>
                  </a:cubicBezTo>
                  <a:cubicBezTo>
                    <a:pt x="200412" y="55285"/>
                    <a:pt x="200713" y="55832"/>
                    <a:pt x="201053" y="56359"/>
                  </a:cubicBezTo>
                  <a:lnTo>
                    <a:pt x="202108" y="57942"/>
                  </a:lnTo>
                  <a:cubicBezTo>
                    <a:pt x="205010" y="62069"/>
                    <a:pt x="208590" y="65611"/>
                    <a:pt x="212396" y="68607"/>
                  </a:cubicBezTo>
                  <a:cubicBezTo>
                    <a:pt x="214280" y="70096"/>
                    <a:pt x="216259" y="71490"/>
                    <a:pt x="218294" y="72771"/>
                  </a:cubicBezTo>
                  <a:lnTo>
                    <a:pt x="219029" y="73243"/>
                  </a:lnTo>
                  <a:lnTo>
                    <a:pt x="219801" y="73714"/>
                  </a:lnTo>
                  <a:lnTo>
                    <a:pt x="221327" y="74618"/>
                  </a:lnTo>
                  <a:cubicBezTo>
                    <a:pt x="222345" y="75202"/>
                    <a:pt x="223362" y="75786"/>
                    <a:pt x="224399" y="76333"/>
                  </a:cubicBezTo>
                  <a:cubicBezTo>
                    <a:pt x="228506" y="78556"/>
                    <a:pt x="232690" y="80459"/>
                    <a:pt x="236797" y="82287"/>
                  </a:cubicBezTo>
                  <a:cubicBezTo>
                    <a:pt x="240886" y="84134"/>
                    <a:pt x="244918" y="85905"/>
                    <a:pt x="248781" y="87827"/>
                  </a:cubicBezTo>
                  <a:cubicBezTo>
                    <a:pt x="250722" y="88788"/>
                    <a:pt x="252625" y="89786"/>
                    <a:pt x="254434" y="90842"/>
                  </a:cubicBezTo>
                  <a:cubicBezTo>
                    <a:pt x="256262" y="91916"/>
                    <a:pt x="258033" y="93027"/>
                    <a:pt x="259729" y="94196"/>
                  </a:cubicBezTo>
                  <a:cubicBezTo>
                    <a:pt x="260162" y="94497"/>
                    <a:pt x="260558" y="94817"/>
                    <a:pt x="260972" y="95119"/>
                  </a:cubicBezTo>
                  <a:lnTo>
                    <a:pt x="261594" y="95571"/>
                  </a:lnTo>
                  <a:lnTo>
                    <a:pt x="262197" y="96042"/>
                  </a:lnTo>
                  <a:cubicBezTo>
                    <a:pt x="262593" y="96362"/>
                    <a:pt x="263007" y="96683"/>
                    <a:pt x="263384" y="97003"/>
                  </a:cubicBezTo>
                  <a:lnTo>
                    <a:pt x="263968" y="97474"/>
                  </a:lnTo>
                  <a:lnTo>
                    <a:pt x="264515" y="97983"/>
                  </a:lnTo>
                  <a:cubicBezTo>
                    <a:pt x="265250" y="98642"/>
                    <a:pt x="265966" y="99340"/>
                    <a:pt x="266663" y="100056"/>
                  </a:cubicBezTo>
                  <a:cubicBezTo>
                    <a:pt x="267360" y="100772"/>
                    <a:pt x="268020" y="101525"/>
                    <a:pt x="268641" y="102298"/>
                  </a:cubicBezTo>
                  <a:cubicBezTo>
                    <a:pt x="271166" y="105369"/>
                    <a:pt x="273201" y="108799"/>
                    <a:pt x="274502" y="112379"/>
                  </a:cubicBezTo>
                  <a:cubicBezTo>
                    <a:pt x="275783" y="115959"/>
                    <a:pt x="276235" y="119709"/>
                    <a:pt x="275745" y="123270"/>
                  </a:cubicBezTo>
                  <a:cubicBezTo>
                    <a:pt x="275274" y="126831"/>
                    <a:pt x="273729" y="130223"/>
                    <a:pt x="271487" y="133256"/>
                  </a:cubicBezTo>
                  <a:cubicBezTo>
                    <a:pt x="270337" y="134783"/>
                    <a:pt x="269037" y="136196"/>
                    <a:pt x="267605" y="137477"/>
                  </a:cubicBezTo>
                  <a:cubicBezTo>
                    <a:pt x="266154" y="138777"/>
                    <a:pt x="264590" y="139946"/>
                    <a:pt x="262951" y="140982"/>
                  </a:cubicBezTo>
                  <a:cubicBezTo>
                    <a:pt x="262518" y="141246"/>
                    <a:pt x="262122" y="141510"/>
                    <a:pt x="261688" y="141736"/>
                  </a:cubicBezTo>
                  <a:lnTo>
                    <a:pt x="261048" y="142113"/>
                  </a:lnTo>
                  <a:cubicBezTo>
                    <a:pt x="260822" y="142226"/>
                    <a:pt x="260614" y="142339"/>
                    <a:pt x="260388" y="142452"/>
                  </a:cubicBezTo>
                  <a:cubicBezTo>
                    <a:pt x="259955" y="142678"/>
                    <a:pt x="259522" y="142904"/>
                    <a:pt x="259069" y="143111"/>
                  </a:cubicBezTo>
                  <a:lnTo>
                    <a:pt x="257713" y="143733"/>
                  </a:lnTo>
                  <a:cubicBezTo>
                    <a:pt x="255828" y="144543"/>
                    <a:pt x="253925" y="145222"/>
                    <a:pt x="251984" y="145806"/>
                  </a:cubicBezTo>
                  <a:cubicBezTo>
                    <a:pt x="248046" y="146974"/>
                    <a:pt x="243901" y="147765"/>
                    <a:pt x="239661" y="148368"/>
                  </a:cubicBezTo>
                  <a:cubicBezTo>
                    <a:pt x="237551" y="148670"/>
                    <a:pt x="235403" y="148934"/>
                    <a:pt x="233236" y="149179"/>
                  </a:cubicBezTo>
                  <a:lnTo>
                    <a:pt x="231597" y="149348"/>
                  </a:lnTo>
                  <a:lnTo>
                    <a:pt x="229957" y="149518"/>
                  </a:lnTo>
                  <a:lnTo>
                    <a:pt x="226679" y="149838"/>
                  </a:lnTo>
                  <a:lnTo>
                    <a:pt x="223400" y="150158"/>
                  </a:lnTo>
                  <a:lnTo>
                    <a:pt x="221761" y="150328"/>
                  </a:lnTo>
                  <a:lnTo>
                    <a:pt x="220103" y="150460"/>
                  </a:lnTo>
                  <a:lnTo>
                    <a:pt x="213545" y="151006"/>
                  </a:lnTo>
                  <a:lnTo>
                    <a:pt x="211906" y="151138"/>
                  </a:lnTo>
                  <a:lnTo>
                    <a:pt x="210248" y="151251"/>
                  </a:lnTo>
                  <a:lnTo>
                    <a:pt x="206969" y="151496"/>
                  </a:lnTo>
                  <a:lnTo>
                    <a:pt x="203672" y="151722"/>
                  </a:lnTo>
                  <a:lnTo>
                    <a:pt x="202032" y="151835"/>
                  </a:lnTo>
                  <a:lnTo>
                    <a:pt x="200374" y="151930"/>
                  </a:lnTo>
                  <a:lnTo>
                    <a:pt x="193798" y="152288"/>
                  </a:lnTo>
                  <a:lnTo>
                    <a:pt x="192159" y="152382"/>
                  </a:lnTo>
                  <a:lnTo>
                    <a:pt x="190501" y="152438"/>
                  </a:lnTo>
                  <a:lnTo>
                    <a:pt x="187203" y="152570"/>
                  </a:lnTo>
                  <a:lnTo>
                    <a:pt x="183906" y="152702"/>
                  </a:lnTo>
                  <a:lnTo>
                    <a:pt x="182266" y="152777"/>
                  </a:lnTo>
                  <a:lnTo>
                    <a:pt x="180608" y="152815"/>
                  </a:lnTo>
                  <a:lnTo>
                    <a:pt x="174013" y="153004"/>
                  </a:lnTo>
                  <a:lnTo>
                    <a:pt x="172374" y="153041"/>
                  </a:lnTo>
                  <a:lnTo>
                    <a:pt x="170716" y="153060"/>
                  </a:lnTo>
                  <a:lnTo>
                    <a:pt x="167418" y="153098"/>
                  </a:lnTo>
                  <a:lnTo>
                    <a:pt x="164121" y="153154"/>
                  </a:lnTo>
                  <a:lnTo>
                    <a:pt x="162481" y="153173"/>
                  </a:lnTo>
                  <a:lnTo>
                    <a:pt x="152589" y="153173"/>
                  </a:lnTo>
                  <a:lnTo>
                    <a:pt x="150931" y="153154"/>
                  </a:lnTo>
                  <a:lnTo>
                    <a:pt x="147633" y="153117"/>
                  </a:lnTo>
                  <a:lnTo>
                    <a:pt x="144336" y="153060"/>
                  </a:lnTo>
                  <a:lnTo>
                    <a:pt x="142697" y="153041"/>
                  </a:lnTo>
                  <a:lnTo>
                    <a:pt x="141038" y="153004"/>
                  </a:lnTo>
                  <a:lnTo>
                    <a:pt x="134444" y="152834"/>
                  </a:lnTo>
                  <a:lnTo>
                    <a:pt x="132785" y="152796"/>
                  </a:lnTo>
                  <a:lnTo>
                    <a:pt x="131146" y="152740"/>
                  </a:lnTo>
                  <a:lnTo>
                    <a:pt x="127849" y="152608"/>
                  </a:lnTo>
                  <a:lnTo>
                    <a:pt x="124551" y="152495"/>
                  </a:lnTo>
                  <a:cubicBezTo>
                    <a:pt x="123458" y="152457"/>
                    <a:pt x="122346" y="152401"/>
                    <a:pt x="121254" y="152344"/>
                  </a:cubicBezTo>
                  <a:cubicBezTo>
                    <a:pt x="116844" y="152137"/>
                    <a:pt x="112416" y="151930"/>
                    <a:pt x="108007" y="151628"/>
                  </a:cubicBezTo>
                  <a:cubicBezTo>
                    <a:pt x="99170" y="151119"/>
                    <a:pt x="90352" y="150422"/>
                    <a:pt x="81514" y="149631"/>
                  </a:cubicBezTo>
                  <a:cubicBezTo>
                    <a:pt x="77105" y="149216"/>
                    <a:pt x="72639" y="148839"/>
                    <a:pt x="68287" y="148349"/>
                  </a:cubicBezTo>
                  <a:cubicBezTo>
                    <a:pt x="63915" y="147860"/>
                    <a:pt x="59638" y="147257"/>
                    <a:pt x="55455" y="146390"/>
                  </a:cubicBezTo>
                  <a:lnTo>
                    <a:pt x="55455" y="146390"/>
                  </a:lnTo>
                  <a:cubicBezTo>
                    <a:pt x="60825" y="147520"/>
                    <a:pt x="66365" y="148218"/>
                    <a:pt x="72018" y="148764"/>
                  </a:cubicBezTo>
                  <a:cubicBezTo>
                    <a:pt x="77670" y="149329"/>
                    <a:pt x="83342" y="149876"/>
                    <a:pt x="88976" y="150347"/>
                  </a:cubicBezTo>
                  <a:cubicBezTo>
                    <a:pt x="100263" y="151308"/>
                    <a:pt x="111493" y="152043"/>
                    <a:pt x="122686" y="152551"/>
                  </a:cubicBezTo>
                  <a:cubicBezTo>
                    <a:pt x="133878" y="153060"/>
                    <a:pt x="145033" y="153324"/>
                    <a:pt x="156169" y="153380"/>
                  </a:cubicBezTo>
                  <a:lnTo>
                    <a:pt x="162425" y="153380"/>
                  </a:lnTo>
                  <a:lnTo>
                    <a:pt x="164517" y="153343"/>
                  </a:lnTo>
                  <a:lnTo>
                    <a:pt x="172845" y="153249"/>
                  </a:lnTo>
                  <a:lnTo>
                    <a:pt x="181173" y="153041"/>
                  </a:lnTo>
                  <a:cubicBezTo>
                    <a:pt x="182568" y="153022"/>
                    <a:pt x="183962" y="152947"/>
                    <a:pt x="185338" y="152909"/>
                  </a:cubicBezTo>
                  <a:lnTo>
                    <a:pt x="189502" y="152740"/>
                  </a:lnTo>
                  <a:cubicBezTo>
                    <a:pt x="200600" y="152269"/>
                    <a:pt x="211680" y="151534"/>
                    <a:pt x="222759" y="150535"/>
                  </a:cubicBezTo>
                  <a:lnTo>
                    <a:pt x="231088" y="149687"/>
                  </a:lnTo>
                  <a:cubicBezTo>
                    <a:pt x="233858" y="149405"/>
                    <a:pt x="236609" y="149103"/>
                    <a:pt x="239303" y="148726"/>
                  </a:cubicBezTo>
                  <a:cubicBezTo>
                    <a:pt x="244692" y="147973"/>
                    <a:pt x="249968" y="146936"/>
                    <a:pt x="254867" y="145184"/>
                  </a:cubicBezTo>
                  <a:cubicBezTo>
                    <a:pt x="255489" y="144958"/>
                    <a:pt x="256111" y="144751"/>
                    <a:pt x="256695" y="144487"/>
                  </a:cubicBezTo>
                  <a:lnTo>
                    <a:pt x="257600" y="144129"/>
                  </a:lnTo>
                  <a:cubicBezTo>
                    <a:pt x="257901" y="143997"/>
                    <a:pt x="258184" y="143865"/>
                    <a:pt x="258485" y="143733"/>
                  </a:cubicBezTo>
                  <a:lnTo>
                    <a:pt x="259352" y="143337"/>
                  </a:lnTo>
                  <a:lnTo>
                    <a:pt x="260200" y="142904"/>
                  </a:lnTo>
                  <a:cubicBezTo>
                    <a:pt x="260765" y="142640"/>
                    <a:pt x="261330" y="142301"/>
                    <a:pt x="261877" y="141999"/>
                  </a:cubicBezTo>
                  <a:cubicBezTo>
                    <a:pt x="264063" y="140756"/>
                    <a:pt x="266117" y="139267"/>
                    <a:pt x="267982" y="137571"/>
                  </a:cubicBezTo>
                  <a:cubicBezTo>
                    <a:pt x="269810" y="135913"/>
                    <a:pt x="271411" y="134029"/>
                    <a:pt x="272768" y="131975"/>
                  </a:cubicBezTo>
                  <a:cubicBezTo>
                    <a:pt x="274068" y="129978"/>
                    <a:pt x="275048" y="127773"/>
                    <a:pt x="275632" y="125456"/>
                  </a:cubicBezTo>
                  <a:cubicBezTo>
                    <a:pt x="276838" y="120933"/>
                    <a:pt x="276292" y="115978"/>
                    <a:pt x="274445" y="111324"/>
                  </a:cubicBezTo>
                  <a:cubicBezTo>
                    <a:pt x="272598" y="106669"/>
                    <a:pt x="269527" y="102354"/>
                    <a:pt x="265777" y="98718"/>
                  </a:cubicBezTo>
                  <a:lnTo>
                    <a:pt x="265777" y="98718"/>
                  </a:lnTo>
                  <a:cubicBezTo>
                    <a:pt x="266079" y="98925"/>
                    <a:pt x="266380" y="99132"/>
                    <a:pt x="266701" y="99321"/>
                  </a:cubicBezTo>
                  <a:cubicBezTo>
                    <a:pt x="266713" y="99325"/>
                    <a:pt x="266723" y="99328"/>
                    <a:pt x="266730" y="99328"/>
                  </a:cubicBezTo>
                  <a:cubicBezTo>
                    <a:pt x="266822" y="99328"/>
                    <a:pt x="266616" y="99008"/>
                    <a:pt x="265627" y="98002"/>
                  </a:cubicBezTo>
                  <a:lnTo>
                    <a:pt x="265627" y="98002"/>
                  </a:lnTo>
                  <a:cubicBezTo>
                    <a:pt x="269584" y="101620"/>
                    <a:pt x="272825" y="106029"/>
                    <a:pt x="274841" y="110815"/>
                  </a:cubicBezTo>
                  <a:cubicBezTo>
                    <a:pt x="276838" y="115582"/>
                    <a:pt x="277516" y="120783"/>
                    <a:pt x="276292" y="125550"/>
                  </a:cubicBezTo>
                  <a:cubicBezTo>
                    <a:pt x="275689" y="127981"/>
                    <a:pt x="274690" y="130279"/>
                    <a:pt x="273314" y="132371"/>
                  </a:cubicBezTo>
                  <a:cubicBezTo>
                    <a:pt x="271901" y="134519"/>
                    <a:pt x="270243" y="136479"/>
                    <a:pt x="268321" y="138212"/>
                  </a:cubicBezTo>
                  <a:cubicBezTo>
                    <a:pt x="266380" y="139964"/>
                    <a:pt x="264251" y="141491"/>
                    <a:pt x="261971" y="142772"/>
                  </a:cubicBezTo>
                  <a:cubicBezTo>
                    <a:pt x="259653" y="144072"/>
                    <a:pt x="257223" y="145146"/>
                    <a:pt x="254717" y="146013"/>
                  </a:cubicBezTo>
                  <a:cubicBezTo>
                    <a:pt x="249648" y="147784"/>
                    <a:pt x="244240" y="148802"/>
                    <a:pt x="238700" y="149537"/>
                  </a:cubicBezTo>
                  <a:cubicBezTo>
                    <a:pt x="235949" y="149895"/>
                    <a:pt x="233142" y="150215"/>
                    <a:pt x="230315" y="150479"/>
                  </a:cubicBezTo>
                  <a:lnTo>
                    <a:pt x="221874" y="151289"/>
                  </a:lnTo>
                  <a:cubicBezTo>
                    <a:pt x="210606" y="152250"/>
                    <a:pt x="199319" y="152947"/>
                    <a:pt x="188032" y="153362"/>
                  </a:cubicBezTo>
                  <a:cubicBezTo>
                    <a:pt x="178952" y="153710"/>
                    <a:pt x="169866" y="153873"/>
                    <a:pt x="160766" y="153873"/>
                  </a:cubicBezTo>
                  <a:cubicBezTo>
                    <a:pt x="147244" y="153873"/>
                    <a:pt x="133691" y="153514"/>
                    <a:pt x="120085" y="152872"/>
                  </a:cubicBezTo>
                  <a:lnTo>
                    <a:pt x="115827" y="152664"/>
                  </a:lnTo>
                  <a:cubicBezTo>
                    <a:pt x="114395" y="152570"/>
                    <a:pt x="112963" y="152514"/>
                    <a:pt x="111550" y="152419"/>
                  </a:cubicBezTo>
                  <a:lnTo>
                    <a:pt x="102976" y="151911"/>
                  </a:lnTo>
                  <a:lnTo>
                    <a:pt x="94384" y="151289"/>
                  </a:lnTo>
                  <a:cubicBezTo>
                    <a:pt x="92952" y="151195"/>
                    <a:pt x="91520" y="151063"/>
                    <a:pt x="90088" y="150950"/>
                  </a:cubicBezTo>
                  <a:lnTo>
                    <a:pt x="85792" y="150611"/>
                  </a:lnTo>
                  <a:cubicBezTo>
                    <a:pt x="82909" y="150403"/>
                    <a:pt x="80045" y="150121"/>
                    <a:pt x="77162" y="149876"/>
                  </a:cubicBezTo>
                  <a:lnTo>
                    <a:pt x="72847" y="149480"/>
                  </a:lnTo>
                  <a:cubicBezTo>
                    <a:pt x="71396" y="149348"/>
                    <a:pt x="69964" y="149216"/>
                    <a:pt x="68532" y="149065"/>
                  </a:cubicBezTo>
                  <a:cubicBezTo>
                    <a:pt x="62822" y="148463"/>
                    <a:pt x="57188" y="147709"/>
                    <a:pt x="51780" y="146371"/>
                  </a:cubicBezTo>
                  <a:lnTo>
                    <a:pt x="51988" y="145561"/>
                  </a:lnTo>
                  <a:cubicBezTo>
                    <a:pt x="50103" y="145052"/>
                    <a:pt x="48257" y="144524"/>
                    <a:pt x="46467" y="143884"/>
                  </a:cubicBezTo>
                  <a:cubicBezTo>
                    <a:pt x="45544" y="143582"/>
                    <a:pt x="44677" y="143205"/>
                    <a:pt x="43791" y="142866"/>
                  </a:cubicBezTo>
                  <a:cubicBezTo>
                    <a:pt x="43358" y="142697"/>
                    <a:pt x="42924" y="142489"/>
                    <a:pt x="42491" y="142301"/>
                  </a:cubicBezTo>
                  <a:lnTo>
                    <a:pt x="41850" y="142018"/>
                  </a:lnTo>
                  <a:cubicBezTo>
                    <a:pt x="41624" y="141924"/>
                    <a:pt x="41436" y="141811"/>
                    <a:pt x="41210" y="141717"/>
                  </a:cubicBezTo>
                  <a:lnTo>
                    <a:pt x="39947" y="141076"/>
                  </a:lnTo>
                  <a:lnTo>
                    <a:pt x="38722" y="140417"/>
                  </a:lnTo>
                  <a:cubicBezTo>
                    <a:pt x="38308" y="140191"/>
                    <a:pt x="37912" y="139946"/>
                    <a:pt x="37498" y="139701"/>
                  </a:cubicBezTo>
                  <a:lnTo>
                    <a:pt x="36895" y="139324"/>
                  </a:lnTo>
                  <a:cubicBezTo>
                    <a:pt x="36687" y="139211"/>
                    <a:pt x="36499" y="139079"/>
                    <a:pt x="36292" y="138947"/>
                  </a:cubicBezTo>
                  <a:cubicBezTo>
                    <a:pt x="35915" y="138683"/>
                    <a:pt x="35500" y="138438"/>
                    <a:pt x="35123" y="138174"/>
                  </a:cubicBezTo>
                  <a:lnTo>
                    <a:pt x="33974" y="137345"/>
                  </a:lnTo>
                  <a:cubicBezTo>
                    <a:pt x="33220" y="136780"/>
                    <a:pt x="32448" y="136215"/>
                    <a:pt x="31713" y="135612"/>
                  </a:cubicBezTo>
                  <a:cubicBezTo>
                    <a:pt x="28755" y="133162"/>
                    <a:pt x="26041" y="130430"/>
                    <a:pt x="23611" y="127472"/>
                  </a:cubicBezTo>
                  <a:cubicBezTo>
                    <a:pt x="22405" y="125964"/>
                    <a:pt x="21236" y="124400"/>
                    <a:pt x="20144" y="122799"/>
                  </a:cubicBezTo>
                  <a:lnTo>
                    <a:pt x="19333" y="121593"/>
                  </a:lnTo>
                  <a:lnTo>
                    <a:pt x="18580" y="120349"/>
                  </a:lnTo>
                  <a:cubicBezTo>
                    <a:pt x="18071" y="119539"/>
                    <a:pt x="17543" y="118729"/>
                    <a:pt x="17110" y="117862"/>
                  </a:cubicBezTo>
                  <a:lnTo>
                    <a:pt x="16431" y="116600"/>
                  </a:lnTo>
                  <a:cubicBezTo>
                    <a:pt x="16205" y="116166"/>
                    <a:pt x="15960" y="115752"/>
                    <a:pt x="15753" y="115299"/>
                  </a:cubicBezTo>
                  <a:lnTo>
                    <a:pt x="14528" y="112680"/>
                  </a:lnTo>
                  <a:lnTo>
                    <a:pt x="13435" y="109986"/>
                  </a:lnTo>
                  <a:lnTo>
                    <a:pt x="13304" y="109647"/>
                  </a:lnTo>
                  <a:lnTo>
                    <a:pt x="13191" y="109307"/>
                  </a:lnTo>
                  <a:lnTo>
                    <a:pt x="12946" y="108629"/>
                  </a:lnTo>
                  <a:lnTo>
                    <a:pt x="12475" y="107254"/>
                  </a:lnTo>
                  <a:cubicBezTo>
                    <a:pt x="11269" y="103523"/>
                    <a:pt x="10364" y="99716"/>
                    <a:pt x="9780" y="95854"/>
                  </a:cubicBezTo>
                  <a:lnTo>
                    <a:pt x="9573" y="94403"/>
                  </a:lnTo>
                  <a:cubicBezTo>
                    <a:pt x="9516" y="93913"/>
                    <a:pt x="9422" y="93442"/>
                    <a:pt x="9403" y="92952"/>
                  </a:cubicBezTo>
                  <a:lnTo>
                    <a:pt x="9121" y="90013"/>
                  </a:lnTo>
                  <a:lnTo>
                    <a:pt x="8970" y="87073"/>
                  </a:lnTo>
                  <a:lnTo>
                    <a:pt x="8951" y="86696"/>
                  </a:lnTo>
                  <a:lnTo>
                    <a:pt x="8951" y="85584"/>
                  </a:lnTo>
                  <a:lnTo>
                    <a:pt x="8951" y="84096"/>
                  </a:lnTo>
                  <a:cubicBezTo>
                    <a:pt x="8989" y="80139"/>
                    <a:pt x="9309" y="76182"/>
                    <a:pt x="9912" y="72263"/>
                  </a:cubicBezTo>
                  <a:lnTo>
                    <a:pt x="10308" y="69832"/>
                  </a:lnTo>
                  <a:cubicBezTo>
                    <a:pt x="10440" y="68984"/>
                    <a:pt x="10609" y="68080"/>
                    <a:pt x="10722" y="67251"/>
                  </a:cubicBezTo>
                  <a:cubicBezTo>
                    <a:pt x="11005" y="65536"/>
                    <a:pt x="11231" y="63878"/>
                    <a:pt x="11476" y="62257"/>
                  </a:cubicBezTo>
                  <a:cubicBezTo>
                    <a:pt x="11928" y="59016"/>
                    <a:pt x="12343" y="55964"/>
                    <a:pt x="12795" y="53081"/>
                  </a:cubicBezTo>
                  <a:cubicBezTo>
                    <a:pt x="13699" y="47315"/>
                    <a:pt x="14792" y="42190"/>
                    <a:pt x="16300" y="37799"/>
                  </a:cubicBezTo>
                  <a:lnTo>
                    <a:pt x="16300" y="37799"/>
                  </a:lnTo>
                  <a:cubicBezTo>
                    <a:pt x="15169" y="40513"/>
                    <a:pt x="14227" y="43283"/>
                    <a:pt x="13492" y="46128"/>
                  </a:cubicBezTo>
                  <a:cubicBezTo>
                    <a:pt x="12719" y="49011"/>
                    <a:pt x="12079" y="52007"/>
                    <a:pt x="11514" y="55040"/>
                  </a:cubicBezTo>
                  <a:cubicBezTo>
                    <a:pt x="10948" y="58093"/>
                    <a:pt x="10440" y="61183"/>
                    <a:pt x="9912" y="64330"/>
                  </a:cubicBezTo>
                  <a:cubicBezTo>
                    <a:pt x="9648" y="65913"/>
                    <a:pt x="9365" y="67495"/>
                    <a:pt x="9064" y="69097"/>
                  </a:cubicBezTo>
                  <a:cubicBezTo>
                    <a:pt x="8989" y="69512"/>
                    <a:pt x="8932" y="69870"/>
                    <a:pt x="8876" y="70247"/>
                  </a:cubicBezTo>
                  <a:lnTo>
                    <a:pt x="8668" y="71377"/>
                  </a:lnTo>
                  <a:cubicBezTo>
                    <a:pt x="8555" y="72131"/>
                    <a:pt x="8404" y="72866"/>
                    <a:pt x="8329" y="73619"/>
                  </a:cubicBezTo>
                  <a:lnTo>
                    <a:pt x="8028" y="75899"/>
                  </a:lnTo>
                  <a:cubicBezTo>
                    <a:pt x="7971" y="76276"/>
                    <a:pt x="7952" y="76653"/>
                    <a:pt x="7915" y="77030"/>
                  </a:cubicBezTo>
                  <a:lnTo>
                    <a:pt x="7820" y="78179"/>
                  </a:lnTo>
                  <a:cubicBezTo>
                    <a:pt x="7651" y="79687"/>
                    <a:pt x="7613" y="81213"/>
                    <a:pt x="7538" y="82758"/>
                  </a:cubicBezTo>
                  <a:cubicBezTo>
                    <a:pt x="7538" y="82946"/>
                    <a:pt x="7519" y="83135"/>
                    <a:pt x="7519" y="83323"/>
                  </a:cubicBezTo>
                  <a:lnTo>
                    <a:pt x="7519" y="86772"/>
                  </a:lnTo>
                  <a:lnTo>
                    <a:pt x="7538" y="87337"/>
                  </a:lnTo>
                  <a:lnTo>
                    <a:pt x="7651" y="89636"/>
                  </a:lnTo>
                  <a:lnTo>
                    <a:pt x="7670" y="90220"/>
                  </a:lnTo>
                  <a:lnTo>
                    <a:pt x="7726" y="90785"/>
                  </a:lnTo>
                  <a:lnTo>
                    <a:pt x="7820" y="91934"/>
                  </a:lnTo>
                  <a:lnTo>
                    <a:pt x="7933" y="93065"/>
                  </a:lnTo>
                  <a:lnTo>
                    <a:pt x="7990" y="93649"/>
                  </a:lnTo>
                  <a:lnTo>
                    <a:pt x="8065" y="94214"/>
                  </a:lnTo>
                  <a:lnTo>
                    <a:pt x="8386" y="96494"/>
                  </a:lnTo>
                  <a:cubicBezTo>
                    <a:pt x="8404" y="96683"/>
                    <a:pt x="8423" y="96890"/>
                    <a:pt x="8461" y="97079"/>
                  </a:cubicBezTo>
                  <a:lnTo>
                    <a:pt x="8555" y="97644"/>
                  </a:lnTo>
                  <a:lnTo>
                    <a:pt x="8762" y="98774"/>
                  </a:lnTo>
                  <a:lnTo>
                    <a:pt x="8970" y="99886"/>
                  </a:lnTo>
                  <a:cubicBezTo>
                    <a:pt x="9007" y="100075"/>
                    <a:pt x="9045" y="100263"/>
                    <a:pt x="9083" y="100451"/>
                  </a:cubicBezTo>
                  <a:lnTo>
                    <a:pt x="9215" y="101017"/>
                  </a:lnTo>
                  <a:lnTo>
                    <a:pt x="9742" y="103259"/>
                  </a:lnTo>
                  <a:cubicBezTo>
                    <a:pt x="9818" y="103636"/>
                    <a:pt x="9931" y="103994"/>
                    <a:pt x="10044" y="104371"/>
                  </a:cubicBezTo>
                  <a:lnTo>
                    <a:pt x="10345" y="105501"/>
                  </a:lnTo>
                  <a:cubicBezTo>
                    <a:pt x="10722" y="106990"/>
                    <a:pt x="11269" y="108422"/>
                    <a:pt x="11758" y="109892"/>
                  </a:cubicBezTo>
                  <a:cubicBezTo>
                    <a:pt x="11872" y="110250"/>
                    <a:pt x="12041" y="110608"/>
                    <a:pt x="12173" y="110966"/>
                  </a:cubicBezTo>
                  <a:lnTo>
                    <a:pt x="12606" y="112021"/>
                  </a:lnTo>
                  <a:cubicBezTo>
                    <a:pt x="12889" y="112737"/>
                    <a:pt x="13172" y="113453"/>
                    <a:pt x="13511" y="114150"/>
                  </a:cubicBezTo>
                  <a:lnTo>
                    <a:pt x="14491" y="116242"/>
                  </a:lnTo>
                  <a:cubicBezTo>
                    <a:pt x="14566" y="116411"/>
                    <a:pt x="14641" y="116581"/>
                    <a:pt x="14736" y="116750"/>
                  </a:cubicBezTo>
                  <a:lnTo>
                    <a:pt x="15018" y="117259"/>
                  </a:lnTo>
                  <a:lnTo>
                    <a:pt x="15565" y="118277"/>
                  </a:lnTo>
                  <a:lnTo>
                    <a:pt x="16092" y="119313"/>
                  </a:lnTo>
                  <a:cubicBezTo>
                    <a:pt x="16281" y="119652"/>
                    <a:pt x="16507" y="119972"/>
                    <a:pt x="16695" y="120293"/>
                  </a:cubicBezTo>
                  <a:lnTo>
                    <a:pt x="17901" y="122271"/>
                  </a:lnTo>
                  <a:cubicBezTo>
                    <a:pt x="18730" y="123571"/>
                    <a:pt x="19597" y="124853"/>
                    <a:pt x="20539" y="126096"/>
                  </a:cubicBezTo>
                  <a:cubicBezTo>
                    <a:pt x="22386" y="128602"/>
                    <a:pt x="24421" y="130958"/>
                    <a:pt x="26625" y="133162"/>
                  </a:cubicBezTo>
                  <a:lnTo>
                    <a:pt x="27436" y="133972"/>
                  </a:lnTo>
                  <a:lnTo>
                    <a:pt x="28284" y="134764"/>
                  </a:lnTo>
                  <a:lnTo>
                    <a:pt x="28717" y="135160"/>
                  </a:lnTo>
                  <a:lnTo>
                    <a:pt x="29150" y="135555"/>
                  </a:lnTo>
                  <a:lnTo>
                    <a:pt x="30017" y="136309"/>
                  </a:lnTo>
                  <a:cubicBezTo>
                    <a:pt x="31204" y="137289"/>
                    <a:pt x="32429" y="138231"/>
                    <a:pt x="33673" y="139135"/>
                  </a:cubicBezTo>
                  <a:cubicBezTo>
                    <a:pt x="34916" y="140040"/>
                    <a:pt x="36235" y="140850"/>
                    <a:pt x="37554" y="141641"/>
                  </a:cubicBezTo>
                  <a:cubicBezTo>
                    <a:pt x="38892" y="142376"/>
                    <a:pt x="40249" y="143092"/>
                    <a:pt x="41662" y="143733"/>
                  </a:cubicBezTo>
                  <a:cubicBezTo>
                    <a:pt x="44507" y="144995"/>
                    <a:pt x="47447" y="146051"/>
                    <a:pt x="50461" y="146880"/>
                  </a:cubicBezTo>
                  <a:cubicBezTo>
                    <a:pt x="56548" y="148557"/>
                    <a:pt x="62935" y="149442"/>
                    <a:pt x="69436" y="150158"/>
                  </a:cubicBezTo>
                  <a:cubicBezTo>
                    <a:pt x="95571" y="152872"/>
                    <a:pt x="121970" y="154530"/>
                    <a:pt x="148293" y="154907"/>
                  </a:cubicBezTo>
                  <a:cubicBezTo>
                    <a:pt x="151836" y="154955"/>
                    <a:pt x="155377" y="154979"/>
                    <a:pt x="158916" y="154979"/>
                  </a:cubicBezTo>
                  <a:cubicBezTo>
                    <a:pt x="181654" y="154979"/>
                    <a:pt x="204295" y="153976"/>
                    <a:pt x="226584" y="151873"/>
                  </a:cubicBezTo>
                  <a:lnTo>
                    <a:pt x="226584" y="151873"/>
                  </a:lnTo>
                  <a:cubicBezTo>
                    <a:pt x="215731" y="152928"/>
                    <a:pt x="204444" y="153795"/>
                    <a:pt x="192950" y="154360"/>
                  </a:cubicBezTo>
                  <a:cubicBezTo>
                    <a:pt x="181456" y="154926"/>
                    <a:pt x="169755" y="155208"/>
                    <a:pt x="158053" y="155227"/>
                  </a:cubicBezTo>
                  <a:cubicBezTo>
                    <a:pt x="157637" y="155228"/>
                    <a:pt x="157220" y="155228"/>
                    <a:pt x="156803" y="155228"/>
                  </a:cubicBezTo>
                  <a:cubicBezTo>
                    <a:pt x="145519" y="155228"/>
                    <a:pt x="134241" y="154981"/>
                    <a:pt x="123157" y="154454"/>
                  </a:cubicBezTo>
                  <a:cubicBezTo>
                    <a:pt x="111644" y="153927"/>
                    <a:pt x="100357" y="153154"/>
                    <a:pt x="89466" y="152193"/>
                  </a:cubicBezTo>
                  <a:lnTo>
                    <a:pt x="83644" y="151666"/>
                  </a:lnTo>
                  <a:lnTo>
                    <a:pt x="77878" y="151119"/>
                  </a:lnTo>
                  <a:cubicBezTo>
                    <a:pt x="74034" y="150742"/>
                    <a:pt x="70227" y="150384"/>
                    <a:pt x="66478" y="149932"/>
                  </a:cubicBezTo>
                  <a:cubicBezTo>
                    <a:pt x="62728" y="149461"/>
                    <a:pt x="59054" y="148915"/>
                    <a:pt x="55455" y="148180"/>
                  </a:cubicBezTo>
                  <a:cubicBezTo>
                    <a:pt x="51931" y="147464"/>
                    <a:pt x="48445" y="146484"/>
                    <a:pt x="45035" y="145278"/>
                  </a:cubicBezTo>
                  <a:cubicBezTo>
                    <a:pt x="31694" y="140473"/>
                    <a:pt x="21387" y="129676"/>
                    <a:pt x="14886" y="117561"/>
                  </a:cubicBezTo>
                  <a:cubicBezTo>
                    <a:pt x="13285" y="114527"/>
                    <a:pt x="11928" y="111342"/>
                    <a:pt x="10835" y="108083"/>
                  </a:cubicBezTo>
                  <a:cubicBezTo>
                    <a:pt x="9723" y="104823"/>
                    <a:pt x="8876" y="101507"/>
                    <a:pt x="8273" y="98115"/>
                  </a:cubicBezTo>
                  <a:cubicBezTo>
                    <a:pt x="7670" y="94761"/>
                    <a:pt x="7293" y="91350"/>
                    <a:pt x="7161" y="87921"/>
                  </a:cubicBezTo>
                  <a:cubicBezTo>
                    <a:pt x="7142" y="87488"/>
                    <a:pt x="7123" y="87073"/>
                    <a:pt x="7104" y="86640"/>
                  </a:cubicBezTo>
                  <a:lnTo>
                    <a:pt x="7104" y="85358"/>
                  </a:lnTo>
                  <a:lnTo>
                    <a:pt x="7104" y="84077"/>
                  </a:lnTo>
                  <a:cubicBezTo>
                    <a:pt x="7104" y="83644"/>
                    <a:pt x="7104" y="83229"/>
                    <a:pt x="7123" y="82796"/>
                  </a:cubicBezTo>
                  <a:lnTo>
                    <a:pt x="7199" y="80233"/>
                  </a:lnTo>
                  <a:cubicBezTo>
                    <a:pt x="7217" y="79819"/>
                    <a:pt x="7255" y="79385"/>
                    <a:pt x="7293" y="78952"/>
                  </a:cubicBezTo>
                  <a:lnTo>
                    <a:pt x="7387" y="77689"/>
                  </a:lnTo>
                  <a:lnTo>
                    <a:pt x="7500" y="76408"/>
                  </a:lnTo>
                  <a:cubicBezTo>
                    <a:pt x="7538" y="75975"/>
                    <a:pt x="7594" y="75560"/>
                    <a:pt x="7651" y="75146"/>
                  </a:cubicBezTo>
                  <a:cubicBezTo>
                    <a:pt x="7764" y="74298"/>
                    <a:pt x="7839" y="73450"/>
                    <a:pt x="7971" y="72602"/>
                  </a:cubicBezTo>
                  <a:lnTo>
                    <a:pt x="8386" y="70077"/>
                  </a:lnTo>
                  <a:lnTo>
                    <a:pt x="8480" y="69455"/>
                  </a:lnTo>
                  <a:lnTo>
                    <a:pt x="8612" y="68796"/>
                  </a:lnTo>
                  <a:lnTo>
                    <a:pt x="8838" y="67458"/>
                  </a:lnTo>
                  <a:cubicBezTo>
                    <a:pt x="9460" y="63915"/>
                    <a:pt x="9987" y="60429"/>
                    <a:pt x="10590" y="56981"/>
                  </a:cubicBezTo>
                  <a:cubicBezTo>
                    <a:pt x="11174" y="53552"/>
                    <a:pt x="11834" y="50179"/>
                    <a:pt x="12663" y="46882"/>
                  </a:cubicBezTo>
                  <a:cubicBezTo>
                    <a:pt x="13435" y="43641"/>
                    <a:pt x="14491" y="40456"/>
                    <a:pt x="15753" y="37366"/>
                  </a:cubicBezTo>
                  <a:cubicBezTo>
                    <a:pt x="16827" y="34803"/>
                    <a:pt x="18203" y="32373"/>
                    <a:pt x="19842" y="30112"/>
                  </a:cubicBezTo>
                  <a:cubicBezTo>
                    <a:pt x="20294" y="29339"/>
                    <a:pt x="20803" y="28661"/>
                    <a:pt x="21274" y="27964"/>
                  </a:cubicBezTo>
                  <a:lnTo>
                    <a:pt x="22047" y="27003"/>
                  </a:lnTo>
                  <a:cubicBezTo>
                    <a:pt x="22179" y="26852"/>
                    <a:pt x="22292" y="26682"/>
                    <a:pt x="22423" y="26532"/>
                  </a:cubicBezTo>
                  <a:lnTo>
                    <a:pt x="22838" y="26098"/>
                  </a:lnTo>
                  <a:cubicBezTo>
                    <a:pt x="23102" y="25797"/>
                    <a:pt x="23366" y="25514"/>
                    <a:pt x="23629" y="25231"/>
                  </a:cubicBezTo>
                  <a:lnTo>
                    <a:pt x="24458" y="24459"/>
                  </a:lnTo>
                  <a:cubicBezTo>
                    <a:pt x="24590" y="24327"/>
                    <a:pt x="24722" y="24195"/>
                    <a:pt x="24873" y="24063"/>
                  </a:cubicBezTo>
                  <a:lnTo>
                    <a:pt x="25288" y="23724"/>
                  </a:lnTo>
                  <a:lnTo>
                    <a:pt x="26135" y="23046"/>
                  </a:lnTo>
                  <a:cubicBezTo>
                    <a:pt x="28001" y="21595"/>
                    <a:pt x="30036" y="20332"/>
                    <a:pt x="32184" y="19315"/>
                  </a:cubicBezTo>
                  <a:lnTo>
                    <a:pt x="32768" y="19013"/>
                  </a:lnTo>
                  <a:cubicBezTo>
                    <a:pt x="32957" y="18919"/>
                    <a:pt x="33145" y="18844"/>
                    <a:pt x="33296" y="18749"/>
                  </a:cubicBezTo>
                  <a:cubicBezTo>
                    <a:pt x="33635" y="18599"/>
                    <a:pt x="33918" y="18448"/>
                    <a:pt x="34144" y="18316"/>
                  </a:cubicBezTo>
                  <a:cubicBezTo>
                    <a:pt x="34615" y="18033"/>
                    <a:pt x="34860" y="17807"/>
                    <a:pt x="34822" y="17657"/>
                  </a:cubicBezTo>
                  <a:cubicBezTo>
                    <a:pt x="34784" y="17506"/>
                    <a:pt x="34483" y="17412"/>
                    <a:pt x="33842" y="17412"/>
                  </a:cubicBezTo>
                  <a:cubicBezTo>
                    <a:pt x="33522" y="17412"/>
                    <a:pt x="33107" y="17412"/>
                    <a:pt x="32617" y="17468"/>
                  </a:cubicBezTo>
                  <a:cubicBezTo>
                    <a:pt x="32127" y="17506"/>
                    <a:pt x="31562" y="17638"/>
                    <a:pt x="30903" y="17770"/>
                  </a:cubicBezTo>
                  <a:cubicBezTo>
                    <a:pt x="30130" y="17920"/>
                    <a:pt x="29376" y="18128"/>
                    <a:pt x="28623" y="18373"/>
                  </a:cubicBezTo>
                  <a:cubicBezTo>
                    <a:pt x="28189" y="18523"/>
                    <a:pt x="27737" y="18674"/>
                    <a:pt x="27304" y="18863"/>
                  </a:cubicBezTo>
                  <a:lnTo>
                    <a:pt x="26607" y="19164"/>
                  </a:lnTo>
                  <a:lnTo>
                    <a:pt x="26230" y="19315"/>
                  </a:lnTo>
                  <a:lnTo>
                    <a:pt x="25872" y="19503"/>
                  </a:lnTo>
                  <a:cubicBezTo>
                    <a:pt x="23422" y="20653"/>
                    <a:pt x="21199" y="22198"/>
                    <a:pt x="19258" y="24082"/>
                  </a:cubicBezTo>
                  <a:lnTo>
                    <a:pt x="18391" y="25024"/>
                  </a:lnTo>
                  <a:cubicBezTo>
                    <a:pt x="18240" y="25175"/>
                    <a:pt x="18108" y="25344"/>
                    <a:pt x="17958" y="25533"/>
                  </a:cubicBezTo>
                  <a:lnTo>
                    <a:pt x="17506" y="26079"/>
                  </a:lnTo>
                  <a:lnTo>
                    <a:pt x="17034" y="26645"/>
                  </a:lnTo>
                  <a:cubicBezTo>
                    <a:pt x="16884" y="26833"/>
                    <a:pt x="16752" y="27040"/>
                    <a:pt x="16601" y="27248"/>
                  </a:cubicBezTo>
                  <a:cubicBezTo>
                    <a:pt x="16318" y="27662"/>
                    <a:pt x="15998" y="28077"/>
                    <a:pt x="15715" y="28510"/>
                  </a:cubicBezTo>
                  <a:cubicBezTo>
                    <a:pt x="14566" y="30262"/>
                    <a:pt x="13567" y="32071"/>
                    <a:pt x="12701" y="33974"/>
                  </a:cubicBezTo>
                  <a:lnTo>
                    <a:pt x="12117" y="35293"/>
                  </a:lnTo>
                  <a:cubicBezTo>
                    <a:pt x="11928" y="35708"/>
                    <a:pt x="11777" y="36141"/>
                    <a:pt x="11608" y="36537"/>
                  </a:cubicBezTo>
                  <a:cubicBezTo>
                    <a:pt x="11287" y="37328"/>
                    <a:pt x="11042" y="38044"/>
                    <a:pt x="10816" y="38647"/>
                  </a:cubicBezTo>
                  <a:cubicBezTo>
                    <a:pt x="10609" y="39250"/>
                    <a:pt x="10458" y="39740"/>
                    <a:pt x="10345" y="40079"/>
                  </a:cubicBezTo>
                  <a:lnTo>
                    <a:pt x="10176" y="40607"/>
                  </a:lnTo>
                  <a:cubicBezTo>
                    <a:pt x="10006" y="40984"/>
                    <a:pt x="9780" y="41342"/>
                    <a:pt x="9535" y="41662"/>
                  </a:cubicBezTo>
                  <a:cubicBezTo>
                    <a:pt x="9456" y="41733"/>
                    <a:pt x="9393" y="41766"/>
                    <a:pt x="9340" y="41766"/>
                  </a:cubicBezTo>
                  <a:cubicBezTo>
                    <a:pt x="9281" y="41766"/>
                    <a:pt x="9236" y="41723"/>
                    <a:pt x="9196" y="41643"/>
                  </a:cubicBezTo>
                  <a:cubicBezTo>
                    <a:pt x="9102" y="41417"/>
                    <a:pt x="9064" y="41172"/>
                    <a:pt x="9064" y="40908"/>
                  </a:cubicBezTo>
                  <a:cubicBezTo>
                    <a:pt x="9045" y="40588"/>
                    <a:pt x="9064" y="40192"/>
                    <a:pt x="9064" y="39797"/>
                  </a:cubicBezTo>
                  <a:lnTo>
                    <a:pt x="9064" y="39797"/>
                  </a:lnTo>
                  <a:cubicBezTo>
                    <a:pt x="7462" y="44752"/>
                    <a:pt x="6407" y="49802"/>
                    <a:pt x="5522" y="54833"/>
                  </a:cubicBezTo>
                  <a:cubicBezTo>
                    <a:pt x="5088" y="57339"/>
                    <a:pt x="4692" y="59845"/>
                    <a:pt x="4278" y="62351"/>
                  </a:cubicBezTo>
                  <a:cubicBezTo>
                    <a:pt x="4090" y="63595"/>
                    <a:pt x="3882" y="64839"/>
                    <a:pt x="3675" y="66082"/>
                  </a:cubicBezTo>
                  <a:cubicBezTo>
                    <a:pt x="3562" y="66704"/>
                    <a:pt x="3449" y="67326"/>
                    <a:pt x="3336" y="67929"/>
                  </a:cubicBezTo>
                  <a:cubicBezTo>
                    <a:pt x="3223" y="68532"/>
                    <a:pt x="3129" y="69191"/>
                    <a:pt x="3015" y="69813"/>
                  </a:cubicBezTo>
                  <a:cubicBezTo>
                    <a:pt x="1301" y="80026"/>
                    <a:pt x="1301" y="90578"/>
                    <a:pt x="3355" y="100791"/>
                  </a:cubicBezTo>
                  <a:cubicBezTo>
                    <a:pt x="4372" y="105916"/>
                    <a:pt x="5936" y="110909"/>
                    <a:pt x="8009" y="115695"/>
                  </a:cubicBezTo>
                  <a:cubicBezTo>
                    <a:pt x="10119" y="120481"/>
                    <a:pt x="12776" y="125003"/>
                    <a:pt x="15904" y="129205"/>
                  </a:cubicBezTo>
                  <a:cubicBezTo>
                    <a:pt x="19013" y="133426"/>
                    <a:pt x="22593" y="137289"/>
                    <a:pt x="26588" y="140699"/>
                  </a:cubicBezTo>
                  <a:cubicBezTo>
                    <a:pt x="28604" y="142395"/>
                    <a:pt x="30752" y="143959"/>
                    <a:pt x="32975" y="145372"/>
                  </a:cubicBezTo>
                  <a:lnTo>
                    <a:pt x="34690" y="146390"/>
                  </a:lnTo>
                  <a:cubicBezTo>
                    <a:pt x="35255" y="146729"/>
                    <a:pt x="35840" y="147030"/>
                    <a:pt x="36424" y="147351"/>
                  </a:cubicBezTo>
                  <a:cubicBezTo>
                    <a:pt x="37611" y="147954"/>
                    <a:pt x="38798" y="148557"/>
                    <a:pt x="40004" y="149065"/>
                  </a:cubicBezTo>
                  <a:cubicBezTo>
                    <a:pt x="38779" y="148557"/>
                    <a:pt x="37592" y="147954"/>
                    <a:pt x="36405" y="147370"/>
                  </a:cubicBezTo>
                  <a:cubicBezTo>
                    <a:pt x="35840" y="147049"/>
                    <a:pt x="35218" y="146748"/>
                    <a:pt x="34652" y="146390"/>
                  </a:cubicBezTo>
                  <a:cubicBezTo>
                    <a:pt x="34087" y="146051"/>
                    <a:pt x="33503" y="145711"/>
                    <a:pt x="32938" y="145372"/>
                  </a:cubicBezTo>
                  <a:cubicBezTo>
                    <a:pt x="30695" y="143959"/>
                    <a:pt x="28547" y="142395"/>
                    <a:pt x="26512" y="140680"/>
                  </a:cubicBezTo>
                  <a:cubicBezTo>
                    <a:pt x="22480" y="137270"/>
                    <a:pt x="18862" y="133388"/>
                    <a:pt x="15734" y="129130"/>
                  </a:cubicBezTo>
                  <a:cubicBezTo>
                    <a:pt x="12569" y="124909"/>
                    <a:pt x="9893" y="120312"/>
                    <a:pt x="7783" y="115469"/>
                  </a:cubicBezTo>
                  <a:cubicBezTo>
                    <a:pt x="5691" y="110626"/>
                    <a:pt x="4108" y="105558"/>
                    <a:pt x="3091" y="100376"/>
                  </a:cubicBezTo>
                  <a:cubicBezTo>
                    <a:pt x="1037" y="90013"/>
                    <a:pt x="1056" y="79291"/>
                    <a:pt x="2865" y="68928"/>
                  </a:cubicBezTo>
                  <a:lnTo>
                    <a:pt x="3505" y="65159"/>
                  </a:lnTo>
                  <a:lnTo>
                    <a:pt x="4108" y="61372"/>
                  </a:lnTo>
                  <a:cubicBezTo>
                    <a:pt x="4504" y="58828"/>
                    <a:pt x="4919" y="56265"/>
                    <a:pt x="5371" y="53703"/>
                  </a:cubicBezTo>
                  <a:cubicBezTo>
                    <a:pt x="6275" y="48596"/>
                    <a:pt x="7368" y="43452"/>
                    <a:pt x="9102" y="38402"/>
                  </a:cubicBezTo>
                  <a:cubicBezTo>
                    <a:pt x="9102" y="37975"/>
                    <a:pt x="9047" y="37682"/>
                    <a:pt x="8904" y="37682"/>
                  </a:cubicBezTo>
                  <a:cubicBezTo>
                    <a:pt x="8795" y="37682"/>
                    <a:pt x="8633" y="37854"/>
                    <a:pt x="8404" y="38270"/>
                  </a:cubicBezTo>
                  <a:cubicBezTo>
                    <a:pt x="7858" y="39231"/>
                    <a:pt x="6841" y="41511"/>
                    <a:pt x="5635" y="46015"/>
                  </a:cubicBezTo>
                  <a:cubicBezTo>
                    <a:pt x="5408" y="46787"/>
                    <a:pt x="5164" y="47692"/>
                    <a:pt x="4937" y="48709"/>
                  </a:cubicBezTo>
                  <a:cubicBezTo>
                    <a:pt x="4711" y="49727"/>
                    <a:pt x="4448" y="50857"/>
                    <a:pt x="4203" y="52082"/>
                  </a:cubicBezTo>
                  <a:cubicBezTo>
                    <a:pt x="3713" y="54532"/>
                    <a:pt x="3223" y="57377"/>
                    <a:pt x="2733" y="60467"/>
                  </a:cubicBezTo>
                  <a:lnTo>
                    <a:pt x="1960" y="65272"/>
                  </a:lnTo>
                  <a:cubicBezTo>
                    <a:pt x="1828" y="66101"/>
                    <a:pt x="1678" y="66949"/>
                    <a:pt x="1527" y="67778"/>
                  </a:cubicBezTo>
                  <a:lnTo>
                    <a:pt x="1470" y="68098"/>
                  </a:lnTo>
                  <a:lnTo>
                    <a:pt x="1414" y="68438"/>
                  </a:lnTo>
                  <a:lnTo>
                    <a:pt x="1301" y="69135"/>
                  </a:lnTo>
                  <a:lnTo>
                    <a:pt x="1094" y="70529"/>
                  </a:lnTo>
                  <a:cubicBezTo>
                    <a:pt x="1018" y="71000"/>
                    <a:pt x="943" y="71471"/>
                    <a:pt x="867" y="71942"/>
                  </a:cubicBezTo>
                  <a:lnTo>
                    <a:pt x="698" y="73374"/>
                  </a:lnTo>
                  <a:lnTo>
                    <a:pt x="528" y="74825"/>
                  </a:lnTo>
                  <a:lnTo>
                    <a:pt x="453" y="75560"/>
                  </a:lnTo>
                  <a:lnTo>
                    <a:pt x="396" y="76295"/>
                  </a:lnTo>
                  <a:lnTo>
                    <a:pt x="170" y="79272"/>
                  </a:lnTo>
                  <a:cubicBezTo>
                    <a:pt x="133" y="80290"/>
                    <a:pt x="114" y="81307"/>
                    <a:pt x="76" y="82325"/>
                  </a:cubicBezTo>
                  <a:cubicBezTo>
                    <a:pt x="1" y="86489"/>
                    <a:pt x="227" y="90653"/>
                    <a:pt x="754" y="94780"/>
                  </a:cubicBezTo>
                  <a:cubicBezTo>
                    <a:pt x="1282" y="98925"/>
                    <a:pt x="2130" y="103014"/>
                    <a:pt x="3317" y="107027"/>
                  </a:cubicBezTo>
                  <a:lnTo>
                    <a:pt x="3750" y="108497"/>
                  </a:lnTo>
                  <a:lnTo>
                    <a:pt x="3976" y="109232"/>
                  </a:lnTo>
                  <a:lnTo>
                    <a:pt x="4221" y="109948"/>
                  </a:lnTo>
                  <a:lnTo>
                    <a:pt x="5239" y="112793"/>
                  </a:lnTo>
                  <a:lnTo>
                    <a:pt x="6369" y="115544"/>
                  </a:lnTo>
                  <a:lnTo>
                    <a:pt x="6652" y="116223"/>
                  </a:lnTo>
                  <a:lnTo>
                    <a:pt x="6972" y="116882"/>
                  </a:lnTo>
                  <a:lnTo>
                    <a:pt x="7594" y="118182"/>
                  </a:lnTo>
                  <a:lnTo>
                    <a:pt x="8197" y="119482"/>
                  </a:lnTo>
                  <a:cubicBezTo>
                    <a:pt x="8386" y="119897"/>
                    <a:pt x="8631" y="120312"/>
                    <a:pt x="8838" y="120726"/>
                  </a:cubicBezTo>
                  <a:cubicBezTo>
                    <a:pt x="9290" y="121536"/>
                    <a:pt x="9723" y="122347"/>
                    <a:pt x="10157" y="123119"/>
                  </a:cubicBezTo>
                  <a:lnTo>
                    <a:pt x="11532" y="125380"/>
                  </a:lnTo>
                  <a:cubicBezTo>
                    <a:pt x="11758" y="125757"/>
                    <a:pt x="11966" y="126134"/>
                    <a:pt x="12211" y="126473"/>
                  </a:cubicBezTo>
                  <a:lnTo>
                    <a:pt x="12908" y="127509"/>
                  </a:lnTo>
                  <a:cubicBezTo>
                    <a:pt x="14152" y="129394"/>
                    <a:pt x="15489" y="131221"/>
                    <a:pt x="16921" y="133012"/>
                  </a:cubicBezTo>
                  <a:cubicBezTo>
                    <a:pt x="18372" y="134783"/>
                    <a:pt x="19899" y="136497"/>
                    <a:pt x="21519" y="138137"/>
                  </a:cubicBezTo>
                  <a:cubicBezTo>
                    <a:pt x="24798" y="141472"/>
                    <a:pt x="28434" y="144430"/>
                    <a:pt x="32391" y="146917"/>
                  </a:cubicBezTo>
                  <a:cubicBezTo>
                    <a:pt x="36424" y="149405"/>
                    <a:pt x="40739" y="151402"/>
                    <a:pt x="45242" y="152853"/>
                  </a:cubicBezTo>
                  <a:lnTo>
                    <a:pt x="46919" y="153399"/>
                  </a:lnTo>
                  <a:lnTo>
                    <a:pt x="48615" y="153870"/>
                  </a:lnTo>
                  <a:cubicBezTo>
                    <a:pt x="49180" y="154021"/>
                    <a:pt x="49745" y="154172"/>
                    <a:pt x="50311" y="154304"/>
                  </a:cubicBezTo>
                  <a:cubicBezTo>
                    <a:pt x="50876" y="154454"/>
                    <a:pt x="51441" y="154605"/>
                    <a:pt x="52007" y="154718"/>
                  </a:cubicBezTo>
                  <a:cubicBezTo>
                    <a:pt x="54268" y="155246"/>
                    <a:pt x="56529" y="155679"/>
                    <a:pt x="58809" y="156056"/>
                  </a:cubicBezTo>
                  <a:cubicBezTo>
                    <a:pt x="61070" y="156433"/>
                    <a:pt x="63350" y="156753"/>
                    <a:pt x="65592" y="157017"/>
                  </a:cubicBezTo>
                  <a:cubicBezTo>
                    <a:pt x="67853" y="157300"/>
                    <a:pt x="70096" y="157526"/>
                    <a:pt x="72338" y="157771"/>
                  </a:cubicBezTo>
                  <a:lnTo>
                    <a:pt x="79065" y="158411"/>
                  </a:lnTo>
                  <a:lnTo>
                    <a:pt x="82419" y="158732"/>
                  </a:lnTo>
                  <a:lnTo>
                    <a:pt x="85792" y="159033"/>
                  </a:lnTo>
                  <a:lnTo>
                    <a:pt x="92556" y="159617"/>
                  </a:lnTo>
                  <a:lnTo>
                    <a:pt x="99302" y="160126"/>
                  </a:lnTo>
                  <a:lnTo>
                    <a:pt x="102694" y="160371"/>
                  </a:lnTo>
                  <a:lnTo>
                    <a:pt x="106085" y="160578"/>
                  </a:lnTo>
                  <a:lnTo>
                    <a:pt x="112850" y="161012"/>
                  </a:lnTo>
                  <a:cubicBezTo>
                    <a:pt x="128604" y="161883"/>
                    <a:pt x="144416" y="162382"/>
                    <a:pt x="160097" y="162382"/>
                  </a:cubicBezTo>
                  <a:cubicBezTo>
                    <a:pt x="162383" y="162382"/>
                    <a:pt x="164667" y="162371"/>
                    <a:pt x="166947" y="162350"/>
                  </a:cubicBezTo>
                  <a:cubicBezTo>
                    <a:pt x="175898" y="162293"/>
                    <a:pt x="184810" y="162029"/>
                    <a:pt x="193647" y="161690"/>
                  </a:cubicBezTo>
                  <a:cubicBezTo>
                    <a:pt x="198057" y="161464"/>
                    <a:pt x="202466" y="161294"/>
                    <a:pt x="206837" y="160993"/>
                  </a:cubicBezTo>
                  <a:cubicBezTo>
                    <a:pt x="209023" y="160861"/>
                    <a:pt x="211209" y="160748"/>
                    <a:pt x="213376" y="160578"/>
                  </a:cubicBezTo>
                  <a:lnTo>
                    <a:pt x="219895" y="160107"/>
                  </a:lnTo>
                  <a:lnTo>
                    <a:pt x="222251" y="159919"/>
                  </a:lnTo>
                  <a:cubicBezTo>
                    <a:pt x="223023" y="159862"/>
                    <a:pt x="223815" y="159787"/>
                    <a:pt x="224606" y="159712"/>
                  </a:cubicBezTo>
                  <a:lnTo>
                    <a:pt x="229317" y="159278"/>
                  </a:lnTo>
                  <a:cubicBezTo>
                    <a:pt x="232445" y="159014"/>
                    <a:pt x="235591" y="158694"/>
                    <a:pt x="238795" y="158298"/>
                  </a:cubicBezTo>
                  <a:cubicBezTo>
                    <a:pt x="241979" y="157903"/>
                    <a:pt x="245220" y="157432"/>
                    <a:pt x="248461" y="156753"/>
                  </a:cubicBezTo>
                  <a:cubicBezTo>
                    <a:pt x="249271" y="156584"/>
                    <a:pt x="250081" y="156414"/>
                    <a:pt x="250892" y="156207"/>
                  </a:cubicBezTo>
                  <a:cubicBezTo>
                    <a:pt x="251306" y="156113"/>
                    <a:pt x="251721" y="156018"/>
                    <a:pt x="252116" y="155924"/>
                  </a:cubicBezTo>
                  <a:lnTo>
                    <a:pt x="253341" y="155585"/>
                  </a:lnTo>
                  <a:cubicBezTo>
                    <a:pt x="254151" y="155378"/>
                    <a:pt x="254962" y="155114"/>
                    <a:pt x="255772" y="154888"/>
                  </a:cubicBezTo>
                  <a:lnTo>
                    <a:pt x="256997" y="154492"/>
                  </a:lnTo>
                  <a:cubicBezTo>
                    <a:pt x="257392" y="154360"/>
                    <a:pt x="257807" y="154228"/>
                    <a:pt x="258203" y="154078"/>
                  </a:cubicBezTo>
                  <a:lnTo>
                    <a:pt x="259371" y="153644"/>
                  </a:lnTo>
                  <a:cubicBezTo>
                    <a:pt x="259785" y="153494"/>
                    <a:pt x="260181" y="153324"/>
                    <a:pt x="260577" y="153173"/>
                  </a:cubicBezTo>
                  <a:cubicBezTo>
                    <a:pt x="261368" y="152853"/>
                    <a:pt x="262160" y="152495"/>
                    <a:pt x="262951" y="152137"/>
                  </a:cubicBezTo>
                  <a:cubicBezTo>
                    <a:pt x="263347" y="151967"/>
                    <a:pt x="263742" y="151760"/>
                    <a:pt x="264138" y="151572"/>
                  </a:cubicBezTo>
                  <a:cubicBezTo>
                    <a:pt x="264515" y="151364"/>
                    <a:pt x="264911" y="151176"/>
                    <a:pt x="265306" y="150969"/>
                  </a:cubicBezTo>
                  <a:lnTo>
                    <a:pt x="266456" y="150328"/>
                  </a:lnTo>
                  <a:lnTo>
                    <a:pt x="267040" y="149989"/>
                  </a:lnTo>
                  <a:cubicBezTo>
                    <a:pt x="267228" y="149895"/>
                    <a:pt x="267417" y="149763"/>
                    <a:pt x="267605" y="149650"/>
                  </a:cubicBezTo>
                  <a:lnTo>
                    <a:pt x="268736" y="148952"/>
                  </a:lnTo>
                  <a:cubicBezTo>
                    <a:pt x="269094" y="148707"/>
                    <a:pt x="269471" y="148463"/>
                    <a:pt x="269829" y="148199"/>
                  </a:cubicBezTo>
                  <a:cubicBezTo>
                    <a:pt x="270187" y="147935"/>
                    <a:pt x="270563" y="147709"/>
                    <a:pt x="270903" y="147426"/>
                  </a:cubicBezTo>
                  <a:lnTo>
                    <a:pt x="271977" y="146635"/>
                  </a:lnTo>
                  <a:cubicBezTo>
                    <a:pt x="272335" y="146371"/>
                    <a:pt x="272674" y="146069"/>
                    <a:pt x="273013" y="145787"/>
                  </a:cubicBezTo>
                  <a:lnTo>
                    <a:pt x="274030" y="144920"/>
                  </a:lnTo>
                  <a:lnTo>
                    <a:pt x="275010" y="143997"/>
                  </a:lnTo>
                  <a:lnTo>
                    <a:pt x="275500" y="143526"/>
                  </a:lnTo>
                  <a:cubicBezTo>
                    <a:pt x="275651" y="143394"/>
                    <a:pt x="275802" y="143224"/>
                    <a:pt x="275971" y="143055"/>
                  </a:cubicBezTo>
                  <a:lnTo>
                    <a:pt x="276913" y="142094"/>
                  </a:lnTo>
                  <a:cubicBezTo>
                    <a:pt x="277215" y="141773"/>
                    <a:pt x="277498" y="141397"/>
                    <a:pt x="277799" y="141057"/>
                  </a:cubicBezTo>
                  <a:lnTo>
                    <a:pt x="278251" y="140549"/>
                  </a:lnTo>
                  <a:lnTo>
                    <a:pt x="278477" y="140285"/>
                  </a:lnTo>
                  <a:lnTo>
                    <a:pt x="278685" y="140021"/>
                  </a:lnTo>
                  <a:lnTo>
                    <a:pt x="279514" y="138928"/>
                  </a:lnTo>
                  <a:cubicBezTo>
                    <a:pt x="279796" y="138570"/>
                    <a:pt x="280041" y="138174"/>
                    <a:pt x="280305" y="137798"/>
                  </a:cubicBezTo>
                  <a:cubicBezTo>
                    <a:pt x="280550" y="137421"/>
                    <a:pt x="280833" y="137044"/>
                    <a:pt x="281059" y="136648"/>
                  </a:cubicBezTo>
                  <a:lnTo>
                    <a:pt x="281775" y="135442"/>
                  </a:lnTo>
                  <a:lnTo>
                    <a:pt x="282114" y="134839"/>
                  </a:lnTo>
                  <a:lnTo>
                    <a:pt x="282434" y="134217"/>
                  </a:lnTo>
                  <a:lnTo>
                    <a:pt x="283056" y="132955"/>
                  </a:lnTo>
                  <a:cubicBezTo>
                    <a:pt x="283245" y="132540"/>
                    <a:pt x="283414" y="132088"/>
                    <a:pt x="283584" y="131655"/>
                  </a:cubicBezTo>
                  <a:cubicBezTo>
                    <a:pt x="283979" y="130807"/>
                    <a:pt x="284243" y="129884"/>
                    <a:pt x="284526" y="128998"/>
                  </a:cubicBezTo>
                  <a:cubicBezTo>
                    <a:pt x="284620" y="128791"/>
                    <a:pt x="284677" y="128546"/>
                    <a:pt x="284733" y="128320"/>
                  </a:cubicBezTo>
                  <a:lnTo>
                    <a:pt x="284903" y="127623"/>
                  </a:lnTo>
                  <a:lnTo>
                    <a:pt x="285072" y="126925"/>
                  </a:lnTo>
                  <a:cubicBezTo>
                    <a:pt x="285129" y="126699"/>
                    <a:pt x="285185" y="126454"/>
                    <a:pt x="285223" y="126228"/>
                  </a:cubicBezTo>
                  <a:cubicBezTo>
                    <a:pt x="285393" y="125286"/>
                    <a:pt x="285543" y="124344"/>
                    <a:pt x="285638" y="123402"/>
                  </a:cubicBezTo>
                  <a:cubicBezTo>
                    <a:pt x="285977" y="119671"/>
                    <a:pt x="285656" y="115902"/>
                    <a:pt x="284714" y="112285"/>
                  </a:cubicBezTo>
                  <a:cubicBezTo>
                    <a:pt x="283791" y="108799"/>
                    <a:pt x="282397" y="105445"/>
                    <a:pt x="280569" y="102336"/>
                  </a:cubicBezTo>
                  <a:cubicBezTo>
                    <a:pt x="278817" y="99283"/>
                    <a:pt x="276706" y="96457"/>
                    <a:pt x="274313" y="93894"/>
                  </a:cubicBezTo>
                  <a:cubicBezTo>
                    <a:pt x="273126" y="92613"/>
                    <a:pt x="271882" y="91388"/>
                    <a:pt x="270563" y="90239"/>
                  </a:cubicBezTo>
                  <a:cubicBezTo>
                    <a:pt x="270243" y="89956"/>
                    <a:pt x="269904" y="89673"/>
                    <a:pt x="269565" y="89391"/>
                  </a:cubicBezTo>
                  <a:cubicBezTo>
                    <a:pt x="269226" y="89127"/>
                    <a:pt x="268905" y="88863"/>
                    <a:pt x="268566" y="88599"/>
                  </a:cubicBezTo>
                  <a:lnTo>
                    <a:pt x="267549" y="87808"/>
                  </a:lnTo>
                  <a:lnTo>
                    <a:pt x="266531" y="87054"/>
                  </a:lnTo>
                  <a:cubicBezTo>
                    <a:pt x="261048" y="83041"/>
                    <a:pt x="255150" y="80007"/>
                    <a:pt x="249346" y="77294"/>
                  </a:cubicBezTo>
                  <a:cubicBezTo>
                    <a:pt x="246445" y="75956"/>
                    <a:pt x="243543" y="74675"/>
                    <a:pt x="240698" y="73412"/>
                  </a:cubicBezTo>
                  <a:cubicBezTo>
                    <a:pt x="239266" y="72771"/>
                    <a:pt x="237852" y="72131"/>
                    <a:pt x="236458" y="71509"/>
                  </a:cubicBezTo>
                  <a:cubicBezTo>
                    <a:pt x="235064" y="70868"/>
                    <a:pt x="233707" y="70209"/>
                    <a:pt x="232350" y="69549"/>
                  </a:cubicBezTo>
                  <a:cubicBezTo>
                    <a:pt x="230485" y="68626"/>
                    <a:pt x="228638" y="67684"/>
                    <a:pt x="226848" y="66666"/>
                  </a:cubicBezTo>
                  <a:cubicBezTo>
                    <a:pt x="225944" y="66177"/>
                    <a:pt x="225077" y="65649"/>
                    <a:pt x="224210" y="65121"/>
                  </a:cubicBezTo>
                  <a:lnTo>
                    <a:pt x="222910" y="64311"/>
                  </a:lnTo>
                  <a:lnTo>
                    <a:pt x="222269" y="63897"/>
                  </a:lnTo>
                  <a:lnTo>
                    <a:pt x="221648" y="63482"/>
                  </a:lnTo>
                  <a:cubicBezTo>
                    <a:pt x="218331" y="61277"/>
                    <a:pt x="215298" y="58696"/>
                    <a:pt x="212603" y="55775"/>
                  </a:cubicBezTo>
                  <a:lnTo>
                    <a:pt x="211661" y="54682"/>
                  </a:lnTo>
                  <a:lnTo>
                    <a:pt x="211416" y="54400"/>
                  </a:lnTo>
                  <a:lnTo>
                    <a:pt x="211209" y="54117"/>
                  </a:lnTo>
                  <a:lnTo>
                    <a:pt x="210757" y="53533"/>
                  </a:lnTo>
                  <a:cubicBezTo>
                    <a:pt x="210154" y="52779"/>
                    <a:pt x="209664" y="51969"/>
                    <a:pt x="209098" y="51178"/>
                  </a:cubicBezTo>
                  <a:cubicBezTo>
                    <a:pt x="208062" y="49501"/>
                    <a:pt x="207139" y="47767"/>
                    <a:pt x="206310" y="45958"/>
                  </a:cubicBezTo>
                  <a:cubicBezTo>
                    <a:pt x="205481" y="44112"/>
                    <a:pt x="204689" y="42152"/>
                    <a:pt x="203936" y="40155"/>
                  </a:cubicBezTo>
                  <a:cubicBezTo>
                    <a:pt x="203182" y="38139"/>
                    <a:pt x="202409" y="36047"/>
                    <a:pt x="201599" y="33937"/>
                  </a:cubicBezTo>
                  <a:cubicBezTo>
                    <a:pt x="200789" y="31826"/>
                    <a:pt x="199884" y="29659"/>
                    <a:pt x="198848" y="27511"/>
                  </a:cubicBezTo>
                  <a:lnTo>
                    <a:pt x="198452" y="26701"/>
                  </a:lnTo>
                  <a:lnTo>
                    <a:pt x="198264" y="26287"/>
                  </a:lnTo>
                  <a:lnTo>
                    <a:pt x="198038" y="25891"/>
                  </a:lnTo>
                  <a:lnTo>
                    <a:pt x="197171" y="24289"/>
                  </a:lnTo>
                  <a:cubicBezTo>
                    <a:pt x="196530" y="23234"/>
                    <a:pt x="195909" y="22160"/>
                    <a:pt x="195174" y="21142"/>
                  </a:cubicBezTo>
                  <a:cubicBezTo>
                    <a:pt x="193742" y="19070"/>
                    <a:pt x="192102" y="17148"/>
                    <a:pt x="190293" y="15395"/>
                  </a:cubicBezTo>
                  <a:cubicBezTo>
                    <a:pt x="188503" y="13662"/>
                    <a:pt x="186563" y="12098"/>
                    <a:pt x="184490" y="10722"/>
                  </a:cubicBezTo>
                  <a:cubicBezTo>
                    <a:pt x="180401" y="7990"/>
                    <a:pt x="175954" y="6031"/>
                    <a:pt x="171488" y="4561"/>
                  </a:cubicBezTo>
                  <a:cubicBezTo>
                    <a:pt x="167098" y="3167"/>
                    <a:pt x="162613" y="2149"/>
                    <a:pt x="158053" y="1508"/>
                  </a:cubicBezTo>
                  <a:cubicBezTo>
                    <a:pt x="153569" y="849"/>
                    <a:pt x="149141" y="491"/>
                    <a:pt x="144788" y="284"/>
                  </a:cubicBezTo>
                  <a:cubicBezTo>
                    <a:pt x="143695" y="227"/>
                    <a:pt x="142602" y="171"/>
                    <a:pt x="141528" y="152"/>
                  </a:cubicBezTo>
                  <a:lnTo>
                    <a:pt x="138306" y="76"/>
                  </a:lnTo>
                  <a:lnTo>
                    <a:pt x="135103" y="1"/>
                  </a:lnTo>
                  <a:lnTo>
                    <a:pt x="131919" y="1"/>
                  </a:lnTo>
                  <a:cubicBezTo>
                    <a:pt x="131668" y="0"/>
                    <a:pt x="131418" y="0"/>
                    <a:pt x="131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46"/>
          <p:cNvGrpSpPr/>
          <p:nvPr/>
        </p:nvGrpSpPr>
        <p:grpSpPr>
          <a:xfrm rot="4499942">
            <a:off x="6794706" y="3187539"/>
            <a:ext cx="1998729" cy="2720363"/>
            <a:chOff x="1882000" y="238175"/>
            <a:chExt cx="3843550" cy="5231250"/>
          </a:xfrm>
        </p:grpSpPr>
        <p:sp>
          <p:nvSpPr>
            <p:cNvPr id="2796" name="Google Shape;2796;p46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6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9" name="Google Shape;2819;p46"/>
          <p:cNvSpPr txBox="1">
            <a:spLocks noGrp="1"/>
          </p:cNvSpPr>
          <p:nvPr>
            <p:ph type="ctrTitle"/>
          </p:nvPr>
        </p:nvSpPr>
        <p:spPr>
          <a:xfrm flipH="1">
            <a:off x="222718" y="97721"/>
            <a:ext cx="8099405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PERPUSTAKAAN ANAK.IT</a:t>
            </a:r>
            <a:endParaRPr b="1" dirty="0"/>
          </a:p>
        </p:txBody>
      </p:sp>
      <p:grpSp>
        <p:nvGrpSpPr>
          <p:cNvPr id="2821" name="Google Shape;2821;p46"/>
          <p:cNvGrpSpPr/>
          <p:nvPr/>
        </p:nvGrpSpPr>
        <p:grpSpPr>
          <a:xfrm>
            <a:off x="-429979" y="-961027"/>
            <a:ext cx="1697769" cy="3271817"/>
            <a:chOff x="2453450" y="238025"/>
            <a:chExt cx="2711225" cy="5224875"/>
          </a:xfrm>
        </p:grpSpPr>
        <p:sp>
          <p:nvSpPr>
            <p:cNvPr id="2822" name="Google Shape;2822;p46"/>
            <p:cNvSpPr/>
            <p:nvPr/>
          </p:nvSpPr>
          <p:spPr>
            <a:xfrm>
              <a:off x="3780075" y="238025"/>
              <a:ext cx="589375" cy="333825"/>
            </a:xfrm>
            <a:custGeom>
              <a:avLst/>
              <a:gdLst/>
              <a:ahLst/>
              <a:cxnLst/>
              <a:rect l="l" t="t" r="r" b="b"/>
              <a:pathLst>
                <a:path w="23575" h="13353" extrusionOk="0">
                  <a:moveTo>
                    <a:pt x="2035" y="0"/>
                  </a:moveTo>
                  <a:cubicBezTo>
                    <a:pt x="513" y="0"/>
                    <a:pt x="0" y="2468"/>
                    <a:pt x="1685" y="2966"/>
                  </a:cubicBezTo>
                  <a:cubicBezTo>
                    <a:pt x="5112" y="3975"/>
                    <a:pt x="8202" y="5977"/>
                    <a:pt x="11213" y="7818"/>
                  </a:cubicBezTo>
                  <a:cubicBezTo>
                    <a:pt x="14527" y="9852"/>
                    <a:pt x="17842" y="11870"/>
                    <a:pt x="21477" y="13279"/>
                  </a:cubicBezTo>
                  <a:cubicBezTo>
                    <a:pt x="21611" y="13329"/>
                    <a:pt x="21747" y="13352"/>
                    <a:pt x="21884" y="13352"/>
                  </a:cubicBezTo>
                  <a:cubicBezTo>
                    <a:pt x="22531" y="13352"/>
                    <a:pt x="23163" y="12831"/>
                    <a:pt x="23335" y="12222"/>
                  </a:cubicBezTo>
                  <a:cubicBezTo>
                    <a:pt x="23575" y="11389"/>
                    <a:pt x="23030" y="10669"/>
                    <a:pt x="22278" y="10381"/>
                  </a:cubicBezTo>
                  <a:cubicBezTo>
                    <a:pt x="15328" y="7690"/>
                    <a:pt x="9691" y="2182"/>
                    <a:pt x="2486" y="68"/>
                  </a:cubicBezTo>
                  <a:cubicBezTo>
                    <a:pt x="2327" y="22"/>
                    <a:pt x="2177" y="0"/>
                    <a:pt x="2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3618425" y="420475"/>
              <a:ext cx="288650" cy="195450"/>
            </a:xfrm>
            <a:custGeom>
              <a:avLst/>
              <a:gdLst/>
              <a:ahLst/>
              <a:cxnLst/>
              <a:rect l="l" t="t" r="r" b="b"/>
              <a:pathLst>
                <a:path w="11546" h="7818" extrusionOk="0">
                  <a:moveTo>
                    <a:pt x="1823" y="1"/>
                  </a:moveTo>
                  <a:cubicBezTo>
                    <a:pt x="1281" y="1"/>
                    <a:pt x="713" y="320"/>
                    <a:pt x="449" y="761"/>
                  </a:cubicBezTo>
                  <a:cubicBezTo>
                    <a:pt x="0" y="1513"/>
                    <a:pt x="352" y="2330"/>
                    <a:pt x="993" y="2810"/>
                  </a:cubicBezTo>
                  <a:cubicBezTo>
                    <a:pt x="3411" y="4620"/>
                    <a:pt x="6437" y="5485"/>
                    <a:pt x="8791" y="7390"/>
                  </a:cubicBezTo>
                  <a:cubicBezTo>
                    <a:pt x="9123" y="7664"/>
                    <a:pt x="9514" y="7817"/>
                    <a:pt x="9902" y="7817"/>
                  </a:cubicBezTo>
                  <a:cubicBezTo>
                    <a:pt x="10263" y="7817"/>
                    <a:pt x="10620" y="7684"/>
                    <a:pt x="10921" y="7390"/>
                  </a:cubicBezTo>
                  <a:cubicBezTo>
                    <a:pt x="11450" y="6878"/>
                    <a:pt x="11546" y="5789"/>
                    <a:pt x="10921" y="5276"/>
                  </a:cubicBezTo>
                  <a:cubicBezTo>
                    <a:pt x="8343" y="3179"/>
                    <a:pt x="5156" y="2186"/>
                    <a:pt x="2514" y="216"/>
                  </a:cubicBezTo>
                  <a:cubicBezTo>
                    <a:pt x="2309" y="66"/>
                    <a:pt x="2069" y="1"/>
                    <a:pt x="1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3868825" y="736950"/>
              <a:ext cx="389075" cy="188675"/>
            </a:xfrm>
            <a:custGeom>
              <a:avLst/>
              <a:gdLst/>
              <a:ahLst/>
              <a:cxnLst/>
              <a:rect l="l" t="t" r="r" b="b"/>
              <a:pathLst>
                <a:path w="15563" h="7547" extrusionOk="0">
                  <a:moveTo>
                    <a:pt x="1979" y="0"/>
                  </a:moveTo>
                  <a:cubicBezTo>
                    <a:pt x="495" y="0"/>
                    <a:pt x="0" y="2440"/>
                    <a:pt x="1658" y="2978"/>
                  </a:cubicBezTo>
                  <a:lnTo>
                    <a:pt x="1674" y="2978"/>
                  </a:lnTo>
                  <a:cubicBezTo>
                    <a:pt x="5245" y="4147"/>
                    <a:pt x="9376" y="4579"/>
                    <a:pt x="12307" y="7158"/>
                  </a:cubicBezTo>
                  <a:cubicBezTo>
                    <a:pt x="12618" y="7431"/>
                    <a:pt x="12963" y="7547"/>
                    <a:pt x="13296" y="7547"/>
                  </a:cubicBezTo>
                  <a:cubicBezTo>
                    <a:pt x="14501" y="7547"/>
                    <a:pt x="15562" y="6032"/>
                    <a:pt x="14420" y="5028"/>
                  </a:cubicBezTo>
                  <a:cubicBezTo>
                    <a:pt x="11026" y="2049"/>
                    <a:pt x="6622" y="1441"/>
                    <a:pt x="2458" y="80"/>
                  </a:cubicBezTo>
                  <a:cubicBezTo>
                    <a:pt x="2289" y="25"/>
                    <a:pt x="2129" y="0"/>
                    <a:pt x="1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3505675" y="629025"/>
              <a:ext cx="237275" cy="152275"/>
            </a:xfrm>
            <a:custGeom>
              <a:avLst/>
              <a:gdLst/>
              <a:ahLst/>
              <a:cxnLst/>
              <a:rect l="l" t="t" r="r" b="b"/>
              <a:pathLst>
                <a:path w="9491" h="6091" extrusionOk="0">
                  <a:moveTo>
                    <a:pt x="2089" y="1"/>
                  </a:moveTo>
                  <a:cubicBezTo>
                    <a:pt x="834" y="1"/>
                    <a:pt x="0" y="1962"/>
                    <a:pt x="1340" y="2859"/>
                  </a:cubicBezTo>
                  <a:lnTo>
                    <a:pt x="1340" y="2843"/>
                  </a:lnTo>
                  <a:cubicBezTo>
                    <a:pt x="3149" y="4028"/>
                    <a:pt x="5071" y="5053"/>
                    <a:pt x="7056" y="5918"/>
                  </a:cubicBezTo>
                  <a:cubicBezTo>
                    <a:pt x="7319" y="6030"/>
                    <a:pt x="7594" y="6091"/>
                    <a:pt x="7859" y="6091"/>
                  </a:cubicBezTo>
                  <a:cubicBezTo>
                    <a:pt x="8353" y="6091"/>
                    <a:pt x="8814" y="5879"/>
                    <a:pt x="9106" y="5389"/>
                  </a:cubicBezTo>
                  <a:cubicBezTo>
                    <a:pt x="9490" y="4749"/>
                    <a:pt x="9314" y="3644"/>
                    <a:pt x="8578" y="3324"/>
                  </a:cubicBezTo>
                  <a:cubicBezTo>
                    <a:pt x="6576" y="2475"/>
                    <a:pt x="4670" y="1434"/>
                    <a:pt x="2861" y="249"/>
                  </a:cubicBezTo>
                  <a:cubicBezTo>
                    <a:pt x="2596" y="76"/>
                    <a:pt x="2334" y="1"/>
                    <a:pt x="2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3598425" y="879250"/>
              <a:ext cx="356875" cy="217575"/>
            </a:xfrm>
            <a:custGeom>
              <a:avLst/>
              <a:gdLst/>
              <a:ahLst/>
              <a:cxnLst/>
              <a:rect l="l" t="t" r="r" b="b"/>
              <a:pathLst>
                <a:path w="14275" h="8703" extrusionOk="0">
                  <a:moveTo>
                    <a:pt x="2024" y="1"/>
                  </a:moveTo>
                  <a:cubicBezTo>
                    <a:pt x="520" y="1"/>
                    <a:pt x="0" y="2459"/>
                    <a:pt x="1681" y="2971"/>
                  </a:cubicBezTo>
                  <a:cubicBezTo>
                    <a:pt x="5284" y="4076"/>
                    <a:pt x="8326" y="6382"/>
                    <a:pt x="11417" y="8447"/>
                  </a:cubicBezTo>
                  <a:cubicBezTo>
                    <a:pt x="11682" y="8625"/>
                    <a:pt x="11945" y="8702"/>
                    <a:pt x="12193" y="8702"/>
                  </a:cubicBezTo>
                  <a:cubicBezTo>
                    <a:pt x="13437" y="8702"/>
                    <a:pt x="14274" y="6748"/>
                    <a:pt x="12938" y="5853"/>
                  </a:cubicBezTo>
                  <a:cubicBezTo>
                    <a:pt x="9607" y="3611"/>
                    <a:pt x="6357" y="1257"/>
                    <a:pt x="2482" y="72"/>
                  </a:cubicBezTo>
                  <a:cubicBezTo>
                    <a:pt x="2321" y="23"/>
                    <a:pt x="2168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4021625" y="1166800"/>
              <a:ext cx="293275" cy="189975"/>
            </a:xfrm>
            <a:custGeom>
              <a:avLst/>
              <a:gdLst/>
              <a:ahLst/>
              <a:cxnLst/>
              <a:rect l="l" t="t" r="r" b="b"/>
              <a:pathLst>
                <a:path w="11731" h="7599" extrusionOk="0">
                  <a:moveTo>
                    <a:pt x="2150" y="0"/>
                  </a:moveTo>
                  <a:cubicBezTo>
                    <a:pt x="851" y="0"/>
                    <a:pt x="1" y="1986"/>
                    <a:pt x="1391" y="2822"/>
                  </a:cubicBezTo>
                  <a:cubicBezTo>
                    <a:pt x="3889" y="4311"/>
                    <a:pt x="6355" y="5865"/>
                    <a:pt x="8837" y="7370"/>
                  </a:cubicBezTo>
                  <a:cubicBezTo>
                    <a:pt x="9097" y="7529"/>
                    <a:pt x="9354" y="7599"/>
                    <a:pt x="9596" y="7599"/>
                  </a:cubicBezTo>
                  <a:cubicBezTo>
                    <a:pt x="10883" y="7599"/>
                    <a:pt x="11731" y="5625"/>
                    <a:pt x="10342" y="4776"/>
                  </a:cubicBezTo>
                  <a:cubicBezTo>
                    <a:pt x="7860" y="3255"/>
                    <a:pt x="5410" y="1717"/>
                    <a:pt x="2912" y="228"/>
                  </a:cubicBezTo>
                  <a:cubicBezTo>
                    <a:pt x="2650" y="69"/>
                    <a:pt x="2392" y="0"/>
                    <a:pt x="2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3241825" y="892575"/>
              <a:ext cx="314975" cy="194075"/>
            </a:xfrm>
            <a:custGeom>
              <a:avLst/>
              <a:gdLst/>
              <a:ahLst/>
              <a:cxnLst/>
              <a:rect l="l" t="t" r="r" b="b"/>
              <a:pathLst>
                <a:path w="12599" h="7763" extrusionOk="0">
                  <a:moveTo>
                    <a:pt x="2292" y="0"/>
                  </a:moveTo>
                  <a:cubicBezTo>
                    <a:pt x="911" y="0"/>
                    <a:pt x="1" y="2018"/>
                    <a:pt x="1485" y="2774"/>
                  </a:cubicBezTo>
                  <a:cubicBezTo>
                    <a:pt x="4287" y="4215"/>
                    <a:pt x="6753" y="6217"/>
                    <a:pt x="9588" y="7594"/>
                  </a:cubicBezTo>
                  <a:cubicBezTo>
                    <a:pt x="9825" y="7711"/>
                    <a:pt x="10059" y="7762"/>
                    <a:pt x="10281" y="7762"/>
                  </a:cubicBezTo>
                  <a:cubicBezTo>
                    <a:pt x="11674" y="7762"/>
                    <a:pt x="12598" y="5732"/>
                    <a:pt x="11093" y="5000"/>
                  </a:cubicBezTo>
                  <a:cubicBezTo>
                    <a:pt x="8259" y="3623"/>
                    <a:pt x="5809" y="1605"/>
                    <a:pt x="3006" y="180"/>
                  </a:cubicBezTo>
                  <a:cubicBezTo>
                    <a:pt x="2761" y="55"/>
                    <a:pt x="2520" y="0"/>
                    <a:pt x="2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3580375" y="1235000"/>
              <a:ext cx="317100" cy="170450"/>
            </a:xfrm>
            <a:custGeom>
              <a:avLst/>
              <a:gdLst/>
              <a:ahLst/>
              <a:cxnLst/>
              <a:rect l="l" t="t" r="r" b="b"/>
              <a:pathLst>
                <a:path w="12684" h="6818" extrusionOk="0">
                  <a:moveTo>
                    <a:pt x="1689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10602" y="6740"/>
                  </a:lnTo>
                  <a:cubicBezTo>
                    <a:pt x="10734" y="6793"/>
                    <a:pt x="10870" y="6817"/>
                    <a:pt x="11005" y="6817"/>
                  </a:cubicBezTo>
                  <a:cubicBezTo>
                    <a:pt x="11642" y="6817"/>
                    <a:pt x="12272" y="6280"/>
                    <a:pt x="12443" y="5699"/>
                  </a:cubicBezTo>
                  <a:cubicBezTo>
                    <a:pt x="12683" y="4834"/>
                    <a:pt x="12139" y="4146"/>
                    <a:pt x="11402" y="3841"/>
                  </a:cubicBezTo>
                  <a:lnTo>
                    <a:pt x="2099" y="78"/>
                  </a:lnTo>
                  <a:cubicBezTo>
                    <a:pt x="1964" y="25"/>
                    <a:pt x="1826" y="1"/>
                    <a:pt x="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6"/>
            <p:cNvSpPr/>
            <p:nvPr/>
          </p:nvSpPr>
          <p:spPr>
            <a:xfrm>
              <a:off x="3086225" y="999650"/>
              <a:ext cx="258000" cy="200750"/>
            </a:xfrm>
            <a:custGeom>
              <a:avLst/>
              <a:gdLst/>
              <a:ahLst/>
              <a:cxnLst/>
              <a:rect l="l" t="t" r="r" b="b"/>
              <a:pathLst>
                <a:path w="10320" h="8030" extrusionOk="0">
                  <a:moveTo>
                    <a:pt x="2041" y="0"/>
                  </a:moveTo>
                  <a:cubicBezTo>
                    <a:pt x="818" y="0"/>
                    <a:pt x="0" y="1948"/>
                    <a:pt x="1304" y="2879"/>
                  </a:cubicBezTo>
                  <a:lnTo>
                    <a:pt x="1304" y="2863"/>
                  </a:lnTo>
                  <a:cubicBezTo>
                    <a:pt x="3530" y="4448"/>
                    <a:pt x="5611" y="6209"/>
                    <a:pt x="7805" y="7811"/>
                  </a:cubicBezTo>
                  <a:cubicBezTo>
                    <a:pt x="8018" y="7963"/>
                    <a:pt x="8262" y="8030"/>
                    <a:pt x="8510" y="8030"/>
                  </a:cubicBezTo>
                  <a:cubicBezTo>
                    <a:pt x="9046" y="8030"/>
                    <a:pt x="9597" y="7715"/>
                    <a:pt x="9871" y="7266"/>
                  </a:cubicBezTo>
                  <a:cubicBezTo>
                    <a:pt x="10319" y="6514"/>
                    <a:pt x="9983" y="5697"/>
                    <a:pt x="9326" y="5217"/>
                  </a:cubicBezTo>
                  <a:cubicBezTo>
                    <a:pt x="7117" y="3615"/>
                    <a:pt x="5051" y="1854"/>
                    <a:pt x="2825" y="269"/>
                  </a:cubicBezTo>
                  <a:cubicBezTo>
                    <a:pt x="2556" y="81"/>
                    <a:pt x="2290" y="0"/>
                    <a:pt x="20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6"/>
            <p:cNvSpPr/>
            <p:nvPr/>
          </p:nvSpPr>
          <p:spPr>
            <a:xfrm>
              <a:off x="3181250" y="1267025"/>
              <a:ext cx="263000" cy="183500"/>
            </a:xfrm>
            <a:custGeom>
              <a:avLst/>
              <a:gdLst/>
              <a:ahLst/>
              <a:cxnLst/>
              <a:rect l="l" t="t" r="r" b="b"/>
              <a:pathLst>
                <a:path w="10520" h="7340" extrusionOk="0">
                  <a:moveTo>
                    <a:pt x="1680" y="1"/>
                  </a:moveTo>
                  <a:cubicBezTo>
                    <a:pt x="1042" y="1"/>
                    <a:pt x="413" y="541"/>
                    <a:pt x="241" y="1135"/>
                  </a:cubicBezTo>
                  <a:cubicBezTo>
                    <a:pt x="1" y="2000"/>
                    <a:pt x="545" y="2672"/>
                    <a:pt x="1282" y="2977"/>
                  </a:cubicBezTo>
                  <a:cubicBezTo>
                    <a:pt x="3556" y="3905"/>
                    <a:pt x="5718" y="5058"/>
                    <a:pt x="7399" y="6868"/>
                  </a:cubicBezTo>
                  <a:cubicBezTo>
                    <a:pt x="7705" y="7200"/>
                    <a:pt x="8055" y="7339"/>
                    <a:pt x="8394" y="7339"/>
                  </a:cubicBezTo>
                  <a:cubicBezTo>
                    <a:pt x="9511" y="7339"/>
                    <a:pt x="10520" y="5835"/>
                    <a:pt x="9513" y="4754"/>
                  </a:cubicBezTo>
                  <a:cubicBezTo>
                    <a:pt x="7479" y="2544"/>
                    <a:pt x="4821" y="1215"/>
                    <a:pt x="2083" y="78"/>
                  </a:cubicBezTo>
                  <a:cubicBezTo>
                    <a:pt x="1951" y="25"/>
                    <a:pt x="1815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3441725" y="1510250"/>
              <a:ext cx="281725" cy="165600"/>
            </a:xfrm>
            <a:custGeom>
              <a:avLst/>
              <a:gdLst/>
              <a:ahLst/>
              <a:cxnLst/>
              <a:rect l="l" t="t" r="r" b="b"/>
              <a:pathLst>
                <a:path w="11269" h="6624" extrusionOk="0">
                  <a:moveTo>
                    <a:pt x="1900" y="1"/>
                  </a:moveTo>
                  <a:cubicBezTo>
                    <a:pt x="478" y="1"/>
                    <a:pt x="0" y="2396"/>
                    <a:pt x="1624" y="3000"/>
                  </a:cubicBezTo>
                  <a:lnTo>
                    <a:pt x="1608" y="3000"/>
                  </a:lnTo>
                  <a:cubicBezTo>
                    <a:pt x="3834" y="3832"/>
                    <a:pt x="6171" y="4649"/>
                    <a:pt x="7997" y="6234"/>
                  </a:cubicBezTo>
                  <a:cubicBezTo>
                    <a:pt x="8312" y="6508"/>
                    <a:pt x="8659" y="6624"/>
                    <a:pt x="8994" y="6624"/>
                  </a:cubicBezTo>
                  <a:cubicBezTo>
                    <a:pt x="10208" y="6624"/>
                    <a:pt x="11269" y="5109"/>
                    <a:pt x="10127" y="4105"/>
                  </a:cubicBezTo>
                  <a:cubicBezTo>
                    <a:pt x="7885" y="2151"/>
                    <a:pt x="5163" y="1126"/>
                    <a:pt x="2424" y="101"/>
                  </a:cubicBezTo>
                  <a:cubicBezTo>
                    <a:pt x="2238" y="32"/>
                    <a:pt x="2063" y="1"/>
                    <a:pt x="1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3034450" y="1463250"/>
              <a:ext cx="313375" cy="202200"/>
            </a:xfrm>
            <a:custGeom>
              <a:avLst/>
              <a:gdLst/>
              <a:ahLst/>
              <a:cxnLst/>
              <a:rect l="l" t="t" r="r" b="b"/>
              <a:pathLst>
                <a:path w="12535" h="8088" extrusionOk="0">
                  <a:moveTo>
                    <a:pt x="2005" y="0"/>
                  </a:moveTo>
                  <a:cubicBezTo>
                    <a:pt x="501" y="0"/>
                    <a:pt x="1" y="2448"/>
                    <a:pt x="1677" y="2958"/>
                  </a:cubicBezTo>
                  <a:cubicBezTo>
                    <a:pt x="4704" y="3903"/>
                    <a:pt x="7314" y="5712"/>
                    <a:pt x="9780" y="7666"/>
                  </a:cubicBezTo>
                  <a:cubicBezTo>
                    <a:pt x="10114" y="7933"/>
                    <a:pt x="10504" y="8087"/>
                    <a:pt x="10893" y="8087"/>
                  </a:cubicBezTo>
                  <a:cubicBezTo>
                    <a:pt x="11249" y="8087"/>
                    <a:pt x="11603" y="7957"/>
                    <a:pt x="11910" y="7666"/>
                  </a:cubicBezTo>
                  <a:cubicBezTo>
                    <a:pt x="12438" y="7154"/>
                    <a:pt x="12534" y="6049"/>
                    <a:pt x="11910" y="5536"/>
                  </a:cubicBezTo>
                  <a:cubicBezTo>
                    <a:pt x="9027" y="3262"/>
                    <a:pt x="6017" y="1165"/>
                    <a:pt x="2478" y="76"/>
                  </a:cubicBezTo>
                  <a:cubicBezTo>
                    <a:pt x="2311" y="24"/>
                    <a:pt x="2153" y="0"/>
                    <a:pt x="20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3111350" y="1705725"/>
              <a:ext cx="320550" cy="187175"/>
            </a:xfrm>
            <a:custGeom>
              <a:avLst/>
              <a:gdLst/>
              <a:ahLst/>
              <a:cxnLst/>
              <a:rect l="l" t="t" r="r" b="b"/>
              <a:pathLst>
                <a:path w="12822" h="7487" extrusionOk="0">
                  <a:moveTo>
                    <a:pt x="1911" y="1"/>
                  </a:moveTo>
                  <a:cubicBezTo>
                    <a:pt x="471" y="1"/>
                    <a:pt x="0" y="2405"/>
                    <a:pt x="1628" y="2995"/>
                  </a:cubicBezTo>
                  <a:cubicBezTo>
                    <a:pt x="4686" y="4100"/>
                    <a:pt x="7681" y="5317"/>
                    <a:pt x="10307" y="7271"/>
                  </a:cubicBezTo>
                  <a:cubicBezTo>
                    <a:pt x="10512" y="7421"/>
                    <a:pt x="10751" y="7486"/>
                    <a:pt x="10995" y="7486"/>
                  </a:cubicBezTo>
                  <a:cubicBezTo>
                    <a:pt x="11532" y="7486"/>
                    <a:pt x="12092" y="7167"/>
                    <a:pt x="12357" y="6726"/>
                  </a:cubicBezTo>
                  <a:cubicBezTo>
                    <a:pt x="12821" y="5974"/>
                    <a:pt x="12469" y="5157"/>
                    <a:pt x="11828" y="4677"/>
                  </a:cubicBezTo>
                  <a:cubicBezTo>
                    <a:pt x="8994" y="2595"/>
                    <a:pt x="5711" y="1298"/>
                    <a:pt x="2429" y="97"/>
                  </a:cubicBezTo>
                  <a:cubicBezTo>
                    <a:pt x="2245" y="31"/>
                    <a:pt x="2072" y="1"/>
                    <a:pt x="1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2850000" y="1720425"/>
              <a:ext cx="264400" cy="173425"/>
            </a:xfrm>
            <a:custGeom>
              <a:avLst/>
              <a:gdLst/>
              <a:ahLst/>
              <a:cxnLst/>
              <a:rect l="l" t="t" r="r" b="b"/>
              <a:pathLst>
                <a:path w="10576" h="6937" extrusionOk="0">
                  <a:moveTo>
                    <a:pt x="2303" y="0"/>
                  </a:moveTo>
                  <a:cubicBezTo>
                    <a:pt x="1075" y="0"/>
                    <a:pt x="1" y="1520"/>
                    <a:pt x="1161" y="2503"/>
                  </a:cubicBezTo>
                  <a:lnTo>
                    <a:pt x="1177" y="2519"/>
                  </a:lnTo>
                  <a:cubicBezTo>
                    <a:pt x="3130" y="4169"/>
                    <a:pt x="5292" y="5594"/>
                    <a:pt x="7582" y="6763"/>
                  </a:cubicBezTo>
                  <a:cubicBezTo>
                    <a:pt x="7821" y="6884"/>
                    <a:pt x="8057" y="6937"/>
                    <a:pt x="8280" y="6937"/>
                  </a:cubicBezTo>
                  <a:cubicBezTo>
                    <a:pt x="9657" y="6937"/>
                    <a:pt x="10575" y="4910"/>
                    <a:pt x="9087" y="4153"/>
                  </a:cubicBezTo>
                  <a:cubicBezTo>
                    <a:pt x="7022" y="3128"/>
                    <a:pt x="5068" y="1863"/>
                    <a:pt x="3291" y="374"/>
                  </a:cubicBezTo>
                  <a:cubicBezTo>
                    <a:pt x="2977" y="111"/>
                    <a:pt x="2634" y="0"/>
                    <a:pt x="2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2733875" y="1920725"/>
              <a:ext cx="327375" cy="202250"/>
            </a:xfrm>
            <a:custGeom>
              <a:avLst/>
              <a:gdLst/>
              <a:ahLst/>
              <a:cxnLst/>
              <a:rect l="l" t="t" r="r" b="b"/>
              <a:pathLst>
                <a:path w="13095" h="8090" extrusionOk="0">
                  <a:moveTo>
                    <a:pt x="1980" y="1"/>
                  </a:moveTo>
                  <a:cubicBezTo>
                    <a:pt x="495" y="1"/>
                    <a:pt x="1" y="2440"/>
                    <a:pt x="1658" y="2978"/>
                  </a:cubicBezTo>
                  <a:lnTo>
                    <a:pt x="1658" y="2994"/>
                  </a:lnTo>
                  <a:cubicBezTo>
                    <a:pt x="4797" y="4003"/>
                    <a:pt x="7135" y="6501"/>
                    <a:pt x="10065" y="7926"/>
                  </a:cubicBezTo>
                  <a:cubicBezTo>
                    <a:pt x="10303" y="8040"/>
                    <a:pt x="10536" y="8090"/>
                    <a:pt x="10757" y="8090"/>
                  </a:cubicBezTo>
                  <a:cubicBezTo>
                    <a:pt x="12164" y="8090"/>
                    <a:pt x="13095" y="6063"/>
                    <a:pt x="11587" y="5316"/>
                  </a:cubicBezTo>
                  <a:cubicBezTo>
                    <a:pt x="8400" y="3779"/>
                    <a:pt x="5886" y="1201"/>
                    <a:pt x="2459" y="80"/>
                  </a:cubicBezTo>
                  <a:cubicBezTo>
                    <a:pt x="2290" y="26"/>
                    <a:pt x="2130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2681800" y="2149525"/>
              <a:ext cx="228900" cy="227425"/>
            </a:xfrm>
            <a:custGeom>
              <a:avLst/>
              <a:gdLst/>
              <a:ahLst/>
              <a:cxnLst/>
              <a:rect l="l" t="t" r="r" b="b"/>
              <a:pathLst>
                <a:path w="9156" h="9097" extrusionOk="0">
                  <a:moveTo>
                    <a:pt x="2077" y="0"/>
                  </a:moveTo>
                  <a:cubicBezTo>
                    <a:pt x="1002" y="0"/>
                    <a:pt x="0" y="1512"/>
                    <a:pt x="939" y="2634"/>
                  </a:cubicBezTo>
                  <a:lnTo>
                    <a:pt x="923" y="2634"/>
                  </a:lnTo>
                  <a:cubicBezTo>
                    <a:pt x="2540" y="4571"/>
                    <a:pt x="4878" y="5996"/>
                    <a:pt x="5999" y="8334"/>
                  </a:cubicBezTo>
                  <a:cubicBezTo>
                    <a:pt x="6259" y="8873"/>
                    <a:pt x="6687" y="9096"/>
                    <a:pt x="7130" y="9096"/>
                  </a:cubicBezTo>
                  <a:cubicBezTo>
                    <a:pt x="8108" y="9096"/>
                    <a:pt x="9156" y="8004"/>
                    <a:pt x="8593" y="6813"/>
                  </a:cubicBezTo>
                  <a:cubicBezTo>
                    <a:pt x="7360" y="4235"/>
                    <a:pt x="4846" y="2650"/>
                    <a:pt x="3053" y="504"/>
                  </a:cubicBezTo>
                  <a:cubicBezTo>
                    <a:pt x="2759" y="149"/>
                    <a:pt x="2414" y="0"/>
                    <a:pt x="20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2453450" y="2210875"/>
              <a:ext cx="195000" cy="138400"/>
            </a:xfrm>
            <a:custGeom>
              <a:avLst/>
              <a:gdLst/>
              <a:ahLst/>
              <a:cxnLst/>
              <a:rect l="l" t="t" r="r" b="b"/>
              <a:pathLst>
                <a:path w="7800" h="5536" extrusionOk="0">
                  <a:moveTo>
                    <a:pt x="1625" y="0"/>
                  </a:moveTo>
                  <a:cubicBezTo>
                    <a:pt x="1125" y="0"/>
                    <a:pt x="651" y="222"/>
                    <a:pt x="369" y="724"/>
                  </a:cubicBezTo>
                  <a:cubicBezTo>
                    <a:pt x="1" y="1349"/>
                    <a:pt x="177" y="2438"/>
                    <a:pt x="914" y="2774"/>
                  </a:cubicBezTo>
                  <a:cubicBezTo>
                    <a:pt x="2451" y="3446"/>
                    <a:pt x="3924" y="4311"/>
                    <a:pt x="5285" y="5320"/>
                  </a:cubicBezTo>
                  <a:cubicBezTo>
                    <a:pt x="5490" y="5470"/>
                    <a:pt x="5731" y="5536"/>
                    <a:pt x="5977" y="5536"/>
                  </a:cubicBezTo>
                  <a:cubicBezTo>
                    <a:pt x="6519" y="5536"/>
                    <a:pt x="7087" y="5216"/>
                    <a:pt x="7351" y="4775"/>
                  </a:cubicBezTo>
                  <a:cubicBezTo>
                    <a:pt x="7799" y="4007"/>
                    <a:pt x="7463" y="3206"/>
                    <a:pt x="6806" y="2726"/>
                  </a:cubicBezTo>
                  <a:cubicBezTo>
                    <a:pt x="5445" y="1717"/>
                    <a:pt x="3972" y="868"/>
                    <a:pt x="2419" y="180"/>
                  </a:cubicBezTo>
                  <a:cubicBezTo>
                    <a:pt x="2163" y="63"/>
                    <a:pt x="1890" y="0"/>
                    <a:pt x="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3960550" y="1468625"/>
              <a:ext cx="345450" cy="195025"/>
            </a:xfrm>
            <a:custGeom>
              <a:avLst/>
              <a:gdLst/>
              <a:ahLst/>
              <a:cxnLst/>
              <a:rect l="l" t="t" r="r" b="b"/>
              <a:pathLst>
                <a:path w="13818" h="7801" extrusionOk="0">
                  <a:moveTo>
                    <a:pt x="1900" y="0"/>
                  </a:moveTo>
                  <a:cubicBezTo>
                    <a:pt x="478" y="0"/>
                    <a:pt x="0" y="2396"/>
                    <a:pt x="1624" y="2999"/>
                  </a:cubicBezTo>
                  <a:cubicBezTo>
                    <a:pt x="4890" y="4200"/>
                    <a:pt x="8061" y="5610"/>
                    <a:pt x="10959" y="7547"/>
                  </a:cubicBezTo>
                  <a:cubicBezTo>
                    <a:pt x="11226" y="7724"/>
                    <a:pt x="11490" y="7801"/>
                    <a:pt x="11737" y="7801"/>
                  </a:cubicBezTo>
                  <a:cubicBezTo>
                    <a:pt x="12989" y="7801"/>
                    <a:pt x="13818" y="5833"/>
                    <a:pt x="12481" y="4937"/>
                  </a:cubicBezTo>
                  <a:cubicBezTo>
                    <a:pt x="9358" y="2871"/>
                    <a:pt x="5915" y="1398"/>
                    <a:pt x="2424" y="101"/>
                  </a:cubicBezTo>
                  <a:cubicBezTo>
                    <a:pt x="2239" y="32"/>
                    <a:pt x="2063" y="0"/>
                    <a:pt x="1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3971900" y="2514075"/>
              <a:ext cx="251050" cy="143200"/>
            </a:xfrm>
            <a:custGeom>
              <a:avLst/>
              <a:gdLst/>
              <a:ahLst/>
              <a:cxnLst/>
              <a:rect l="l" t="t" r="r" b="b"/>
              <a:pathLst>
                <a:path w="10042" h="5728" extrusionOk="0">
                  <a:moveTo>
                    <a:pt x="1695" y="0"/>
                  </a:moveTo>
                  <a:cubicBezTo>
                    <a:pt x="1058" y="0"/>
                    <a:pt x="429" y="537"/>
                    <a:pt x="257" y="1119"/>
                  </a:cubicBezTo>
                  <a:cubicBezTo>
                    <a:pt x="1" y="1983"/>
                    <a:pt x="561" y="2672"/>
                    <a:pt x="1298" y="2976"/>
                  </a:cubicBezTo>
                  <a:lnTo>
                    <a:pt x="7943" y="5650"/>
                  </a:lnTo>
                  <a:cubicBezTo>
                    <a:pt x="8078" y="5704"/>
                    <a:pt x="8216" y="5728"/>
                    <a:pt x="8354" y="5728"/>
                  </a:cubicBezTo>
                  <a:cubicBezTo>
                    <a:pt x="9000" y="5728"/>
                    <a:pt x="9629" y="5190"/>
                    <a:pt x="9801" y="4609"/>
                  </a:cubicBezTo>
                  <a:cubicBezTo>
                    <a:pt x="10041" y="3745"/>
                    <a:pt x="9497" y="3056"/>
                    <a:pt x="8744" y="2752"/>
                  </a:cubicBezTo>
                  <a:lnTo>
                    <a:pt x="2099" y="78"/>
                  </a:lnTo>
                  <a:cubicBezTo>
                    <a:pt x="1967" y="24"/>
                    <a:pt x="1831" y="0"/>
                    <a:pt x="1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4308875" y="2807225"/>
              <a:ext cx="316075" cy="179275"/>
            </a:xfrm>
            <a:custGeom>
              <a:avLst/>
              <a:gdLst/>
              <a:ahLst/>
              <a:cxnLst/>
              <a:rect l="l" t="t" r="r" b="b"/>
              <a:pathLst>
                <a:path w="12643" h="7171" extrusionOk="0">
                  <a:moveTo>
                    <a:pt x="1877" y="0"/>
                  </a:moveTo>
                  <a:cubicBezTo>
                    <a:pt x="474" y="0"/>
                    <a:pt x="1" y="2386"/>
                    <a:pt x="1606" y="2988"/>
                  </a:cubicBezTo>
                  <a:lnTo>
                    <a:pt x="1622" y="3004"/>
                  </a:lnTo>
                  <a:cubicBezTo>
                    <a:pt x="4425" y="4061"/>
                    <a:pt x="6939" y="5694"/>
                    <a:pt x="9629" y="7007"/>
                  </a:cubicBezTo>
                  <a:cubicBezTo>
                    <a:pt x="9864" y="7120"/>
                    <a:pt x="10095" y="7171"/>
                    <a:pt x="10315" y="7171"/>
                  </a:cubicBezTo>
                  <a:cubicBezTo>
                    <a:pt x="11712" y="7171"/>
                    <a:pt x="12642" y="5144"/>
                    <a:pt x="11134" y="4397"/>
                  </a:cubicBezTo>
                  <a:cubicBezTo>
                    <a:pt x="8220" y="2988"/>
                    <a:pt x="5465" y="1242"/>
                    <a:pt x="2407" y="105"/>
                  </a:cubicBezTo>
                  <a:cubicBezTo>
                    <a:pt x="2219" y="33"/>
                    <a:pt x="2042" y="0"/>
                    <a:pt x="18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4822200" y="2992450"/>
              <a:ext cx="307125" cy="178250"/>
            </a:xfrm>
            <a:custGeom>
              <a:avLst/>
              <a:gdLst/>
              <a:ahLst/>
              <a:cxnLst/>
              <a:rect l="l" t="t" r="r" b="b"/>
              <a:pathLst>
                <a:path w="12285" h="7130" extrusionOk="0">
                  <a:moveTo>
                    <a:pt x="1696" y="1"/>
                  </a:moveTo>
                  <a:cubicBezTo>
                    <a:pt x="1058" y="1"/>
                    <a:pt x="429" y="541"/>
                    <a:pt x="257" y="1135"/>
                  </a:cubicBezTo>
                  <a:cubicBezTo>
                    <a:pt x="1" y="1984"/>
                    <a:pt x="561" y="2673"/>
                    <a:pt x="1298" y="2977"/>
                  </a:cubicBezTo>
                  <a:cubicBezTo>
                    <a:pt x="3924" y="4050"/>
                    <a:pt x="6822" y="4851"/>
                    <a:pt x="9016" y="6740"/>
                  </a:cubicBezTo>
                  <a:cubicBezTo>
                    <a:pt x="9328" y="7014"/>
                    <a:pt x="9673" y="7130"/>
                    <a:pt x="10008" y="7130"/>
                  </a:cubicBezTo>
                  <a:cubicBezTo>
                    <a:pt x="11217" y="7130"/>
                    <a:pt x="12284" y="5617"/>
                    <a:pt x="11130" y="4626"/>
                  </a:cubicBezTo>
                  <a:cubicBezTo>
                    <a:pt x="8504" y="2352"/>
                    <a:pt x="5253" y="1376"/>
                    <a:pt x="2099" y="79"/>
                  </a:cubicBezTo>
                  <a:cubicBezTo>
                    <a:pt x="1967" y="25"/>
                    <a:pt x="1831" y="1"/>
                    <a:pt x="1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6"/>
            <p:cNvSpPr/>
            <p:nvPr/>
          </p:nvSpPr>
          <p:spPr>
            <a:xfrm>
              <a:off x="3851725" y="2738850"/>
              <a:ext cx="240000" cy="171800"/>
            </a:xfrm>
            <a:custGeom>
              <a:avLst/>
              <a:gdLst/>
              <a:ahLst/>
              <a:cxnLst/>
              <a:rect l="l" t="t" r="r" b="b"/>
              <a:pathLst>
                <a:path w="9600" h="6872" extrusionOk="0">
                  <a:moveTo>
                    <a:pt x="2055" y="1"/>
                  </a:moveTo>
                  <a:cubicBezTo>
                    <a:pt x="820" y="1"/>
                    <a:pt x="0" y="1950"/>
                    <a:pt x="1333" y="2856"/>
                  </a:cubicBezTo>
                  <a:cubicBezTo>
                    <a:pt x="3158" y="4089"/>
                    <a:pt x="4968" y="5338"/>
                    <a:pt x="6777" y="6604"/>
                  </a:cubicBezTo>
                  <a:cubicBezTo>
                    <a:pt x="7046" y="6791"/>
                    <a:pt x="7313" y="6872"/>
                    <a:pt x="7562" y="6872"/>
                  </a:cubicBezTo>
                  <a:cubicBezTo>
                    <a:pt x="8784" y="6872"/>
                    <a:pt x="9599" y="4927"/>
                    <a:pt x="8283" y="4009"/>
                  </a:cubicBezTo>
                  <a:cubicBezTo>
                    <a:pt x="6489" y="2744"/>
                    <a:pt x="4664" y="1495"/>
                    <a:pt x="2838" y="262"/>
                  </a:cubicBezTo>
                  <a:cubicBezTo>
                    <a:pt x="2570" y="80"/>
                    <a:pt x="2304" y="1"/>
                    <a:pt x="2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6"/>
            <p:cNvSpPr/>
            <p:nvPr/>
          </p:nvSpPr>
          <p:spPr>
            <a:xfrm>
              <a:off x="4394125" y="3073475"/>
              <a:ext cx="301650" cy="213475"/>
            </a:xfrm>
            <a:custGeom>
              <a:avLst/>
              <a:gdLst/>
              <a:ahLst/>
              <a:cxnLst/>
              <a:rect l="l" t="t" r="r" b="b"/>
              <a:pathLst>
                <a:path w="12066" h="8539" extrusionOk="0">
                  <a:moveTo>
                    <a:pt x="2104" y="0"/>
                  </a:moveTo>
                  <a:cubicBezTo>
                    <a:pt x="1005" y="0"/>
                    <a:pt x="0" y="1505"/>
                    <a:pt x="967" y="2618"/>
                  </a:cubicBezTo>
                  <a:lnTo>
                    <a:pt x="983" y="2618"/>
                  </a:lnTo>
                  <a:cubicBezTo>
                    <a:pt x="3208" y="5148"/>
                    <a:pt x="6203" y="6702"/>
                    <a:pt x="9117" y="8335"/>
                  </a:cubicBezTo>
                  <a:cubicBezTo>
                    <a:pt x="9369" y="8477"/>
                    <a:pt x="9618" y="8539"/>
                    <a:pt x="9853" y="8539"/>
                  </a:cubicBezTo>
                  <a:cubicBezTo>
                    <a:pt x="11183" y="8539"/>
                    <a:pt x="12065" y="6544"/>
                    <a:pt x="10622" y="5741"/>
                  </a:cubicBezTo>
                  <a:cubicBezTo>
                    <a:pt x="7948" y="4220"/>
                    <a:pt x="5178" y="2843"/>
                    <a:pt x="3096" y="489"/>
                  </a:cubicBezTo>
                  <a:cubicBezTo>
                    <a:pt x="2794" y="144"/>
                    <a:pt x="2444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4827825" y="3385350"/>
              <a:ext cx="270225" cy="165400"/>
            </a:xfrm>
            <a:custGeom>
              <a:avLst/>
              <a:gdLst/>
              <a:ahLst/>
              <a:cxnLst/>
              <a:rect l="l" t="t" r="r" b="b"/>
              <a:pathLst>
                <a:path w="10809" h="6616" extrusionOk="0">
                  <a:moveTo>
                    <a:pt x="2021" y="0"/>
                  </a:moveTo>
                  <a:cubicBezTo>
                    <a:pt x="507" y="0"/>
                    <a:pt x="1" y="2459"/>
                    <a:pt x="1681" y="2970"/>
                  </a:cubicBezTo>
                  <a:cubicBezTo>
                    <a:pt x="3971" y="3659"/>
                    <a:pt x="6181" y="4683"/>
                    <a:pt x="8055" y="6189"/>
                  </a:cubicBezTo>
                  <a:cubicBezTo>
                    <a:pt x="8386" y="6462"/>
                    <a:pt x="8778" y="6616"/>
                    <a:pt x="9165" y="6616"/>
                  </a:cubicBezTo>
                  <a:cubicBezTo>
                    <a:pt x="9526" y="6616"/>
                    <a:pt x="9883" y="6482"/>
                    <a:pt x="10184" y="6189"/>
                  </a:cubicBezTo>
                  <a:cubicBezTo>
                    <a:pt x="10713" y="5676"/>
                    <a:pt x="10809" y="4587"/>
                    <a:pt x="10184" y="4075"/>
                  </a:cubicBezTo>
                  <a:cubicBezTo>
                    <a:pt x="7895" y="2249"/>
                    <a:pt x="5284" y="888"/>
                    <a:pt x="2482" y="72"/>
                  </a:cubicBezTo>
                  <a:cubicBezTo>
                    <a:pt x="2320" y="23"/>
                    <a:pt x="2165" y="0"/>
                    <a:pt x="2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3807200" y="2992200"/>
              <a:ext cx="482275" cy="342650"/>
            </a:xfrm>
            <a:custGeom>
              <a:avLst/>
              <a:gdLst/>
              <a:ahLst/>
              <a:cxnLst/>
              <a:rect l="l" t="t" r="r" b="b"/>
              <a:pathLst>
                <a:path w="19291" h="13706" extrusionOk="0">
                  <a:moveTo>
                    <a:pt x="2095" y="0"/>
                  </a:moveTo>
                  <a:cubicBezTo>
                    <a:pt x="831" y="0"/>
                    <a:pt x="0" y="1959"/>
                    <a:pt x="1353" y="2843"/>
                  </a:cubicBezTo>
                  <a:cubicBezTo>
                    <a:pt x="6397" y="6110"/>
                    <a:pt x="11569" y="9264"/>
                    <a:pt x="16053" y="13300"/>
                  </a:cubicBezTo>
                  <a:cubicBezTo>
                    <a:pt x="16366" y="13585"/>
                    <a:pt x="16714" y="13705"/>
                    <a:pt x="17051" y="13705"/>
                  </a:cubicBezTo>
                  <a:cubicBezTo>
                    <a:pt x="18243" y="13705"/>
                    <a:pt x="19290" y="12197"/>
                    <a:pt x="18166" y="11186"/>
                  </a:cubicBezTo>
                  <a:cubicBezTo>
                    <a:pt x="13507" y="6958"/>
                    <a:pt x="8126" y="3644"/>
                    <a:pt x="2874" y="249"/>
                  </a:cubicBezTo>
                  <a:cubicBezTo>
                    <a:pt x="2606" y="76"/>
                    <a:pt x="2342" y="0"/>
                    <a:pt x="2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4383325" y="3436175"/>
              <a:ext cx="287000" cy="205400"/>
            </a:xfrm>
            <a:custGeom>
              <a:avLst/>
              <a:gdLst/>
              <a:ahLst/>
              <a:cxnLst/>
              <a:rect l="l" t="t" r="r" b="b"/>
              <a:pathLst>
                <a:path w="11480" h="8216" extrusionOk="0">
                  <a:moveTo>
                    <a:pt x="2096" y="0"/>
                  </a:moveTo>
                  <a:cubicBezTo>
                    <a:pt x="1004" y="0"/>
                    <a:pt x="0" y="1502"/>
                    <a:pt x="966" y="2602"/>
                  </a:cubicBezTo>
                  <a:lnTo>
                    <a:pt x="966" y="2618"/>
                  </a:lnTo>
                  <a:cubicBezTo>
                    <a:pt x="3016" y="4972"/>
                    <a:pt x="5610" y="6750"/>
                    <a:pt x="8428" y="8063"/>
                  </a:cubicBezTo>
                  <a:cubicBezTo>
                    <a:pt x="8658" y="8168"/>
                    <a:pt x="8884" y="8215"/>
                    <a:pt x="9100" y="8215"/>
                  </a:cubicBezTo>
                  <a:cubicBezTo>
                    <a:pt x="10521" y="8215"/>
                    <a:pt x="11479" y="6178"/>
                    <a:pt x="9950" y="5469"/>
                  </a:cubicBezTo>
                  <a:cubicBezTo>
                    <a:pt x="7323" y="4252"/>
                    <a:pt x="5001" y="2666"/>
                    <a:pt x="3080" y="489"/>
                  </a:cubicBezTo>
                  <a:cubicBezTo>
                    <a:pt x="2781" y="144"/>
                    <a:pt x="2434" y="0"/>
                    <a:pt x="2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4773600" y="3656425"/>
              <a:ext cx="233350" cy="144650"/>
            </a:xfrm>
            <a:custGeom>
              <a:avLst/>
              <a:gdLst/>
              <a:ahLst/>
              <a:cxnLst/>
              <a:rect l="l" t="t" r="r" b="b"/>
              <a:pathLst>
                <a:path w="9334" h="5786" extrusionOk="0">
                  <a:moveTo>
                    <a:pt x="2302" y="1"/>
                  </a:moveTo>
                  <a:cubicBezTo>
                    <a:pt x="1074" y="1"/>
                    <a:pt x="0" y="1520"/>
                    <a:pt x="1160" y="2504"/>
                  </a:cubicBezTo>
                  <a:cubicBezTo>
                    <a:pt x="2826" y="3929"/>
                    <a:pt x="4779" y="5018"/>
                    <a:pt x="6861" y="5706"/>
                  </a:cubicBezTo>
                  <a:cubicBezTo>
                    <a:pt x="7030" y="5761"/>
                    <a:pt x="7190" y="5786"/>
                    <a:pt x="7341" y="5786"/>
                  </a:cubicBezTo>
                  <a:cubicBezTo>
                    <a:pt x="8827" y="5786"/>
                    <a:pt x="9334" y="3346"/>
                    <a:pt x="7662" y="2808"/>
                  </a:cubicBezTo>
                  <a:cubicBezTo>
                    <a:pt x="6060" y="2295"/>
                    <a:pt x="4571" y="1463"/>
                    <a:pt x="3290" y="374"/>
                  </a:cubicBezTo>
                  <a:cubicBezTo>
                    <a:pt x="2977" y="112"/>
                    <a:pt x="2634" y="1"/>
                    <a:pt x="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3635225" y="3152400"/>
              <a:ext cx="223150" cy="199875"/>
            </a:xfrm>
            <a:custGeom>
              <a:avLst/>
              <a:gdLst/>
              <a:ahLst/>
              <a:cxnLst/>
              <a:rect l="l" t="t" r="r" b="b"/>
              <a:pathLst>
                <a:path w="8926" h="7995" extrusionOk="0">
                  <a:moveTo>
                    <a:pt x="1743" y="0"/>
                  </a:moveTo>
                  <a:cubicBezTo>
                    <a:pt x="1506" y="0"/>
                    <a:pt x="1262" y="62"/>
                    <a:pt x="1026" y="198"/>
                  </a:cubicBezTo>
                  <a:cubicBezTo>
                    <a:pt x="369" y="566"/>
                    <a:pt x="1" y="1591"/>
                    <a:pt x="481" y="2248"/>
                  </a:cubicBezTo>
                  <a:cubicBezTo>
                    <a:pt x="1970" y="4249"/>
                    <a:pt x="3700" y="6043"/>
                    <a:pt x="5621" y="7628"/>
                  </a:cubicBezTo>
                  <a:cubicBezTo>
                    <a:pt x="5933" y="7886"/>
                    <a:pt x="6275" y="7995"/>
                    <a:pt x="6607" y="7995"/>
                  </a:cubicBezTo>
                  <a:cubicBezTo>
                    <a:pt x="7840" y="7995"/>
                    <a:pt x="8925" y="6483"/>
                    <a:pt x="7751" y="5498"/>
                  </a:cubicBezTo>
                  <a:cubicBezTo>
                    <a:pt x="6054" y="4105"/>
                    <a:pt x="4388" y="2504"/>
                    <a:pt x="3075" y="742"/>
                  </a:cubicBezTo>
                  <a:cubicBezTo>
                    <a:pt x="2746" y="292"/>
                    <a:pt x="2259" y="0"/>
                    <a:pt x="1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3921300" y="3426000"/>
              <a:ext cx="286250" cy="206025"/>
            </a:xfrm>
            <a:custGeom>
              <a:avLst/>
              <a:gdLst/>
              <a:ahLst/>
              <a:cxnLst/>
              <a:rect l="l" t="t" r="r" b="b"/>
              <a:pathLst>
                <a:path w="11450" h="8241" extrusionOk="0">
                  <a:moveTo>
                    <a:pt x="2204" y="1"/>
                  </a:moveTo>
                  <a:cubicBezTo>
                    <a:pt x="1036" y="1"/>
                    <a:pt x="1" y="1507"/>
                    <a:pt x="1080" y="2561"/>
                  </a:cubicBezTo>
                  <a:cubicBezTo>
                    <a:pt x="3306" y="4739"/>
                    <a:pt x="5916" y="6388"/>
                    <a:pt x="8558" y="8006"/>
                  </a:cubicBezTo>
                  <a:cubicBezTo>
                    <a:pt x="8822" y="8169"/>
                    <a:pt x="9082" y="8241"/>
                    <a:pt x="9326" y="8241"/>
                  </a:cubicBezTo>
                  <a:cubicBezTo>
                    <a:pt x="10608" y="8241"/>
                    <a:pt x="11449" y="6272"/>
                    <a:pt x="10063" y="5411"/>
                  </a:cubicBezTo>
                  <a:cubicBezTo>
                    <a:pt x="7645" y="3922"/>
                    <a:pt x="5243" y="2433"/>
                    <a:pt x="3210" y="431"/>
                  </a:cubicBezTo>
                  <a:cubicBezTo>
                    <a:pt x="2896" y="128"/>
                    <a:pt x="2544" y="1"/>
                    <a:pt x="2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4286975" y="3742900"/>
              <a:ext cx="176550" cy="165675"/>
            </a:xfrm>
            <a:custGeom>
              <a:avLst/>
              <a:gdLst/>
              <a:ahLst/>
              <a:cxnLst/>
              <a:rect l="l" t="t" r="r" b="b"/>
              <a:pathLst>
                <a:path w="7062" h="6627" extrusionOk="0">
                  <a:moveTo>
                    <a:pt x="1701" y="0"/>
                  </a:moveTo>
                  <a:cubicBezTo>
                    <a:pt x="1574" y="0"/>
                    <a:pt x="1444" y="17"/>
                    <a:pt x="1313" y="53"/>
                  </a:cubicBezTo>
                  <a:cubicBezTo>
                    <a:pt x="561" y="262"/>
                    <a:pt x="0" y="1126"/>
                    <a:pt x="256" y="1911"/>
                  </a:cubicBezTo>
                  <a:lnTo>
                    <a:pt x="272" y="1911"/>
                  </a:lnTo>
                  <a:cubicBezTo>
                    <a:pt x="945" y="3865"/>
                    <a:pt x="2370" y="5386"/>
                    <a:pt x="4132" y="6411"/>
                  </a:cubicBezTo>
                  <a:cubicBezTo>
                    <a:pt x="4391" y="6561"/>
                    <a:pt x="4645" y="6627"/>
                    <a:pt x="4885" y="6627"/>
                  </a:cubicBezTo>
                  <a:cubicBezTo>
                    <a:pt x="6201" y="6627"/>
                    <a:pt x="7062" y="4643"/>
                    <a:pt x="5653" y="3817"/>
                  </a:cubicBezTo>
                  <a:cubicBezTo>
                    <a:pt x="4596" y="3192"/>
                    <a:pt x="3571" y="2295"/>
                    <a:pt x="3155" y="1110"/>
                  </a:cubicBezTo>
                  <a:cubicBezTo>
                    <a:pt x="2940" y="465"/>
                    <a:pt x="2364" y="0"/>
                    <a:pt x="1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4466350" y="3992700"/>
              <a:ext cx="230575" cy="169975"/>
            </a:xfrm>
            <a:custGeom>
              <a:avLst/>
              <a:gdLst/>
              <a:ahLst/>
              <a:cxnLst/>
              <a:rect l="l" t="t" r="r" b="b"/>
              <a:pathLst>
                <a:path w="9223" h="6799" extrusionOk="0">
                  <a:moveTo>
                    <a:pt x="2157" y="0"/>
                  </a:moveTo>
                  <a:cubicBezTo>
                    <a:pt x="1019" y="0"/>
                    <a:pt x="0" y="1511"/>
                    <a:pt x="1024" y="2584"/>
                  </a:cubicBezTo>
                  <a:cubicBezTo>
                    <a:pt x="2753" y="4377"/>
                    <a:pt x="4835" y="5787"/>
                    <a:pt x="7125" y="6715"/>
                  </a:cubicBezTo>
                  <a:cubicBezTo>
                    <a:pt x="7260" y="6773"/>
                    <a:pt x="7399" y="6799"/>
                    <a:pt x="7539" y="6799"/>
                  </a:cubicBezTo>
                  <a:cubicBezTo>
                    <a:pt x="8177" y="6799"/>
                    <a:pt x="8812" y="6253"/>
                    <a:pt x="8983" y="5674"/>
                  </a:cubicBezTo>
                  <a:cubicBezTo>
                    <a:pt x="9223" y="4810"/>
                    <a:pt x="8678" y="4137"/>
                    <a:pt x="7926" y="3817"/>
                  </a:cubicBezTo>
                  <a:cubicBezTo>
                    <a:pt x="6116" y="3048"/>
                    <a:pt x="4499" y="1895"/>
                    <a:pt x="3154" y="454"/>
                  </a:cubicBezTo>
                  <a:cubicBezTo>
                    <a:pt x="2845" y="134"/>
                    <a:pt x="2496" y="0"/>
                    <a:pt x="2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4897875" y="4241475"/>
              <a:ext cx="219350" cy="146000"/>
            </a:xfrm>
            <a:custGeom>
              <a:avLst/>
              <a:gdLst/>
              <a:ahLst/>
              <a:cxnLst/>
              <a:rect l="l" t="t" r="r" b="b"/>
              <a:pathLst>
                <a:path w="8774" h="5840" extrusionOk="0">
                  <a:moveTo>
                    <a:pt x="1657" y="0"/>
                  </a:moveTo>
                  <a:cubicBezTo>
                    <a:pt x="1299" y="0"/>
                    <a:pt x="942" y="130"/>
                    <a:pt x="641" y="415"/>
                  </a:cubicBezTo>
                  <a:cubicBezTo>
                    <a:pt x="96" y="944"/>
                    <a:pt x="0" y="2033"/>
                    <a:pt x="641" y="2545"/>
                  </a:cubicBezTo>
                  <a:cubicBezTo>
                    <a:pt x="2338" y="3922"/>
                    <a:pt x="4276" y="5011"/>
                    <a:pt x="6342" y="5748"/>
                  </a:cubicBezTo>
                  <a:cubicBezTo>
                    <a:pt x="6521" y="5811"/>
                    <a:pt x="6691" y="5840"/>
                    <a:pt x="6849" y="5840"/>
                  </a:cubicBezTo>
                  <a:cubicBezTo>
                    <a:pt x="8296" y="5840"/>
                    <a:pt x="8774" y="3427"/>
                    <a:pt x="7142" y="2849"/>
                  </a:cubicBezTo>
                  <a:cubicBezTo>
                    <a:pt x="5557" y="2289"/>
                    <a:pt x="4068" y="1472"/>
                    <a:pt x="2755" y="415"/>
                  </a:cubicBezTo>
                  <a:cubicBezTo>
                    <a:pt x="2431" y="150"/>
                    <a:pt x="2043" y="0"/>
                    <a:pt x="1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4936700" y="4067900"/>
              <a:ext cx="227975" cy="161275"/>
            </a:xfrm>
            <a:custGeom>
              <a:avLst/>
              <a:gdLst/>
              <a:ahLst/>
              <a:cxnLst/>
              <a:rect l="l" t="t" r="r" b="b"/>
              <a:pathLst>
                <a:path w="9119" h="6451" extrusionOk="0">
                  <a:moveTo>
                    <a:pt x="2178" y="0"/>
                  </a:moveTo>
                  <a:cubicBezTo>
                    <a:pt x="861" y="0"/>
                    <a:pt x="1" y="1984"/>
                    <a:pt x="1410" y="2811"/>
                  </a:cubicBezTo>
                  <a:cubicBezTo>
                    <a:pt x="3011" y="3723"/>
                    <a:pt x="4516" y="4812"/>
                    <a:pt x="5877" y="6045"/>
                  </a:cubicBezTo>
                  <a:cubicBezTo>
                    <a:pt x="6191" y="6331"/>
                    <a:pt x="6539" y="6451"/>
                    <a:pt x="6875" y="6451"/>
                  </a:cubicBezTo>
                  <a:cubicBezTo>
                    <a:pt x="8068" y="6451"/>
                    <a:pt x="9119" y="4940"/>
                    <a:pt x="8007" y="3915"/>
                  </a:cubicBezTo>
                  <a:cubicBezTo>
                    <a:pt x="6454" y="2506"/>
                    <a:pt x="4740" y="1257"/>
                    <a:pt x="2931" y="216"/>
                  </a:cubicBezTo>
                  <a:cubicBezTo>
                    <a:pt x="2672" y="66"/>
                    <a:pt x="2417" y="0"/>
                    <a:pt x="2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3563625" y="3453825"/>
              <a:ext cx="286875" cy="246150"/>
            </a:xfrm>
            <a:custGeom>
              <a:avLst/>
              <a:gdLst/>
              <a:ahLst/>
              <a:cxnLst/>
              <a:rect l="l" t="t" r="r" b="b"/>
              <a:pathLst>
                <a:path w="11475" h="9846" extrusionOk="0">
                  <a:moveTo>
                    <a:pt x="2126" y="0"/>
                  </a:moveTo>
                  <a:cubicBezTo>
                    <a:pt x="1009" y="0"/>
                    <a:pt x="0" y="1508"/>
                    <a:pt x="1007" y="2601"/>
                  </a:cubicBezTo>
                  <a:cubicBezTo>
                    <a:pt x="3265" y="5051"/>
                    <a:pt x="5939" y="7053"/>
                    <a:pt x="8293" y="9407"/>
                  </a:cubicBezTo>
                  <a:cubicBezTo>
                    <a:pt x="8606" y="9716"/>
                    <a:pt x="8957" y="9846"/>
                    <a:pt x="9296" y="9846"/>
                  </a:cubicBezTo>
                  <a:cubicBezTo>
                    <a:pt x="10451" y="9846"/>
                    <a:pt x="11475" y="8341"/>
                    <a:pt x="10423" y="7277"/>
                  </a:cubicBezTo>
                  <a:cubicBezTo>
                    <a:pt x="8069" y="4923"/>
                    <a:pt x="5395" y="2921"/>
                    <a:pt x="3121" y="471"/>
                  </a:cubicBezTo>
                  <a:cubicBezTo>
                    <a:pt x="2815" y="139"/>
                    <a:pt x="2466" y="0"/>
                    <a:pt x="2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3996625" y="3917350"/>
              <a:ext cx="324875" cy="201725"/>
            </a:xfrm>
            <a:custGeom>
              <a:avLst/>
              <a:gdLst/>
              <a:ahLst/>
              <a:cxnLst/>
              <a:rect l="l" t="t" r="r" b="b"/>
              <a:pathLst>
                <a:path w="12995" h="8069" extrusionOk="0">
                  <a:moveTo>
                    <a:pt x="1873" y="0"/>
                  </a:moveTo>
                  <a:cubicBezTo>
                    <a:pt x="461" y="0"/>
                    <a:pt x="1" y="2387"/>
                    <a:pt x="1606" y="3004"/>
                  </a:cubicBezTo>
                  <a:lnTo>
                    <a:pt x="1590" y="3004"/>
                  </a:lnTo>
                  <a:cubicBezTo>
                    <a:pt x="4536" y="4109"/>
                    <a:pt x="7275" y="5694"/>
                    <a:pt x="9709" y="7696"/>
                  </a:cubicBezTo>
                  <a:cubicBezTo>
                    <a:pt x="10022" y="7958"/>
                    <a:pt x="10365" y="8069"/>
                    <a:pt x="10697" y="8069"/>
                  </a:cubicBezTo>
                  <a:cubicBezTo>
                    <a:pt x="11924" y="8069"/>
                    <a:pt x="12995" y="6552"/>
                    <a:pt x="11822" y="5582"/>
                  </a:cubicBezTo>
                  <a:cubicBezTo>
                    <a:pt x="9020" y="3228"/>
                    <a:pt x="5833" y="1386"/>
                    <a:pt x="2407" y="105"/>
                  </a:cubicBezTo>
                  <a:cubicBezTo>
                    <a:pt x="2217" y="33"/>
                    <a:pt x="2038" y="0"/>
                    <a:pt x="1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3755250" y="3937100"/>
              <a:ext cx="215475" cy="162475"/>
            </a:xfrm>
            <a:custGeom>
              <a:avLst/>
              <a:gdLst/>
              <a:ahLst/>
              <a:cxnLst/>
              <a:rect l="l" t="t" r="r" b="b"/>
              <a:pathLst>
                <a:path w="8619" h="6499" extrusionOk="0">
                  <a:moveTo>
                    <a:pt x="1979" y="0"/>
                  </a:moveTo>
                  <a:cubicBezTo>
                    <a:pt x="501" y="0"/>
                    <a:pt x="1" y="2430"/>
                    <a:pt x="1669" y="2966"/>
                  </a:cubicBezTo>
                  <a:lnTo>
                    <a:pt x="1669" y="2982"/>
                  </a:lnTo>
                  <a:cubicBezTo>
                    <a:pt x="3222" y="3463"/>
                    <a:pt x="4583" y="4440"/>
                    <a:pt x="5544" y="5769"/>
                  </a:cubicBezTo>
                  <a:cubicBezTo>
                    <a:pt x="5871" y="6215"/>
                    <a:pt x="6360" y="6498"/>
                    <a:pt x="6877" y="6498"/>
                  </a:cubicBezTo>
                  <a:cubicBezTo>
                    <a:pt x="7120" y="6498"/>
                    <a:pt x="7369" y="6436"/>
                    <a:pt x="7610" y="6297"/>
                  </a:cubicBezTo>
                  <a:cubicBezTo>
                    <a:pt x="8250" y="5913"/>
                    <a:pt x="8619" y="4904"/>
                    <a:pt x="8138" y="4247"/>
                  </a:cubicBezTo>
                  <a:cubicBezTo>
                    <a:pt x="6745" y="2278"/>
                    <a:pt x="4760" y="821"/>
                    <a:pt x="2470" y="84"/>
                  </a:cubicBezTo>
                  <a:cubicBezTo>
                    <a:pt x="2296" y="27"/>
                    <a:pt x="2132" y="0"/>
                    <a:pt x="1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3886050" y="4279675"/>
              <a:ext cx="390525" cy="254150"/>
            </a:xfrm>
            <a:custGeom>
              <a:avLst/>
              <a:gdLst/>
              <a:ahLst/>
              <a:cxnLst/>
              <a:rect l="l" t="t" r="r" b="b"/>
              <a:pathLst>
                <a:path w="15621" h="10166" extrusionOk="0">
                  <a:moveTo>
                    <a:pt x="2096" y="0"/>
                  </a:moveTo>
                  <a:cubicBezTo>
                    <a:pt x="832" y="0"/>
                    <a:pt x="1" y="1961"/>
                    <a:pt x="1353" y="2859"/>
                  </a:cubicBezTo>
                  <a:lnTo>
                    <a:pt x="1353" y="2843"/>
                  </a:lnTo>
                  <a:cubicBezTo>
                    <a:pt x="5324" y="5453"/>
                    <a:pt x="9104" y="8303"/>
                    <a:pt x="13523" y="10081"/>
                  </a:cubicBezTo>
                  <a:cubicBezTo>
                    <a:pt x="13663" y="10139"/>
                    <a:pt x="13806" y="10165"/>
                    <a:pt x="13949" y="10165"/>
                  </a:cubicBezTo>
                  <a:cubicBezTo>
                    <a:pt x="14590" y="10165"/>
                    <a:pt x="15210" y="9629"/>
                    <a:pt x="15381" y="9040"/>
                  </a:cubicBezTo>
                  <a:cubicBezTo>
                    <a:pt x="15621" y="8191"/>
                    <a:pt x="15076" y="7486"/>
                    <a:pt x="14324" y="7198"/>
                  </a:cubicBezTo>
                  <a:cubicBezTo>
                    <a:pt x="10176" y="5517"/>
                    <a:pt x="6589" y="2682"/>
                    <a:pt x="2874" y="248"/>
                  </a:cubicBezTo>
                  <a:cubicBezTo>
                    <a:pt x="2607" y="75"/>
                    <a:pt x="2343" y="0"/>
                    <a:pt x="2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4271650" y="4226550"/>
              <a:ext cx="314125" cy="194400"/>
            </a:xfrm>
            <a:custGeom>
              <a:avLst/>
              <a:gdLst/>
              <a:ahLst/>
              <a:cxnLst/>
              <a:rect l="l" t="t" r="r" b="b"/>
              <a:pathLst>
                <a:path w="12565" h="7776" extrusionOk="0">
                  <a:moveTo>
                    <a:pt x="2332" y="1"/>
                  </a:moveTo>
                  <a:cubicBezTo>
                    <a:pt x="934" y="1"/>
                    <a:pt x="1" y="2038"/>
                    <a:pt x="1510" y="2758"/>
                  </a:cubicBezTo>
                  <a:cubicBezTo>
                    <a:pt x="4360" y="4103"/>
                    <a:pt x="6858" y="6057"/>
                    <a:pt x="9613" y="7578"/>
                  </a:cubicBezTo>
                  <a:cubicBezTo>
                    <a:pt x="9864" y="7715"/>
                    <a:pt x="10111" y="7775"/>
                    <a:pt x="10344" y="7775"/>
                  </a:cubicBezTo>
                  <a:cubicBezTo>
                    <a:pt x="11685" y="7775"/>
                    <a:pt x="12564" y="5775"/>
                    <a:pt x="11118" y="4984"/>
                  </a:cubicBezTo>
                  <a:cubicBezTo>
                    <a:pt x="8364" y="3462"/>
                    <a:pt x="5866" y="1509"/>
                    <a:pt x="3015" y="164"/>
                  </a:cubicBezTo>
                  <a:cubicBezTo>
                    <a:pt x="2781" y="51"/>
                    <a:pt x="2551" y="1"/>
                    <a:pt x="2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4558675" y="4532000"/>
              <a:ext cx="277600" cy="125950"/>
            </a:xfrm>
            <a:custGeom>
              <a:avLst/>
              <a:gdLst/>
              <a:ahLst/>
              <a:cxnLst/>
              <a:rect l="l" t="t" r="r" b="b"/>
              <a:pathLst>
                <a:path w="11104" h="5038" extrusionOk="0">
                  <a:moveTo>
                    <a:pt x="1965" y="0"/>
                  </a:moveTo>
                  <a:cubicBezTo>
                    <a:pt x="489" y="0"/>
                    <a:pt x="1" y="2429"/>
                    <a:pt x="1655" y="2966"/>
                  </a:cubicBezTo>
                  <a:cubicBezTo>
                    <a:pt x="3928" y="3719"/>
                    <a:pt x="6234" y="4391"/>
                    <a:pt x="8572" y="4984"/>
                  </a:cubicBezTo>
                  <a:cubicBezTo>
                    <a:pt x="8715" y="5020"/>
                    <a:pt x="8852" y="5038"/>
                    <a:pt x="8982" y="5038"/>
                  </a:cubicBezTo>
                  <a:cubicBezTo>
                    <a:pt x="10553" y="5038"/>
                    <a:pt x="11103" y="2545"/>
                    <a:pt x="9373" y="2101"/>
                  </a:cubicBezTo>
                  <a:cubicBezTo>
                    <a:pt x="7035" y="1493"/>
                    <a:pt x="4729" y="820"/>
                    <a:pt x="2455" y="84"/>
                  </a:cubicBezTo>
                  <a:cubicBezTo>
                    <a:pt x="2282" y="26"/>
                    <a:pt x="2118" y="0"/>
                    <a:pt x="1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4843025" y="4759125"/>
              <a:ext cx="217400" cy="130000"/>
            </a:xfrm>
            <a:custGeom>
              <a:avLst/>
              <a:gdLst/>
              <a:ahLst/>
              <a:cxnLst/>
              <a:rect l="l" t="t" r="r" b="b"/>
              <a:pathLst>
                <a:path w="8696" h="5200" extrusionOk="0">
                  <a:moveTo>
                    <a:pt x="1688" y="1"/>
                  </a:moveTo>
                  <a:cubicBezTo>
                    <a:pt x="1041" y="1"/>
                    <a:pt x="412" y="538"/>
                    <a:pt x="241" y="1119"/>
                  </a:cubicBezTo>
                  <a:cubicBezTo>
                    <a:pt x="1" y="1984"/>
                    <a:pt x="545" y="2672"/>
                    <a:pt x="1298" y="2977"/>
                  </a:cubicBezTo>
                  <a:lnTo>
                    <a:pt x="6614" y="5122"/>
                  </a:lnTo>
                  <a:cubicBezTo>
                    <a:pt x="6746" y="5176"/>
                    <a:pt x="6881" y="5200"/>
                    <a:pt x="7017" y="5200"/>
                  </a:cubicBezTo>
                  <a:cubicBezTo>
                    <a:pt x="7654" y="5200"/>
                    <a:pt x="8284" y="4660"/>
                    <a:pt x="8455" y="4066"/>
                  </a:cubicBezTo>
                  <a:cubicBezTo>
                    <a:pt x="8696" y="3217"/>
                    <a:pt x="8151" y="2528"/>
                    <a:pt x="7415" y="2224"/>
                  </a:cubicBezTo>
                  <a:lnTo>
                    <a:pt x="2098" y="78"/>
                  </a:lnTo>
                  <a:cubicBezTo>
                    <a:pt x="1963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4450700" y="4677850"/>
              <a:ext cx="250625" cy="143625"/>
            </a:xfrm>
            <a:custGeom>
              <a:avLst/>
              <a:gdLst/>
              <a:ahLst/>
              <a:cxnLst/>
              <a:rect l="l" t="t" r="r" b="b"/>
              <a:pathLst>
                <a:path w="10025" h="5745" extrusionOk="0">
                  <a:moveTo>
                    <a:pt x="1688" y="1"/>
                  </a:moveTo>
                  <a:cubicBezTo>
                    <a:pt x="1042" y="1"/>
                    <a:pt x="412" y="538"/>
                    <a:pt x="241" y="1119"/>
                  </a:cubicBezTo>
                  <a:cubicBezTo>
                    <a:pt x="1" y="1984"/>
                    <a:pt x="545" y="2673"/>
                    <a:pt x="1298" y="2977"/>
                  </a:cubicBezTo>
                  <a:lnTo>
                    <a:pt x="7943" y="5667"/>
                  </a:lnTo>
                  <a:cubicBezTo>
                    <a:pt x="8075" y="5720"/>
                    <a:pt x="8211" y="5745"/>
                    <a:pt x="8346" y="5745"/>
                  </a:cubicBezTo>
                  <a:cubicBezTo>
                    <a:pt x="8983" y="5745"/>
                    <a:pt x="9613" y="5205"/>
                    <a:pt x="9785" y="4610"/>
                  </a:cubicBezTo>
                  <a:cubicBezTo>
                    <a:pt x="10025" y="3762"/>
                    <a:pt x="9480" y="3073"/>
                    <a:pt x="8744" y="2769"/>
                  </a:cubicBezTo>
                  <a:lnTo>
                    <a:pt x="2098" y="79"/>
                  </a:lnTo>
                  <a:cubicBezTo>
                    <a:pt x="1964" y="25"/>
                    <a:pt x="1825" y="1"/>
                    <a:pt x="1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4070375" y="4724825"/>
              <a:ext cx="261000" cy="118125"/>
            </a:xfrm>
            <a:custGeom>
              <a:avLst/>
              <a:gdLst/>
              <a:ahLst/>
              <a:cxnLst/>
              <a:rect l="l" t="t" r="r" b="b"/>
              <a:pathLst>
                <a:path w="10440" h="4725" extrusionOk="0">
                  <a:moveTo>
                    <a:pt x="2333" y="1"/>
                  </a:moveTo>
                  <a:cubicBezTo>
                    <a:pt x="938" y="1"/>
                    <a:pt x="1" y="2033"/>
                    <a:pt x="1506" y="2779"/>
                  </a:cubicBezTo>
                  <a:lnTo>
                    <a:pt x="1506" y="2763"/>
                  </a:lnTo>
                  <a:cubicBezTo>
                    <a:pt x="3700" y="3836"/>
                    <a:pt x="6070" y="4493"/>
                    <a:pt x="8504" y="4717"/>
                  </a:cubicBezTo>
                  <a:cubicBezTo>
                    <a:pt x="8559" y="4722"/>
                    <a:pt x="8613" y="4724"/>
                    <a:pt x="8665" y="4724"/>
                  </a:cubicBezTo>
                  <a:cubicBezTo>
                    <a:pt x="10439" y="4724"/>
                    <a:pt x="10371" y="1894"/>
                    <a:pt x="8504" y="1722"/>
                  </a:cubicBezTo>
                  <a:cubicBezTo>
                    <a:pt x="6599" y="1530"/>
                    <a:pt x="4741" y="1018"/>
                    <a:pt x="3028" y="169"/>
                  </a:cubicBezTo>
                  <a:cubicBezTo>
                    <a:pt x="2790" y="53"/>
                    <a:pt x="2556" y="1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4419875" y="4993725"/>
              <a:ext cx="367125" cy="190450"/>
            </a:xfrm>
            <a:custGeom>
              <a:avLst/>
              <a:gdLst/>
              <a:ahLst/>
              <a:cxnLst/>
              <a:rect l="l" t="t" r="r" b="b"/>
              <a:pathLst>
                <a:path w="14685" h="7618" extrusionOk="0">
                  <a:moveTo>
                    <a:pt x="1694" y="0"/>
                  </a:moveTo>
                  <a:cubicBezTo>
                    <a:pt x="1053" y="0"/>
                    <a:pt x="413" y="540"/>
                    <a:pt x="241" y="1135"/>
                  </a:cubicBezTo>
                  <a:cubicBezTo>
                    <a:pt x="1" y="1984"/>
                    <a:pt x="545" y="2672"/>
                    <a:pt x="1298" y="2976"/>
                  </a:cubicBezTo>
                  <a:lnTo>
                    <a:pt x="1282" y="2976"/>
                  </a:lnTo>
                  <a:lnTo>
                    <a:pt x="12587" y="7540"/>
                  </a:lnTo>
                  <a:cubicBezTo>
                    <a:pt x="12722" y="7594"/>
                    <a:pt x="12860" y="7618"/>
                    <a:pt x="12997" y="7618"/>
                  </a:cubicBezTo>
                  <a:cubicBezTo>
                    <a:pt x="13644" y="7618"/>
                    <a:pt x="14273" y="7080"/>
                    <a:pt x="14444" y="6499"/>
                  </a:cubicBezTo>
                  <a:cubicBezTo>
                    <a:pt x="14685" y="5635"/>
                    <a:pt x="14140" y="4946"/>
                    <a:pt x="13388" y="4642"/>
                  </a:cubicBezTo>
                  <a:lnTo>
                    <a:pt x="2098" y="78"/>
                  </a:lnTo>
                  <a:cubicBezTo>
                    <a:pt x="1967" y="25"/>
                    <a:pt x="1830" y="0"/>
                    <a:pt x="16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4060975" y="4990475"/>
              <a:ext cx="250425" cy="174525"/>
            </a:xfrm>
            <a:custGeom>
              <a:avLst/>
              <a:gdLst/>
              <a:ahLst/>
              <a:cxnLst/>
              <a:rect l="l" t="t" r="r" b="b"/>
              <a:pathLst>
                <a:path w="10017" h="6981" extrusionOk="0">
                  <a:moveTo>
                    <a:pt x="2249" y="0"/>
                  </a:moveTo>
                  <a:cubicBezTo>
                    <a:pt x="898" y="0"/>
                    <a:pt x="0" y="2007"/>
                    <a:pt x="1450" y="2786"/>
                  </a:cubicBezTo>
                  <a:cubicBezTo>
                    <a:pt x="3484" y="3859"/>
                    <a:pt x="5437" y="5124"/>
                    <a:pt x="7247" y="6565"/>
                  </a:cubicBezTo>
                  <a:cubicBezTo>
                    <a:pt x="7583" y="6826"/>
                    <a:pt x="7981" y="6981"/>
                    <a:pt x="8374" y="6981"/>
                  </a:cubicBezTo>
                  <a:cubicBezTo>
                    <a:pt x="8729" y="6981"/>
                    <a:pt x="9080" y="6854"/>
                    <a:pt x="9376" y="6565"/>
                  </a:cubicBezTo>
                  <a:cubicBezTo>
                    <a:pt x="9905" y="6037"/>
                    <a:pt x="10017" y="4932"/>
                    <a:pt x="9376" y="4436"/>
                  </a:cubicBezTo>
                  <a:cubicBezTo>
                    <a:pt x="7375" y="2834"/>
                    <a:pt x="5229" y="1409"/>
                    <a:pt x="2971" y="192"/>
                  </a:cubicBezTo>
                  <a:cubicBezTo>
                    <a:pt x="2724" y="59"/>
                    <a:pt x="2480" y="0"/>
                    <a:pt x="2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4459350" y="5344200"/>
              <a:ext cx="259200" cy="118700"/>
            </a:xfrm>
            <a:custGeom>
              <a:avLst/>
              <a:gdLst/>
              <a:ahLst/>
              <a:cxnLst/>
              <a:rect l="l" t="t" r="r" b="b"/>
              <a:pathLst>
                <a:path w="10368" h="4748" extrusionOk="0">
                  <a:moveTo>
                    <a:pt x="2219" y="0"/>
                  </a:moveTo>
                  <a:cubicBezTo>
                    <a:pt x="879" y="0"/>
                    <a:pt x="1" y="1989"/>
                    <a:pt x="1432" y="2793"/>
                  </a:cubicBezTo>
                  <a:cubicBezTo>
                    <a:pt x="3578" y="3994"/>
                    <a:pt x="5980" y="4666"/>
                    <a:pt x="8446" y="4747"/>
                  </a:cubicBezTo>
                  <a:cubicBezTo>
                    <a:pt x="8461" y="4747"/>
                    <a:pt x="8476" y="4747"/>
                    <a:pt x="8491" y="4747"/>
                  </a:cubicBezTo>
                  <a:cubicBezTo>
                    <a:pt x="10367" y="4747"/>
                    <a:pt x="10352" y="1800"/>
                    <a:pt x="8446" y="1736"/>
                  </a:cubicBezTo>
                  <a:cubicBezTo>
                    <a:pt x="6508" y="1672"/>
                    <a:pt x="4635" y="1144"/>
                    <a:pt x="2953" y="199"/>
                  </a:cubicBezTo>
                  <a:cubicBezTo>
                    <a:pt x="2701" y="61"/>
                    <a:pt x="2453" y="0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3821225" y="1673650"/>
              <a:ext cx="306650" cy="160200"/>
            </a:xfrm>
            <a:custGeom>
              <a:avLst/>
              <a:gdLst/>
              <a:ahLst/>
              <a:cxnLst/>
              <a:rect l="l" t="t" r="r" b="b"/>
              <a:pathLst>
                <a:path w="12266" h="6408" extrusionOk="0">
                  <a:moveTo>
                    <a:pt x="2141" y="1"/>
                  </a:moveTo>
                  <a:cubicBezTo>
                    <a:pt x="560" y="1"/>
                    <a:pt x="1" y="2519"/>
                    <a:pt x="1736" y="2949"/>
                  </a:cubicBezTo>
                  <a:cubicBezTo>
                    <a:pt x="4443" y="3606"/>
                    <a:pt x="6861" y="4903"/>
                    <a:pt x="9295" y="6216"/>
                  </a:cubicBezTo>
                  <a:cubicBezTo>
                    <a:pt x="9542" y="6349"/>
                    <a:pt x="9786" y="6407"/>
                    <a:pt x="10016" y="6407"/>
                  </a:cubicBezTo>
                  <a:cubicBezTo>
                    <a:pt x="11367" y="6407"/>
                    <a:pt x="12266" y="4399"/>
                    <a:pt x="10816" y="3606"/>
                  </a:cubicBezTo>
                  <a:lnTo>
                    <a:pt x="10816" y="3606"/>
                  </a:lnTo>
                  <a:lnTo>
                    <a:pt x="10816" y="3622"/>
                  </a:lnTo>
                  <a:cubicBezTo>
                    <a:pt x="8174" y="2197"/>
                    <a:pt x="5483" y="771"/>
                    <a:pt x="2537" y="51"/>
                  </a:cubicBezTo>
                  <a:cubicBezTo>
                    <a:pt x="2399" y="16"/>
                    <a:pt x="2267" y="1"/>
                    <a:pt x="2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3561600" y="1830850"/>
              <a:ext cx="303625" cy="160650"/>
            </a:xfrm>
            <a:custGeom>
              <a:avLst/>
              <a:gdLst/>
              <a:ahLst/>
              <a:cxnLst/>
              <a:rect l="l" t="t" r="r" b="b"/>
              <a:pathLst>
                <a:path w="12145" h="6426" extrusionOk="0">
                  <a:moveTo>
                    <a:pt x="2023" y="0"/>
                  </a:moveTo>
                  <a:cubicBezTo>
                    <a:pt x="520" y="0"/>
                    <a:pt x="0" y="2459"/>
                    <a:pt x="1681" y="2970"/>
                  </a:cubicBezTo>
                  <a:cubicBezTo>
                    <a:pt x="3186" y="3419"/>
                    <a:pt x="4659" y="3963"/>
                    <a:pt x="6084" y="4556"/>
                  </a:cubicBezTo>
                  <a:cubicBezTo>
                    <a:pt x="6693" y="4812"/>
                    <a:pt x="7269" y="5068"/>
                    <a:pt x="7846" y="5356"/>
                  </a:cubicBezTo>
                  <a:cubicBezTo>
                    <a:pt x="8118" y="5500"/>
                    <a:pt x="8374" y="5629"/>
                    <a:pt x="8630" y="5789"/>
                  </a:cubicBezTo>
                  <a:cubicBezTo>
                    <a:pt x="8727" y="5853"/>
                    <a:pt x="8823" y="5901"/>
                    <a:pt x="8903" y="5965"/>
                  </a:cubicBezTo>
                  <a:cubicBezTo>
                    <a:pt x="8903" y="5965"/>
                    <a:pt x="8904" y="5966"/>
                    <a:pt x="8904" y="5966"/>
                  </a:cubicBezTo>
                  <a:lnTo>
                    <a:pt x="8904" y="5966"/>
                  </a:lnTo>
                  <a:cubicBezTo>
                    <a:pt x="8913" y="5975"/>
                    <a:pt x="8923" y="5985"/>
                    <a:pt x="8935" y="5997"/>
                  </a:cubicBezTo>
                  <a:cubicBezTo>
                    <a:pt x="9251" y="6299"/>
                    <a:pt x="9603" y="6426"/>
                    <a:pt x="9943" y="6426"/>
                  </a:cubicBezTo>
                  <a:cubicBezTo>
                    <a:pt x="11116" y="6426"/>
                    <a:pt x="12145" y="4914"/>
                    <a:pt x="11064" y="3883"/>
                  </a:cubicBezTo>
                  <a:cubicBezTo>
                    <a:pt x="10104" y="2954"/>
                    <a:pt x="8727" y="2442"/>
                    <a:pt x="7510" y="1930"/>
                  </a:cubicBezTo>
                  <a:cubicBezTo>
                    <a:pt x="5876" y="1225"/>
                    <a:pt x="4195" y="600"/>
                    <a:pt x="2481" y="72"/>
                  </a:cubicBezTo>
                  <a:cubicBezTo>
                    <a:pt x="2320" y="23"/>
                    <a:pt x="2167" y="0"/>
                    <a:pt x="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3624625" y="2153200"/>
              <a:ext cx="311800" cy="185575"/>
            </a:xfrm>
            <a:custGeom>
              <a:avLst/>
              <a:gdLst/>
              <a:ahLst/>
              <a:cxnLst/>
              <a:rect l="l" t="t" r="r" b="b"/>
              <a:pathLst>
                <a:path w="12472" h="7423" extrusionOk="0">
                  <a:moveTo>
                    <a:pt x="1887" y="0"/>
                  </a:moveTo>
                  <a:cubicBezTo>
                    <a:pt x="467" y="0"/>
                    <a:pt x="1" y="2396"/>
                    <a:pt x="1610" y="2999"/>
                  </a:cubicBezTo>
                  <a:cubicBezTo>
                    <a:pt x="4428" y="4072"/>
                    <a:pt x="7118" y="5465"/>
                    <a:pt x="9616" y="7163"/>
                  </a:cubicBezTo>
                  <a:cubicBezTo>
                    <a:pt x="9886" y="7344"/>
                    <a:pt x="10153" y="7423"/>
                    <a:pt x="10403" y="7423"/>
                  </a:cubicBezTo>
                  <a:cubicBezTo>
                    <a:pt x="11650" y="7423"/>
                    <a:pt x="12472" y="5462"/>
                    <a:pt x="11138" y="4568"/>
                  </a:cubicBezTo>
                  <a:lnTo>
                    <a:pt x="11138" y="4568"/>
                  </a:lnTo>
                  <a:lnTo>
                    <a:pt x="11154" y="4584"/>
                  </a:lnTo>
                  <a:cubicBezTo>
                    <a:pt x="8415" y="2759"/>
                    <a:pt x="5485" y="1254"/>
                    <a:pt x="2410" y="101"/>
                  </a:cubicBezTo>
                  <a:cubicBezTo>
                    <a:pt x="2224" y="32"/>
                    <a:pt x="2049" y="0"/>
                    <a:pt x="1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6"/>
            <p:cNvSpPr/>
            <p:nvPr/>
          </p:nvSpPr>
          <p:spPr>
            <a:xfrm>
              <a:off x="3210725" y="2033525"/>
              <a:ext cx="289250" cy="139600"/>
            </a:xfrm>
            <a:custGeom>
              <a:avLst/>
              <a:gdLst/>
              <a:ahLst/>
              <a:cxnLst/>
              <a:rect l="l" t="t" r="r" b="b"/>
              <a:pathLst>
                <a:path w="11570" h="5584" extrusionOk="0">
                  <a:moveTo>
                    <a:pt x="1955" y="0"/>
                  </a:moveTo>
                  <a:cubicBezTo>
                    <a:pt x="491" y="0"/>
                    <a:pt x="1" y="2431"/>
                    <a:pt x="1640" y="2982"/>
                  </a:cubicBezTo>
                  <a:lnTo>
                    <a:pt x="9118" y="5496"/>
                  </a:lnTo>
                  <a:cubicBezTo>
                    <a:pt x="9293" y="5556"/>
                    <a:pt x="9459" y="5583"/>
                    <a:pt x="9613" y="5583"/>
                  </a:cubicBezTo>
                  <a:cubicBezTo>
                    <a:pt x="11073" y="5583"/>
                    <a:pt x="11570" y="3148"/>
                    <a:pt x="9919" y="2598"/>
                  </a:cubicBezTo>
                  <a:lnTo>
                    <a:pt x="2441" y="84"/>
                  </a:lnTo>
                  <a:cubicBezTo>
                    <a:pt x="2269" y="26"/>
                    <a:pt x="2107" y="0"/>
                    <a:pt x="1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6"/>
            <p:cNvSpPr/>
            <p:nvPr/>
          </p:nvSpPr>
          <p:spPr>
            <a:xfrm>
              <a:off x="3427050" y="2391850"/>
              <a:ext cx="323350" cy="166575"/>
            </a:xfrm>
            <a:custGeom>
              <a:avLst/>
              <a:gdLst/>
              <a:ahLst/>
              <a:cxnLst/>
              <a:rect l="l" t="t" r="r" b="b"/>
              <a:pathLst>
                <a:path w="12934" h="6663" extrusionOk="0">
                  <a:moveTo>
                    <a:pt x="2197" y="1"/>
                  </a:moveTo>
                  <a:cubicBezTo>
                    <a:pt x="866" y="1"/>
                    <a:pt x="0" y="1990"/>
                    <a:pt x="1426" y="2805"/>
                  </a:cubicBezTo>
                  <a:cubicBezTo>
                    <a:pt x="4260" y="4390"/>
                    <a:pt x="7223" y="5847"/>
                    <a:pt x="10393" y="6616"/>
                  </a:cubicBezTo>
                  <a:cubicBezTo>
                    <a:pt x="10527" y="6648"/>
                    <a:pt x="10656" y="6663"/>
                    <a:pt x="10778" y="6663"/>
                  </a:cubicBezTo>
                  <a:cubicBezTo>
                    <a:pt x="12368" y="6663"/>
                    <a:pt x="12934" y="4134"/>
                    <a:pt x="11194" y="3718"/>
                  </a:cubicBezTo>
                  <a:lnTo>
                    <a:pt x="11178" y="3702"/>
                  </a:lnTo>
                  <a:cubicBezTo>
                    <a:pt x="8248" y="2997"/>
                    <a:pt x="5557" y="1684"/>
                    <a:pt x="2947" y="211"/>
                  </a:cubicBezTo>
                  <a:cubicBezTo>
                    <a:pt x="2689" y="65"/>
                    <a:pt x="2436" y="1"/>
                    <a:pt x="2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6"/>
            <p:cNvSpPr/>
            <p:nvPr/>
          </p:nvSpPr>
          <p:spPr>
            <a:xfrm>
              <a:off x="3039900" y="2372900"/>
              <a:ext cx="289125" cy="139325"/>
            </a:xfrm>
            <a:custGeom>
              <a:avLst/>
              <a:gdLst/>
              <a:ahLst/>
              <a:cxnLst/>
              <a:rect l="l" t="t" r="r" b="b"/>
              <a:pathLst>
                <a:path w="11565" h="5573" extrusionOk="0">
                  <a:moveTo>
                    <a:pt x="1939" y="0"/>
                  </a:moveTo>
                  <a:cubicBezTo>
                    <a:pt x="484" y="0"/>
                    <a:pt x="0" y="2420"/>
                    <a:pt x="1636" y="2970"/>
                  </a:cubicBezTo>
                  <a:lnTo>
                    <a:pt x="9114" y="5484"/>
                  </a:lnTo>
                  <a:cubicBezTo>
                    <a:pt x="9289" y="5545"/>
                    <a:pt x="9456" y="5572"/>
                    <a:pt x="9611" y="5572"/>
                  </a:cubicBezTo>
                  <a:cubicBezTo>
                    <a:pt x="11069" y="5572"/>
                    <a:pt x="11564" y="3152"/>
                    <a:pt x="9914" y="2602"/>
                  </a:cubicBezTo>
                  <a:lnTo>
                    <a:pt x="2436" y="88"/>
                  </a:lnTo>
                  <a:cubicBezTo>
                    <a:pt x="2260" y="28"/>
                    <a:pt x="2094" y="0"/>
                    <a:pt x="19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6"/>
            <p:cNvSpPr/>
            <p:nvPr/>
          </p:nvSpPr>
          <p:spPr>
            <a:xfrm>
              <a:off x="3370650" y="2675025"/>
              <a:ext cx="370300" cy="238500"/>
            </a:xfrm>
            <a:custGeom>
              <a:avLst/>
              <a:gdLst/>
              <a:ahLst/>
              <a:cxnLst/>
              <a:rect l="l" t="t" r="r" b="b"/>
              <a:pathLst>
                <a:path w="14812" h="9540" extrusionOk="0">
                  <a:moveTo>
                    <a:pt x="2171" y="1"/>
                  </a:moveTo>
                  <a:cubicBezTo>
                    <a:pt x="573" y="1"/>
                    <a:pt x="1" y="2526"/>
                    <a:pt x="1744" y="2943"/>
                  </a:cubicBezTo>
                  <a:cubicBezTo>
                    <a:pt x="5331" y="3792"/>
                    <a:pt x="9383" y="5682"/>
                    <a:pt x="11480" y="8852"/>
                  </a:cubicBezTo>
                  <a:cubicBezTo>
                    <a:pt x="11801" y="9338"/>
                    <a:pt x="12262" y="9539"/>
                    <a:pt x="12721" y="9539"/>
                  </a:cubicBezTo>
                  <a:cubicBezTo>
                    <a:pt x="13775" y="9539"/>
                    <a:pt x="14811" y="8474"/>
                    <a:pt x="14075" y="7347"/>
                  </a:cubicBezTo>
                  <a:cubicBezTo>
                    <a:pt x="11545" y="3504"/>
                    <a:pt x="6933" y="1086"/>
                    <a:pt x="2545" y="45"/>
                  </a:cubicBezTo>
                  <a:cubicBezTo>
                    <a:pt x="2415" y="15"/>
                    <a:pt x="2290" y="1"/>
                    <a:pt x="2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Text Placeholder 1"/>
          <p:cNvSpPr txBox="1">
            <a:spLocks/>
          </p:cNvSpPr>
          <p:nvPr/>
        </p:nvSpPr>
        <p:spPr>
          <a:xfrm>
            <a:off x="5114850" y="1966974"/>
            <a:ext cx="3648150" cy="30624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Font typeface="Arial" pitchFamily="34" charset="0"/>
              <a:buChar char="•"/>
            </a:pPr>
            <a:endParaRPr lang="en-US" sz="1200" b="1" dirty="0">
              <a:latin typeface="Roboto" charset="0"/>
              <a:ea typeface="Roboto" charset="0"/>
            </a:endParaRPr>
          </a:p>
        </p:txBody>
      </p:sp>
      <p:sp>
        <p:nvSpPr>
          <p:cNvPr id="85" name="Google Shape;343;p31"/>
          <p:cNvSpPr txBox="1">
            <a:spLocks/>
          </p:cNvSpPr>
          <p:nvPr/>
        </p:nvSpPr>
        <p:spPr>
          <a:xfrm>
            <a:off x="2569286" y="855617"/>
            <a:ext cx="40547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US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" charset="0"/>
                <a:ea typeface="Roboto" charset="0"/>
              </a:rPr>
              <a:t>AKTIVITAS PAGE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latin typeface="Roboto" charset="0"/>
              <a:ea typeface="Roboto" charset="0"/>
            </a:endParaRPr>
          </a:p>
        </p:txBody>
      </p:sp>
      <p:grpSp>
        <p:nvGrpSpPr>
          <p:cNvPr id="93" name="Google Shape;1341;p37"/>
          <p:cNvGrpSpPr/>
          <p:nvPr/>
        </p:nvGrpSpPr>
        <p:grpSpPr>
          <a:xfrm>
            <a:off x="7778903" y="-203904"/>
            <a:ext cx="1957728" cy="1943910"/>
            <a:chOff x="1173550" y="238600"/>
            <a:chExt cx="5252825" cy="5215750"/>
          </a:xfrm>
        </p:grpSpPr>
        <p:sp>
          <p:nvSpPr>
            <p:cNvPr id="94" name="Google Shape;1342;p37"/>
            <p:cNvSpPr/>
            <p:nvPr/>
          </p:nvSpPr>
          <p:spPr>
            <a:xfrm>
              <a:off x="1903800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43;p37"/>
            <p:cNvSpPr/>
            <p:nvPr/>
          </p:nvSpPr>
          <p:spPr>
            <a:xfrm>
              <a:off x="2268975" y="968425"/>
              <a:ext cx="138375" cy="104200"/>
            </a:xfrm>
            <a:custGeom>
              <a:avLst/>
              <a:gdLst/>
              <a:ahLst/>
              <a:cxnLst/>
              <a:rect l="l" t="t" r="r" b="b"/>
              <a:pathLst>
                <a:path w="5535" h="4168" extrusionOk="0">
                  <a:moveTo>
                    <a:pt x="2771" y="0"/>
                  </a:moveTo>
                  <a:cubicBezTo>
                    <a:pt x="2242" y="0"/>
                    <a:pt x="1714" y="206"/>
                    <a:pt x="1325" y="615"/>
                  </a:cubicBezTo>
                  <a:cubicBezTo>
                    <a:pt x="0" y="1919"/>
                    <a:pt x="924" y="4167"/>
                    <a:pt x="2770" y="4167"/>
                  </a:cubicBezTo>
                  <a:cubicBezTo>
                    <a:pt x="2778" y="4168"/>
                    <a:pt x="2787" y="4168"/>
                    <a:pt x="2795" y="4168"/>
                  </a:cubicBezTo>
                  <a:cubicBezTo>
                    <a:pt x="4625" y="4168"/>
                    <a:pt x="5534" y="1934"/>
                    <a:pt x="4236" y="635"/>
                  </a:cubicBezTo>
                  <a:cubicBezTo>
                    <a:pt x="3842" y="211"/>
                    <a:pt x="3306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44;p37"/>
            <p:cNvSpPr/>
            <p:nvPr/>
          </p:nvSpPr>
          <p:spPr>
            <a:xfrm>
              <a:off x="2634075" y="603900"/>
              <a:ext cx="138225" cy="104375"/>
            </a:xfrm>
            <a:custGeom>
              <a:avLst/>
              <a:gdLst/>
              <a:ahLst/>
              <a:cxnLst/>
              <a:rect l="l" t="t" r="r" b="b"/>
              <a:pathLst>
                <a:path w="5529" h="4175" extrusionOk="0">
                  <a:moveTo>
                    <a:pt x="2750" y="1"/>
                  </a:moveTo>
                  <a:cubicBezTo>
                    <a:pt x="935" y="1"/>
                    <a:pt x="0" y="2201"/>
                    <a:pt x="1273" y="3514"/>
                  </a:cubicBezTo>
                  <a:cubicBezTo>
                    <a:pt x="1672" y="3953"/>
                    <a:pt x="2215" y="4174"/>
                    <a:pt x="2759" y="4174"/>
                  </a:cubicBezTo>
                  <a:cubicBezTo>
                    <a:pt x="3284" y="4174"/>
                    <a:pt x="3809" y="3968"/>
                    <a:pt x="4204" y="3554"/>
                  </a:cubicBezTo>
                  <a:cubicBezTo>
                    <a:pt x="5528" y="2290"/>
                    <a:pt x="4645" y="21"/>
                    <a:pt x="2799" y="1"/>
                  </a:cubicBezTo>
                  <a:cubicBezTo>
                    <a:pt x="2782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5;p37"/>
            <p:cNvSpPr/>
            <p:nvPr/>
          </p:nvSpPr>
          <p:spPr>
            <a:xfrm>
              <a:off x="2999575" y="239125"/>
              <a:ext cx="137875" cy="103900"/>
            </a:xfrm>
            <a:custGeom>
              <a:avLst/>
              <a:gdLst/>
              <a:ahLst/>
              <a:cxnLst/>
              <a:rect l="l" t="t" r="r" b="b"/>
              <a:pathLst>
                <a:path w="5515" h="4156" extrusionOk="0">
                  <a:moveTo>
                    <a:pt x="2756" y="0"/>
                  </a:moveTo>
                  <a:cubicBezTo>
                    <a:pt x="2747" y="0"/>
                    <a:pt x="2739" y="0"/>
                    <a:pt x="2731" y="0"/>
                  </a:cubicBezTo>
                  <a:cubicBezTo>
                    <a:pt x="884" y="20"/>
                    <a:pt x="1" y="2248"/>
                    <a:pt x="1306" y="3533"/>
                  </a:cubicBezTo>
                  <a:cubicBezTo>
                    <a:pt x="1702" y="3949"/>
                    <a:pt x="2231" y="4155"/>
                    <a:pt x="2759" y="4155"/>
                  </a:cubicBezTo>
                  <a:cubicBezTo>
                    <a:pt x="3300" y="4155"/>
                    <a:pt x="3840" y="3939"/>
                    <a:pt x="4236" y="3513"/>
                  </a:cubicBezTo>
                  <a:cubicBezTo>
                    <a:pt x="5515" y="2194"/>
                    <a:pt x="4586" y="0"/>
                    <a:pt x="27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46;p37"/>
            <p:cNvSpPr/>
            <p:nvPr/>
          </p:nvSpPr>
          <p:spPr>
            <a:xfrm>
              <a:off x="26342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5" y="633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3"/>
                  </a:cubicBezTo>
                  <a:cubicBezTo>
                    <a:pt x="3824" y="211"/>
                    <a:pt x="3292" y="1"/>
                    <a:pt x="2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47;p37"/>
            <p:cNvSpPr/>
            <p:nvPr/>
          </p:nvSpPr>
          <p:spPr>
            <a:xfrm>
              <a:off x="2999575" y="603275"/>
              <a:ext cx="137575" cy="104200"/>
            </a:xfrm>
            <a:custGeom>
              <a:avLst/>
              <a:gdLst/>
              <a:ahLst/>
              <a:cxnLst/>
              <a:rect l="l" t="t" r="r" b="b"/>
              <a:pathLst>
                <a:path w="5503" h="4168" extrusionOk="0">
                  <a:moveTo>
                    <a:pt x="2736" y="1"/>
                  </a:moveTo>
                  <a:cubicBezTo>
                    <a:pt x="2265" y="1"/>
                    <a:pt x="1797" y="174"/>
                    <a:pt x="1406" y="528"/>
                  </a:cubicBezTo>
                  <a:cubicBezTo>
                    <a:pt x="1" y="1732"/>
                    <a:pt x="764" y="4041"/>
                    <a:pt x="2610" y="4161"/>
                  </a:cubicBezTo>
                  <a:cubicBezTo>
                    <a:pt x="2668" y="4166"/>
                    <a:pt x="2724" y="4168"/>
                    <a:pt x="2780" y="4168"/>
                  </a:cubicBezTo>
                  <a:cubicBezTo>
                    <a:pt x="4522" y="4168"/>
                    <a:pt x="5503" y="2091"/>
                    <a:pt x="4316" y="749"/>
                  </a:cubicBezTo>
                  <a:cubicBezTo>
                    <a:pt x="3877" y="254"/>
                    <a:pt x="3305" y="1"/>
                    <a:pt x="2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48;p37"/>
            <p:cNvSpPr/>
            <p:nvPr/>
          </p:nvSpPr>
          <p:spPr>
            <a:xfrm>
              <a:off x="3364950" y="239050"/>
              <a:ext cx="137975" cy="104075"/>
            </a:xfrm>
            <a:custGeom>
              <a:avLst/>
              <a:gdLst/>
              <a:ahLst/>
              <a:cxnLst/>
              <a:rect l="l" t="t" r="r" b="b"/>
              <a:pathLst>
                <a:path w="5519" h="4163" extrusionOk="0">
                  <a:moveTo>
                    <a:pt x="2731" y="1"/>
                  </a:moveTo>
                  <a:cubicBezTo>
                    <a:pt x="966" y="1"/>
                    <a:pt x="1" y="2135"/>
                    <a:pt x="1223" y="3476"/>
                  </a:cubicBezTo>
                  <a:cubicBezTo>
                    <a:pt x="1625" y="3930"/>
                    <a:pt x="2188" y="4162"/>
                    <a:pt x="2752" y="4162"/>
                  </a:cubicBezTo>
                  <a:cubicBezTo>
                    <a:pt x="3258" y="4162"/>
                    <a:pt x="3764" y="3976"/>
                    <a:pt x="4153" y="3596"/>
                  </a:cubicBezTo>
                  <a:cubicBezTo>
                    <a:pt x="5518" y="2331"/>
                    <a:pt x="4675" y="63"/>
                    <a:pt x="2828" y="3"/>
                  </a:cubicBezTo>
                  <a:cubicBezTo>
                    <a:pt x="2796" y="2"/>
                    <a:pt x="2763" y="1"/>
                    <a:pt x="2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49;p37"/>
            <p:cNvSpPr/>
            <p:nvPr/>
          </p:nvSpPr>
          <p:spPr>
            <a:xfrm>
              <a:off x="299957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1"/>
                  </a:moveTo>
                  <a:cubicBezTo>
                    <a:pt x="2229" y="1"/>
                    <a:pt x="1697" y="211"/>
                    <a:pt x="1306" y="633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3"/>
                  </a:cubicBezTo>
                  <a:cubicBezTo>
                    <a:pt x="3825" y="211"/>
                    <a:pt x="3293" y="1"/>
                    <a:pt x="2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0;p37"/>
            <p:cNvSpPr/>
            <p:nvPr/>
          </p:nvSpPr>
          <p:spPr>
            <a:xfrm>
              <a:off x="336467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0" y="1"/>
                  </a:moveTo>
                  <a:cubicBezTo>
                    <a:pt x="2202" y="1"/>
                    <a:pt x="1654" y="222"/>
                    <a:pt x="1254" y="664"/>
                  </a:cubicBezTo>
                  <a:cubicBezTo>
                    <a:pt x="1" y="1977"/>
                    <a:pt x="936" y="4157"/>
                    <a:pt x="2750" y="4157"/>
                  </a:cubicBezTo>
                  <a:cubicBezTo>
                    <a:pt x="2766" y="4157"/>
                    <a:pt x="2783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1;p37"/>
            <p:cNvSpPr/>
            <p:nvPr/>
          </p:nvSpPr>
          <p:spPr>
            <a:xfrm>
              <a:off x="3729350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10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52;p37"/>
            <p:cNvSpPr/>
            <p:nvPr/>
          </p:nvSpPr>
          <p:spPr>
            <a:xfrm>
              <a:off x="3364450" y="96867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5"/>
                    <a:pt x="1243" y="3475"/>
                  </a:cubicBezTo>
                  <a:cubicBezTo>
                    <a:pt x="1644" y="3940"/>
                    <a:pt x="2207" y="4177"/>
                    <a:pt x="2770" y="4177"/>
                  </a:cubicBezTo>
                  <a:cubicBezTo>
                    <a:pt x="3277" y="4177"/>
                    <a:pt x="3783" y="3985"/>
                    <a:pt x="4173" y="3595"/>
                  </a:cubicBezTo>
                  <a:cubicBezTo>
                    <a:pt x="5538" y="2351"/>
                    <a:pt x="4695" y="63"/>
                    <a:pt x="2848" y="3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53;p37"/>
            <p:cNvSpPr/>
            <p:nvPr/>
          </p:nvSpPr>
          <p:spPr>
            <a:xfrm>
              <a:off x="3729200" y="603150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7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7"/>
                    <a:pt x="2763" y="4187"/>
                    <a:pt x="2780" y="4187"/>
                  </a:cubicBezTo>
                  <a:cubicBezTo>
                    <a:pt x="4594" y="4187"/>
                    <a:pt x="5529" y="2006"/>
                    <a:pt x="4276" y="674"/>
                  </a:cubicBezTo>
                  <a:cubicBezTo>
                    <a:pt x="3870" y="227"/>
                    <a:pt x="3320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54;p37"/>
            <p:cNvSpPr/>
            <p:nvPr/>
          </p:nvSpPr>
          <p:spPr>
            <a:xfrm>
              <a:off x="3729850" y="96822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7" y="0"/>
                  </a:moveTo>
                  <a:cubicBezTo>
                    <a:pt x="2213" y="0"/>
                    <a:pt x="1670" y="221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5"/>
                  </a:cubicBezTo>
                  <a:cubicBezTo>
                    <a:pt x="4631" y="4135"/>
                    <a:pt x="5514" y="1887"/>
                    <a:pt x="4190" y="603"/>
                  </a:cubicBezTo>
                  <a:cubicBezTo>
                    <a:pt x="3798" y="201"/>
                    <a:pt x="3277" y="0"/>
                    <a:pt x="2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55;p37"/>
            <p:cNvSpPr/>
            <p:nvPr/>
          </p:nvSpPr>
          <p:spPr>
            <a:xfrm>
              <a:off x="2269525" y="60387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95" y="83"/>
                    <a:pt x="2849" y="2"/>
                  </a:cubicBezTo>
                  <a:cubicBezTo>
                    <a:pt x="2816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56;p37"/>
            <p:cNvSpPr/>
            <p:nvPr/>
          </p:nvSpPr>
          <p:spPr>
            <a:xfrm>
              <a:off x="2675425" y="300325"/>
              <a:ext cx="79300" cy="42550"/>
            </a:xfrm>
            <a:custGeom>
              <a:avLst/>
              <a:gdLst/>
              <a:ahLst/>
              <a:cxnLst/>
              <a:rect l="l" t="t" r="r" b="b"/>
              <a:pathLst>
                <a:path w="3172" h="1702" extrusionOk="0">
                  <a:moveTo>
                    <a:pt x="3172" y="1"/>
                  </a:moveTo>
                  <a:cubicBezTo>
                    <a:pt x="2108" y="442"/>
                    <a:pt x="1064" y="884"/>
                    <a:pt x="1" y="1346"/>
                  </a:cubicBezTo>
                  <a:cubicBezTo>
                    <a:pt x="344" y="1586"/>
                    <a:pt x="739" y="1702"/>
                    <a:pt x="1132" y="1702"/>
                  </a:cubicBezTo>
                  <a:cubicBezTo>
                    <a:pt x="1658" y="1702"/>
                    <a:pt x="2179" y="1495"/>
                    <a:pt x="2570" y="1105"/>
                  </a:cubicBezTo>
                  <a:cubicBezTo>
                    <a:pt x="2871" y="804"/>
                    <a:pt x="3092" y="422"/>
                    <a:pt x="3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57;p37"/>
            <p:cNvSpPr/>
            <p:nvPr/>
          </p:nvSpPr>
          <p:spPr>
            <a:xfrm>
              <a:off x="1252825" y="1724425"/>
              <a:ext cx="48200" cy="79325"/>
            </a:xfrm>
            <a:custGeom>
              <a:avLst/>
              <a:gdLst/>
              <a:ahLst/>
              <a:cxnLst/>
              <a:rect l="l" t="t" r="r" b="b"/>
              <a:pathLst>
                <a:path w="1928" h="3173" extrusionOk="0">
                  <a:moveTo>
                    <a:pt x="1366" y="1"/>
                  </a:moveTo>
                  <a:cubicBezTo>
                    <a:pt x="884" y="1045"/>
                    <a:pt x="442" y="2108"/>
                    <a:pt x="1" y="3172"/>
                  </a:cubicBezTo>
                  <a:cubicBezTo>
                    <a:pt x="402" y="3092"/>
                    <a:pt x="784" y="2891"/>
                    <a:pt x="1085" y="2590"/>
                  </a:cubicBezTo>
                  <a:cubicBezTo>
                    <a:pt x="1807" y="1908"/>
                    <a:pt x="1928" y="804"/>
                    <a:pt x="1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58;p37"/>
            <p:cNvSpPr/>
            <p:nvPr/>
          </p:nvSpPr>
          <p:spPr>
            <a:xfrm>
              <a:off x="1539150" y="133552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9" y="1"/>
                  </a:moveTo>
                  <a:cubicBezTo>
                    <a:pt x="955" y="1"/>
                    <a:pt x="0" y="2181"/>
                    <a:pt x="1253" y="3514"/>
                  </a:cubicBezTo>
                  <a:cubicBezTo>
                    <a:pt x="1654" y="3956"/>
                    <a:pt x="2202" y="4176"/>
                    <a:pt x="2749" y="4176"/>
                  </a:cubicBezTo>
                  <a:cubicBezTo>
                    <a:pt x="3271" y="4176"/>
                    <a:pt x="3792" y="3976"/>
                    <a:pt x="4184" y="3574"/>
                  </a:cubicBezTo>
                  <a:cubicBezTo>
                    <a:pt x="5529" y="2289"/>
                    <a:pt x="4646" y="41"/>
                    <a:pt x="2819" y="1"/>
                  </a:cubicBezTo>
                  <a:cubicBezTo>
                    <a:pt x="2802" y="1"/>
                    <a:pt x="2786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59;p37"/>
            <p:cNvSpPr/>
            <p:nvPr/>
          </p:nvSpPr>
          <p:spPr>
            <a:xfrm>
              <a:off x="117405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55" y="1"/>
                  </a:moveTo>
                  <a:cubicBezTo>
                    <a:pt x="2747" y="1"/>
                    <a:pt x="2739" y="1"/>
                    <a:pt x="2730" y="1"/>
                  </a:cubicBezTo>
                  <a:cubicBezTo>
                    <a:pt x="904" y="21"/>
                    <a:pt x="1" y="2269"/>
                    <a:pt x="1305" y="3553"/>
                  </a:cubicBezTo>
                  <a:cubicBezTo>
                    <a:pt x="1700" y="3967"/>
                    <a:pt x="2225" y="4173"/>
                    <a:pt x="2750" y="4173"/>
                  </a:cubicBezTo>
                  <a:cubicBezTo>
                    <a:pt x="3294" y="4173"/>
                    <a:pt x="3837" y="3952"/>
                    <a:pt x="4236" y="3513"/>
                  </a:cubicBezTo>
                  <a:cubicBezTo>
                    <a:pt x="5535" y="2214"/>
                    <a:pt x="4586" y="1"/>
                    <a:pt x="2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60;p37"/>
            <p:cNvSpPr/>
            <p:nvPr/>
          </p:nvSpPr>
          <p:spPr>
            <a:xfrm>
              <a:off x="1550400" y="1700625"/>
              <a:ext cx="114925" cy="103350"/>
            </a:xfrm>
            <a:custGeom>
              <a:avLst/>
              <a:gdLst/>
              <a:ahLst/>
              <a:cxnLst/>
              <a:rect l="l" t="t" r="r" b="b"/>
              <a:pathLst>
                <a:path w="4597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6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61;p37"/>
            <p:cNvSpPr/>
            <p:nvPr/>
          </p:nvSpPr>
          <p:spPr>
            <a:xfrm>
              <a:off x="1903950" y="1335525"/>
              <a:ext cx="138725" cy="104350"/>
            </a:xfrm>
            <a:custGeom>
              <a:avLst/>
              <a:gdLst/>
              <a:ahLst/>
              <a:cxnLst/>
              <a:rect l="l" t="t" r="r" b="b"/>
              <a:pathLst>
                <a:path w="554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4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62;p37"/>
            <p:cNvSpPr/>
            <p:nvPr/>
          </p:nvSpPr>
          <p:spPr>
            <a:xfrm>
              <a:off x="1174050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63;p37"/>
            <p:cNvSpPr/>
            <p:nvPr/>
          </p:nvSpPr>
          <p:spPr>
            <a:xfrm>
              <a:off x="153885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44" y="4099"/>
                    <a:pt x="2690" y="4180"/>
                  </a:cubicBezTo>
                  <a:cubicBezTo>
                    <a:pt x="2715" y="4180"/>
                    <a:pt x="2740" y="4181"/>
                    <a:pt x="2765" y="4181"/>
                  </a:cubicBezTo>
                  <a:cubicBezTo>
                    <a:pt x="4564" y="4181"/>
                    <a:pt x="5524" y="2033"/>
                    <a:pt x="4296" y="687"/>
                  </a:cubicBezTo>
                  <a:cubicBezTo>
                    <a:pt x="3894" y="232"/>
                    <a:pt x="3330" y="0"/>
                    <a:pt x="2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64;p37"/>
            <p:cNvSpPr/>
            <p:nvPr/>
          </p:nvSpPr>
          <p:spPr>
            <a:xfrm>
              <a:off x="1903800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8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65;p37"/>
            <p:cNvSpPr/>
            <p:nvPr/>
          </p:nvSpPr>
          <p:spPr>
            <a:xfrm>
              <a:off x="1174050" y="2795025"/>
              <a:ext cx="138525" cy="104125"/>
            </a:xfrm>
            <a:custGeom>
              <a:avLst/>
              <a:gdLst/>
              <a:ahLst/>
              <a:cxnLst/>
              <a:rect l="l" t="t" r="r" b="b"/>
              <a:pathLst>
                <a:path w="5541" h="4165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2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66;p37"/>
            <p:cNvSpPr/>
            <p:nvPr/>
          </p:nvSpPr>
          <p:spPr>
            <a:xfrm>
              <a:off x="153915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3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2" y="4176"/>
                    <a:pt x="2799" y="4176"/>
                  </a:cubicBezTo>
                  <a:cubicBezTo>
                    <a:pt x="4646" y="4136"/>
                    <a:pt x="552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67;p37"/>
            <p:cNvSpPr/>
            <p:nvPr/>
          </p:nvSpPr>
          <p:spPr>
            <a:xfrm>
              <a:off x="1903675" y="2065150"/>
              <a:ext cx="138875" cy="104400"/>
            </a:xfrm>
            <a:custGeom>
              <a:avLst/>
              <a:gdLst/>
              <a:ahLst/>
              <a:cxnLst/>
              <a:rect l="l" t="t" r="r" b="b"/>
              <a:pathLst>
                <a:path w="5555" h="4176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58" y="4176"/>
                    <a:pt x="2767" y="4176"/>
                    <a:pt x="2775" y="4176"/>
                  </a:cubicBezTo>
                  <a:cubicBezTo>
                    <a:pt x="4605" y="4176"/>
                    <a:pt x="5554" y="1982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68;p37"/>
            <p:cNvSpPr/>
            <p:nvPr/>
          </p:nvSpPr>
          <p:spPr>
            <a:xfrm>
              <a:off x="1539425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6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69;p37"/>
            <p:cNvSpPr/>
            <p:nvPr/>
          </p:nvSpPr>
          <p:spPr>
            <a:xfrm>
              <a:off x="1903675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48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70;p37"/>
            <p:cNvSpPr/>
            <p:nvPr/>
          </p:nvSpPr>
          <p:spPr>
            <a:xfrm>
              <a:off x="1903950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71;p37"/>
            <p:cNvSpPr/>
            <p:nvPr/>
          </p:nvSpPr>
          <p:spPr>
            <a:xfrm>
              <a:off x="2999075" y="1700850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72;p37"/>
            <p:cNvSpPr/>
            <p:nvPr/>
          </p:nvSpPr>
          <p:spPr>
            <a:xfrm>
              <a:off x="3375425" y="1335525"/>
              <a:ext cx="110625" cy="103700"/>
            </a:xfrm>
            <a:custGeom>
              <a:avLst/>
              <a:gdLst/>
              <a:ahLst/>
              <a:cxnLst/>
              <a:rect l="l" t="t" r="r" b="b"/>
              <a:pathLst>
                <a:path w="4425" h="4148" extrusionOk="0">
                  <a:moveTo>
                    <a:pt x="2315" y="0"/>
                  </a:moveTo>
                  <a:cubicBezTo>
                    <a:pt x="1822" y="0"/>
                    <a:pt x="1320" y="180"/>
                    <a:pt x="904" y="583"/>
                  </a:cubicBezTo>
                  <a:cubicBezTo>
                    <a:pt x="41" y="1346"/>
                    <a:pt x="1" y="2691"/>
                    <a:pt x="824" y="3494"/>
                  </a:cubicBezTo>
                  <a:cubicBezTo>
                    <a:pt x="1248" y="3945"/>
                    <a:pt x="1784" y="4148"/>
                    <a:pt x="2310" y="4148"/>
                  </a:cubicBezTo>
                  <a:cubicBezTo>
                    <a:pt x="3351" y="4148"/>
                    <a:pt x="4357" y="3355"/>
                    <a:pt x="4397" y="2129"/>
                  </a:cubicBezTo>
                  <a:cubicBezTo>
                    <a:pt x="4424" y="861"/>
                    <a:pt x="3393" y="0"/>
                    <a:pt x="2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73;p37"/>
            <p:cNvSpPr/>
            <p:nvPr/>
          </p:nvSpPr>
          <p:spPr>
            <a:xfrm>
              <a:off x="2268975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74;p37"/>
            <p:cNvSpPr/>
            <p:nvPr/>
          </p:nvSpPr>
          <p:spPr>
            <a:xfrm>
              <a:off x="2634275" y="24299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68" y="0"/>
                  </a:moveTo>
                  <a:cubicBezTo>
                    <a:pt x="2248" y="0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12" y="0"/>
                    <a:pt x="2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75;p37"/>
            <p:cNvSpPr/>
            <p:nvPr/>
          </p:nvSpPr>
          <p:spPr>
            <a:xfrm>
              <a:off x="3016300" y="2065900"/>
              <a:ext cx="110275" cy="103350"/>
            </a:xfrm>
            <a:custGeom>
              <a:avLst/>
              <a:gdLst/>
              <a:ahLst/>
              <a:cxnLst/>
              <a:rect l="l" t="t" r="r" b="b"/>
              <a:pathLst>
                <a:path w="4411" h="4134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24"/>
                    <a:pt x="1053" y="4134"/>
                    <a:pt x="2104" y="4134"/>
                  </a:cubicBezTo>
                  <a:cubicBezTo>
                    <a:pt x="2620" y="4134"/>
                    <a:pt x="3145" y="3939"/>
                    <a:pt x="3567" y="3503"/>
                  </a:cubicBezTo>
                  <a:cubicBezTo>
                    <a:pt x="4410" y="2700"/>
                    <a:pt x="4390" y="135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76;p37"/>
            <p:cNvSpPr/>
            <p:nvPr/>
          </p:nvSpPr>
          <p:spPr>
            <a:xfrm>
              <a:off x="337592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4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4" y="3462"/>
                  </a:cubicBezTo>
                  <a:cubicBezTo>
                    <a:pt x="1186" y="3907"/>
                    <a:pt x="1745" y="4134"/>
                    <a:pt x="2307" y="4134"/>
                  </a:cubicBezTo>
                  <a:cubicBezTo>
                    <a:pt x="2810" y="4134"/>
                    <a:pt x="3316" y="3952"/>
                    <a:pt x="3714" y="3582"/>
                  </a:cubicBezTo>
                  <a:cubicBezTo>
                    <a:pt x="4537" y="2819"/>
                    <a:pt x="4597" y="1495"/>
                    <a:pt x="3835" y="672"/>
                  </a:cubicBezTo>
                  <a:cubicBezTo>
                    <a:pt x="3421" y="227"/>
                    <a:pt x="2863" y="0"/>
                    <a:pt x="2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77;p37"/>
            <p:cNvSpPr/>
            <p:nvPr/>
          </p:nvSpPr>
          <p:spPr>
            <a:xfrm>
              <a:off x="3729475" y="1335525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5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78;p37"/>
            <p:cNvSpPr/>
            <p:nvPr/>
          </p:nvSpPr>
          <p:spPr>
            <a:xfrm>
              <a:off x="263427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0" y="191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79;p37"/>
            <p:cNvSpPr/>
            <p:nvPr/>
          </p:nvSpPr>
          <p:spPr>
            <a:xfrm>
              <a:off x="299957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2" y="178"/>
                    <a:pt x="1406" y="537"/>
                  </a:cubicBezTo>
                  <a:cubicBezTo>
                    <a:pt x="1" y="1741"/>
                    <a:pt x="764" y="4029"/>
                    <a:pt x="2610" y="4170"/>
                  </a:cubicBezTo>
                  <a:cubicBezTo>
                    <a:pt x="2668" y="4174"/>
                    <a:pt x="2724" y="4176"/>
                    <a:pt x="2780" y="4176"/>
                  </a:cubicBezTo>
                  <a:cubicBezTo>
                    <a:pt x="4522" y="4176"/>
                    <a:pt x="5503" y="2099"/>
                    <a:pt x="4316" y="737"/>
                  </a:cubicBezTo>
                  <a:cubicBezTo>
                    <a:pt x="3882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80;p37"/>
            <p:cNvSpPr/>
            <p:nvPr/>
          </p:nvSpPr>
          <p:spPr>
            <a:xfrm>
              <a:off x="3364400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6" y="0"/>
                  </a:moveTo>
                  <a:cubicBezTo>
                    <a:pt x="2260" y="0"/>
                    <a:pt x="1754" y="187"/>
                    <a:pt x="1365" y="567"/>
                  </a:cubicBezTo>
                  <a:cubicBezTo>
                    <a:pt x="0" y="1811"/>
                    <a:pt x="823" y="4099"/>
                    <a:pt x="2670" y="4180"/>
                  </a:cubicBezTo>
                  <a:cubicBezTo>
                    <a:pt x="2695" y="4180"/>
                    <a:pt x="2720" y="4181"/>
                    <a:pt x="2744" y="4181"/>
                  </a:cubicBezTo>
                  <a:cubicBezTo>
                    <a:pt x="4544" y="4181"/>
                    <a:pt x="5523" y="2033"/>
                    <a:pt x="4296" y="687"/>
                  </a:cubicBezTo>
                  <a:cubicBezTo>
                    <a:pt x="3894" y="232"/>
                    <a:pt x="3330" y="0"/>
                    <a:pt x="2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81;p37"/>
            <p:cNvSpPr/>
            <p:nvPr/>
          </p:nvSpPr>
          <p:spPr>
            <a:xfrm>
              <a:off x="3729850" y="1699900"/>
              <a:ext cx="137875" cy="104350"/>
            </a:xfrm>
            <a:custGeom>
              <a:avLst/>
              <a:gdLst/>
              <a:ahLst/>
              <a:cxnLst/>
              <a:rect l="l" t="t" r="r" b="b"/>
              <a:pathLst>
                <a:path w="5515" h="4174" extrusionOk="0">
                  <a:moveTo>
                    <a:pt x="2747" y="1"/>
                  </a:moveTo>
                  <a:cubicBezTo>
                    <a:pt x="2206" y="1"/>
                    <a:pt x="1667" y="221"/>
                    <a:pt x="1279" y="661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1"/>
                    <a:pt x="27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82;p37"/>
            <p:cNvSpPr/>
            <p:nvPr/>
          </p:nvSpPr>
          <p:spPr>
            <a:xfrm>
              <a:off x="2999575" y="2795025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3;p37"/>
            <p:cNvSpPr/>
            <p:nvPr/>
          </p:nvSpPr>
          <p:spPr>
            <a:xfrm>
              <a:off x="336467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0" y="0"/>
                  </a:moveTo>
                  <a:cubicBezTo>
                    <a:pt x="2202" y="0"/>
                    <a:pt x="1654" y="221"/>
                    <a:pt x="1254" y="663"/>
                  </a:cubicBezTo>
                  <a:cubicBezTo>
                    <a:pt x="0" y="1976"/>
                    <a:pt x="936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84;p37"/>
            <p:cNvSpPr/>
            <p:nvPr/>
          </p:nvSpPr>
          <p:spPr>
            <a:xfrm>
              <a:off x="372920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85;p37"/>
            <p:cNvSpPr/>
            <p:nvPr/>
          </p:nvSpPr>
          <p:spPr>
            <a:xfrm>
              <a:off x="3364450" y="2795725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6;p37"/>
            <p:cNvSpPr/>
            <p:nvPr/>
          </p:nvSpPr>
          <p:spPr>
            <a:xfrm>
              <a:off x="3729200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88" y="0"/>
                  </a:moveTo>
                  <a:cubicBezTo>
                    <a:pt x="2268" y="0"/>
                    <a:pt x="1747" y="201"/>
                    <a:pt x="1345" y="603"/>
                  </a:cubicBezTo>
                  <a:cubicBezTo>
                    <a:pt x="0" y="1867"/>
                    <a:pt x="864" y="4116"/>
                    <a:pt x="2730" y="4176"/>
                  </a:cubicBezTo>
                  <a:cubicBezTo>
                    <a:pt x="2747" y="4176"/>
                    <a:pt x="2763" y="4176"/>
                    <a:pt x="2780" y="4176"/>
                  </a:cubicBezTo>
                  <a:cubicBezTo>
                    <a:pt x="4594" y="4176"/>
                    <a:pt x="5529" y="1996"/>
                    <a:pt x="4276" y="663"/>
                  </a:cubicBezTo>
                  <a:cubicBezTo>
                    <a:pt x="3875" y="221"/>
                    <a:pt x="3332" y="0"/>
                    <a:pt x="2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87;p37"/>
            <p:cNvSpPr/>
            <p:nvPr/>
          </p:nvSpPr>
          <p:spPr>
            <a:xfrm>
              <a:off x="3729975" y="27952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0"/>
                  </a:moveTo>
                  <a:cubicBezTo>
                    <a:pt x="2201" y="0"/>
                    <a:pt x="1662" y="216"/>
                    <a:pt x="1274" y="645"/>
                  </a:cubicBezTo>
                  <a:cubicBezTo>
                    <a:pt x="1" y="1958"/>
                    <a:pt x="916" y="4159"/>
                    <a:pt x="2730" y="4159"/>
                  </a:cubicBezTo>
                  <a:cubicBezTo>
                    <a:pt x="2747" y="4159"/>
                    <a:pt x="2763" y="4158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0"/>
                    <a:pt x="27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88;p37"/>
            <p:cNvSpPr/>
            <p:nvPr/>
          </p:nvSpPr>
          <p:spPr>
            <a:xfrm>
              <a:off x="227900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4" y="528"/>
                  </a:cubicBezTo>
                  <a:cubicBezTo>
                    <a:pt x="12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89;p37"/>
            <p:cNvSpPr/>
            <p:nvPr/>
          </p:nvSpPr>
          <p:spPr>
            <a:xfrm>
              <a:off x="2280525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5" y="1"/>
                  </a:moveTo>
                  <a:cubicBezTo>
                    <a:pt x="1802" y="1"/>
                    <a:pt x="1299" y="178"/>
                    <a:pt x="883" y="575"/>
                  </a:cubicBezTo>
                  <a:cubicBezTo>
                    <a:pt x="20" y="1358"/>
                    <a:pt x="0" y="2703"/>
                    <a:pt x="823" y="3506"/>
                  </a:cubicBezTo>
                  <a:cubicBezTo>
                    <a:pt x="1248" y="3944"/>
                    <a:pt x="1778" y="4141"/>
                    <a:pt x="2299" y="4141"/>
                  </a:cubicBezTo>
                  <a:cubicBezTo>
                    <a:pt x="3351" y="4141"/>
                    <a:pt x="4362" y="3337"/>
                    <a:pt x="4376" y="2101"/>
                  </a:cubicBezTo>
                  <a:cubicBezTo>
                    <a:pt x="4403" y="848"/>
                    <a:pt x="3373" y="1"/>
                    <a:pt x="22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90;p37"/>
            <p:cNvSpPr/>
            <p:nvPr/>
          </p:nvSpPr>
          <p:spPr>
            <a:xfrm>
              <a:off x="2651500" y="1335700"/>
              <a:ext cx="109750" cy="103600"/>
            </a:xfrm>
            <a:custGeom>
              <a:avLst/>
              <a:gdLst/>
              <a:ahLst/>
              <a:cxnLst/>
              <a:rect l="l" t="t" r="r" b="b"/>
              <a:pathLst>
                <a:path w="4390" h="4144" extrusionOk="0">
                  <a:moveTo>
                    <a:pt x="2100" y="1"/>
                  </a:moveTo>
                  <a:cubicBezTo>
                    <a:pt x="1045" y="1"/>
                    <a:pt x="28" y="817"/>
                    <a:pt x="14" y="2062"/>
                  </a:cubicBezTo>
                  <a:cubicBezTo>
                    <a:pt x="1" y="3316"/>
                    <a:pt x="1024" y="4144"/>
                    <a:pt x="2091" y="4144"/>
                  </a:cubicBezTo>
                  <a:cubicBezTo>
                    <a:pt x="2594" y="4144"/>
                    <a:pt x="3108" y="3959"/>
                    <a:pt x="3527" y="3547"/>
                  </a:cubicBezTo>
                  <a:cubicBezTo>
                    <a:pt x="4390" y="2764"/>
                    <a:pt x="4390" y="1419"/>
                    <a:pt x="3547" y="616"/>
                  </a:cubicBezTo>
                  <a:cubicBezTo>
                    <a:pt x="3128" y="191"/>
                    <a:pt x="2609" y="1"/>
                    <a:pt x="2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91;p37"/>
            <p:cNvSpPr/>
            <p:nvPr/>
          </p:nvSpPr>
          <p:spPr>
            <a:xfrm>
              <a:off x="2280525" y="2065500"/>
              <a:ext cx="109750" cy="103725"/>
            </a:xfrm>
            <a:custGeom>
              <a:avLst/>
              <a:gdLst/>
              <a:ahLst/>
              <a:cxnLst/>
              <a:rect l="l" t="t" r="r" b="b"/>
              <a:pathLst>
                <a:path w="4390" h="4149" extrusionOk="0">
                  <a:moveTo>
                    <a:pt x="2288" y="1"/>
                  </a:moveTo>
                  <a:cubicBezTo>
                    <a:pt x="1790" y="1"/>
                    <a:pt x="1283" y="182"/>
                    <a:pt x="863" y="589"/>
                  </a:cubicBezTo>
                  <a:cubicBezTo>
                    <a:pt x="20" y="1372"/>
                    <a:pt x="0" y="2716"/>
                    <a:pt x="843" y="3519"/>
                  </a:cubicBezTo>
                  <a:cubicBezTo>
                    <a:pt x="1265" y="3954"/>
                    <a:pt x="1788" y="4149"/>
                    <a:pt x="2302" y="4149"/>
                  </a:cubicBezTo>
                  <a:cubicBezTo>
                    <a:pt x="3353" y="4149"/>
                    <a:pt x="4362" y="3334"/>
                    <a:pt x="4376" y="2094"/>
                  </a:cubicBezTo>
                  <a:cubicBezTo>
                    <a:pt x="4389" y="846"/>
                    <a:pt x="3363" y="1"/>
                    <a:pt x="2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92;p37"/>
            <p:cNvSpPr/>
            <p:nvPr/>
          </p:nvSpPr>
          <p:spPr>
            <a:xfrm>
              <a:off x="2634825" y="1700800"/>
              <a:ext cx="137975" cy="104225"/>
            </a:xfrm>
            <a:custGeom>
              <a:avLst/>
              <a:gdLst/>
              <a:ahLst/>
              <a:cxnLst/>
              <a:rect l="l" t="t" r="r" b="b"/>
              <a:pathLst>
                <a:path w="5519" h="4169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3" y="3937"/>
                    <a:pt x="2182" y="4169"/>
                    <a:pt x="2742" y="4169"/>
                  </a:cubicBezTo>
                  <a:cubicBezTo>
                    <a:pt x="3252" y="4169"/>
                    <a:pt x="3762" y="3978"/>
                    <a:pt x="4154" y="3595"/>
                  </a:cubicBezTo>
                  <a:cubicBezTo>
                    <a:pt x="5519" y="2331"/>
                    <a:pt x="4675" y="6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93;p37"/>
            <p:cNvSpPr/>
            <p:nvPr/>
          </p:nvSpPr>
          <p:spPr>
            <a:xfrm>
              <a:off x="299907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3" y="4180"/>
                    <a:pt x="3845" y="3964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94;p37"/>
            <p:cNvSpPr/>
            <p:nvPr/>
          </p:nvSpPr>
          <p:spPr>
            <a:xfrm>
              <a:off x="2268975" y="2429975"/>
              <a:ext cx="138450" cy="104425"/>
            </a:xfrm>
            <a:custGeom>
              <a:avLst/>
              <a:gdLst/>
              <a:ahLst/>
              <a:cxnLst/>
              <a:rect l="l" t="t" r="r" b="b"/>
              <a:pathLst>
                <a:path w="5538" h="4177" extrusionOk="0">
                  <a:moveTo>
                    <a:pt x="2776" y="1"/>
                  </a:moveTo>
                  <a:cubicBezTo>
                    <a:pt x="2272" y="1"/>
                    <a:pt x="1764" y="192"/>
                    <a:pt x="1365" y="582"/>
                  </a:cubicBezTo>
                  <a:cubicBezTo>
                    <a:pt x="0" y="1826"/>
                    <a:pt x="84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38" y="2023"/>
                    <a:pt x="4296" y="702"/>
                  </a:cubicBezTo>
                  <a:cubicBezTo>
                    <a:pt x="3894" y="237"/>
                    <a:pt x="3337" y="1"/>
                    <a:pt x="2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95;p37"/>
            <p:cNvSpPr/>
            <p:nvPr/>
          </p:nvSpPr>
          <p:spPr>
            <a:xfrm>
              <a:off x="265150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9" y="0"/>
                    <a:pt x="28" y="804"/>
                    <a:pt x="14" y="2040"/>
                  </a:cubicBezTo>
                  <a:cubicBezTo>
                    <a:pt x="1" y="3299"/>
                    <a:pt x="1022" y="4138"/>
                    <a:pt x="2093" y="4138"/>
                  </a:cubicBezTo>
                  <a:cubicBezTo>
                    <a:pt x="2594" y="4138"/>
                    <a:pt x="3105" y="3954"/>
                    <a:pt x="3527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96;p37"/>
            <p:cNvSpPr/>
            <p:nvPr/>
          </p:nvSpPr>
          <p:spPr>
            <a:xfrm>
              <a:off x="4097025" y="968425"/>
              <a:ext cx="138875" cy="104200"/>
            </a:xfrm>
            <a:custGeom>
              <a:avLst/>
              <a:gdLst/>
              <a:ahLst/>
              <a:cxnLst/>
              <a:rect l="l" t="t" r="r" b="b"/>
              <a:pathLst>
                <a:path w="5555" h="4168" extrusionOk="0">
                  <a:moveTo>
                    <a:pt x="2780" y="0"/>
                  </a:moveTo>
                  <a:cubicBezTo>
                    <a:pt x="2252" y="0"/>
                    <a:pt x="1724" y="206"/>
                    <a:pt x="1325" y="615"/>
                  </a:cubicBezTo>
                  <a:cubicBezTo>
                    <a:pt x="0" y="1919"/>
                    <a:pt x="923" y="4167"/>
                    <a:pt x="2770" y="4167"/>
                  </a:cubicBezTo>
                  <a:cubicBezTo>
                    <a:pt x="2778" y="4168"/>
                    <a:pt x="2786" y="4168"/>
                    <a:pt x="2795" y="4168"/>
                  </a:cubicBezTo>
                  <a:cubicBezTo>
                    <a:pt x="4625" y="4168"/>
                    <a:pt x="5554" y="1934"/>
                    <a:pt x="4255" y="635"/>
                  </a:cubicBezTo>
                  <a:cubicBezTo>
                    <a:pt x="3851" y="211"/>
                    <a:pt x="3316" y="0"/>
                    <a:pt x="2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97;p37"/>
            <p:cNvSpPr/>
            <p:nvPr/>
          </p:nvSpPr>
          <p:spPr>
            <a:xfrm>
              <a:off x="4462600" y="603900"/>
              <a:ext cx="138250" cy="104375"/>
            </a:xfrm>
            <a:custGeom>
              <a:avLst/>
              <a:gdLst/>
              <a:ahLst/>
              <a:cxnLst/>
              <a:rect l="l" t="t" r="r" b="b"/>
              <a:pathLst>
                <a:path w="5530" h="4175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1" y="4174"/>
                    <a:pt x="2752" y="4174"/>
                  </a:cubicBezTo>
                  <a:cubicBezTo>
                    <a:pt x="3275" y="4174"/>
                    <a:pt x="3800" y="3968"/>
                    <a:pt x="4204" y="3554"/>
                  </a:cubicBezTo>
                  <a:cubicBezTo>
                    <a:pt x="5529" y="2290"/>
                    <a:pt x="4646" y="2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98;p37"/>
            <p:cNvSpPr/>
            <p:nvPr/>
          </p:nvSpPr>
          <p:spPr>
            <a:xfrm>
              <a:off x="4845200" y="300325"/>
              <a:ext cx="79300" cy="42625"/>
            </a:xfrm>
            <a:custGeom>
              <a:avLst/>
              <a:gdLst/>
              <a:ahLst/>
              <a:cxnLst/>
              <a:rect l="l" t="t" r="r" b="b"/>
              <a:pathLst>
                <a:path w="3172" h="1705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422"/>
                    <a:pt x="301" y="804"/>
                    <a:pt x="602" y="1085"/>
                  </a:cubicBezTo>
                  <a:cubicBezTo>
                    <a:pt x="998" y="1492"/>
                    <a:pt x="1529" y="1704"/>
                    <a:pt x="2062" y="1704"/>
                  </a:cubicBezTo>
                  <a:cubicBezTo>
                    <a:pt x="2448" y="1704"/>
                    <a:pt x="2835" y="1593"/>
                    <a:pt x="3172" y="1366"/>
                  </a:cubicBezTo>
                  <a:cubicBezTo>
                    <a:pt x="2128" y="884"/>
                    <a:pt x="1064" y="44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99;p37"/>
            <p:cNvSpPr/>
            <p:nvPr/>
          </p:nvSpPr>
          <p:spPr>
            <a:xfrm>
              <a:off x="4462325" y="9684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1"/>
                  </a:moveTo>
                  <a:cubicBezTo>
                    <a:pt x="2228" y="1"/>
                    <a:pt x="1696" y="211"/>
                    <a:pt x="1305" y="633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3"/>
                  </a:cubicBezTo>
                  <a:cubicBezTo>
                    <a:pt x="3824" y="211"/>
                    <a:pt x="3292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00;p37"/>
            <p:cNvSpPr/>
            <p:nvPr/>
          </p:nvSpPr>
          <p:spPr>
            <a:xfrm>
              <a:off x="4840175" y="602850"/>
              <a:ext cx="115450" cy="103525"/>
            </a:xfrm>
            <a:custGeom>
              <a:avLst/>
              <a:gdLst/>
              <a:ahLst/>
              <a:cxnLst/>
              <a:rect l="l" t="t" r="r" b="b"/>
              <a:pathLst>
                <a:path w="4618" h="4141" extrusionOk="0">
                  <a:moveTo>
                    <a:pt x="2244" y="1"/>
                  </a:moveTo>
                  <a:cubicBezTo>
                    <a:pt x="1770" y="1"/>
                    <a:pt x="1297" y="179"/>
                    <a:pt x="904" y="545"/>
                  </a:cubicBezTo>
                  <a:cubicBezTo>
                    <a:pt x="81" y="1308"/>
                    <a:pt x="0" y="2572"/>
                    <a:pt x="743" y="3415"/>
                  </a:cubicBezTo>
                  <a:cubicBezTo>
                    <a:pt x="1157" y="3897"/>
                    <a:pt x="1734" y="4141"/>
                    <a:pt x="2312" y="4141"/>
                  </a:cubicBezTo>
                  <a:cubicBezTo>
                    <a:pt x="2771" y="4141"/>
                    <a:pt x="3232" y="3987"/>
                    <a:pt x="3613" y="3676"/>
                  </a:cubicBezTo>
                  <a:cubicBezTo>
                    <a:pt x="4517" y="2954"/>
                    <a:pt x="4617" y="1609"/>
                    <a:pt x="3814" y="746"/>
                  </a:cubicBezTo>
                  <a:cubicBezTo>
                    <a:pt x="3377" y="255"/>
                    <a:pt x="2810" y="1"/>
                    <a:pt x="2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01;p37"/>
            <p:cNvSpPr/>
            <p:nvPr/>
          </p:nvSpPr>
          <p:spPr>
            <a:xfrm>
              <a:off x="4827125" y="968475"/>
              <a:ext cx="139025" cy="104150"/>
            </a:xfrm>
            <a:custGeom>
              <a:avLst/>
              <a:gdLst/>
              <a:ahLst/>
              <a:cxnLst/>
              <a:rect l="l" t="t" r="r" b="b"/>
              <a:pathLst>
                <a:path w="5561" h="4166" extrusionOk="0">
                  <a:moveTo>
                    <a:pt x="2781" y="1"/>
                  </a:moveTo>
                  <a:cubicBezTo>
                    <a:pt x="2249" y="1"/>
                    <a:pt x="1717" y="211"/>
                    <a:pt x="1325" y="633"/>
                  </a:cubicBezTo>
                  <a:cubicBezTo>
                    <a:pt x="1" y="1917"/>
                    <a:pt x="924" y="4165"/>
                    <a:pt x="2791" y="4165"/>
                  </a:cubicBezTo>
                  <a:cubicBezTo>
                    <a:pt x="4637" y="4165"/>
                    <a:pt x="5561" y="1917"/>
                    <a:pt x="4236" y="633"/>
                  </a:cubicBezTo>
                  <a:cubicBezTo>
                    <a:pt x="3844" y="211"/>
                    <a:pt x="3312" y="1"/>
                    <a:pt x="2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02;p37"/>
            <p:cNvSpPr/>
            <p:nvPr/>
          </p:nvSpPr>
          <p:spPr>
            <a:xfrm>
              <a:off x="5192725" y="603400"/>
              <a:ext cx="137725" cy="103925"/>
            </a:xfrm>
            <a:custGeom>
              <a:avLst/>
              <a:gdLst/>
              <a:ahLst/>
              <a:cxnLst/>
              <a:rect l="l" t="t" r="r" b="b"/>
              <a:pathLst>
                <a:path w="5509" h="4157" extrusionOk="0">
                  <a:moveTo>
                    <a:pt x="2752" y="1"/>
                  </a:moveTo>
                  <a:cubicBezTo>
                    <a:pt x="2207" y="1"/>
                    <a:pt x="1664" y="222"/>
                    <a:pt x="1274" y="664"/>
                  </a:cubicBezTo>
                  <a:cubicBezTo>
                    <a:pt x="0" y="1977"/>
                    <a:pt x="935" y="4157"/>
                    <a:pt x="2749" y="4157"/>
                  </a:cubicBezTo>
                  <a:cubicBezTo>
                    <a:pt x="2766" y="4157"/>
                    <a:pt x="2782" y="4157"/>
                    <a:pt x="2799" y="415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2"/>
                    <a:pt x="3271" y="1"/>
                    <a:pt x="2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03;p37"/>
            <p:cNvSpPr/>
            <p:nvPr/>
          </p:nvSpPr>
          <p:spPr>
            <a:xfrm>
              <a:off x="5193000" y="9686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5"/>
                    <a:pt x="1222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6" y="4177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3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04;p37"/>
            <p:cNvSpPr/>
            <p:nvPr/>
          </p:nvSpPr>
          <p:spPr>
            <a:xfrm>
              <a:off x="5557375" y="96822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6" y="0"/>
                  </a:moveTo>
                  <a:cubicBezTo>
                    <a:pt x="2228" y="0"/>
                    <a:pt x="168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5"/>
                  </a:cubicBezTo>
                  <a:cubicBezTo>
                    <a:pt x="4652" y="4135"/>
                    <a:pt x="5535" y="1887"/>
                    <a:pt x="4210" y="603"/>
                  </a:cubicBezTo>
                  <a:cubicBezTo>
                    <a:pt x="3818" y="201"/>
                    <a:pt x="3297" y="0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05;p37"/>
            <p:cNvSpPr/>
            <p:nvPr/>
          </p:nvSpPr>
          <p:spPr>
            <a:xfrm>
              <a:off x="4097150" y="238600"/>
              <a:ext cx="138875" cy="104425"/>
            </a:xfrm>
            <a:custGeom>
              <a:avLst/>
              <a:gdLst/>
              <a:ahLst/>
              <a:cxnLst/>
              <a:rect l="l" t="t" r="r" b="b"/>
              <a:pathLst>
                <a:path w="5555" h="4177" extrusionOk="0">
                  <a:moveTo>
                    <a:pt x="2780" y="1"/>
                  </a:moveTo>
                  <a:cubicBezTo>
                    <a:pt x="950" y="1"/>
                    <a:pt x="1" y="2215"/>
                    <a:pt x="1300" y="3534"/>
                  </a:cubicBezTo>
                  <a:cubicBezTo>
                    <a:pt x="1696" y="3960"/>
                    <a:pt x="2236" y="4176"/>
                    <a:pt x="2777" y="4176"/>
                  </a:cubicBezTo>
                  <a:cubicBezTo>
                    <a:pt x="3305" y="4176"/>
                    <a:pt x="3834" y="3970"/>
                    <a:pt x="4230" y="3554"/>
                  </a:cubicBezTo>
                  <a:cubicBezTo>
                    <a:pt x="5555" y="2269"/>
                    <a:pt x="4652" y="21"/>
                    <a:pt x="2805" y="1"/>
                  </a:cubicBezTo>
                  <a:cubicBezTo>
                    <a:pt x="2797" y="1"/>
                    <a:pt x="2789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06;p37"/>
            <p:cNvSpPr/>
            <p:nvPr/>
          </p:nvSpPr>
          <p:spPr>
            <a:xfrm>
              <a:off x="4097525" y="603300"/>
              <a:ext cx="137950" cy="104575"/>
            </a:xfrm>
            <a:custGeom>
              <a:avLst/>
              <a:gdLst/>
              <a:ahLst/>
              <a:cxnLst/>
              <a:rect l="l" t="t" r="r" b="b"/>
              <a:pathLst>
                <a:path w="5518" h="4183" extrusionOk="0">
                  <a:moveTo>
                    <a:pt x="2766" y="1"/>
                  </a:moveTo>
                  <a:cubicBezTo>
                    <a:pt x="2260" y="1"/>
                    <a:pt x="1754" y="188"/>
                    <a:pt x="1365" y="567"/>
                  </a:cubicBezTo>
                  <a:cubicBezTo>
                    <a:pt x="0" y="1812"/>
                    <a:pt x="823" y="4100"/>
                    <a:pt x="2690" y="4180"/>
                  </a:cubicBezTo>
                  <a:cubicBezTo>
                    <a:pt x="2723" y="4182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8"/>
                  </a:cubicBezTo>
                  <a:cubicBezTo>
                    <a:pt x="3894" y="233"/>
                    <a:pt x="3330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07;p37"/>
            <p:cNvSpPr/>
            <p:nvPr/>
          </p:nvSpPr>
          <p:spPr>
            <a:xfrm>
              <a:off x="4462475" y="23860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9" y="1"/>
                  </a:moveTo>
                  <a:cubicBezTo>
                    <a:pt x="949" y="1"/>
                    <a:pt x="0" y="2195"/>
                    <a:pt x="1279" y="3514"/>
                  </a:cubicBezTo>
                  <a:cubicBezTo>
                    <a:pt x="1680" y="3955"/>
                    <a:pt x="2228" y="4176"/>
                    <a:pt x="2775" y="4176"/>
                  </a:cubicBezTo>
                  <a:cubicBezTo>
                    <a:pt x="3297" y="4176"/>
                    <a:pt x="3818" y="3976"/>
                    <a:pt x="4209" y="3574"/>
                  </a:cubicBezTo>
                  <a:cubicBezTo>
                    <a:pt x="5534" y="2289"/>
                    <a:pt x="4651" y="41"/>
                    <a:pt x="2804" y="1"/>
                  </a:cubicBezTo>
                  <a:cubicBezTo>
                    <a:pt x="2796" y="1"/>
                    <a:pt x="2788" y="1"/>
                    <a:pt x="27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08;p37"/>
            <p:cNvSpPr/>
            <p:nvPr/>
          </p:nvSpPr>
          <p:spPr>
            <a:xfrm>
              <a:off x="4827625" y="17008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09;p37"/>
            <p:cNvSpPr/>
            <p:nvPr/>
          </p:nvSpPr>
          <p:spPr>
            <a:xfrm>
              <a:off x="5203475" y="1335525"/>
              <a:ext cx="110600" cy="103700"/>
            </a:xfrm>
            <a:custGeom>
              <a:avLst/>
              <a:gdLst/>
              <a:ahLst/>
              <a:cxnLst/>
              <a:rect l="l" t="t" r="r" b="b"/>
              <a:pathLst>
                <a:path w="4424" h="4148" extrusionOk="0">
                  <a:moveTo>
                    <a:pt x="2314" y="0"/>
                  </a:moveTo>
                  <a:cubicBezTo>
                    <a:pt x="1822" y="0"/>
                    <a:pt x="1319" y="180"/>
                    <a:pt x="904" y="583"/>
                  </a:cubicBezTo>
                  <a:cubicBezTo>
                    <a:pt x="41" y="1346"/>
                    <a:pt x="1" y="2691"/>
                    <a:pt x="823" y="3494"/>
                  </a:cubicBezTo>
                  <a:cubicBezTo>
                    <a:pt x="1255" y="3945"/>
                    <a:pt x="1795" y="4148"/>
                    <a:pt x="2323" y="4148"/>
                  </a:cubicBezTo>
                  <a:cubicBezTo>
                    <a:pt x="3369" y="4148"/>
                    <a:pt x="4370" y="3355"/>
                    <a:pt x="4396" y="2129"/>
                  </a:cubicBezTo>
                  <a:cubicBezTo>
                    <a:pt x="4424" y="861"/>
                    <a:pt x="3392" y="0"/>
                    <a:pt x="2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10;p37"/>
            <p:cNvSpPr/>
            <p:nvPr/>
          </p:nvSpPr>
          <p:spPr>
            <a:xfrm>
              <a:off x="4097025" y="2795075"/>
              <a:ext cx="139000" cy="104600"/>
            </a:xfrm>
            <a:custGeom>
              <a:avLst/>
              <a:gdLst/>
              <a:ahLst/>
              <a:cxnLst/>
              <a:rect l="l" t="t" r="r" b="b"/>
              <a:pathLst>
                <a:path w="5560" h="4184" extrusionOk="0">
                  <a:moveTo>
                    <a:pt x="2781" y="1"/>
                  </a:moveTo>
                  <a:cubicBezTo>
                    <a:pt x="2252" y="1"/>
                    <a:pt x="1724" y="211"/>
                    <a:pt x="1325" y="630"/>
                  </a:cubicBezTo>
                  <a:cubicBezTo>
                    <a:pt x="0" y="1935"/>
                    <a:pt x="923" y="4163"/>
                    <a:pt x="2770" y="4183"/>
                  </a:cubicBezTo>
                  <a:cubicBezTo>
                    <a:pt x="4617" y="4183"/>
                    <a:pt x="5560" y="1955"/>
                    <a:pt x="4255" y="650"/>
                  </a:cubicBezTo>
                  <a:cubicBezTo>
                    <a:pt x="3852" y="216"/>
                    <a:pt x="3316" y="1"/>
                    <a:pt x="2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11;p37"/>
            <p:cNvSpPr/>
            <p:nvPr/>
          </p:nvSpPr>
          <p:spPr>
            <a:xfrm>
              <a:off x="4462325" y="24299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60" y="0"/>
                  </a:moveTo>
                  <a:cubicBezTo>
                    <a:pt x="2238" y="0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55" y="221"/>
                    <a:pt x="3307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12;p37"/>
            <p:cNvSpPr/>
            <p:nvPr/>
          </p:nvSpPr>
          <p:spPr>
            <a:xfrm>
              <a:off x="4844500" y="206590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24"/>
                    <a:pt x="1049" y="4134"/>
                    <a:pt x="2099" y="4134"/>
                  </a:cubicBezTo>
                  <a:cubicBezTo>
                    <a:pt x="2614" y="4134"/>
                    <a:pt x="3138" y="3939"/>
                    <a:pt x="3561" y="3503"/>
                  </a:cubicBezTo>
                  <a:cubicBezTo>
                    <a:pt x="4404" y="2700"/>
                    <a:pt x="4384" y="135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13;p37"/>
            <p:cNvSpPr/>
            <p:nvPr/>
          </p:nvSpPr>
          <p:spPr>
            <a:xfrm>
              <a:off x="5203975" y="1700625"/>
              <a:ext cx="114950" cy="103350"/>
            </a:xfrm>
            <a:custGeom>
              <a:avLst/>
              <a:gdLst/>
              <a:ahLst/>
              <a:cxnLst/>
              <a:rect l="l" t="t" r="r" b="b"/>
              <a:pathLst>
                <a:path w="4598" h="4134" extrusionOk="0">
                  <a:moveTo>
                    <a:pt x="2303" y="0"/>
                  </a:moveTo>
                  <a:cubicBezTo>
                    <a:pt x="1803" y="0"/>
                    <a:pt x="1302" y="182"/>
                    <a:pt x="904" y="551"/>
                  </a:cubicBezTo>
                  <a:cubicBezTo>
                    <a:pt x="61" y="1314"/>
                    <a:pt x="1" y="2619"/>
                    <a:pt x="783" y="3462"/>
                  </a:cubicBezTo>
                  <a:cubicBezTo>
                    <a:pt x="1197" y="3907"/>
                    <a:pt x="1755" y="4134"/>
                    <a:pt x="2314" y="4134"/>
                  </a:cubicBezTo>
                  <a:cubicBezTo>
                    <a:pt x="2815" y="4134"/>
                    <a:pt x="3316" y="3952"/>
                    <a:pt x="3714" y="3582"/>
                  </a:cubicBezTo>
                  <a:cubicBezTo>
                    <a:pt x="4557" y="2819"/>
                    <a:pt x="4597" y="1495"/>
                    <a:pt x="3834" y="672"/>
                  </a:cubicBezTo>
                  <a:cubicBezTo>
                    <a:pt x="3421" y="227"/>
                    <a:pt x="2863" y="0"/>
                    <a:pt x="2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14;p37"/>
            <p:cNvSpPr/>
            <p:nvPr/>
          </p:nvSpPr>
          <p:spPr>
            <a:xfrm>
              <a:off x="5557525" y="1335525"/>
              <a:ext cx="138225" cy="104350"/>
            </a:xfrm>
            <a:custGeom>
              <a:avLst/>
              <a:gdLst/>
              <a:ahLst/>
              <a:cxnLst/>
              <a:rect l="l" t="t" r="r" b="b"/>
              <a:pathLst>
                <a:path w="5529" h="4174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2" y="3953"/>
                    <a:pt x="2216" y="4174"/>
                    <a:pt x="2760" y="4174"/>
                  </a:cubicBezTo>
                  <a:cubicBezTo>
                    <a:pt x="3285" y="4174"/>
                    <a:pt x="3810" y="3968"/>
                    <a:pt x="4204" y="3554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15;p37"/>
            <p:cNvSpPr/>
            <p:nvPr/>
          </p:nvSpPr>
          <p:spPr>
            <a:xfrm>
              <a:off x="4462325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17"/>
                    <a:pt x="924" y="4165"/>
                    <a:pt x="2770" y="4165"/>
                  </a:cubicBezTo>
                  <a:cubicBezTo>
                    <a:pt x="4617" y="4165"/>
                    <a:pt x="5520" y="191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16;p37"/>
            <p:cNvSpPr/>
            <p:nvPr/>
          </p:nvSpPr>
          <p:spPr>
            <a:xfrm>
              <a:off x="4827625" y="2430100"/>
              <a:ext cx="137575" cy="104425"/>
            </a:xfrm>
            <a:custGeom>
              <a:avLst/>
              <a:gdLst/>
              <a:ahLst/>
              <a:cxnLst/>
              <a:rect l="l" t="t" r="r" b="b"/>
              <a:pathLst>
                <a:path w="5503" h="4177" extrusionOk="0">
                  <a:moveTo>
                    <a:pt x="2754" y="0"/>
                  </a:moveTo>
                  <a:cubicBezTo>
                    <a:pt x="2277" y="0"/>
                    <a:pt x="1801" y="178"/>
                    <a:pt x="1406" y="537"/>
                  </a:cubicBezTo>
                  <a:cubicBezTo>
                    <a:pt x="1" y="1741"/>
                    <a:pt x="763" y="4029"/>
                    <a:pt x="2610" y="4170"/>
                  </a:cubicBezTo>
                  <a:cubicBezTo>
                    <a:pt x="2667" y="4174"/>
                    <a:pt x="2724" y="4176"/>
                    <a:pt x="2780" y="4176"/>
                  </a:cubicBezTo>
                  <a:cubicBezTo>
                    <a:pt x="4522" y="4176"/>
                    <a:pt x="5502" y="2099"/>
                    <a:pt x="4316" y="737"/>
                  </a:cubicBezTo>
                  <a:cubicBezTo>
                    <a:pt x="3881" y="248"/>
                    <a:pt x="3317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17;p37"/>
            <p:cNvSpPr/>
            <p:nvPr/>
          </p:nvSpPr>
          <p:spPr>
            <a:xfrm>
              <a:off x="5192425" y="2065050"/>
              <a:ext cx="138100" cy="104525"/>
            </a:xfrm>
            <a:custGeom>
              <a:avLst/>
              <a:gdLst/>
              <a:ahLst/>
              <a:cxnLst/>
              <a:rect l="l" t="t" r="r" b="b"/>
              <a:pathLst>
                <a:path w="5524" h="4181" extrusionOk="0">
                  <a:moveTo>
                    <a:pt x="2767" y="0"/>
                  </a:moveTo>
                  <a:cubicBezTo>
                    <a:pt x="2261" y="0"/>
                    <a:pt x="1755" y="187"/>
                    <a:pt x="1366" y="567"/>
                  </a:cubicBezTo>
                  <a:cubicBezTo>
                    <a:pt x="1" y="1811"/>
                    <a:pt x="824" y="4099"/>
                    <a:pt x="2670" y="4180"/>
                  </a:cubicBezTo>
                  <a:cubicBezTo>
                    <a:pt x="2695" y="4180"/>
                    <a:pt x="2720" y="4181"/>
                    <a:pt x="2745" y="4181"/>
                  </a:cubicBezTo>
                  <a:cubicBezTo>
                    <a:pt x="4544" y="4181"/>
                    <a:pt x="5524" y="2033"/>
                    <a:pt x="4296" y="687"/>
                  </a:cubicBezTo>
                  <a:cubicBezTo>
                    <a:pt x="3894" y="232"/>
                    <a:pt x="3331" y="0"/>
                    <a:pt x="2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18;p37"/>
            <p:cNvSpPr/>
            <p:nvPr/>
          </p:nvSpPr>
          <p:spPr>
            <a:xfrm>
              <a:off x="5557375" y="169990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6" y="1"/>
                  </a:moveTo>
                  <a:cubicBezTo>
                    <a:pt x="2222" y="1"/>
                    <a:pt x="1678" y="221"/>
                    <a:pt x="1280" y="661"/>
                  </a:cubicBezTo>
                  <a:cubicBezTo>
                    <a:pt x="1" y="1979"/>
                    <a:pt x="950" y="4173"/>
                    <a:pt x="2780" y="4173"/>
                  </a:cubicBezTo>
                  <a:cubicBezTo>
                    <a:pt x="2789" y="4173"/>
                    <a:pt x="2797" y="4173"/>
                    <a:pt x="2805" y="4173"/>
                  </a:cubicBezTo>
                  <a:cubicBezTo>
                    <a:pt x="4652" y="4133"/>
                    <a:pt x="5535" y="1905"/>
                    <a:pt x="4210" y="620"/>
                  </a:cubicBezTo>
                  <a:cubicBezTo>
                    <a:pt x="3816" y="206"/>
                    <a:pt x="3291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19;p37"/>
            <p:cNvSpPr/>
            <p:nvPr/>
          </p:nvSpPr>
          <p:spPr>
            <a:xfrm>
              <a:off x="4827125" y="2795025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20;p37"/>
            <p:cNvSpPr/>
            <p:nvPr/>
          </p:nvSpPr>
          <p:spPr>
            <a:xfrm>
              <a:off x="5192725" y="2429950"/>
              <a:ext cx="137725" cy="104425"/>
            </a:xfrm>
            <a:custGeom>
              <a:avLst/>
              <a:gdLst/>
              <a:ahLst/>
              <a:cxnLst/>
              <a:rect l="l" t="t" r="r" b="b"/>
              <a:pathLst>
                <a:path w="5509" h="4177" extrusionOk="0">
                  <a:moveTo>
                    <a:pt x="2752" y="0"/>
                  </a:moveTo>
                  <a:cubicBezTo>
                    <a:pt x="2207" y="0"/>
                    <a:pt x="1664" y="221"/>
                    <a:pt x="1274" y="663"/>
                  </a:cubicBezTo>
                  <a:cubicBezTo>
                    <a:pt x="0" y="1976"/>
                    <a:pt x="935" y="4176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46" y="4136"/>
                    <a:pt x="5509" y="1888"/>
                    <a:pt x="4184" y="603"/>
                  </a:cubicBezTo>
                  <a:cubicBezTo>
                    <a:pt x="3792" y="201"/>
                    <a:pt x="3271" y="0"/>
                    <a:pt x="2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21;p37"/>
            <p:cNvSpPr/>
            <p:nvPr/>
          </p:nvSpPr>
          <p:spPr>
            <a:xfrm>
              <a:off x="5557250" y="206515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38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22;p37"/>
            <p:cNvSpPr/>
            <p:nvPr/>
          </p:nvSpPr>
          <p:spPr>
            <a:xfrm>
              <a:off x="5193000" y="27957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2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23;p37"/>
            <p:cNvSpPr/>
            <p:nvPr/>
          </p:nvSpPr>
          <p:spPr>
            <a:xfrm>
              <a:off x="5557250" y="24299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95" y="0"/>
                  </a:moveTo>
                  <a:cubicBezTo>
                    <a:pt x="2273" y="0"/>
                    <a:pt x="1747" y="201"/>
                    <a:pt x="1345" y="603"/>
                  </a:cubicBezTo>
                  <a:cubicBezTo>
                    <a:pt x="0" y="1867"/>
                    <a:pt x="883" y="4116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49" y="1996"/>
                    <a:pt x="4275" y="663"/>
                  </a:cubicBezTo>
                  <a:cubicBezTo>
                    <a:pt x="3885" y="221"/>
                    <a:pt x="3342" y="0"/>
                    <a:pt x="27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24;p37"/>
            <p:cNvSpPr/>
            <p:nvPr/>
          </p:nvSpPr>
          <p:spPr>
            <a:xfrm>
              <a:off x="5557525" y="27952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0"/>
                  </a:moveTo>
                  <a:cubicBezTo>
                    <a:pt x="2216" y="0"/>
                    <a:pt x="1672" y="216"/>
                    <a:pt x="1274" y="645"/>
                  </a:cubicBezTo>
                  <a:cubicBezTo>
                    <a:pt x="1" y="1958"/>
                    <a:pt x="936" y="4159"/>
                    <a:pt x="2750" y="4159"/>
                  </a:cubicBezTo>
                  <a:cubicBezTo>
                    <a:pt x="2766" y="4159"/>
                    <a:pt x="2783" y="4158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25;p37"/>
            <p:cNvSpPr/>
            <p:nvPr/>
          </p:nvSpPr>
          <p:spPr>
            <a:xfrm>
              <a:off x="4107050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0"/>
                  </a:moveTo>
                  <a:cubicBezTo>
                    <a:pt x="1893" y="0"/>
                    <a:pt x="1424" y="174"/>
                    <a:pt x="1024" y="528"/>
                  </a:cubicBezTo>
                  <a:cubicBezTo>
                    <a:pt x="121" y="1271"/>
                    <a:pt x="1" y="2615"/>
                    <a:pt x="763" y="3499"/>
                  </a:cubicBezTo>
                  <a:cubicBezTo>
                    <a:pt x="1183" y="3972"/>
                    <a:pt x="1763" y="4214"/>
                    <a:pt x="2345" y="4214"/>
                  </a:cubicBezTo>
                  <a:cubicBezTo>
                    <a:pt x="2849" y="4214"/>
                    <a:pt x="3353" y="4032"/>
                    <a:pt x="3754" y="3659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4"/>
                    <a:pt x="2933" y="0"/>
                    <a:pt x="2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26;p37"/>
            <p:cNvSpPr/>
            <p:nvPr/>
          </p:nvSpPr>
          <p:spPr>
            <a:xfrm>
              <a:off x="4108550" y="1700525"/>
              <a:ext cx="110100" cy="103525"/>
            </a:xfrm>
            <a:custGeom>
              <a:avLst/>
              <a:gdLst/>
              <a:ahLst/>
              <a:cxnLst/>
              <a:rect l="l" t="t" r="r" b="b"/>
              <a:pathLst>
                <a:path w="4404" h="4141" extrusionOk="0">
                  <a:moveTo>
                    <a:pt x="2296" y="1"/>
                  </a:moveTo>
                  <a:cubicBezTo>
                    <a:pt x="1803" y="1"/>
                    <a:pt x="1300" y="178"/>
                    <a:pt x="884" y="575"/>
                  </a:cubicBezTo>
                  <a:cubicBezTo>
                    <a:pt x="21" y="1358"/>
                    <a:pt x="1" y="2703"/>
                    <a:pt x="844" y="3506"/>
                  </a:cubicBezTo>
                  <a:cubicBezTo>
                    <a:pt x="1262" y="3944"/>
                    <a:pt x="1788" y="4141"/>
                    <a:pt x="2306" y="4141"/>
                  </a:cubicBezTo>
                  <a:cubicBezTo>
                    <a:pt x="3352" y="4141"/>
                    <a:pt x="4363" y="3337"/>
                    <a:pt x="4376" y="2101"/>
                  </a:cubicBezTo>
                  <a:cubicBezTo>
                    <a:pt x="4404" y="848"/>
                    <a:pt x="3374" y="1"/>
                    <a:pt x="2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27;p37"/>
            <p:cNvSpPr/>
            <p:nvPr/>
          </p:nvSpPr>
          <p:spPr>
            <a:xfrm>
              <a:off x="4479875" y="1335700"/>
              <a:ext cx="109925" cy="103600"/>
            </a:xfrm>
            <a:custGeom>
              <a:avLst/>
              <a:gdLst/>
              <a:ahLst/>
              <a:cxnLst/>
              <a:rect l="l" t="t" r="r" b="b"/>
              <a:pathLst>
                <a:path w="4397" h="4144" extrusionOk="0">
                  <a:moveTo>
                    <a:pt x="2092" y="1"/>
                  </a:moveTo>
                  <a:cubicBezTo>
                    <a:pt x="1031" y="1"/>
                    <a:pt x="14" y="817"/>
                    <a:pt x="1" y="2062"/>
                  </a:cubicBezTo>
                  <a:cubicBezTo>
                    <a:pt x="1" y="3316"/>
                    <a:pt x="1019" y="4144"/>
                    <a:pt x="2081" y="4144"/>
                  </a:cubicBezTo>
                  <a:cubicBezTo>
                    <a:pt x="2583" y="4144"/>
                    <a:pt x="3095" y="3959"/>
                    <a:pt x="3513" y="3547"/>
                  </a:cubicBezTo>
                  <a:cubicBezTo>
                    <a:pt x="4377" y="2764"/>
                    <a:pt x="4397" y="1419"/>
                    <a:pt x="3554" y="616"/>
                  </a:cubicBezTo>
                  <a:cubicBezTo>
                    <a:pt x="3128" y="191"/>
                    <a:pt x="2605" y="1"/>
                    <a:pt x="2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8;p37"/>
            <p:cNvSpPr/>
            <p:nvPr/>
          </p:nvSpPr>
          <p:spPr>
            <a:xfrm>
              <a:off x="4108550" y="2065500"/>
              <a:ext cx="109775" cy="103725"/>
            </a:xfrm>
            <a:custGeom>
              <a:avLst/>
              <a:gdLst/>
              <a:ahLst/>
              <a:cxnLst/>
              <a:rect l="l" t="t" r="r" b="b"/>
              <a:pathLst>
                <a:path w="4391" h="4149" extrusionOk="0">
                  <a:moveTo>
                    <a:pt x="2289" y="1"/>
                  </a:moveTo>
                  <a:cubicBezTo>
                    <a:pt x="1791" y="1"/>
                    <a:pt x="1283" y="182"/>
                    <a:pt x="864" y="589"/>
                  </a:cubicBezTo>
                  <a:cubicBezTo>
                    <a:pt x="21" y="1372"/>
                    <a:pt x="1" y="2716"/>
                    <a:pt x="844" y="3519"/>
                  </a:cubicBezTo>
                  <a:cubicBezTo>
                    <a:pt x="1266" y="3954"/>
                    <a:pt x="1789" y="4149"/>
                    <a:pt x="2303" y="4149"/>
                  </a:cubicBezTo>
                  <a:cubicBezTo>
                    <a:pt x="3354" y="4149"/>
                    <a:pt x="4363" y="3334"/>
                    <a:pt x="4376" y="2094"/>
                  </a:cubicBezTo>
                  <a:cubicBezTo>
                    <a:pt x="4390" y="846"/>
                    <a:pt x="3363" y="1"/>
                    <a:pt x="2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9;p37"/>
            <p:cNvSpPr/>
            <p:nvPr/>
          </p:nvSpPr>
          <p:spPr>
            <a:xfrm>
              <a:off x="4462750" y="1700325"/>
              <a:ext cx="138100" cy="104700"/>
            </a:xfrm>
            <a:custGeom>
              <a:avLst/>
              <a:gdLst/>
              <a:ahLst/>
              <a:cxnLst/>
              <a:rect l="l" t="t" r="r" b="b"/>
              <a:pathLst>
                <a:path w="5524" h="4188" extrusionOk="0">
                  <a:moveTo>
                    <a:pt x="2759" y="0"/>
                  </a:moveTo>
                  <a:cubicBezTo>
                    <a:pt x="960" y="0"/>
                    <a:pt x="0" y="2147"/>
                    <a:pt x="1228" y="3494"/>
                  </a:cubicBezTo>
                  <a:cubicBezTo>
                    <a:pt x="1627" y="3956"/>
                    <a:pt x="2187" y="4188"/>
                    <a:pt x="2747" y="4188"/>
                  </a:cubicBezTo>
                  <a:cubicBezTo>
                    <a:pt x="3256" y="4188"/>
                    <a:pt x="3766" y="3997"/>
                    <a:pt x="4158" y="3614"/>
                  </a:cubicBezTo>
                  <a:cubicBezTo>
                    <a:pt x="5523" y="2350"/>
                    <a:pt x="4680" y="82"/>
                    <a:pt x="2834" y="1"/>
                  </a:cubicBezTo>
                  <a:cubicBezTo>
                    <a:pt x="2809" y="1"/>
                    <a:pt x="2784" y="0"/>
                    <a:pt x="27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30;p37"/>
            <p:cNvSpPr/>
            <p:nvPr/>
          </p:nvSpPr>
          <p:spPr>
            <a:xfrm>
              <a:off x="4827125" y="1335550"/>
              <a:ext cx="138525" cy="104525"/>
            </a:xfrm>
            <a:custGeom>
              <a:avLst/>
              <a:gdLst/>
              <a:ahLst/>
              <a:cxnLst/>
              <a:rect l="l" t="t" r="r" b="b"/>
              <a:pathLst>
                <a:path w="5541" h="4181" extrusionOk="0">
                  <a:moveTo>
                    <a:pt x="2771" y="0"/>
                  </a:moveTo>
                  <a:cubicBezTo>
                    <a:pt x="924" y="0"/>
                    <a:pt x="1" y="2228"/>
                    <a:pt x="1305" y="3533"/>
                  </a:cubicBezTo>
                  <a:cubicBezTo>
                    <a:pt x="1707" y="3964"/>
                    <a:pt x="2244" y="4180"/>
                    <a:pt x="2778" y="4180"/>
                  </a:cubicBezTo>
                  <a:cubicBezTo>
                    <a:pt x="3312" y="4180"/>
                    <a:pt x="3844" y="3964"/>
                    <a:pt x="4236" y="3533"/>
                  </a:cubicBezTo>
                  <a:cubicBezTo>
                    <a:pt x="5540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31;p37"/>
            <p:cNvSpPr/>
            <p:nvPr/>
          </p:nvSpPr>
          <p:spPr>
            <a:xfrm>
              <a:off x="4097525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7" y="4177"/>
                  </a:cubicBezTo>
                  <a:cubicBezTo>
                    <a:pt x="4571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32;p37"/>
            <p:cNvSpPr/>
            <p:nvPr/>
          </p:nvSpPr>
          <p:spPr>
            <a:xfrm>
              <a:off x="4479550" y="2065850"/>
              <a:ext cx="110250" cy="103450"/>
            </a:xfrm>
            <a:custGeom>
              <a:avLst/>
              <a:gdLst/>
              <a:ahLst/>
              <a:cxnLst/>
              <a:rect l="l" t="t" r="r" b="b"/>
              <a:pathLst>
                <a:path w="4410" h="4138" extrusionOk="0">
                  <a:moveTo>
                    <a:pt x="2091" y="0"/>
                  </a:moveTo>
                  <a:cubicBezTo>
                    <a:pt x="1038" y="0"/>
                    <a:pt x="27" y="804"/>
                    <a:pt x="14" y="2040"/>
                  </a:cubicBezTo>
                  <a:cubicBezTo>
                    <a:pt x="0" y="3299"/>
                    <a:pt x="1022" y="4138"/>
                    <a:pt x="2093" y="4138"/>
                  </a:cubicBezTo>
                  <a:cubicBezTo>
                    <a:pt x="2593" y="4138"/>
                    <a:pt x="3105" y="3954"/>
                    <a:pt x="3526" y="3545"/>
                  </a:cubicBezTo>
                  <a:cubicBezTo>
                    <a:pt x="4390" y="2763"/>
                    <a:pt x="4410" y="1418"/>
                    <a:pt x="3567" y="635"/>
                  </a:cubicBezTo>
                  <a:cubicBezTo>
                    <a:pt x="3142" y="197"/>
                    <a:pt x="2611" y="0"/>
                    <a:pt x="2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33;p37"/>
            <p:cNvSpPr/>
            <p:nvPr/>
          </p:nvSpPr>
          <p:spPr>
            <a:xfrm>
              <a:off x="5922550" y="2795075"/>
              <a:ext cx="138525" cy="104600"/>
            </a:xfrm>
            <a:custGeom>
              <a:avLst/>
              <a:gdLst/>
              <a:ahLst/>
              <a:cxnLst/>
              <a:rect l="l" t="t" r="r" b="b"/>
              <a:pathLst>
                <a:path w="5541" h="4184" extrusionOk="0">
                  <a:moveTo>
                    <a:pt x="2771" y="1"/>
                  </a:moveTo>
                  <a:cubicBezTo>
                    <a:pt x="2242" y="1"/>
                    <a:pt x="1714" y="211"/>
                    <a:pt x="1325" y="630"/>
                  </a:cubicBezTo>
                  <a:cubicBezTo>
                    <a:pt x="0" y="1935"/>
                    <a:pt x="924" y="4163"/>
                    <a:pt x="2770" y="4183"/>
                  </a:cubicBezTo>
                  <a:cubicBezTo>
                    <a:pt x="4617" y="4183"/>
                    <a:pt x="5540" y="1955"/>
                    <a:pt x="4236" y="650"/>
                  </a:cubicBezTo>
                  <a:cubicBezTo>
                    <a:pt x="3842" y="216"/>
                    <a:pt x="3306" y="1"/>
                    <a:pt x="2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34;p37"/>
            <p:cNvSpPr/>
            <p:nvPr/>
          </p:nvSpPr>
          <p:spPr>
            <a:xfrm>
              <a:off x="6288000" y="2430450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80" y="1"/>
                  </a:moveTo>
                  <a:cubicBezTo>
                    <a:pt x="950" y="1"/>
                    <a:pt x="1" y="2195"/>
                    <a:pt x="1279" y="3513"/>
                  </a:cubicBezTo>
                  <a:cubicBezTo>
                    <a:pt x="1670" y="3955"/>
                    <a:pt x="2213" y="4176"/>
                    <a:pt x="2760" y="4176"/>
                  </a:cubicBezTo>
                  <a:cubicBezTo>
                    <a:pt x="3282" y="4176"/>
                    <a:pt x="3808" y="3975"/>
                    <a:pt x="4210" y="3574"/>
                  </a:cubicBezTo>
                  <a:cubicBezTo>
                    <a:pt x="5535" y="2289"/>
                    <a:pt x="4651" y="41"/>
                    <a:pt x="2805" y="1"/>
                  </a:cubicBezTo>
                  <a:cubicBezTo>
                    <a:pt x="2796" y="1"/>
                    <a:pt x="2788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35;p37"/>
            <p:cNvSpPr/>
            <p:nvPr/>
          </p:nvSpPr>
          <p:spPr>
            <a:xfrm>
              <a:off x="6287850" y="279552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17"/>
                    <a:pt x="904" y="4165"/>
                    <a:pt x="2751" y="4165"/>
                  </a:cubicBezTo>
                  <a:cubicBezTo>
                    <a:pt x="4597" y="4165"/>
                    <a:pt x="5521" y="1917"/>
                    <a:pt x="4216" y="632"/>
                  </a:cubicBezTo>
                  <a:cubicBezTo>
                    <a:pt x="3824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36;p37"/>
            <p:cNvSpPr/>
            <p:nvPr/>
          </p:nvSpPr>
          <p:spPr>
            <a:xfrm>
              <a:off x="5932575" y="133490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54" y="0"/>
                  </a:moveTo>
                  <a:cubicBezTo>
                    <a:pt x="1884" y="0"/>
                    <a:pt x="1415" y="174"/>
                    <a:pt x="1025" y="528"/>
                  </a:cubicBezTo>
                  <a:cubicBezTo>
                    <a:pt x="101" y="1271"/>
                    <a:pt x="1" y="2615"/>
                    <a:pt x="764" y="3499"/>
                  </a:cubicBezTo>
                  <a:cubicBezTo>
                    <a:pt x="1172" y="3972"/>
                    <a:pt x="1748" y="4214"/>
                    <a:pt x="2327" y="4214"/>
                  </a:cubicBezTo>
                  <a:cubicBezTo>
                    <a:pt x="2829" y="4214"/>
                    <a:pt x="3333" y="4032"/>
                    <a:pt x="3734" y="3659"/>
                  </a:cubicBezTo>
                  <a:cubicBezTo>
                    <a:pt x="4637" y="2937"/>
                    <a:pt x="4738" y="1592"/>
                    <a:pt x="3935" y="749"/>
                  </a:cubicBezTo>
                  <a:cubicBezTo>
                    <a:pt x="3495" y="254"/>
                    <a:pt x="2923" y="0"/>
                    <a:pt x="2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37;p37"/>
            <p:cNvSpPr/>
            <p:nvPr/>
          </p:nvSpPr>
          <p:spPr>
            <a:xfrm>
              <a:off x="5922825" y="1700325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70" y="1"/>
                  </a:moveTo>
                  <a:cubicBezTo>
                    <a:pt x="956" y="1"/>
                    <a:pt x="1" y="2201"/>
                    <a:pt x="1274" y="3514"/>
                  </a:cubicBezTo>
                  <a:cubicBezTo>
                    <a:pt x="1675" y="3956"/>
                    <a:pt x="2223" y="4177"/>
                    <a:pt x="2770" y="4177"/>
                  </a:cubicBezTo>
                  <a:cubicBezTo>
                    <a:pt x="3292" y="4177"/>
                    <a:pt x="3813" y="3976"/>
                    <a:pt x="4205" y="3574"/>
                  </a:cubicBezTo>
                  <a:cubicBezTo>
                    <a:pt x="5529" y="2290"/>
                    <a:pt x="4666" y="41"/>
                    <a:pt x="2820" y="1"/>
                  </a:cubicBezTo>
                  <a:cubicBezTo>
                    <a:pt x="2803" y="1"/>
                    <a:pt x="2787" y="1"/>
                    <a:pt x="2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38;p37"/>
            <p:cNvSpPr/>
            <p:nvPr/>
          </p:nvSpPr>
          <p:spPr>
            <a:xfrm>
              <a:off x="5922700" y="2065650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60" y="1"/>
                  </a:moveTo>
                  <a:cubicBezTo>
                    <a:pt x="929" y="1"/>
                    <a:pt x="0" y="2214"/>
                    <a:pt x="1299" y="3513"/>
                  </a:cubicBezTo>
                  <a:cubicBezTo>
                    <a:pt x="1697" y="3952"/>
                    <a:pt x="2241" y="4173"/>
                    <a:pt x="2785" y="4173"/>
                  </a:cubicBezTo>
                  <a:cubicBezTo>
                    <a:pt x="3310" y="4173"/>
                    <a:pt x="3835" y="3967"/>
                    <a:pt x="4230" y="3553"/>
                  </a:cubicBezTo>
                  <a:cubicBezTo>
                    <a:pt x="5534" y="2269"/>
                    <a:pt x="4631" y="21"/>
                    <a:pt x="2784" y="1"/>
                  </a:cubicBezTo>
                  <a:cubicBezTo>
                    <a:pt x="2776" y="1"/>
                    <a:pt x="2768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39;p37"/>
            <p:cNvSpPr/>
            <p:nvPr/>
          </p:nvSpPr>
          <p:spPr>
            <a:xfrm>
              <a:off x="6299900" y="172442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542" y="1"/>
                  </a:moveTo>
                  <a:lnTo>
                    <a:pt x="542" y="1"/>
                  </a:lnTo>
                  <a:cubicBezTo>
                    <a:pt x="0" y="784"/>
                    <a:pt x="101" y="1847"/>
                    <a:pt x="763" y="2530"/>
                  </a:cubicBezTo>
                  <a:cubicBezTo>
                    <a:pt x="1064" y="2851"/>
                    <a:pt x="1466" y="3072"/>
                    <a:pt x="1907" y="3172"/>
                  </a:cubicBezTo>
                  <a:cubicBezTo>
                    <a:pt x="1466" y="2108"/>
                    <a:pt x="1004" y="1045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40;p37"/>
            <p:cNvSpPr/>
            <p:nvPr/>
          </p:nvSpPr>
          <p:spPr>
            <a:xfrm>
              <a:off x="5923050" y="242997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6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1" y="1826"/>
                    <a:pt x="823" y="4094"/>
                    <a:pt x="2670" y="4175"/>
                  </a:cubicBezTo>
                  <a:cubicBezTo>
                    <a:pt x="2703" y="4176"/>
                    <a:pt x="2735" y="4177"/>
                    <a:pt x="2768" y="4177"/>
                  </a:cubicBezTo>
                  <a:cubicBezTo>
                    <a:pt x="4552" y="4177"/>
                    <a:pt x="5518" y="2023"/>
                    <a:pt x="4276" y="702"/>
                  </a:cubicBezTo>
                  <a:cubicBezTo>
                    <a:pt x="3885" y="237"/>
                    <a:pt x="3327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41;p37"/>
            <p:cNvSpPr/>
            <p:nvPr/>
          </p:nvSpPr>
          <p:spPr>
            <a:xfrm>
              <a:off x="6287350" y="2065075"/>
              <a:ext cx="138375" cy="104475"/>
            </a:xfrm>
            <a:custGeom>
              <a:avLst/>
              <a:gdLst/>
              <a:ahLst/>
              <a:cxnLst/>
              <a:rect l="l" t="t" r="r" b="b"/>
              <a:pathLst>
                <a:path w="5535" h="4179" extrusionOk="0">
                  <a:moveTo>
                    <a:pt x="2780" y="1"/>
                  </a:moveTo>
                  <a:cubicBezTo>
                    <a:pt x="2260" y="1"/>
                    <a:pt x="1740" y="202"/>
                    <a:pt x="1345" y="606"/>
                  </a:cubicBezTo>
                  <a:cubicBezTo>
                    <a:pt x="1" y="1890"/>
                    <a:pt x="884" y="4138"/>
                    <a:pt x="2751" y="4179"/>
                  </a:cubicBezTo>
                  <a:cubicBezTo>
                    <a:pt x="2759" y="4179"/>
                    <a:pt x="2767" y="4179"/>
                    <a:pt x="2775" y="4179"/>
                  </a:cubicBezTo>
                  <a:cubicBezTo>
                    <a:pt x="4606" y="4179"/>
                    <a:pt x="5535" y="1965"/>
                    <a:pt x="4256" y="646"/>
                  </a:cubicBezTo>
                  <a:cubicBezTo>
                    <a:pt x="3857" y="217"/>
                    <a:pt x="3319" y="1"/>
                    <a:pt x="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42;p37"/>
            <p:cNvSpPr/>
            <p:nvPr/>
          </p:nvSpPr>
          <p:spPr>
            <a:xfrm>
              <a:off x="1174050" y="352312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63" y="0"/>
                  </a:moveTo>
                  <a:cubicBezTo>
                    <a:pt x="2229" y="0"/>
                    <a:pt x="1697" y="211"/>
                    <a:pt x="1305" y="633"/>
                  </a:cubicBezTo>
                  <a:cubicBezTo>
                    <a:pt x="1" y="1937"/>
                    <a:pt x="924" y="4165"/>
                    <a:pt x="2771" y="4165"/>
                  </a:cubicBezTo>
                  <a:cubicBezTo>
                    <a:pt x="4617" y="4165"/>
                    <a:pt x="5540" y="1937"/>
                    <a:pt x="4236" y="633"/>
                  </a:cubicBezTo>
                  <a:cubicBezTo>
                    <a:pt x="3834" y="211"/>
                    <a:pt x="3297" y="0"/>
                    <a:pt x="2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43;p37"/>
            <p:cNvSpPr/>
            <p:nvPr/>
          </p:nvSpPr>
          <p:spPr>
            <a:xfrm>
              <a:off x="153927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40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814" y="2"/>
                  </a:cubicBezTo>
                  <a:cubicBezTo>
                    <a:pt x="2789" y="1"/>
                    <a:pt x="2765" y="1"/>
                    <a:pt x="2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44;p37"/>
            <p:cNvSpPr/>
            <p:nvPr/>
          </p:nvSpPr>
          <p:spPr>
            <a:xfrm>
              <a:off x="1252825" y="3889175"/>
              <a:ext cx="48200" cy="79825"/>
            </a:xfrm>
            <a:custGeom>
              <a:avLst/>
              <a:gdLst/>
              <a:ahLst/>
              <a:cxnLst/>
              <a:rect l="l" t="t" r="r" b="b"/>
              <a:pathLst>
                <a:path w="192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1065"/>
                    <a:pt x="884" y="2128"/>
                    <a:pt x="1366" y="3192"/>
                  </a:cubicBezTo>
                  <a:cubicBezTo>
                    <a:pt x="1928" y="2369"/>
                    <a:pt x="1787" y="1245"/>
                    <a:pt x="1065" y="583"/>
                  </a:cubicBezTo>
                  <a:cubicBezTo>
                    <a:pt x="764" y="282"/>
                    <a:pt x="402" y="8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45;p37"/>
            <p:cNvSpPr/>
            <p:nvPr/>
          </p:nvSpPr>
          <p:spPr>
            <a:xfrm>
              <a:off x="1550400" y="3523825"/>
              <a:ext cx="114925" cy="103675"/>
            </a:xfrm>
            <a:custGeom>
              <a:avLst/>
              <a:gdLst/>
              <a:ahLst/>
              <a:cxnLst/>
              <a:rect l="l" t="t" r="r" b="b"/>
              <a:pathLst>
                <a:path w="4597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6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8" y="1"/>
                    <a:pt x="2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46;p37"/>
            <p:cNvSpPr/>
            <p:nvPr/>
          </p:nvSpPr>
          <p:spPr>
            <a:xfrm>
              <a:off x="1903950" y="315855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4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47;p37"/>
            <p:cNvSpPr/>
            <p:nvPr/>
          </p:nvSpPr>
          <p:spPr>
            <a:xfrm>
              <a:off x="1538850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5" y="192"/>
                    <a:pt x="1366" y="582"/>
                  </a:cubicBezTo>
                  <a:cubicBezTo>
                    <a:pt x="1" y="1826"/>
                    <a:pt x="844" y="4094"/>
                    <a:pt x="2690" y="4175"/>
                  </a:cubicBezTo>
                  <a:cubicBezTo>
                    <a:pt x="2724" y="4176"/>
                    <a:pt x="2756" y="4177"/>
                    <a:pt x="2789" y="4177"/>
                  </a:cubicBezTo>
                  <a:cubicBezTo>
                    <a:pt x="4572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48;p37"/>
            <p:cNvSpPr/>
            <p:nvPr/>
          </p:nvSpPr>
          <p:spPr>
            <a:xfrm>
              <a:off x="1903950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49;p37"/>
            <p:cNvSpPr/>
            <p:nvPr/>
          </p:nvSpPr>
          <p:spPr>
            <a:xfrm>
              <a:off x="1539000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79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50;p37"/>
            <p:cNvSpPr/>
            <p:nvPr/>
          </p:nvSpPr>
          <p:spPr>
            <a:xfrm>
              <a:off x="1903675" y="3888175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79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50" y="4176"/>
                  </a:cubicBezTo>
                  <a:cubicBezTo>
                    <a:pt x="2766" y="4176"/>
                    <a:pt x="2783" y="4176"/>
                    <a:pt x="2799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51;p37"/>
            <p:cNvSpPr/>
            <p:nvPr/>
          </p:nvSpPr>
          <p:spPr>
            <a:xfrm>
              <a:off x="1903675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5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6" y="4186"/>
                    <a:pt x="2763" y="4186"/>
                    <a:pt x="2779" y="4186"/>
                  </a:cubicBezTo>
                  <a:cubicBezTo>
                    <a:pt x="4594" y="4186"/>
                    <a:pt x="5548" y="2006"/>
                    <a:pt x="4275" y="673"/>
                  </a:cubicBezTo>
                  <a:cubicBezTo>
                    <a:pt x="3880" y="226"/>
                    <a:pt x="3329" y="0"/>
                    <a:pt x="2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52;p37"/>
            <p:cNvSpPr/>
            <p:nvPr/>
          </p:nvSpPr>
          <p:spPr>
            <a:xfrm>
              <a:off x="1903800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53;p37"/>
            <p:cNvSpPr/>
            <p:nvPr/>
          </p:nvSpPr>
          <p:spPr>
            <a:xfrm>
              <a:off x="1173550" y="3158325"/>
              <a:ext cx="138875" cy="104150"/>
            </a:xfrm>
            <a:custGeom>
              <a:avLst/>
              <a:gdLst/>
              <a:ahLst/>
              <a:cxnLst/>
              <a:rect l="l" t="t" r="r" b="b"/>
              <a:pathLst>
                <a:path w="5555" h="4166" extrusionOk="0">
                  <a:moveTo>
                    <a:pt x="2791" y="0"/>
                  </a:moveTo>
                  <a:cubicBezTo>
                    <a:pt x="2259" y="0"/>
                    <a:pt x="1727" y="211"/>
                    <a:pt x="1325" y="632"/>
                  </a:cubicBezTo>
                  <a:cubicBezTo>
                    <a:pt x="1" y="1917"/>
                    <a:pt x="924" y="4165"/>
                    <a:pt x="2770" y="4165"/>
                  </a:cubicBezTo>
                  <a:cubicBezTo>
                    <a:pt x="2779" y="4165"/>
                    <a:pt x="2787" y="4165"/>
                    <a:pt x="2795" y="4165"/>
                  </a:cubicBezTo>
                  <a:cubicBezTo>
                    <a:pt x="4625" y="4165"/>
                    <a:pt x="5555" y="1931"/>
                    <a:pt x="4256" y="632"/>
                  </a:cubicBezTo>
                  <a:cubicBezTo>
                    <a:pt x="3854" y="211"/>
                    <a:pt x="3322" y="0"/>
                    <a:pt x="2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54;p37"/>
            <p:cNvSpPr/>
            <p:nvPr/>
          </p:nvSpPr>
          <p:spPr>
            <a:xfrm>
              <a:off x="2999075" y="35238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33"/>
                  </a:cubicBezTo>
                  <a:cubicBezTo>
                    <a:pt x="1707" y="3955"/>
                    <a:pt x="2244" y="4165"/>
                    <a:pt x="2778" y="4165"/>
                  </a:cubicBezTo>
                  <a:cubicBezTo>
                    <a:pt x="3313" y="4165"/>
                    <a:pt x="3845" y="3955"/>
                    <a:pt x="4236" y="353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55;p37"/>
            <p:cNvSpPr/>
            <p:nvPr/>
          </p:nvSpPr>
          <p:spPr>
            <a:xfrm>
              <a:off x="3364825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0" y="1"/>
                  </a:moveTo>
                  <a:cubicBezTo>
                    <a:pt x="921" y="1"/>
                    <a:pt x="0" y="2168"/>
                    <a:pt x="1248" y="3495"/>
                  </a:cubicBezTo>
                  <a:cubicBezTo>
                    <a:pt x="1653" y="3942"/>
                    <a:pt x="2209" y="4168"/>
                    <a:pt x="2763" y="4168"/>
                  </a:cubicBezTo>
                  <a:cubicBezTo>
                    <a:pt x="3278" y="4168"/>
                    <a:pt x="3791" y="3972"/>
                    <a:pt x="4178" y="3575"/>
                  </a:cubicBezTo>
                  <a:cubicBezTo>
                    <a:pt x="5523" y="2290"/>
                    <a:pt x="4640" y="42"/>
                    <a:pt x="2793" y="2"/>
                  </a:cubicBezTo>
                  <a:cubicBezTo>
                    <a:pt x="2769" y="1"/>
                    <a:pt x="2744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56;p37"/>
            <p:cNvSpPr/>
            <p:nvPr/>
          </p:nvSpPr>
          <p:spPr>
            <a:xfrm>
              <a:off x="2268975" y="46183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1" y="0"/>
                  </a:moveTo>
                  <a:cubicBezTo>
                    <a:pt x="2236" y="0"/>
                    <a:pt x="1712" y="206"/>
                    <a:pt x="1325" y="622"/>
                  </a:cubicBezTo>
                  <a:cubicBezTo>
                    <a:pt x="0" y="1927"/>
                    <a:pt x="924" y="4155"/>
                    <a:pt x="2770" y="4175"/>
                  </a:cubicBezTo>
                  <a:cubicBezTo>
                    <a:pt x="4617" y="4175"/>
                    <a:pt x="5540" y="1947"/>
                    <a:pt x="4236" y="642"/>
                  </a:cubicBezTo>
                  <a:cubicBezTo>
                    <a:pt x="3839" y="216"/>
                    <a:pt x="3300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57;p37"/>
            <p:cNvSpPr/>
            <p:nvPr/>
          </p:nvSpPr>
          <p:spPr>
            <a:xfrm>
              <a:off x="263427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8" y="1"/>
                  </a:moveTo>
                  <a:cubicBezTo>
                    <a:pt x="2248" y="1"/>
                    <a:pt x="1727" y="201"/>
                    <a:pt x="1325" y="603"/>
                  </a:cubicBezTo>
                  <a:cubicBezTo>
                    <a:pt x="1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6" y="4176"/>
                    <a:pt x="5535" y="1982"/>
                    <a:pt x="4256" y="663"/>
                  </a:cubicBezTo>
                  <a:cubicBezTo>
                    <a:pt x="3855" y="221"/>
                    <a:pt x="3312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58;p37"/>
            <p:cNvSpPr/>
            <p:nvPr/>
          </p:nvSpPr>
          <p:spPr>
            <a:xfrm>
              <a:off x="3016300" y="3888925"/>
              <a:ext cx="110275" cy="103625"/>
            </a:xfrm>
            <a:custGeom>
              <a:avLst/>
              <a:gdLst/>
              <a:ahLst/>
              <a:cxnLst/>
              <a:rect l="l" t="t" r="r" b="b"/>
              <a:pathLst>
                <a:path w="4411" h="4145" extrusionOk="0">
                  <a:moveTo>
                    <a:pt x="2102" y="1"/>
                  </a:moveTo>
                  <a:cubicBezTo>
                    <a:pt x="1031" y="1"/>
                    <a:pt x="1" y="840"/>
                    <a:pt x="14" y="2098"/>
                  </a:cubicBezTo>
                  <a:cubicBezTo>
                    <a:pt x="41" y="3338"/>
                    <a:pt x="1055" y="4144"/>
                    <a:pt x="2108" y="4144"/>
                  </a:cubicBezTo>
                  <a:cubicBezTo>
                    <a:pt x="2622" y="4144"/>
                    <a:pt x="3145" y="3952"/>
                    <a:pt x="3567" y="3523"/>
                  </a:cubicBezTo>
                  <a:cubicBezTo>
                    <a:pt x="4410" y="2720"/>
                    <a:pt x="4390" y="1376"/>
                    <a:pt x="3527" y="593"/>
                  </a:cubicBezTo>
                  <a:cubicBezTo>
                    <a:pt x="3112" y="184"/>
                    <a:pt x="2602" y="1"/>
                    <a:pt x="2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59;p37"/>
            <p:cNvSpPr/>
            <p:nvPr/>
          </p:nvSpPr>
          <p:spPr>
            <a:xfrm>
              <a:off x="337592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5" y="182"/>
                    <a:pt x="904" y="544"/>
                  </a:cubicBezTo>
                  <a:cubicBezTo>
                    <a:pt x="61" y="1327"/>
                    <a:pt x="1" y="2632"/>
                    <a:pt x="784" y="3475"/>
                  </a:cubicBezTo>
                  <a:cubicBezTo>
                    <a:pt x="1186" y="3920"/>
                    <a:pt x="1745" y="4147"/>
                    <a:pt x="2307" y="4147"/>
                  </a:cubicBezTo>
                  <a:cubicBezTo>
                    <a:pt x="2810" y="4147"/>
                    <a:pt x="3316" y="3965"/>
                    <a:pt x="3714" y="3595"/>
                  </a:cubicBezTo>
                  <a:cubicBezTo>
                    <a:pt x="4537" y="2833"/>
                    <a:pt x="4597" y="1508"/>
                    <a:pt x="3835" y="665"/>
                  </a:cubicBezTo>
                  <a:cubicBezTo>
                    <a:pt x="3424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60;p37"/>
            <p:cNvSpPr/>
            <p:nvPr/>
          </p:nvSpPr>
          <p:spPr>
            <a:xfrm>
              <a:off x="3729475" y="315855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5" y="3955"/>
                    <a:pt x="2223" y="4176"/>
                    <a:pt x="2770" y="4176"/>
                  </a:cubicBezTo>
                  <a:cubicBezTo>
                    <a:pt x="3292" y="4176"/>
                    <a:pt x="3813" y="3976"/>
                    <a:pt x="4205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7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61;p37"/>
            <p:cNvSpPr/>
            <p:nvPr/>
          </p:nvSpPr>
          <p:spPr>
            <a:xfrm>
              <a:off x="263427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1" y="0"/>
                  </a:moveTo>
                  <a:cubicBezTo>
                    <a:pt x="2229" y="0"/>
                    <a:pt x="1697" y="211"/>
                    <a:pt x="1305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0" y="1937"/>
                    <a:pt x="4216" y="632"/>
                  </a:cubicBezTo>
                  <a:cubicBezTo>
                    <a:pt x="3824" y="211"/>
                    <a:pt x="3292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62;p37"/>
            <p:cNvSpPr/>
            <p:nvPr/>
          </p:nvSpPr>
          <p:spPr>
            <a:xfrm>
              <a:off x="299957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4" y="4047"/>
                    <a:pt x="2610" y="4168"/>
                  </a:cubicBezTo>
                  <a:cubicBezTo>
                    <a:pt x="2668" y="4172"/>
                    <a:pt x="2724" y="4174"/>
                    <a:pt x="2780" y="4174"/>
                  </a:cubicBezTo>
                  <a:cubicBezTo>
                    <a:pt x="4522" y="4174"/>
                    <a:pt x="5503" y="2097"/>
                    <a:pt x="4316" y="756"/>
                  </a:cubicBezTo>
                  <a:cubicBezTo>
                    <a:pt x="3880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463;p37"/>
            <p:cNvSpPr/>
            <p:nvPr/>
          </p:nvSpPr>
          <p:spPr>
            <a:xfrm>
              <a:off x="3364400" y="388820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0"/>
                  </a:moveTo>
                  <a:cubicBezTo>
                    <a:pt x="2262" y="0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0"/>
                    <a:pt x="2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464;p37"/>
            <p:cNvSpPr/>
            <p:nvPr/>
          </p:nvSpPr>
          <p:spPr>
            <a:xfrm>
              <a:off x="3729975" y="3523300"/>
              <a:ext cx="137750" cy="103975"/>
            </a:xfrm>
            <a:custGeom>
              <a:avLst/>
              <a:gdLst/>
              <a:ahLst/>
              <a:cxnLst/>
              <a:rect l="l" t="t" r="r" b="b"/>
              <a:pathLst>
                <a:path w="5510" h="4159" extrusionOk="0">
                  <a:moveTo>
                    <a:pt x="2743" y="1"/>
                  </a:moveTo>
                  <a:cubicBezTo>
                    <a:pt x="2201" y="1"/>
                    <a:pt x="1662" y="217"/>
                    <a:pt x="1274" y="646"/>
                  </a:cubicBezTo>
                  <a:cubicBezTo>
                    <a:pt x="1" y="1959"/>
                    <a:pt x="916" y="4159"/>
                    <a:pt x="2730" y="4159"/>
                  </a:cubicBezTo>
                  <a:cubicBezTo>
                    <a:pt x="2747" y="4159"/>
                    <a:pt x="2763" y="4159"/>
                    <a:pt x="2779" y="4158"/>
                  </a:cubicBezTo>
                  <a:cubicBezTo>
                    <a:pt x="4626" y="4138"/>
                    <a:pt x="5509" y="1890"/>
                    <a:pt x="4185" y="605"/>
                  </a:cubicBezTo>
                  <a:cubicBezTo>
                    <a:pt x="3790" y="201"/>
                    <a:pt x="3266" y="1"/>
                    <a:pt x="27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465;p37"/>
            <p:cNvSpPr/>
            <p:nvPr/>
          </p:nvSpPr>
          <p:spPr>
            <a:xfrm>
              <a:off x="2999575" y="4618050"/>
              <a:ext cx="138025" cy="104125"/>
            </a:xfrm>
            <a:custGeom>
              <a:avLst/>
              <a:gdLst/>
              <a:ahLst/>
              <a:cxnLst/>
              <a:rect l="l" t="t" r="r" b="b"/>
              <a:pathLst>
                <a:path w="5521" h="4165" extrusionOk="0">
                  <a:moveTo>
                    <a:pt x="2761" y="0"/>
                  </a:moveTo>
                  <a:cubicBezTo>
                    <a:pt x="2229" y="0"/>
                    <a:pt x="1697" y="211"/>
                    <a:pt x="1306" y="632"/>
                  </a:cubicBezTo>
                  <a:cubicBezTo>
                    <a:pt x="1" y="1937"/>
                    <a:pt x="904" y="4165"/>
                    <a:pt x="2751" y="4165"/>
                  </a:cubicBezTo>
                  <a:cubicBezTo>
                    <a:pt x="4597" y="4165"/>
                    <a:pt x="5521" y="1937"/>
                    <a:pt x="4216" y="632"/>
                  </a:cubicBezTo>
                  <a:cubicBezTo>
                    <a:pt x="3825" y="211"/>
                    <a:pt x="3293" y="0"/>
                    <a:pt x="2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466;p37"/>
            <p:cNvSpPr/>
            <p:nvPr/>
          </p:nvSpPr>
          <p:spPr>
            <a:xfrm>
              <a:off x="336452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6" y="1"/>
                  </a:moveTo>
                  <a:cubicBezTo>
                    <a:pt x="2208" y="1"/>
                    <a:pt x="1660" y="221"/>
                    <a:pt x="126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467;p37"/>
            <p:cNvSpPr/>
            <p:nvPr/>
          </p:nvSpPr>
          <p:spPr>
            <a:xfrm>
              <a:off x="372920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8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4" y="4135"/>
                    <a:pt x="2730" y="4176"/>
                  </a:cubicBezTo>
                  <a:cubicBezTo>
                    <a:pt x="2747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6" y="663"/>
                  </a:cubicBezTo>
                  <a:cubicBezTo>
                    <a:pt x="3865" y="221"/>
                    <a:pt x="3322" y="0"/>
                    <a:pt x="2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468;p37"/>
            <p:cNvSpPr/>
            <p:nvPr/>
          </p:nvSpPr>
          <p:spPr>
            <a:xfrm>
              <a:off x="3364450" y="4619250"/>
              <a:ext cx="138475" cy="104425"/>
            </a:xfrm>
            <a:custGeom>
              <a:avLst/>
              <a:gdLst/>
              <a:ahLst/>
              <a:cxnLst/>
              <a:rect l="l" t="t" r="r" b="b"/>
              <a:pathLst>
                <a:path w="5539" h="4177" extrusionOk="0">
                  <a:moveTo>
                    <a:pt x="2750" y="0"/>
                  </a:moveTo>
                  <a:cubicBezTo>
                    <a:pt x="966" y="0"/>
                    <a:pt x="1" y="2134"/>
                    <a:pt x="1243" y="3475"/>
                  </a:cubicBezTo>
                  <a:cubicBezTo>
                    <a:pt x="1644" y="3940"/>
                    <a:pt x="2207" y="4176"/>
                    <a:pt x="2770" y="4176"/>
                  </a:cubicBezTo>
                  <a:cubicBezTo>
                    <a:pt x="3277" y="4176"/>
                    <a:pt x="3783" y="3985"/>
                    <a:pt x="4173" y="3595"/>
                  </a:cubicBezTo>
                  <a:cubicBezTo>
                    <a:pt x="5538" y="2351"/>
                    <a:pt x="4695" y="62"/>
                    <a:pt x="2848" y="2"/>
                  </a:cubicBezTo>
                  <a:cubicBezTo>
                    <a:pt x="2815" y="1"/>
                    <a:pt x="2783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469;p37"/>
            <p:cNvSpPr/>
            <p:nvPr/>
          </p:nvSpPr>
          <p:spPr>
            <a:xfrm>
              <a:off x="3729200" y="4253225"/>
              <a:ext cx="138225" cy="104675"/>
            </a:xfrm>
            <a:custGeom>
              <a:avLst/>
              <a:gdLst/>
              <a:ahLst/>
              <a:cxnLst/>
              <a:rect l="l" t="t" r="r" b="b"/>
              <a:pathLst>
                <a:path w="5529" h="4187" extrusionOk="0">
                  <a:moveTo>
                    <a:pt x="2769" y="0"/>
                  </a:moveTo>
                  <a:cubicBezTo>
                    <a:pt x="2255" y="0"/>
                    <a:pt x="1742" y="196"/>
                    <a:pt x="1345" y="593"/>
                  </a:cubicBezTo>
                  <a:cubicBezTo>
                    <a:pt x="0" y="1878"/>
                    <a:pt x="864" y="4126"/>
                    <a:pt x="2730" y="4186"/>
                  </a:cubicBezTo>
                  <a:cubicBezTo>
                    <a:pt x="2747" y="4186"/>
                    <a:pt x="2763" y="4186"/>
                    <a:pt x="2780" y="4186"/>
                  </a:cubicBezTo>
                  <a:cubicBezTo>
                    <a:pt x="4594" y="4186"/>
                    <a:pt x="5529" y="2006"/>
                    <a:pt x="4276" y="673"/>
                  </a:cubicBezTo>
                  <a:cubicBezTo>
                    <a:pt x="3870" y="226"/>
                    <a:pt x="3320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470;p37"/>
            <p:cNvSpPr/>
            <p:nvPr/>
          </p:nvSpPr>
          <p:spPr>
            <a:xfrm>
              <a:off x="3729850" y="4618275"/>
              <a:ext cx="137875" cy="104425"/>
            </a:xfrm>
            <a:custGeom>
              <a:avLst/>
              <a:gdLst/>
              <a:ahLst/>
              <a:cxnLst/>
              <a:rect l="l" t="t" r="r" b="b"/>
              <a:pathLst>
                <a:path w="5515" h="4177" extrusionOk="0">
                  <a:moveTo>
                    <a:pt x="2757" y="1"/>
                  </a:moveTo>
                  <a:cubicBezTo>
                    <a:pt x="2213" y="1"/>
                    <a:pt x="1670" y="222"/>
                    <a:pt x="1279" y="663"/>
                  </a:cubicBezTo>
                  <a:cubicBezTo>
                    <a:pt x="0" y="1982"/>
                    <a:pt x="929" y="4176"/>
                    <a:pt x="2760" y="4176"/>
                  </a:cubicBezTo>
                  <a:cubicBezTo>
                    <a:pt x="2768" y="4176"/>
                    <a:pt x="2776" y="4176"/>
                    <a:pt x="2784" y="4176"/>
                  </a:cubicBezTo>
                  <a:cubicBezTo>
                    <a:pt x="4631" y="4136"/>
                    <a:pt x="5514" y="1888"/>
                    <a:pt x="4190" y="603"/>
                  </a:cubicBezTo>
                  <a:cubicBezTo>
                    <a:pt x="3798" y="202"/>
                    <a:pt x="3277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471;p37"/>
            <p:cNvSpPr/>
            <p:nvPr/>
          </p:nvSpPr>
          <p:spPr>
            <a:xfrm>
              <a:off x="227900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4" y="545"/>
                  </a:cubicBezTo>
                  <a:cubicBezTo>
                    <a:pt x="12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472;p37"/>
            <p:cNvSpPr/>
            <p:nvPr/>
          </p:nvSpPr>
          <p:spPr>
            <a:xfrm>
              <a:off x="2280525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473;p37"/>
            <p:cNvSpPr/>
            <p:nvPr/>
          </p:nvSpPr>
          <p:spPr>
            <a:xfrm>
              <a:off x="2651500" y="3158975"/>
              <a:ext cx="109750" cy="103575"/>
            </a:xfrm>
            <a:custGeom>
              <a:avLst/>
              <a:gdLst/>
              <a:ahLst/>
              <a:cxnLst/>
              <a:rect l="l" t="t" r="r" b="b"/>
              <a:pathLst>
                <a:path w="4390" h="4143" extrusionOk="0">
                  <a:moveTo>
                    <a:pt x="2096" y="1"/>
                  </a:moveTo>
                  <a:cubicBezTo>
                    <a:pt x="1043" y="1"/>
                    <a:pt x="28" y="821"/>
                    <a:pt x="14" y="2052"/>
                  </a:cubicBezTo>
                  <a:cubicBezTo>
                    <a:pt x="1" y="3305"/>
                    <a:pt x="1023" y="4143"/>
                    <a:pt x="2090" y="4143"/>
                  </a:cubicBezTo>
                  <a:cubicBezTo>
                    <a:pt x="2594" y="4143"/>
                    <a:pt x="3108" y="3956"/>
                    <a:pt x="3527" y="3537"/>
                  </a:cubicBezTo>
                  <a:cubicBezTo>
                    <a:pt x="4390" y="2754"/>
                    <a:pt x="4390" y="1409"/>
                    <a:pt x="3547" y="626"/>
                  </a:cubicBezTo>
                  <a:cubicBezTo>
                    <a:pt x="3127" y="194"/>
                    <a:pt x="2607" y="1"/>
                    <a:pt x="2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474;p37"/>
            <p:cNvSpPr/>
            <p:nvPr/>
          </p:nvSpPr>
          <p:spPr>
            <a:xfrm>
              <a:off x="2280525" y="3888925"/>
              <a:ext cx="109750" cy="103625"/>
            </a:xfrm>
            <a:custGeom>
              <a:avLst/>
              <a:gdLst/>
              <a:ahLst/>
              <a:cxnLst/>
              <a:rect l="l" t="t" r="r" b="b"/>
              <a:pathLst>
                <a:path w="4390" h="4145" extrusionOk="0">
                  <a:moveTo>
                    <a:pt x="2297" y="1"/>
                  </a:moveTo>
                  <a:cubicBezTo>
                    <a:pt x="1796" y="1"/>
                    <a:pt x="1285" y="184"/>
                    <a:pt x="863" y="593"/>
                  </a:cubicBezTo>
                  <a:cubicBezTo>
                    <a:pt x="20" y="1376"/>
                    <a:pt x="0" y="2720"/>
                    <a:pt x="843" y="3523"/>
                  </a:cubicBezTo>
                  <a:cubicBezTo>
                    <a:pt x="1265" y="3952"/>
                    <a:pt x="1788" y="4144"/>
                    <a:pt x="2302" y="4144"/>
                  </a:cubicBezTo>
                  <a:cubicBezTo>
                    <a:pt x="3353" y="4144"/>
                    <a:pt x="4362" y="3338"/>
                    <a:pt x="4376" y="2098"/>
                  </a:cubicBezTo>
                  <a:cubicBezTo>
                    <a:pt x="4389" y="840"/>
                    <a:pt x="3368" y="1"/>
                    <a:pt x="2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475;p37"/>
            <p:cNvSpPr/>
            <p:nvPr/>
          </p:nvSpPr>
          <p:spPr>
            <a:xfrm>
              <a:off x="263482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5" y="3940"/>
                    <a:pt x="2188" y="4177"/>
                    <a:pt x="2751" y="4177"/>
                  </a:cubicBezTo>
                  <a:cubicBezTo>
                    <a:pt x="3257" y="4177"/>
                    <a:pt x="3764" y="3985"/>
                    <a:pt x="4154" y="3595"/>
                  </a:cubicBezTo>
                  <a:cubicBezTo>
                    <a:pt x="5519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476;p37"/>
            <p:cNvSpPr/>
            <p:nvPr/>
          </p:nvSpPr>
          <p:spPr>
            <a:xfrm>
              <a:off x="2999075" y="3159075"/>
              <a:ext cx="138525" cy="104650"/>
            </a:xfrm>
            <a:custGeom>
              <a:avLst/>
              <a:gdLst/>
              <a:ahLst/>
              <a:cxnLst/>
              <a:rect l="l" t="t" r="r" b="b"/>
              <a:pathLst>
                <a:path w="5541" h="4186" extrusionOk="0">
                  <a:moveTo>
                    <a:pt x="2771" y="0"/>
                  </a:moveTo>
                  <a:cubicBezTo>
                    <a:pt x="924" y="0"/>
                    <a:pt x="1" y="2228"/>
                    <a:pt x="1306" y="3553"/>
                  </a:cubicBezTo>
                  <a:cubicBezTo>
                    <a:pt x="1707" y="3974"/>
                    <a:pt x="2244" y="4185"/>
                    <a:pt x="2778" y="4185"/>
                  </a:cubicBezTo>
                  <a:cubicBezTo>
                    <a:pt x="3313" y="4185"/>
                    <a:pt x="3845" y="3974"/>
                    <a:pt x="4236" y="3553"/>
                  </a:cubicBezTo>
                  <a:cubicBezTo>
                    <a:pt x="5541" y="222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477;p37"/>
            <p:cNvSpPr/>
            <p:nvPr/>
          </p:nvSpPr>
          <p:spPr>
            <a:xfrm>
              <a:off x="2269475" y="4253375"/>
              <a:ext cx="137950" cy="104050"/>
            </a:xfrm>
            <a:custGeom>
              <a:avLst/>
              <a:gdLst/>
              <a:ahLst/>
              <a:cxnLst/>
              <a:rect l="l" t="t" r="r" b="b"/>
              <a:pathLst>
                <a:path w="5518" h="4162" extrusionOk="0">
                  <a:moveTo>
                    <a:pt x="2754" y="1"/>
                  </a:moveTo>
                  <a:cubicBezTo>
                    <a:pt x="2250" y="1"/>
                    <a:pt x="1744" y="187"/>
                    <a:pt x="1345" y="567"/>
                  </a:cubicBezTo>
                  <a:cubicBezTo>
                    <a:pt x="0" y="1811"/>
                    <a:pt x="823" y="4100"/>
                    <a:pt x="2670" y="4160"/>
                  </a:cubicBezTo>
                  <a:cubicBezTo>
                    <a:pt x="2703" y="4161"/>
                    <a:pt x="2736" y="4162"/>
                    <a:pt x="2768" y="4162"/>
                  </a:cubicBezTo>
                  <a:cubicBezTo>
                    <a:pt x="4553" y="4162"/>
                    <a:pt x="5518" y="2028"/>
                    <a:pt x="4276" y="687"/>
                  </a:cubicBezTo>
                  <a:cubicBezTo>
                    <a:pt x="3874" y="232"/>
                    <a:pt x="3316" y="1"/>
                    <a:pt x="27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478;p37"/>
            <p:cNvSpPr/>
            <p:nvPr/>
          </p:nvSpPr>
          <p:spPr>
            <a:xfrm>
              <a:off x="2651500" y="3889000"/>
              <a:ext cx="110250" cy="103725"/>
            </a:xfrm>
            <a:custGeom>
              <a:avLst/>
              <a:gdLst/>
              <a:ahLst/>
              <a:cxnLst/>
              <a:rect l="l" t="t" r="r" b="b"/>
              <a:pathLst>
                <a:path w="4410" h="4149" extrusionOk="0">
                  <a:moveTo>
                    <a:pt x="2103" y="0"/>
                  </a:moveTo>
                  <a:cubicBezTo>
                    <a:pt x="1046" y="0"/>
                    <a:pt x="28" y="815"/>
                    <a:pt x="14" y="2055"/>
                  </a:cubicBezTo>
                  <a:cubicBezTo>
                    <a:pt x="0" y="3303"/>
                    <a:pt x="1027" y="4148"/>
                    <a:pt x="2102" y="4148"/>
                  </a:cubicBezTo>
                  <a:cubicBezTo>
                    <a:pt x="2599" y="4148"/>
                    <a:pt x="3107" y="3967"/>
                    <a:pt x="3527" y="3560"/>
                  </a:cubicBezTo>
                  <a:cubicBezTo>
                    <a:pt x="4390" y="2778"/>
                    <a:pt x="4410" y="1433"/>
                    <a:pt x="3567" y="630"/>
                  </a:cubicBezTo>
                  <a:cubicBezTo>
                    <a:pt x="3145" y="195"/>
                    <a:pt x="2619" y="0"/>
                    <a:pt x="2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479;p37"/>
            <p:cNvSpPr/>
            <p:nvPr/>
          </p:nvSpPr>
          <p:spPr>
            <a:xfrm>
              <a:off x="2999575" y="5350025"/>
              <a:ext cx="138025" cy="104275"/>
            </a:xfrm>
            <a:custGeom>
              <a:avLst/>
              <a:gdLst/>
              <a:ahLst/>
              <a:cxnLst/>
              <a:rect l="l" t="t" r="r" b="b"/>
              <a:pathLst>
                <a:path w="5521" h="4171" extrusionOk="0">
                  <a:moveTo>
                    <a:pt x="2761" y="1"/>
                  </a:moveTo>
                  <a:cubicBezTo>
                    <a:pt x="2229" y="1"/>
                    <a:pt x="1697" y="207"/>
                    <a:pt x="1306" y="618"/>
                  </a:cubicBezTo>
                  <a:cubicBezTo>
                    <a:pt x="1" y="1923"/>
                    <a:pt x="904" y="4171"/>
                    <a:pt x="2751" y="4171"/>
                  </a:cubicBezTo>
                  <a:cubicBezTo>
                    <a:pt x="4597" y="4171"/>
                    <a:pt x="5521" y="1923"/>
                    <a:pt x="4216" y="618"/>
                  </a:cubicBezTo>
                  <a:cubicBezTo>
                    <a:pt x="3825" y="207"/>
                    <a:pt x="3293" y="1"/>
                    <a:pt x="2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480;p37"/>
            <p:cNvSpPr/>
            <p:nvPr/>
          </p:nvSpPr>
          <p:spPr>
            <a:xfrm>
              <a:off x="3364400" y="498510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67"/>
                    <a:pt x="863" y="4115"/>
                    <a:pt x="2710" y="4176"/>
                  </a:cubicBezTo>
                  <a:cubicBezTo>
                    <a:pt x="2727" y="4176"/>
                    <a:pt x="2743" y="4176"/>
                    <a:pt x="2759" y="4176"/>
                  </a:cubicBezTo>
                  <a:cubicBezTo>
                    <a:pt x="4574" y="4176"/>
                    <a:pt x="5529" y="199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481;p37"/>
            <p:cNvSpPr/>
            <p:nvPr/>
          </p:nvSpPr>
          <p:spPr>
            <a:xfrm>
              <a:off x="3364400" y="5349925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70" y="4175"/>
                  </a:cubicBezTo>
                  <a:cubicBezTo>
                    <a:pt x="2703" y="4176"/>
                    <a:pt x="2736" y="4177"/>
                    <a:pt x="2768" y="4177"/>
                  </a:cubicBezTo>
                  <a:cubicBezTo>
                    <a:pt x="4552" y="4177"/>
                    <a:pt x="5518" y="204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482;p37"/>
            <p:cNvSpPr/>
            <p:nvPr/>
          </p:nvSpPr>
          <p:spPr>
            <a:xfrm>
              <a:off x="3729475" y="4985600"/>
              <a:ext cx="138250" cy="104350"/>
            </a:xfrm>
            <a:custGeom>
              <a:avLst/>
              <a:gdLst/>
              <a:ahLst/>
              <a:cxnLst/>
              <a:rect l="l" t="t" r="r" b="b"/>
              <a:pathLst>
                <a:path w="5530" h="4174" extrusionOk="0">
                  <a:moveTo>
                    <a:pt x="2750" y="0"/>
                  </a:moveTo>
                  <a:cubicBezTo>
                    <a:pt x="936" y="0"/>
                    <a:pt x="1" y="2200"/>
                    <a:pt x="1274" y="3513"/>
                  </a:cubicBezTo>
                  <a:cubicBezTo>
                    <a:pt x="1672" y="3952"/>
                    <a:pt x="2216" y="4173"/>
                    <a:pt x="2760" y="4173"/>
                  </a:cubicBezTo>
                  <a:cubicBezTo>
                    <a:pt x="3285" y="4173"/>
                    <a:pt x="3810" y="3967"/>
                    <a:pt x="4205" y="3553"/>
                  </a:cubicBezTo>
                  <a:cubicBezTo>
                    <a:pt x="5529" y="2269"/>
                    <a:pt x="4646" y="21"/>
                    <a:pt x="2799" y="1"/>
                  </a:cubicBezTo>
                  <a:cubicBezTo>
                    <a:pt x="2783" y="0"/>
                    <a:pt x="2767" y="0"/>
                    <a:pt x="2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483;p37"/>
            <p:cNvSpPr/>
            <p:nvPr/>
          </p:nvSpPr>
          <p:spPr>
            <a:xfrm>
              <a:off x="3729850" y="5349975"/>
              <a:ext cx="137875" cy="104325"/>
            </a:xfrm>
            <a:custGeom>
              <a:avLst/>
              <a:gdLst/>
              <a:ahLst/>
              <a:cxnLst/>
              <a:rect l="l" t="t" r="r" b="b"/>
              <a:pathLst>
                <a:path w="5515" h="4173" extrusionOk="0">
                  <a:moveTo>
                    <a:pt x="2747" y="0"/>
                  </a:moveTo>
                  <a:cubicBezTo>
                    <a:pt x="2206" y="0"/>
                    <a:pt x="1667" y="221"/>
                    <a:pt x="1279" y="660"/>
                  </a:cubicBezTo>
                  <a:cubicBezTo>
                    <a:pt x="0" y="1979"/>
                    <a:pt x="929" y="4173"/>
                    <a:pt x="2760" y="4173"/>
                  </a:cubicBezTo>
                  <a:cubicBezTo>
                    <a:pt x="2768" y="4173"/>
                    <a:pt x="2776" y="4173"/>
                    <a:pt x="2784" y="4173"/>
                  </a:cubicBezTo>
                  <a:cubicBezTo>
                    <a:pt x="4631" y="4133"/>
                    <a:pt x="5514" y="1905"/>
                    <a:pt x="4190" y="620"/>
                  </a:cubicBezTo>
                  <a:cubicBezTo>
                    <a:pt x="3795" y="206"/>
                    <a:pt x="3270" y="0"/>
                    <a:pt x="2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84;p37"/>
            <p:cNvSpPr/>
            <p:nvPr/>
          </p:nvSpPr>
          <p:spPr>
            <a:xfrm>
              <a:off x="2269475" y="4985175"/>
              <a:ext cx="137700" cy="104450"/>
            </a:xfrm>
            <a:custGeom>
              <a:avLst/>
              <a:gdLst/>
              <a:ahLst/>
              <a:cxnLst/>
              <a:rect l="l" t="t" r="r" b="b"/>
              <a:pathLst>
                <a:path w="5508" h="4178" extrusionOk="0">
                  <a:moveTo>
                    <a:pt x="2742" y="0"/>
                  </a:moveTo>
                  <a:cubicBezTo>
                    <a:pt x="2270" y="0"/>
                    <a:pt x="1798" y="173"/>
                    <a:pt x="1405" y="519"/>
                  </a:cubicBezTo>
                  <a:cubicBezTo>
                    <a:pt x="0" y="1724"/>
                    <a:pt x="763" y="4032"/>
                    <a:pt x="2610" y="4173"/>
                  </a:cubicBezTo>
                  <a:cubicBezTo>
                    <a:pt x="2659" y="4176"/>
                    <a:pt x="2708" y="4177"/>
                    <a:pt x="2757" y="4177"/>
                  </a:cubicBezTo>
                  <a:cubicBezTo>
                    <a:pt x="4513" y="4177"/>
                    <a:pt x="5507" y="2088"/>
                    <a:pt x="4316" y="740"/>
                  </a:cubicBezTo>
                  <a:cubicBezTo>
                    <a:pt x="3878" y="248"/>
                    <a:pt x="3309" y="0"/>
                    <a:pt x="2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85;p37"/>
            <p:cNvSpPr/>
            <p:nvPr/>
          </p:nvSpPr>
          <p:spPr>
            <a:xfrm>
              <a:off x="263427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07"/>
                    <a:pt x="904" y="4155"/>
                    <a:pt x="2751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6" y="4176"/>
                    <a:pt x="5535" y="196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86;p37"/>
            <p:cNvSpPr/>
            <p:nvPr/>
          </p:nvSpPr>
          <p:spPr>
            <a:xfrm>
              <a:off x="2675425" y="5350150"/>
              <a:ext cx="79300" cy="42425"/>
            </a:xfrm>
            <a:custGeom>
              <a:avLst/>
              <a:gdLst/>
              <a:ahLst/>
              <a:cxnLst/>
              <a:rect l="l" t="t" r="r" b="b"/>
              <a:pathLst>
                <a:path w="3172" h="1697" extrusionOk="0">
                  <a:moveTo>
                    <a:pt x="1128" y="1"/>
                  </a:moveTo>
                  <a:cubicBezTo>
                    <a:pt x="738" y="1"/>
                    <a:pt x="344" y="115"/>
                    <a:pt x="1" y="352"/>
                  </a:cubicBezTo>
                  <a:cubicBezTo>
                    <a:pt x="1044" y="814"/>
                    <a:pt x="2108" y="1275"/>
                    <a:pt x="3172" y="1697"/>
                  </a:cubicBezTo>
                  <a:cubicBezTo>
                    <a:pt x="3092" y="1316"/>
                    <a:pt x="2911" y="974"/>
                    <a:pt x="2650" y="693"/>
                  </a:cubicBezTo>
                  <a:cubicBezTo>
                    <a:pt x="2258" y="242"/>
                    <a:pt x="1696" y="1"/>
                    <a:pt x="1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487;p37"/>
            <p:cNvSpPr/>
            <p:nvPr/>
          </p:nvSpPr>
          <p:spPr>
            <a:xfrm>
              <a:off x="2999075" y="4985100"/>
              <a:ext cx="138525" cy="104400"/>
            </a:xfrm>
            <a:custGeom>
              <a:avLst/>
              <a:gdLst/>
              <a:ahLst/>
              <a:cxnLst/>
              <a:rect l="l" t="t" r="r" b="b"/>
              <a:pathLst>
                <a:path w="5541" h="4176" extrusionOk="0">
                  <a:moveTo>
                    <a:pt x="2762" y="1"/>
                  </a:moveTo>
                  <a:cubicBezTo>
                    <a:pt x="2236" y="1"/>
                    <a:pt x="1712" y="206"/>
                    <a:pt x="1326" y="623"/>
                  </a:cubicBezTo>
                  <a:cubicBezTo>
                    <a:pt x="1" y="1928"/>
                    <a:pt x="924" y="4155"/>
                    <a:pt x="2771" y="4176"/>
                  </a:cubicBezTo>
                  <a:cubicBezTo>
                    <a:pt x="4617" y="4176"/>
                    <a:pt x="5541" y="1948"/>
                    <a:pt x="4236" y="643"/>
                  </a:cubicBezTo>
                  <a:cubicBezTo>
                    <a:pt x="3840" y="216"/>
                    <a:pt x="3300" y="1"/>
                    <a:pt x="27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88;p37"/>
            <p:cNvSpPr/>
            <p:nvPr/>
          </p:nvSpPr>
          <p:spPr>
            <a:xfrm>
              <a:off x="4827625" y="3523875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51" y="0"/>
                  </a:moveTo>
                  <a:cubicBezTo>
                    <a:pt x="924" y="0"/>
                    <a:pt x="1" y="2228"/>
                    <a:pt x="1285" y="3533"/>
                  </a:cubicBezTo>
                  <a:cubicBezTo>
                    <a:pt x="1687" y="3955"/>
                    <a:pt x="2224" y="4165"/>
                    <a:pt x="2758" y="4165"/>
                  </a:cubicBezTo>
                  <a:cubicBezTo>
                    <a:pt x="3292" y="4165"/>
                    <a:pt x="3824" y="3955"/>
                    <a:pt x="4216" y="3533"/>
                  </a:cubicBezTo>
                  <a:cubicBezTo>
                    <a:pt x="5520" y="2228"/>
                    <a:pt x="4597" y="0"/>
                    <a:pt x="2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489;p37"/>
            <p:cNvSpPr/>
            <p:nvPr/>
          </p:nvSpPr>
          <p:spPr>
            <a:xfrm>
              <a:off x="5192850" y="3159025"/>
              <a:ext cx="138100" cy="104200"/>
            </a:xfrm>
            <a:custGeom>
              <a:avLst/>
              <a:gdLst/>
              <a:ahLst/>
              <a:cxnLst/>
              <a:rect l="l" t="t" r="r" b="b"/>
              <a:pathLst>
                <a:path w="5524" h="4168" extrusionOk="0">
                  <a:moveTo>
                    <a:pt x="2721" y="1"/>
                  </a:moveTo>
                  <a:cubicBezTo>
                    <a:pt x="941" y="1"/>
                    <a:pt x="1" y="2168"/>
                    <a:pt x="1248" y="3495"/>
                  </a:cubicBezTo>
                  <a:cubicBezTo>
                    <a:pt x="1654" y="3942"/>
                    <a:pt x="2210" y="4168"/>
                    <a:pt x="2763" y="4168"/>
                  </a:cubicBezTo>
                  <a:cubicBezTo>
                    <a:pt x="3279" y="4168"/>
                    <a:pt x="3792" y="3972"/>
                    <a:pt x="4179" y="3575"/>
                  </a:cubicBezTo>
                  <a:cubicBezTo>
                    <a:pt x="5524" y="2290"/>
                    <a:pt x="4641" y="42"/>
                    <a:pt x="2794" y="2"/>
                  </a:cubicBezTo>
                  <a:cubicBezTo>
                    <a:pt x="2770" y="1"/>
                    <a:pt x="2745" y="1"/>
                    <a:pt x="27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490;p37"/>
            <p:cNvSpPr/>
            <p:nvPr/>
          </p:nvSpPr>
          <p:spPr>
            <a:xfrm>
              <a:off x="4097025" y="4618300"/>
              <a:ext cx="139000" cy="104400"/>
            </a:xfrm>
            <a:custGeom>
              <a:avLst/>
              <a:gdLst/>
              <a:ahLst/>
              <a:cxnLst/>
              <a:rect l="l" t="t" r="r" b="b"/>
              <a:pathLst>
                <a:path w="5560" h="4176" extrusionOk="0">
                  <a:moveTo>
                    <a:pt x="2771" y="0"/>
                  </a:moveTo>
                  <a:cubicBezTo>
                    <a:pt x="2246" y="0"/>
                    <a:pt x="1721" y="206"/>
                    <a:pt x="1325" y="622"/>
                  </a:cubicBezTo>
                  <a:cubicBezTo>
                    <a:pt x="0" y="1927"/>
                    <a:pt x="923" y="4155"/>
                    <a:pt x="2770" y="4175"/>
                  </a:cubicBezTo>
                  <a:cubicBezTo>
                    <a:pt x="4617" y="4175"/>
                    <a:pt x="5560" y="1947"/>
                    <a:pt x="4255" y="642"/>
                  </a:cubicBezTo>
                  <a:cubicBezTo>
                    <a:pt x="3849" y="216"/>
                    <a:pt x="3309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491;p37"/>
            <p:cNvSpPr/>
            <p:nvPr/>
          </p:nvSpPr>
          <p:spPr>
            <a:xfrm>
              <a:off x="4462325" y="4253475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60" y="1"/>
                  </a:moveTo>
                  <a:cubicBezTo>
                    <a:pt x="2238" y="1"/>
                    <a:pt x="1717" y="201"/>
                    <a:pt x="1325" y="603"/>
                  </a:cubicBezTo>
                  <a:cubicBezTo>
                    <a:pt x="0" y="1888"/>
                    <a:pt x="884" y="4136"/>
                    <a:pt x="2730" y="4176"/>
                  </a:cubicBezTo>
                  <a:cubicBezTo>
                    <a:pt x="2739" y="4176"/>
                    <a:pt x="2747" y="4176"/>
                    <a:pt x="2755" y="4176"/>
                  </a:cubicBezTo>
                  <a:cubicBezTo>
                    <a:pt x="4585" y="4176"/>
                    <a:pt x="5534" y="1982"/>
                    <a:pt x="4256" y="663"/>
                  </a:cubicBezTo>
                  <a:cubicBezTo>
                    <a:pt x="3855" y="221"/>
                    <a:pt x="3307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92;p37"/>
            <p:cNvSpPr/>
            <p:nvPr/>
          </p:nvSpPr>
          <p:spPr>
            <a:xfrm>
              <a:off x="4844500" y="3888925"/>
              <a:ext cx="110100" cy="103625"/>
            </a:xfrm>
            <a:custGeom>
              <a:avLst/>
              <a:gdLst/>
              <a:ahLst/>
              <a:cxnLst/>
              <a:rect l="l" t="t" r="r" b="b"/>
              <a:pathLst>
                <a:path w="4404" h="4145" extrusionOk="0">
                  <a:moveTo>
                    <a:pt x="2103" y="1"/>
                  </a:moveTo>
                  <a:cubicBezTo>
                    <a:pt x="1027" y="1"/>
                    <a:pt x="1" y="840"/>
                    <a:pt x="28" y="2098"/>
                  </a:cubicBezTo>
                  <a:cubicBezTo>
                    <a:pt x="42" y="3338"/>
                    <a:pt x="1051" y="4144"/>
                    <a:pt x="2102" y="4144"/>
                  </a:cubicBezTo>
                  <a:cubicBezTo>
                    <a:pt x="2616" y="4144"/>
                    <a:pt x="3139" y="3952"/>
                    <a:pt x="3561" y="3523"/>
                  </a:cubicBezTo>
                  <a:cubicBezTo>
                    <a:pt x="4404" y="2720"/>
                    <a:pt x="4384" y="1376"/>
                    <a:pt x="3541" y="593"/>
                  </a:cubicBezTo>
                  <a:cubicBezTo>
                    <a:pt x="3119" y="184"/>
                    <a:pt x="2606" y="1"/>
                    <a:pt x="2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93;p37"/>
            <p:cNvSpPr/>
            <p:nvPr/>
          </p:nvSpPr>
          <p:spPr>
            <a:xfrm>
              <a:off x="5203975" y="3523825"/>
              <a:ext cx="114950" cy="103675"/>
            </a:xfrm>
            <a:custGeom>
              <a:avLst/>
              <a:gdLst/>
              <a:ahLst/>
              <a:cxnLst/>
              <a:rect l="l" t="t" r="r" b="b"/>
              <a:pathLst>
                <a:path w="4598" h="4147" extrusionOk="0">
                  <a:moveTo>
                    <a:pt x="2312" y="1"/>
                  </a:moveTo>
                  <a:cubicBezTo>
                    <a:pt x="1809" y="1"/>
                    <a:pt x="1304" y="182"/>
                    <a:pt x="904" y="544"/>
                  </a:cubicBezTo>
                  <a:cubicBezTo>
                    <a:pt x="61" y="1327"/>
                    <a:pt x="1" y="2632"/>
                    <a:pt x="783" y="3475"/>
                  </a:cubicBezTo>
                  <a:cubicBezTo>
                    <a:pt x="1197" y="3920"/>
                    <a:pt x="1755" y="4147"/>
                    <a:pt x="2314" y="4147"/>
                  </a:cubicBezTo>
                  <a:cubicBezTo>
                    <a:pt x="2815" y="4147"/>
                    <a:pt x="3316" y="3965"/>
                    <a:pt x="3714" y="3595"/>
                  </a:cubicBezTo>
                  <a:cubicBezTo>
                    <a:pt x="4557" y="2833"/>
                    <a:pt x="4597" y="1508"/>
                    <a:pt x="3834" y="665"/>
                  </a:cubicBezTo>
                  <a:cubicBezTo>
                    <a:pt x="3423" y="222"/>
                    <a:pt x="2869" y="1"/>
                    <a:pt x="2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94;p37"/>
            <p:cNvSpPr/>
            <p:nvPr/>
          </p:nvSpPr>
          <p:spPr>
            <a:xfrm>
              <a:off x="5557525" y="3158550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50" y="1"/>
                  </a:moveTo>
                  <a:cubicBezTo>
                    <a:pt x="936" y="1"/>
                    <a:pt x="1" y="2201"/>
                    <a:pt x="1274" y="3514"/>
                  </a:cubicBezTo>
                  <a:cubicBezTo>
                    <a:pt x="1674" y="3955"/>
                    <a:pt x="2222" y="4176"/>
                    <a:pt x="2770" y="4176"/>
                  </a:cubicBezTo>
                  <a:cubicBezTo>
                    <a:pt x="3291" y="4176"/>
                    <a:pt x="3812" y="3976"/>
                    <a:pt x="4204" y="3574"/>
                  </a:cubicBezTo>
                  <a:cubicBezTo>
                    <a:pt x="5529" y="2289"/>
                    <a:pt x="4646" y="41"/>
                    <a:pt x="2799" y="1"/>
                  </a:cubicBezTo>
                  <a:cubicBezTo>
                    <a:pt x="2783" y="1"/>
                    <a:pt x="2766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95;p37"/>
            <p:cNvSpPr/>
            <p:nvPr/>
          </p:nvSpPr>
          <p:spPr>
            <a:xfrm>
              <a:off x="4462325" y="4618550"/>
              <a:ext cx="138025" cy="104150"/>
            </a:xfrm>
            <a:custGeom>
              <a:avLst/>
              <a:gdLst/>
              <a:ahLst/>
              <a:cxnLst/>
              <a:rect l="l" t="t" r="r" b="b"/>
              <a:pathLst>
                <a:path w="5521" h="4166" extrusionOk="0">
                  <a:moveTo>
                    <a:pt x="2760" y="0"/>
                  </a:moveTo>
                  <a:cubicBezTo>
                    <a:pt x="2228" y="0"/>
                    <a:pt x="1696" y="211"/>
                    <a:pt x="1305" y="632"/>
                  </a:cubicBezTo>
                  <a:cubicBezTo>
                    <a:pt x="0" y="1937"/>
                    <a:pt x="924" y="4165"/>
                    <a:pt x="2770" y="4165"/>
                  </a:cubicBezTo>
                  <a:cubicBezTo>
                    <a:pt x="4617" y="4165"/>
                    <a:pt x="5520" y="1937"/>
                    <a:pt x="4215" y="632"/>
                  </a:cubicBezTo>
                  <a:cubicBezTo>
                    <a:pt x="3824" y="211"/>
                    <a:pt x="3292" y="0"/>
                    <a:pt x="2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96;p37"/>
            <p:cNvSpPr/>
            <p:nvPr/>
          </p:nvSpPr>
          <p:spPr>
            <a:xfrm>
              <a:off x="4827625" y="4253175"/>
              <a:ext cx="137575" cy="104375"/>
            </a:xfrm>
            <a:custGeom>
              <a:avLst/>
              <a:gdLst/>
              <a:ahLst/>
              <a:cxnLst/>
              <a:rect l="l" t="t" r="r" b="b"/>
              <a:pathLst>
                <a:path w="5503" h="4175" extrusionOk="0">
                  <a:moveTo>
                    <a:pt x="2746" y="0"/>
                  </a:moveTo>
                  <a:cubicBezTo>
                    <a:pt x="2272" y="0"/>
                    <a:pt x="1799" y="178"/>
                    <a:pt x="1406" y="535"/>
                  </a:cubicBezTo>
                  <a:cubicBezTo>
                    <a:pt x="1" y="1739"/>
                    <a:pt x="763" y="4047"/>
                    <a:pt x="2610" y="4168"/>
                  </a:cubicBezTo>
                  <a:cubicBezTo>
                    <a:pt x="2667" y="4172"/>
                    <a:pt x="2724" y="4174"/>
                    <a:pt x="2780" y="4174"/>
                  </a:cubicBezTo>
                  <a:cubicBezTo>
                    <a:pt x="4522" y="4174"/>
                    <a:pt x="5502" y="2097"/>
                    <a:pt x="4316" y="756"/>
                  </a:cubicBezTo>
                  <a:cubicBezTo>
                    <a:pt x="3879" y="253"/>
                    <a:pt x="3312" y="0"/>
                    <a:pt x="2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97;p37"/>
            <p:cNvSpPr/>
            <p:nvPr/>
          </p:nvSpPr>
          <p:spPr>
            <a:xfrm>
              <a:off x="5192425" y="3888200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9" y="0"/>
                  </a:moveTo>
                  <a:cubicBezTo>
                    <a:pt x="2262" y="0"/>
                    <a:pt x="1756" y="192"/>
                    <a:pt x="1366" y="582"/>
                  </a:cubicBezTo>
                  <a:cubicBezTo>
                    <a:pt x="1" y="1826"/>
                    <a:pt x="824" y="4094"/>
                    <a:pt x="2670" y="4175"/>
                  </a:cubicBezTo>
                  <a:cubicBezTo>
                    <a:pt x="2704" y="4176"/>
                    <a:pt x="2736" y="4177"/>
                    <a:pt x="2769" y="4177"/>
                  </a:cubicBezTo>
                  <a:cubicBezTo>
                    <a:pt x="4553" y="4177"/>
                    <a:pt x="5518" y="2043"/>
                    <a:pt x="4296" y="702"/>
                  </a:cubicBezTo>
                  <a:cubicBezTo>
                    <a:pt x="3895" y="237"/>
                    <a:pt x="3332" y="0"/>
                    <a:pt x="2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498;p37"/>
            <p:cNvSpPr/>
            <p:nvPr/>
          </p:nvSpPr>
          <p:spPr>
            <a:xfrm>
              <a:off x="5557525" y="3523300"/>
              <a:ext cx="138225" cy="103975"/>
            </a:xfrm>
            <a:custGeom>
              <a:avLst/>
              <a:gdLst/>
              <a:ahLst/>
              <a:cxnLst/>
              <a:rect l="l" t="t" r="r" b="b"/>
              <a:pathLst>
                <a:path w="5529" h="4159" extrusionOk="0">
                  <a:moveTo>
                    <a:pt x="2760" y="1"/>
                  </a:moveTo>
                  <a:cubicBezTo>
                    <a:pt x="2216" y="1"/>
                    <a:pt x="1672" y="217"/>
                    <a:pt x="1274" y="646"/>
                  </a:cubicBezTo>
                  <a:cubicBezTo>
                    <a:pt x="1" y="1959"/>
                    <a:pt x="936" y="4159"/>
                    <a:pt x="2750" y="4159"/>
                  </a:cubicBezTo>
                  <a:cubicBezTo>
                    <a:pt x="2766" y="4159"/>
                    <a:pt x="2783" y="4159"/>
                    <a:pt x="2799" y="4158"/>
                  </a:cubicBezTo>
                  <a:cubicBezTo>
                    <a:pt x="4646" y="4138"/>
                    <a:pt x="5529" y="1890"/>
                    <a:pt x="4204" y="605"/>
                  </a:cubicBezTo>
                  <a:cubicBezTo>
                    <a:pt x="3810" y="201"/>
                    <a:pt x="3285" y="1"/>
                    <a:pt x="2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499;p37"/>
            <p:cNvSpPr/>
            <p:nvPr/>
          </p:nvSpPr>
          <p:spPr>
            <a:xfrm>
              <a:off x="4827125" y="4618050"/>
              <a:ext cx="139025" cy="104125"/>
            </a:xfrm>
            <a:custGeom>
              <a:avLst/>
              <a:gdLst/>
              <a:ahLst/>
              <a:cxnLst/>
              <a:rect l="l" t="t" r="r" b="b"/>
              <a:pathLst>
                <a:path w="5561" h="4165" extrusionOk="0">
                  <a:moveTo>
                    <a:pt x="2781" y="0"/>
                  </a:moveTo>
                  <a:cubicBezTo>
                    <a:pt x="2249" y="0"/>
                    <a:pt x="1717" y="211"/>
                    <a:pt x="1325" y="632"/>
                  </a:cubicBezTo>
                  <a:cubicBezTo>
                    <a:pt x="1" y="1937"/>
                    <a:pt x="924" y="4165"/>
                    <a:pt x="2791" y="4165"/>
                  </a:cubicBezTo>
                  <a:cubicBezTo>
                    <a:pt x="4637" y="4165"/>
                    <a:pt x="5561" y="1937"/>
                    <a:pt x="4236" y="632"/>
                  </a:cubicBezTo>
                  <a:cubicBezTo>
                    <a:pt x="3844" y="211"/>
                    <a:pt x="3312" y="0"/>
                    <a:pt x="2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00;p37"/>
            <p:cNvSpPr/>
            <p:nvPr/>
          </p:nvSpPr>
          <p:spPr>
            <a:xfrm>
              <a:off x="5192575" y="4253475"/>
              <a:ext cx="137875" cy="104400"/>
            </a:xfrm>
            <a:custGeom>
              <a:avLst/>
              <a:gdLst/>
              <a:ahLst/>
              <a:cxnLst/>
              <a:rect l="l" t="t" r="r" b="b"/>
              <a:pathLst>
                <a:path w="5515" h="4176" extrusionOk="0">
                  <a:moveTo>
                    <a:pt x="2758" y="1"/>
                  </a:moveTo>
                  <a:cubicBezTo>
                    <a:pt x="2213" y="1"/>
                    <a:pt x="1670" y="221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8" y="4176"/>
                    <a:pt x="2797" y="4176"/>
                    <a:pt x="2805" y="4176"/>
                  </a:cubicBezTo>
                  <a:cubicBezTo>
                    <a:pt x="4652" y="4136"/>
                    <a:pt x="5515" y="1888"/>
                    <a:pt x="4190" y="603"/>
                  </a:cubicBezTo>
                  <a:cubicBezTo>
                    <a:pt x="3798" y="201"/>
                    <a:pt x="3277" y="1"/>
                    <a:pt x="2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01;p37"/>
            <p:cNvSpPr/>
            <p:nvPr/>
          </p:nvSpPr>
          <p:spPr>
            <a:xfrm>
              <a:off x="5557250" y="3888175"/>
              <a:ext cx="138225" cy="104425"/>
            </a:xfrm>
            <a:custGeom>
              <a:avLst/>
              <a:gdLst/>
              <a:ahLst/>
              <a:cxnLst/>
              <a:rect l="l" t="t" r="r" b="b"/>
              <a:pathLst>
                <a:path w="5529" h="4177" extrusionOk="0">
                  <a:moveTo>
                    <a:pt x="2777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7"/>
                    <a:pt x="883" y="4135"/>
                    <a:pt x="2730" y="4176"/>
                  </a:cubicBezTo>
                  <a:cubicBezTo>
                    <a:pt x="2746" y="4176"/>
                    <a:pt x="2763" y="4176"/>
                    <a:pt x="2779" y="4176"/>
                  </a:cubicBezTo>
                  <a:cubicBezTo>
                    <a:pt x="4594" y="4176"/>
                    <a:pt x="5529" y="1976"/>
                    <a:pt x="4255" y="663"/>
                  </a:cubicBezTo>
                  <a:cubicBezTo>
                    <a:pt x="3865" y="221"/>
                    <a:pt x="3322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02;p37"/>
            <p:cNvSpPr/>
            <p:nvPr/>
          </p:nvSpPr>
          <p:spPr>
            <a:xfrm>
              <a:off x="5193000" y="4619250"/>
              <a:ext cx="137950" cy="104425"/>
            </a:xfrm>
            <a:custGeom>
              <a:avLst/>
              <a:gdLst/>
              <a:ahLst/>
              <a:cxnLst/>
              <a:rect l="l" t="t" r="r" b="b"/>
              <a:pathLst>
                <a:path w="5518" h="4177" extrusionOk="0">
                  <a:moveTo>
                    <a:pt x="2730" y="0"/>
                  </a:moveTo>
                  <a:cubicBezTo>
                    <a:pt x="946" y="0"/>
                    <a:pt x="0" y="2134"/>
                    <a:pt x="1222" y="3475"/>
                  </a:cubicBezTo>
                  <a:cubicBezTo>
                    <a:pt x="1624" y="3940"/>
                    <a:pt x="2187" y="4176"/>
                    <a:pt x="2750" y="4176"/>
                  </a:cubicBezTo>
                  <a:cubicBezTo>
                    <a:pt x="3256" y="4176"/>
                    <a:pt x="3763" y="3985"/>
                    <a:pt x="4153" y="3595"/>
                  </a:cubicBezTo>
                  <a:cubicBezTo>
                    <a:pt x="5518" y="2351"/>
                    <a:pt x="4675" y="83"/>
                    <a:pt x="2828" y="2"/>
                  </a:cubicBezTo>
                  <a:cubicBezTo>
                    <a:pt x="2795" y="1"/>
                    <a:pt x="2762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03;p37"/>
            <p:cNvSpPr/>
            <p:nvPr/>
          </p:nvSpPr>
          <p:spPr>
            <a:xfrm>
              <a:off x="5557250" y="4253225"/>
              <a:ext cx="138725" cy="104675"/>
            </a:xfrm>
            <a:custGeom>
              <a:avLst/>
              <a:gdLst/>
              <a:ahLst/>
              <a:cxnLst/>
              <a:rect l="l" t="t" r="r" b="b"/>
              <a:pathLst>
                <a:path w="5549" h="4187" extrusionOk="0">
                  <a:moveTo>
                    <a:pt x="2776" y="0"/>
                  </a:moveTo>
                  <a:cubicBezTo>
                    <a:pt x="2260" y="0"/>
                    <a:pt x="1742" y="196"/>
                    <a:pt x="1345" y="593"/>
                  </a:cubicBezTo>
                  <a:cubicBezTo>
                    <a:pt x="0" y="1878"/>
                    <a:pt x="883" y="4126"/>
                    <a:pt x="2730" y="4186"/>
                  </a:cubicBezTo>
                  <a:cubicBezTo>
                    <a:pt x="2747" y="4186"/>
                    <a:pt x="2763" y="4186"/>
                    <a:pt x="2779" y="4186"/>
                  </a:cubicBezTo>
                  <a:cubicBezTo>
                    <a:pt x="4594" y="4186"/>
                    <a:pt x="5549" y="2006"/>
                    <a:pt x="4275" y="673"/>
                  </a:cubicBezTo>
                  <a:cubicBezTo>
                    <a:pt x="3880" y="226"/>
                    <a:pt x="3329" y="0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04;p37"/>
            <p:cNvSpPr/>
            <p:nvPr/>
          </p:nvSpPr>
          <p:spPr>
            <a:xfrm>
              <a:off x="5557375" y="4618275"/>
              <a:ext cx="138375" cy="104425"/>
            </a:xfrm>
            <a:custGeom>
              <a:avLst/>
              <a:gdLst/>
              <a:ahLst/>
              <a:cxnLst/>
              <a:rect l="l" t="t" r="r" b="b"/>
              <a:pathLst>
                <a:path w="5535" h="4177" extrusionOk="0">
                  <a:moveTo>
                    <a:pt x="2776" y="1"/>
                  </a:moveTo>
                  <a:cubicBezTo>
                    <a:pt x="2228" y="1"/>
                    <a:pt x="1680" y="222"/>
                    <a:pt x="1280" y="663"/>
                  </a:cubicBezTo>
                  <a:cubicBezTo>
                    <a:pt x="1" y="1982"/>
                    <a:pt x="950" y="4176"/>
                    <a:pt x="2780" y="4176"/>
                  </a:cubicBezTo>
                  <a:cubicBezTo>
                    <a:pt x="2789" y="4176"/>
                    <a:pt x="2797" y="4176"/>
                    <a:pt x="2805" y="4176"/>
                  </a:cubicBezTo>
                  <a:cubicBezTo>
                    <a:pt x="4652" y="4136"/>
                    <a:pt x="5535" y="1888"/>
                    <a:pt x="4210" y="603"/>
                  </a:cubicBezTo>
                  <a:cubicBezTo>
                    <a:pt x="3818" y="202"/>
                    <a:pt x="3297" y="1"/>
                    <a:pt x="2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05;p37"/>
            <p:cNvSpPr/>
            <p:nvPr/>
          </p:nvSpPr>
          <p:spPr>
            <a:xfrm>
              <a:off x="4107050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75" y="1"/>
                  </a:moveTo>
                  <a:cubicBezTo>
                    <a:pt x="1901" y="1"/>
                    <a:pt x="1427" y="179"/>
                    <a:pt x="1024" y="545"/>
                  </a:cubicBezTo>
                  <a:cubicBezTo>
                    <a:pt x="121" y="1268"/>
                    <a:pt x="1" y="2612"/>
                    <a:pt x="763" y="3516"/>
                  </a:cubicBezTo>
                  <a:cubicBezTo>
                    <a:pt x="1181" y="3986"/>
                    <a:pt x="1758" y="4223"/>
                    <a:pt x="2336" y="4223"/>
                  </a:cubicBezTo>
                  <a:cubicBezTo>
                    <a:pt x="2843" y="4223"/>
                    <a:pt x="3351" y="4042"/>
                    <a:pt x="3754" y="3676"/>
                  </a:cubicBezTo>
                  <a:cubicBezTo>
                    <a:pt x="4637" y="2934"/>
                    <a:pt x="4737" y="1589"/>
                    <a:pt x="3955" y="746"/>
                  </a:cubicBezTo>
                  <a:cubicBezTo>
                    <a:pt x="3507" y="254"/>
                    <a:pt x="2941" y="1"/>
                    <a:pt x="2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06;p37"/>
            <p:cNvSpPr/>
            <p:nvPr/>
          </p:nvSpPr>
          <p:spPr>
            <a:xfrm>
              <a:off x="410855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6" y="0"/>
                  </a:moveTo>
                  <a:cubicBezTo>
                    <a:pt x="1809" y="0"/>
                    <a:pt x="1303" y="182"/>
                    <a:pt x="884" y="587"/>
                  </a:cubicBezTo>
                  <a:cubicBezTo>
                    <a:pt x="21" y="1370"/>
                    <a:pt x="1" y="2695"/>
                    <a:pt x="844" y="3498"/>
                  </a:cubicBezTo>
                  <a:cubicBezTo>
                    <a:pt x="1263" y="3937"/>
                    <a:pt x="1790" y="4134"/>
                    <a:pt x="2308" y="4134"/>
                  </a:cubicBezTo>
                  <a:cubicBezTo>
                    <a:pt x="3354" y="4134"/>
                    <a:pt x="4363" y="3334"/>
                    <a:pt x="4376" y="2113"/>
                  </a:cubicBezTo>
                  <a:cubicBezTo>
                    <a:pt x="4404" y="850"/>
                    <a:pt x="3380" y="0"/>
                    <a:pt x="2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07;p37"/>
            <p:cNvSpPr/>
            <p:nvPr/>
          </p:nvSpPr>
          <p:spPr>
            <a:xfrm>
              <a:off x="4479875" y="3158975"/>
              <a:ext cx="109925" cy="103575"/>
            </a:xfrm>
            <a:custGeom>
              <a:avLst/>
              <a:gdLst/>
              <a:ahLst/>
              <a:cxnLst/>
              <a:rect l="l" t="t" r="r" b="b"/>
              <a:pathLst>
                <a:path w="4397" h="4143" extrusionOk="0">
                  <a:moveTo>
                    <a:pt x="2089" y="1"/>
                  </a:moveTo>
                  <a:cubicBezTo>
                    <a:pt x="1029" y="1"/>
                    <a:pt x="14" y="821"/>
                    <a:pt x="1" y="2052"/>
                  </a:cubicBezTo>
                  <a:cubicBezTo>
                    <a:pt x="1" y="3305"/>
                    <a:pt x="1019" y="4143"/>
                    <a:pt x="2081" y="4143"/>
                  </a:cubicBezTo>
                  <a:cubicBezTo>
                    <a:pt x="2583" y="4143"/>
                    <a:pt x="3095" y="3956"/>
                    <a:pt x="3513" y="3537"/>
                  </a:cubicBezTo>
                  <a:cubicBezTo>
                    <a:pt x="4377" y="2754"/>
                    <a:pt x="4397" y="1409"/>
                    <a:pt x="3554" y="626"/>
                  </a:cubicBezTo>
                  <a:cubicBezTo>
                    <a:pt x="3128" y="194"/>
                    <a:pt x="2603" y="1"/>
                    <a:pt x="2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08;p37"/>
            <p:cNvSpPr/>
            <p:nvPr/>
          </p:nvSpPr>
          <p:spPr>
            <a:xfrm>
              <a:off x="4108550" y="3888925"/>
              <a:ext cx="109775" cy="103625"/>
            </a:xfrm>
            <a:custGeom>
              <a:avLst/>
              <a:gdLst/>
              <a:ahLst/>
              <a:cxnLst/>
              <a:rect l="l" t="t" r="r" b="b"/>
              <a:pathLst>
                <a:path w="4391" h="4145" extrusionOk="0">
                  <a:moveTo>
                    <a:pt x="2298" y="1"/>
                  </a:moveTo>
                  <a:cubicBezTo>
                    <a:pt x="1797" y="1"/>
                    <a:pt x="1286" y="184"/>
                    <a:pt x="864" y="593"/>
                  </a:cubicBezTo>
                  <a:cubicBezTo>
                    <a:pt x="21" y="1376"/>
                    <a:pt x="1" y="2720"/>
                    <a:pt x="844" y="3523"/>
                  </a:cubicBezTo>
                  <a:cubicBezTo>
                    <a:pt x="1266" y="3952"/>
                    <a:pt x="1789" y="4144"/>
                    <a:pt x="2303" y="4144"/>
                  </a:cubicBezTo>
                  <a:cubicBezTo>
                    <a:pt x="3353" y="4144"/>
                    <a:pt x="4363" y="3338"/>
                    <a:pt x="4376" y="2098"/>
                  </a:cubicBezTo>
                  <a:cubicBezTo>
                    <a:pt x="4390" y="840"/>
                    <a:pt x="3369" y="1"/>
                    <a:pt x="2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09;p37"/>
            <p:cNvSpPr/>
            <p:nvPr/>
          </p:nvSpPr>
          <p:spPr>
            <a:xfrm>
              <a:off x="4462875" y="35238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30" y="0"/>
                  </a:moveTo>
                  <a:cubicBezTo>
                    <a:pt x="947" y="0"/>
                    <a:pt x="1" y="2134"/>
                    <a:pt x="1223" y="3475"/>
                  </a:cubicBezTo>
                  <a:cubicBezTo>
                    <a:pt x="1624" y="3940"/>
                    <a:pt x="2187" y="4177"/>
                    <a:pt x="2750" y="4177"/>
                  </a:cubicBezTo>
                  <a:cubicBezTo>
                    <a:pt x="3257" y="4177"/>
                    <a:pt x="3764" y="3985"/>
                    <a:pt x="4153" y="3595"/>
                  </a:cubicBezTo>
                  <a:cubicBezTo>
                    <a:pt x="5518" y="2351"/>
                    <a:pt x="4675" y="83"/>
                    <a:pt x="2829" y="2"/>
                  </a:cubicBezTo>
                  <a:cubicBezTo>
                    <a:pt x="2796" y="1"/>
                    <a:pt x="2763" y="0"/>
                    <a:pt x="2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10;p37"/>
            <p:cNvSpPr/>
            <p:nvPr/>
          </p:nvSpPr>
          <p:spPr>
            <a:xfrm>
              <a:off x="4827125" y="3159575"/>
              <a:ext cx="138525" cy="104150"/>
            </a:xfrm>
            <a:custGeom>
              <a:avLst/>
              <a:gdLst/>
              <a:ahLst/>
              <a:cxnLst/>
              <a:rect l="l" t="t" r="r" b="b"/>
              <a:pathLst>
                <a:path w="5541" h="4166" extrusionOk="0">
                  <a:moveTo>
                    <a:pt x="2771" y="0"/>
                  </a:moveTo>
                  <a:cubicBezTo>
                    <a:pt x="924" y="0"/>
                    <a:pt x="1" y="2208"/>
                    <a:pt x="1305" y="3533"/>
                  </a:cubicBezTo>
                  <a:cubicBezTo>
                    <a:pt x="1707" y="3954"/>
                    <a:pt x="2244" y="4165"/>
                    <a:pt x="2778" y="4165"/>
                  </a:cubicBezTo>
                  <a:cubicBezTo>
                    <a:pt x="3312" y="4165"/>
                    <a:pt x="3844" y="3954"/>
                    <a:pt x="4236" y="3533"/>
                  </a:cubicBezTo>
                  <a:cubicBezTo>
                    <a:pt x="5540" y="2208"/>
                    <a:pt x="4617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11;p37"/>
            <p:cNvSpPr/>
            <p:nvPr/>
          </p:nvSpPr>
          <p:spPr>
            <a:xfrm>
              <a:off x="4097525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6" y="1"/>
                  </a:moveTo>
                  <a:cubicBezTo>
                    <a:pt x="2260" y="1"/>
                    <a:pt x="1754" y="187"/>
                    <a:pt x="1365" y="567"/>
                  </a:cubicBezTo>
                  <a:cubicBezTo>
                    <a:pt x="0" y="1811"/>
                    <a:pt x="823" y="4100"/>
                    <a:pt x="2690" y="4180"/>
                  </a:cubicBezTo>
                  <a:cubicBezTo>
                    <a:pt x="2723" y="4181"/>
                    <a:pt x="2755" y="4182"/>
                    <a:pt x="2787" y="4182"/>
                  </a:cubicBezTo>
                  <a:cubicBezTo>
                    <a:pt x="4571" y="4182"/>
                    <a:pt x="5518" y="2028"/>
                    <a:pt x="4296" y="687"/>
                  </a:cubicBezTo>
                  <a:cubicBezTo>
                    <a:pt x="3894" y="232"/>
                    <a:pt x="3330" y="1"/>
                    <a:pt x="2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12;p37"/>
            <p:cNvSpPr/>
            <p:nvPr/>
          </p:nvSpPr>
          <p:spPr>
            <a:xfrm>
              <a:off x="4474375" y="3888975"/>
              <a:ext cx="114425" cy="103425"/>
            </a:xfrm>
            <a:custGeom>
              <a:avLst/>
              <a:gdLst/>
              <a:ahLst/>
              <a:cxnLst/>
              <a:rect l="l" t="t" r="r" b="b"/>
              <a:pathLst>
                <a:path w="4577" h="4137" extrusionOk="0">
                  <a:moveTo>
                    <a:pt x="2287" y="1"/>
                  </a:moveTo>
                  <a:cubicBezTo>
                    <a:pt x="1767" y="1"/>
                    <a:pt x="1247" y="197"/>
                    <a:pt x="843" y="591"/>
                  </a:cubicBezTo>
                  <a:cubicBezTo>
                    <a:pt x="20" y="1374"/>
                    <a:pt x="0" y="2698"/>
                    <a:pt x="803" y="3521"/>
                  </a:cubicBezTo>
                  <a:cubicBezTo>
                    <a:pt x="1212" y="3930"/>
                    <a:pt x="1751" y="4136"/>
                    <a:pt x="2291" y="4136"/>
                  </a:cubicBezTo>
                  <a:cubicBezTo>
                    <a:pt x="2810" y="4136"/>
                    <a:pt x="3330" y="3945"/>
                    <a:pt x="3733" y="3561"/>
                  </a:cubicBezTo>
                  <a:cubicBezTo>
                    <a:pt x="4556" y="2759"/>
                    <a:pt x="4577" y="1454"/>
                    <a:pt x="3774" y="631"/>
                  </a:cubicBezTo>
                  <a:cubicBezTo>
                    <a:pt x="3365" y="212"/>
                    <a:pt x="2826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13;p37"/>
            <p:cNvSpPr/>
            <p:nvPr/>
          </p:nvSpPr>
          <p:spPr>
            <a:xfrm>
              <a:off x="5932575" y="3158000"/>
              <a:ext cx="118450" cy="105600"/>
            </a:xfrm>
            <a:custGeom>
              <a:avLst/>
              <a:gdLst/>
              <a:ahLst/>
              <a:cxnLst/>
              <a:rect l="l" t="t" r="r" b="b"/>
              <a:pathLst>
                <a:path w="4738" h="4224" extrusionOk="0">
                  <a:moveTo>
                    <a:pt x="2365" y="1"/>
                  </a:moveTo>
                  <a:cubicBezTo>
                    <a:pt x="1891" y="1"/>
                    <a:pt x="1418" y="179"/>
                    <a:pt x="1025" y="545"/>
                  </a:cubicBezTo>
                  <a:cubicBezTo>
                    <a:pt x="101" y="1268"/>
                    <a:pt x="1" y="2612"/>
                    <a:pt x="764" y="3516"/>
                  </a:cubicBezTo>
                  <a:cubicBezTo>
                    <a:pt x="1170" y="3986"/>
                    <a:pt x="1742" y="4223"/>
                    <a:pt x="2319" y="4223"/>
                  </a:cubicBezTo>
                  <a:cubicBezTo>
                    <a:pt x="2823" y="4223"/>
                    <a:pt x="3331" y="4042"/>
                    <a:pt x="3734" y="3676"/>
                  </a:cubicBezTo>
                  <a:cubicBezTo>
                    <a:pt x="4637" y="2934"/>
                    <a:pt x="4738" y="1589"/>
                    <a:pt x="3935" y="746"/>
                  </a:cubicBezTo>
                  <a:cubicBezTo>
                    <a:pt x="3498" y="254"/>
                    <a:pt x="2931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14;p37"/>
            <p:cNvSpPr/>
            <p:nvPr/>
          </p:nvSpPr>
          <p:spPr>
            <a:xfrm>
              <a:off x="5934100" y="3523750"/>
              <a:ext cx="110100" cy="103350"/>
            </a:xfrm>
            <a:custGeom>
              <a:avLst/>
              <a:gdLst/>
              <a:ahLst/>
              <a:cxnLst/>
              <a:rect l="l" t="t" r="r" b="b"/>
              <a:pathLst>
                <a:path w="4404" h="4134" extrusionOk="0">
                  <a:moveTo>
                    <a:pt x="2305" y="0"/>
                  </a:moveTo>
                  <a:cubicBezTo>
                    <a:pt x="1809" y="0"/>
                    <a:pt x="1302" y="182"/>
                    <a:pt x="883" y="587"/>
                  </a:cubicBezTo>
                  <a:cubicBezTo>
                    <a:pt x="20" y="1370"/>
                    <a:pt x="0" y="2695"/>
                    <a:pt x="823" y="3498"/>
                  </a:cubicBezTo>
                  <a:cubicBezTo>
                    <a:pt x="1249" y="3937"/>
                    <a:pt x="1780" y="4134"/>
                    <a:pt x="2302" y="4134"/>
                  </a:cubicBezTo>
                  <a:cubicBezTo>
                    <a:pt x="3353" y="4134"/>
                    <a:pt x="4362" y="3334"/>
                    <a:pt x="4376" y="2113"/>
                  </a:cubicBezTo>
                  <a:cubicBezTo>
                    <a:pt x="4403" y="850"/>
                    <a:pt x="3379" y="0"/>
                    <a:pt x="2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15;p37"/>
            <p:cNvSpPr/>
            <p:nvPr/>
          </p:nvSpPr>
          <p:spPr>
            <a:xfrm>
              <a:off x="6287850" y="3158300"/>
              <a:ext cx="138375" cy="104175"/>
            </a:xfrm>
            <a:custGeom>
              <a:avLst/>
              <a:gdLst/>
              <a:ahLst/>
              <a:cxnLst/>
              <a:rect l="l" t="t" r="r" b="b"/>
              <a:pathLst>
                <a:path w="5535" h="4167" extrusionOk="0">
                  <a:moveTo>
                    <a:pt x="2769" y="1"/>
                  </a:moveTo>
                  <a:cubicBezTo>
                    <a:pt x="2246" y="1"/>
                    <a:pt x="1722" y="207"/>
                    <a:pt x="1325" y="613"/>
                  </a:cubicBezTo>
                  <a:cubicBezTo>
                    <a:pt x="1" y="1898"/>
                    <a:pt x="904" y="4146"/>
                    <a:pt x="2751" y="4166"/>
                  </a:cubicBezTo>
                  <a:cubicBezTo>
                    <a:pt x="2759" y="4166"/>
                    <a:pt x="2767" y="4166"/>
                    <a:pt x="2775" y="4166"/>
                  </a:cubicBezTo>
                  <a:cubicBezTo>
                    <a:pt x="4606" y="4166"/>
                    <a:pt x="5535" y="1952"/>
                    <a:pt x="4236" y="653"/>
                  </a:cubicBezTo>
                  <a:cubicBezTo>
                    <a:pt x="3840" y="217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16;p37"/>
            <p:cNvSpPr/>
            <p:nvPr/>
          </p:nvSpPr>
          <p:spPr>
            <a:xfrm>
              <a:off x="5922550" y="3888225"/>
              <a:ext cx="138375" cy="104350"/>
            </a:xfrm>
            <a:custGeom>
              <a:avLst/>
              <a:gdLst/>
              <a:ahLst/>
              <a:cxnLst/>
              <a:rect l="l" t="t" r="r" b="b"/>
              <a:pathLst>
                <a:path w="5535" h="4174" extrusionOk="0">
                  <a:moveTo>
                    <a:pt x="2770" y="1"/>
                  </a:moveTo>
                  <a:cubicBezTo>
                    <a:pt x="2245" y="1"/>
                    <a:pt x="1720" y="207"/>
                    <a:pt x="1325" y="621"/>
                  </a:cubicBezTo>
                  <a:cubicBezTo>
                    <a:pt x="0" y="1905"/>
                    <a:pt x="904" y="4153"/>
                    <a:pt x="2750" y="4174"/>
                  </a:cubicBezTo>
                  <a:cubicBezTo>
                    <a:pt x="2759" y="4174"/>
                    <a:pt x="2767" y="4174"/>
                    <a:pt x="2775" y="4174"/>
                  </a:cubicBezTo>
                  <a:cubicBezTo>
                    <a:pt x="4605" y="4174"/>
                    <a:pt x="5535" y="1960"/>
                    <a:pt x="4256" y="661"/>
                  </a:cubicBezTo>
                  <a:cubicBezTo>
                    <a:pt x="3857" y="222"/>
                    <a:pt x="3314" y="1"/>
                    <a:pt x="2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17;p37"/>
            <p:cNvSpPr/>
            <p:nvPr/>
          </p:nvSpPr>
          <p:spPr>
            <a:xfrm>
              <a:off x="6287850" y="3523250"/>
              <a:ext cx="137975" cy="104575"/>
            </a:xfrm>
            <a:custGeom>
              <a:avLst/>
              <a:gdLst/>
              <a:ahLst/>
              <a:cxnLst/>
              <a:rect l="l" t="t" r="r" b="b"/>
              <a:pathLst>
                <a:path w="5519" h="4183" extrusionOk="0">
                  <a:moveTo>
                    <a:pt x="2764" y="1"/>
                  </a:moveTo>
                  <a:cubicBezTo>
                    <a:pt x="2261" y="1"/>
                    <a:pt x="1755" y="188"/>
                    <a:pt x="1366" y="567"/>
                  </a:cubicBezTo>
                  <a:cubicBezTo>
                    <a:pt x="1" y="1812"/>
                    <a:pt x="824" y="4100"/>
                    <a:pt x="2670" y="4180"/>
                  </a:cubicBezTo>
                  <a:cubicBezTo>
                    <a:pt x="2703" y="4182"/>
                    <a:pt x="2736" y="4182"/>
                    <a:pt x="2768" y="4182"/>
                  </a:cubicBezTo>
                  <a:cubicBezTo>
                    <a:pt x="4553" y="4182"/>
                    <a:pt x="5518" y="2028"/>
                    <a:pt x="4276" y="688"/>
                  </a:cubicBezTo>
                  <a:cubicBezTo>
                    <a:pt x="3885" y="233"/>
                    <a:pt x="3326" y="1"/>
                    <a:pt x="2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18;p37"/>
            <p:cNvSpPr/>
            <p:nvPr/>
          </p:nvSpPr>
          <p:spPr>
            <a:xfrm>
              <a:off x="5923050" y="4253375"/>
              <a:ext cx="137950" cy="104550"/>
            </a:xfrm>
            <a:custGeom>
              <a:avLst/>
              <a:gdLst/>
              <a:ahLst/>
              <a:cxnLst/>
              <a:rect l="l" t="t" r="r" b="b"/>
              <a:pathLst>
                <a:path w="5518" h="4182" extrusionOk="0">
                  <a:moveTo>
                    <a:pt x="2764" y="1"/>
                  </a:moveTo>
                  <a:cubicBezTo>
                    <a:pt x="2260" y="1"/>
                    <a:pt x="1755" y="187"/>
                    <a:pt x="1365" y="567"/>
                  </a:cubicBezTo>
                  <a:cubicBezTo>
                    <a:pt x="1" y="1811"/>
                    <a:pt x="823" y="4100"/>
                    <a:pt x="2670" y="4180"/>
                  </a:cubicBezTo>
                  <a:cubicBezTo>
                    <a:pt x="2703" y="4181"/>
                    <a:pt x="2735" y="4182"/>
                    <a:pt x="2768" y="4182"/>
                  </a:cubicBezTo>
                  <a:cubicBezTo>
                    <a:pt x="4552" y="4182"/>
                    <a:pt x="5518" y="2028"/>
                    <a:pt x="4276" y="687"/>
                  </a:cubicBezTo>
                  <a:cubicBezTo>
                    <a:pt x="3884" y="232"/>
                    <a:pt x="3326" y="1"/>
                    <a:pt x="2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19;p37"/>
            <p:cNvSpPr/>
            <p:nvPr/>
          </p:nvSpPr>
          <p:spPr>
            <a:xfrm>
              <a:off x="6299400" y="3889675"/>
              <a:ext cx="47700" cy="79325"/>
            </a:xfrm>
            <a:custGeom>
              <a:avLst/>
              <a:gdLst/>
              <a:ahLst/>
              <a:cxnLst/>
              <a:rect l="l" t="t" r="r" b="b"/>
              <a:pathLst>
                <a:path w="1908" h="3173" extrusionOk="0">
                  <a:moveTo>
                    <a:pt x="1907" y="1"/>
                  </a:moveTo>
                  <a:lnTo>
                    <a:pt x="1907" y="1"/>
                  </a:lnTo>
                  <a:cubicBezTo>
                    <a:pt x="1526" y="81"/>
                    <a:pt x="1144" y="282"/>
                    <a:pt x="863" y="563"/>
                  </a:cubicBezTo>
                  <a:cubicBezTo>
                    <a:pt x="121" y="1245"/>
                    <a:pt x="0" y="2349"/>
                    <a:pt x="562" y="3172"/>
                  </a:cubicBezTo>
                  <a:cubicBezTo>
                    <a:pt x="1024" y="2128"/>
                    <a:pt x="1486" y="1065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20;p37"/>
            <p:cNvSpPr/>
            <p:nvPr/>
          </p:nvSpPr>
          <p:spPr>
            <a:xfrm>
              <a:off x="4845200" y="5350075"/>
              <a:ext cx="79300" cy="43000"/>
            </a:xfrm>
            <a:custGeom>
              <a:avLst/>
              <a:gdLst/>
              <a:ahLst/>
              <a:cxnLst/>
              <a:rect l="l" t="t" r="r" b="b"/>
              <a:pathLst>
                <a:path w="3172" h="1720" extrusionOk="0">
                  <a:moveTo>
                    <a:pt x="2042" y="1"/>
                  </a:moveTo>
                  <a:cubicBezTo>
                    <a:pt x="1510" y="1"/>
                    <a:pt x="983" y="212"/>
                    <a:pt x="602" y="616"/>
                  </a:cubicBezTo>
                  <a:cubicBezTo>
                    <a:pt x="301" y="917"/>
                    <a:pt x="80" y="1299"/>
                    <a:pt x="0" y="1720"/>
                  </a:cubicBezTo>
                  <a:cubicBezTo>
                    <a:pt x="1064" y="1278"/>
                    <a:pt x="2128" y="817"/>
                    <a:pt x="3172" y="355"/>
                  </a:cubicBezTo>
                  <a:cubicBezTo>
                    <a:pt x="2830" y="116"/>
                    <a:pt x="2435" y="1"/>
                    <a:pt x="2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21;p37"/>
            <p:cNvSpPr/>
            <p:nvPr/>
          </p:nvSpPr>
          <p:spPr>
            <a:xfrm>
              <a:off x="5192425" y="4985100"/>
              <a:ext cx="138250" cy="104425"/>
            </a:xfrm>
            <a:custGeom>
              <a:avLst/>
              <a:gdLst/>
              <a:ahLst/>
              <a:cxnLst/>
              <a:rect l="l" t="t" r="r" b="b"/>
              <a:pathLst>
                <a:path w="5530" h="4177" extrusionOk="0">
                  <a:moveTo>
                    <a:pt x="2780" y="0"/>
                  </a:moveTo>
                  <a:cubicBezTo>
                    <a:pt x="2259" y="0"/>
                    <a:pt x="1738" y="201"/>
                    <a:pt x="1346" y="603"/>
                  </a:cubicBezTo>
                  <a:cubicBezTo>
                    <a:pt x="1" y="1867"/>
                    <a:pt x="864" y="4115"/>
                    <a:pt x="2711" y="4176"/>
                  </a:cubicBezTo>
                  <a:cubicBezTo>
                    <a:pt x="2727" y="4176"/>
                    <a:pt x="2744" y="4176"/>
                    <a:pt x="2760" y="4176"/>
                  </a:cubicBezTo>
                  <a:cubicBezTo>
                    <a:pt x="4575" y="4176"/>
                    <a:pt x="5529" y="1996"/>
                    <a:pt x="4276" y="663"/>
                  </a:cubicBezTo>
                  <a:cubicBezTo>
                    <a:pt x="3876" y="221"/>
                    <a:pt x="3328" y="0"/>
                    <a:pt x="2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22;p37"/>
            <p:cNvSpPr/>
            <p:nvPr/>
          </p:nvSpPr>
          <p:spPr>
            <a:xfrm>
              <a:off x="4107050" y="4984950"/>
              <a:ext cx="118450" cy="105375"/>
            </a:xfrm>
            <a:custGeom>
              <a:avLst/>
              <a:gdLst/>
              <a:ahLst/>
              <a:cxnLst/>
              <a:rect l="l" t="t" r="r" b="b"/>
              <a:pathLst>
                <a:path w="4738" h="4215" extrusionOk="0">
                  <a:moveTo>
                    <a:pt x="2364" y="1"/>
                  </a:moveTo>
                  <a:cubicBezTo>
                    <a:pt x="1893" y="1"/>
                    <a:pt x="1424" y="174"/>
                    <a:pt x="1024" y="528"/>
                  </a:cubicBezTo>
                  <a:cubicBezTo>
                    <a:pt x="121" y="1271"/>
                    <a:pt x="1" y="2616"/>
                    <a:pt x="763" y="3499"/>
                  </a:cubicBezTo>
                  <a:cubicBezTo>
                    <a:pt x="1183" y="3972"/>
                    <a:pt x="1763" y="4215"/>
                    <a:pt x="2345" y="4215"/>
                  </a:cubicBezTo>
                  <a:cubicBezTo>
                    <a:pt x="2849" y="4215"/>
                    <a:pt x="3353" y="4032"/>
                    <a:pt x="3754" y="3660"/>
                  </a:cubicBezTo>
                  <a:cubicBezTo>
                    <a:pt x="4637" y="2937"/>
                    <a:pt x="4737" y="1592"/>
                    <a:pt x="3955" y="749"/>
                  </a:cubicBezTo>
                  <a:cubicBezTo>
                    <a:pt x="3504" y="255"/>
                    <a:pt x="2933" y="1"/>
                    <a:pt x="2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23;p37"/>
            <p:cNvSpPr/>
            <p:nvPr/>
          </p:nvSpPr>
          <p:spPr>
            <a:xfrm>
              <a:off x="4097025" y="5349900"/>
              <a:ext cx="138725" cy="104425"/>
            </a:xfrm>
            <a:custGeom>
              <a:avLst/>
              <a:gdLst/>
              <a:ahLst/>
              <a:cxnLst/>
              <a:rect l="l" t="t" r="r" b="b"/>
              <a:pathLst>
                <a:path w="5549" h="4177" extrusionOk="0">
                  <a:moveTo>
                    <a:pt x="2780" y="0"/>
                  </a:moveTo>
                  <a:cubicBezTo>
                    <a:pt x="2258" y="0"/>
                    <a:pt x="1737" y="201"/>
                    <a:pt x="1345" y="603"/>
                  </a:cubicBezTo>
                  <a:cubicBezTo>
                    <a:pt x="0" y="1888"/>
                    <a:pt x="883" y="4136"/>
                    <a:pt x="2730" y="4176"/>
                  </a:cubicBezTo>
                  <a:cubicBezTo>
                    <a:pt x="2746" y="4176"/>
                    <a:pt x="2763" y="4176"/>
                    <a:pt x="2780" y="4176"/>
                  </a:cubicBezTo>
                  <a:cubicBezTo>
                    <a:pt x="4614" y="4176"/>
                    <a:pt x="5549" y="1976"/>
                    <a:pt x="4275" y="663"/>
                  </a:cubicBezTo>
                  <a:cubicBezTo>
                    <a:pt x="3875" y="221"/>
                    <a:pt x="3327" y="0"/>
                    <a:pt x="2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24;p37"/>
            <p:cNvSpPr/>
            <p:nvPr/>
          </p:nvSpPr>
          <p:spPr>
            <a:xfrm>
              <a:off x="4462325" y="4985100"/>
              <a:ext cx="138375" cy="104400"/>
            </a:xfrm>
            <a:custGeom>
              <a:avLst/>
              <a:gdLst/>
              <a:ahLst/>
              <a:cxnLst/>
              <a:rect l="l" t="t" r="r" b="b"/>
              <a:pathLst>
                <a:path w="5535" h="4176" extrusionOk="0">
                  <a:moveTo>
                    <a:pt x="2779" y="1"/>
                  </a:moveTo>
                  <a:cubicBezTo>
                    <a:pt x="2251" y="1"/>
                    <a:pt x="1722" y="206"/>
                    <a:pt x="1325" y="623"/>
                  </a:cubicBezTo>
                  <a:cubicBezTo>
                    <a:pt x="0" y="1907"/>
                    <a:pt x="904" y="4155"/>
                    <a:pt x="2750" y="4176"/>
                  </a:cubicBezTo>
                  <a:cubicBezTo>
                    <a:pt x="2759" y="4176"/>
                    <a:pt x="2767" y="4176"/>
                    <a:pt x="2775" y="4176"/>
                  </a:cubicBezTo>
                  <a:cubicBezTo>
                    <a:pt x="4605" y="4176"/>
                    <a:pt x="5534" y="1962"/>
                    <a:pt x="4256" y="643"/>
                  </a:cubicBezTo>
                  <a:cubicBezTo>
                    <a:pt x="3860" y="216"/>
                    <a:pt x="3320" y="1"/>
                    <a:pt x="27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25;p37"/>
            <p:cNvSpPr/>
            <p:nvPr/>
          </p:nvSpPr>
          <p:spPr>
            <a:xfrm>
              <a:off x="4462325" y="5349925"/>
              <a:ext cx="137975" cy="104425"/>
            </a:xfrm>
            <a:custGeom>
              <a:avLst/>
              <a:gdLst/>
              <a:ahLst/>
              <a:cxnLst/>
              <a:rect l="l" t="t" r="r" b="b"/>
              <a:pathLst>
                <a:path w="5519" h="4177" extrusionOk="0">
                  <a:moveTo>
                    <a:pt x="2768" y="1"/>
                  </a:moveTo>
                  <a:cubicBezTo>
                    <a:pt x="2262" y="1"/>
                    <a:pt x="1755" y="192"/>
                    <a:pt x="1365" y="582"/>
                  </a:cubicBezTo>
                  <a:cubicBezTo>
                    <a:pt x="0" y="1826"/>
                    <a:pt x="823" y="4094"/>
                    <a:pt x="2690" y="4175"/>
                  </a:cubicBezTo>
                  <a:cubicBezTo>
                    <a:pt x="2723" y="4176"/>
                    <a:pt x="2755" y="4177"/>
                    <a:pt x="2788" y="4177"/>
                  </a:cubicBezTo>
                  <a:cubicBezTo>
                    <a:pt x="4572" y="4177"/>
                    <a:pt x="5518" y="2023"/>
                    <a:pt x="4296" y="702"/>
                  </a:cubicBezTo>
                  <a:cubicBezTo>
                    <a:pt x="3894" y="237"/>
                    <a:pt x="3331" y="1"/>
                    <a:pt x="2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26;p37"/>
            <p:cNvSpPr/>
            <p:nvPr/>
          </p:nvSpPr>
          <p:spPr>
            <a:xfrm>
              <a:off x="4827125" y="4985100"/>
              <a:ext cx="138375" cy="103900"/>
            </a:xfrm>
            <a:custGeom>
              <a:avLst/>
              <a:gdLst/>
              <a:ahLst/>
              <a:cxnLst/>
              <a:rect l="l" t="t" r="r" b="b"/>
              <a:pathLst>
                <a:path w="5535" h="4156" extrusionOk="0">
                  <a:moveTo>
                    <a:pt x="2769" y="1"/>
                  </a:moveTo>
                  <a:cubicBezTo>
                    <a:pt x="2246" y="1"/>
                    <a:pt x="1722" y="206"/>
                    <a:pt x="1325" y="623"/>
                  </a:cubicBezTo>
                  <a:cubicBezTo>
                    <a:pt x="1" y="1928"/>
                    <a:pt x="924" y="4155"/>
                    <a:pt x="2771" y="4155"/>
                  </a:cubicBezTo>
                  <a:cubicBezTo>
                    <a:pt x="2779" y="4156"/>
                    <a:pt x="2787" y="4156"/>
                    <a:pt x="2795" y="4156"/>
                  </a:cubicBezTo>
                  <a:cubicBezTo>
                    <a:pt x="4625" y="4156"/>
                    <a:pt x="5535" y="1942"/>
                    <a:pt x="4236" y="643"/>
                  </a:cubicBezTo>
                  <a:cubicBezTo>
                    <a:pt x="3840" y="216"/>
                    <a:pt x="3305" y="1"/>
                    <a:pt x="2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1063;p35"/>
          <p:cNvSpPr txBox="1">
            <a:spLocks/>
          </p:cNvSpPr>
          <p:nvPr/>
        </p:nvSpPr>
        <p:spPr>
          <a:xfrm>
            <a:off x="2484930" y="1770000"/>
            <a:ext cx="4612250" cy="204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2000" dirty="0" smtClean="0">
                <a:latin typeface="Fira Sans Condensed Medium" charset="0"/>
              </a:rPr>
              <a:t>User </a:t>
            </a:r>
            <a:r>
              <a:rPr lang="en-US" sz="2000" dirty="0" err="1" smtClean="0">
                <a:latin typeface="Fira Sans Condensed Medium" charset="0"/>
              </a:rPr>
              <a:t>dapat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masuk</a:t>
            </a:r>
            <a:r>
              <a:rPr lang="en-US" sz="2000" dirty="0" smtClean="0">
                <a:latin typeface="Fira Sans Condensed Medium" charset="0"/>
              </a:rPr>
              <a:t> k </a:t>
            </a:r>
            <a:r>
              <a:rPr lang="en-US" sz="2000" dirty="0" err="1" smtClean="0">
                <a:latin typeface="Fira Sans Condensed Medium" charset="0"/>
              </a:rPr>
              <a:t>halaman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ini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setelah</a:t>
            </a:r>
            <a:r>
              <a:rPr lang="en-US" sz="2000" dirty="0" smtClean="0">
                <a:latin typeface="Fira Sans Condensed Medium" charset="0"/>
              </a:rPr>
              <a:t> user </a:t>
            </a:r>
            <a:r>
              <a:rPr lang="en-US" sz="2000" dirty="0" err="1" smtClean="0">
                <a:latin typeface="Fira Sans Condensed Medium" charset="0"/>
              </a:rPr>
              <a:t>memounyai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akun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dan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melukan</a:t>
            </a:r>
            <a:r>
              <a:rPr lang="en-US" sz="2000" dirty="0" smtClean="0">
                <a:latin typeface="Fira Sans Condensed Medium" charset="0"/>
              </a:rPr>
              <a:t> login </a:t>
            </a:r>
            <a:r>
              <a:rPr lang="en-US" sz="2000" dirty="0" err="1" smtClean="0">
                <a:latin typeface="Fira Sans Condensed Medium" charset="0"/>
              </a:rPr>
              <a:t>terlebih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dahulu</a:t>
            </a:r>
            <a:r>
              <a:rPr lang="en-US" sz="2000" dirty="0" smtClean="0">
                <a:latin typeface="Fira Sans Condensed Medium" charset="0"/>
              </a:rPr>
              <a:t>.  </a:t>
            </a:r>
            <a:r>
              <a:rPr lang="en-US" sz="2000" dirty="0" err="1" smtClean="0">
                <a:latin typeface="Fira Sans Condensed Medium" charset="0"/>
              </a:rPr>
              <a:t>Pada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halaman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ini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akan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ditunjukkan</a:t>
            </a:r>
            <a:r>
              <a:rPr lang="en-US" sz="2000" dirty="0" smtClean="0">
                <a:latin typeface="Fira Sans Condensed Medium" charset="0"/>
              </a:rPr>
              <a:t> Status </a:t>
            </a:r>
            <a:r>
              <a:rPr lang="en-US" sz="2000" dirty="0" err="1" smtClean="0">
                <a:latin typeface="Fira Sans Condensed Medium" charset="0"/>
              </a:rPr>
              <a:t>Peminjaman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buku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dari</a:t>
            </a:r>
            <a:r>
              <a:rPr lang="en-US" sz="2000" dirty="0" smtClean="0">
                <a:latin typeface="Fira Sans Condensed Medium" charset="0"/>
              </a:rPr>
              <a:t> user yang </a:t>
            </a:r>
            <a:r>
              <a:rPr lang="en-US" sz="2000" dirty="0" err="1" smtClean="0">
                <a:latin typeface="Fira Sans Condensed Medium" charset="0"/>
              </a:rPr>
              <a:t>bersangkutan</a:t>
            </a:r>
            <a:r>
              <a:rPr lang="en-US" sz="2000" dirty="0" smtClean="0">
                <a:latin typeface="Fira Sans Condensed Medium" charset="0"/>
              </a:rPr>
              <a:t>. </a:t>
            </a:r>
            <a:r>
              <a:rPr lang="en-US" sz="2000" dirty="0" err="1" smtClean="0">
                <a:latin typeface="Fira Sans Condensed Medium" charset="0"/>
              </a:rPr>
              <a:t>Informasi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pada</a:t>
            </a:r>
            <a:r>
              <a:rPr lang="en-US" sz="2000" dirty="0" smtClean="0">
                <a:latin typeface="Fira Sans Condensed Medium" charset="0"/>
              </a:rPr>
              <a:t> Status </a:t>
            </a:r>
            <a:r>
              <a:rPr lang="en-US" sz="2000" dirty="0" err="1" smtClean="0">
                <a:latin typeface="Fira Sans Condensed Medium" charset="0"/>
              </a:rPr>
              <a:t>Peminjaman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ini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meliputi</a:t>
            </a:r>
            <a:r>
              <a:rPr lang="en-US" sz="2000" dirty="0" smtClean="0">
                <a:latin typeface="Fira Sans Condensed Medium" charset="0"/>
              </a:rPr>
              <a:t> : </a:t>
            </a:r>
            <a:r>
              <a:rPr lang="en-US" sz="2000" dirty="0" err="1" smtClean="0">
                <a:latin typeface="Fira Sans Condensed Medium" charset="0"/>
              </a:rPr>
              <a:t>Judul</a:t>
            </a:r>
            <a:r>
              <a:rPr lang="en-US" sz="2000" dirty="0" smtClean="0">
                <a:latin typeface="Fira Sans Condensed Medium" charset="0"/>
              </a:rPr>
              <a:t> </a:t>
            </a:r>
            <a:r>
              <a:rPr lang="en-US" sz="2000" dirty="0" err="1" smtClean="0">
                <a:latin typeface="Fira Sans Condensed Medium" charset="0"/>
              </a:rPr>
              <a:t>Buku</a:t>
            </a:r>
            <a:r>
              <a:rPr lang="en-US" sz="2000" dirty="0" smtClean="0">
                <a:latin typeface="Fira Sans Condensed Medium" charset="0"/>
              </a:rPr>
              <a:t>, </a:t>
            </a:r>
            <a:r>
              <a:rPr lang="en-US" sz="2000" dirty="0" err="1" smtClean="0">
                <a:latin typeface="Fira Sans Condensed Medium" charset="0"/>
              </a:rPr>
              <a:t>Tgl.Ambil</a:t>
            </a:r>
            <a:r>
              <a:rPr lang="en-US" sz="2000" dirty="0" smtClean="0">
                <a:latin typeface="Fira Sans Condensed Medium" charset="0"/>
              </a:rPr>
              <a:t>, </a:t>
            </a:r>
            <a:r>
              <a:rPr lang="en-US" sz="2000" dirty="0" err="1" smtClean="0">
                <a:latin typeface="Fira Sans Condensed Medium" charset="0"/>
              </a:rPr>
              <a:t>Tgl.Kembali</a:t>
            </a:r>
            <a:r>
              <a:rPr lang="en-US" sz="2000" dirty="0" smtClean="0">
                <a:latin typeface="Fira Sans Condensed Medium" charset="0"/>
              </a:rPr>
              <a:t>, </a:t>
            </a:r>
            <a:r>
              <a:rPr lang="en-US" sz="2000" dirty="0" err="1" smtClean="0">
                <a:latin typeface="Fira Sans Condensed Medium" charset="0"/>
              </a:rPr>
              <a:t>dan</a:t>
            </a:r>
            <a:r>
              <a:rPr lang="en-US" sz="2000" dirty="0" smtClean="0">
                <a:latin typeface="Fira Sans Condensed Medium" charset="0"/>
              </a:rPr>
              <a:t> Status.</a:t>
            </a:r>
            <a:endParaRPr lang="en-US" sz="2000" dirty="0">
              <a:latin typeface="Fira Sans Condensed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8" name="Google Shape;2148;p42"/>
          <p:cNvGrpSpPr/>
          <p:nvPr/>
        </p:nvGrpSpPr>
        <p:grpSpPr>
          <a:xfrm rot="-1783487">
            <a:off x="4934365" y="-439148"/>
            <a:ext cx="5084690" cy="2923914"/>
            <a:chOff x="235075" y="777725"/>
            <a:chExt cx="7186900" cy="4132775"/>
          </a:xfrm>
        </p:grpSpPr>
        <p:sp>
          <p:nvSpPr>
            <p:cNvPr id="2149" name="Google Shape;2149;p42"/>
            <p:cNvSpPr/>
            <p:nvPr/>
          </p:nvSpPr>
          <p:spPr>
            <a:xfrm>
              <a:off x="342575" y="932875"/>
              <a:ext cx="7079400" cy="3826525"/>
            </a:xfrm>
            <a:custGeom>
              <a:avLst/>
              <a:gdLst/>
              <a:ahLst/>
              <a:cxnLst/>
              <a:rect l="l" t="t" r="r" b="b"/>
              <a:pathLst>
                <a:path w="283176" h="153061" extrusionOk="0">
                  <a:moveTo>
                    <a:pt x="168404" y="0"/>
                  </a:moveTo>
                  <a:cubicBezTo>
                    <a:pt x="157709" y="0"/>
                    <a:pt x="146666" y="1269"/>
                    <a:pt x="137470" y="1958"/>
                  </a:cubicBezTo>
                  <a:cubicBezTo>
                    <a:pt x="99769" y="4776"/>
                    <a:pt x="61970" y="14736"/>
                    <a:pt x="30657" y="36550"/>
                  </a:cubicBezTo>
                  <a:cubicBezTo>
                    <a:pt x="16422" y="46461"/>
                    <a:pt x="2915" y="60284"/>
                    <a:pt x="1336" y="77580"/>
                  </a:cubicBezTo>
                  <a:cubicBezTo>
                    <a:pt x="0" y="92204"/>
                    <a:pt x="7774" y="106560"/>
                    <a:pt x="18778" y="116301"/>
                  </a:cubicBezTo>
                  <a:cubicBezTo>
                    <a:pt x="29807" y="126043"/>
                    <a:pt x="43726" y="131800"/>
                    <a:pt x="57670" y="136415"/>
                  </a:cubicBezTo>
                  <a:cubicBezTo>
                    <a:pt x="91058" y="147472"/>
                    <a:pt x="125903" y="153060"/>
                    <a:pt x="160873" y="153060"/>
                  </a:cubicBezTo>
                  <a:cubicBezTo>
                    <a:pt x="176382" y="153060"/>
                    <a:pt x="191917" y="151961"/>
                    <a:pt x="207359" y="149752"/>
                  </a:cubicBezTo>
                  <a:cubicBezTo>
                    <a:pt x="222226" y="147614"/>
                    <a:pt x="237360" y="144286"/>
                    <a:pt x="249871" y="135929"/>
                  </a:cubicBezTo>
                  <a:cubicBezTo>
                    <a:pt x="275062" y="119095"/>
                    <a:pt x="283175" y="80398"/>
                    <a:pt x="265102" y="56057"/>
                  </a:cubicBezTo>
                  <a:cubicBezTo>
                    <a:pt x="255968" y="43789"/>
                    <a:pt x="242097" y="36137"/>
                    <a:pt x="229125" y="28024"/>
                  </a:cubicBezTo>
                  <a:cubicBezTo>
                    <a:pt x="217003" y="20420"/>
                    <a:pt x="204881" y="7643"/>
                    <a:pt x="191278" y="3027"/>
                  </a:cubicBezTo>
                  <a:cubicBezTo>
                    <a:pt x="184502" y="737"/>
                    <a:pt x="176554" y="0"/>
                    <a:pt x="168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2"/>
            <p:cNvSpPr/>
            <p:nvPr/>
          </p:nvSpPr>
          <p:spPr>
            <a:xfrm>
              <a:off x="235075" y="777725"/>
              <a:ext cx="7126775" cy="4132775"/>
            </a:xfrm>
            <a:custGeom>
              <a:avLst/>
              <a:gdLst/>
              <a:ahLst/>
              <a:cxnLst/>
              <a:rect l="l" t="t" r="r" b="b"/>
              <a:pathLst>
                <a:path w="285071" h="165311" extrusionOk="0">
                  <a:moveTo>
                    <a:pt x="193683" y="2310"/>
                  </a:moveTo>
                  <a:lnTo>
                    <a:pt x="194120" y="2431"/>
                  </a:lnTo>
                  <a:lnTo>
                    <a:pt x="194557" y="2553"/>
                  </a:lnTo>
                  <a:lnTo>
                    <a:pt x="195456" y="2820"/>
                  </a:lnTo>
                  <a:lnTo>
                    <a:pt x="196198" y="3047"/>
                  </a:lnTo>
                  <a:lnTo>
                    <a:pt x="196198" y="3047"/>
                  </a:lnTo>
                  <a:cubicBezTo>
                    <a:pt x="196113" y="3020"/>
                    <a:pt x="196027" y="2993"/>
                    <a:pt x="195942" y="2966"/>
                  </a:cubicBezTo>
                  <a:lnTo>
                    <a:pt x="194825" y="2626"/>
                  </a:lnTo>
                  <a:cubicBezTo>
                    <a:pt x="194436" y="2504"/>
                    <a:pt x="194072" y="2383"/>
                    <a:pt x="193683" y="2310"/>
                  </a:cubicBezTo>
                  <a:close/>
                  <a:moveTo>
                    <a:pt x="196198" y="3047"/>
                  </a:moveTo>
                  <a:cubicBezTo>
                    <a:pt x="196309" y="3081"/>
                    <a:pt x="196421" y="3115"/>
                    <a:pt x="196532" y="3149"/>
                  </a:cubicBezTo>
                  <a:lnTo>
                    <a:pt x="196532" y="3149"/>
                  </a:lnTo>
                  <a:lnTo>
                    <a:pt x="196198" y="3047"/>
                  </a:lnTo>
                  <a:close/>
                  <a:moveTo>
                    <a:pt x="196532" y="3149"/>
                  </a:moveTo>
                  <a:lnTo>
                    <a:pt x="197205" y="3354"/>
                  </a:lnTo>
                  <a:cubicBezTo>
                    <a:pt x="197213" y="3356"/>
                    <a:pt x="197220" y="3358"/>
                    <a:pt x="197228" y="3360"/>
                  </a:cubicBezTo>
                  <a:lnTo>
                    <a:pt x="197228" y="3360"/>
                  </a:lnTo>
                  <a:cubicBezTo>
                    <a:pt x="196996" y="3288"/>
                    <a:pt x="196764" y="3219"/>
                    <a:pt x="196532" y="3149"/>
                  </a:cubicBezTo>
                  <a:close/>
                  <a:moveTo>
                    <a:pt x="197228" y="3360"/>
                  </a:moveTo>
                  <a:lnTo>
                    <a:pt x="197228" y="3360"/>
                  </a:lnTo>
                  <a:cubicBezTo>
                    <a:pt x="197350" y="3398"/>
                    <a:pt x="197472" y="3437"/>
                    <a:pt x="197593" y="3477"/>
                  </a:cubicBezTo>
                  <a:lnTo>
                    <a:pt x="197593" y="3477"/>
                  </a:lnTo>
                  <a:cubicBezTo>
                    <a:pt x="197473" y="3434"/>
                    <a:pt x="197353" y="3392"/>
                    <a:pt x="197228" y="3360"/>
                  </a:cubicBezTo>
                  <a:close/>
                  <a:moveTo>
                    <a:pt x="197593" y="3477"/>
                  </a:moveTo>
                  <a:lnTo>
                    <a:pt x="197593" y="3477"/>
                  </a:lnTo>
                  <a:cubicBezTo>
                    <a:pt x="197745" y="3533"/>
                    <a:pt x="197897" y="3593"/>
                    <a:pt x="198055" y="3646"/>
                  </a:cubicBezTo>
                  <a:lnTo>
                    <a:pt x="198930" y="3986"/>
                  </a:lnTo>
                  <a:cubicBezTo>
                    <a:pt x="199513" y="4205"/>
                    <a:pt x="200096" y="4423"/>
                    <a:pt x="200655" y="4666"/>
                  </a:cubicBezTo>
                  <a:cubicBezTo>
                    <a:pt x="200971" y="4803"/>
                    <a:pt x="201287" y="4943"/>
                    <a:pt x="201601" y="5085"/>
                  </a:cubicBezTo>
                  <a:lnTo>
                    <a:pt x="201601" y="5085"/>
                  </a:lnTo>
                  <a:lnTo>
                    <a:pt x="200412" y="4545"/>
                  </a:lnTo>
                  <a:lnTo>
                    <a:pt x="198201" y="3694"/>
                  </a:lnTo>
                  <a:cubicBezTo>
                    <a:pt x="197999" y="3616"/>
                    <a:pt x="197796" y="3545"/>
                    <a:pt x="197593" y="3477"/>
                  </a:cubicBezTo>
                  <a:close/>
                  <a:moveTo>
                    <a:pt x="201601" y="5085"/>
                  </a:moveTo>
                  <a:lnTo>
                    <a:pt x="201792" y="5172"/>
                  </a:lnTo>
                  <a:lnTo>
                    <a:pt x="201792" y="5172"/>
                  </a:lnTo>
                  <a:cubicBezTo>
                    <a:pt x="201728" y="5143"/>
                    <a:pt x="201665" y="5114"/>
                    <a:pt x="201601" y="5085"/>
                  </a:cubicBezTo>
                  <a:close/>
                  <a:moveTo>
                    <a:pt x="201792" y="5172"/>
                  </a:moveTo>
                  <a:cubicBezTo>
                    <a:pt x="202347" y="5425"/>
                    <a:pt x="202898" y="5687"/>
                    <a:pt x="203447" y="5957"/>
                  </a:cubicBezTo>
                  <a:lnTo>
                    <a:pt x="203447" y="5957"/>
                  </a:lnTo>
                  <a:cubicBezTo>
                    <a:pt x="203149" y="5808"/>
                    <a:pt x="202850" y="5661"/>
                    <a:pt x="202550" y="5516"/>
                  </a:cubicBezTo>
                  <a:lnTo>
                    <a:pt x="201792" y="5172"/>
                  </a:lnTo>
                  <a:close/>
                  <a:moveTo>
                    <a:pt x="203447" y="5957"/>
                  </a:moveTo>
                  <a:cubicBezTo>
                    <a:pt x="205025" y="6746"/>
                    <a:pt x="206570" y="7594"/>
                    <a:pt x="208082" y="8506"/>
                  </a:cubicBezTo>
                  <a:lnTo>
                    <a:pt x="208082" y="8506"/>
                  </a:lnTo>
                  <a:cubicBezTo>
                    <a:pt x="207745" y="8301"/>
                    <a:pt x="207407" y="8098"/>
                    <a:pt x="207068" y="7897"/>
                  </a:cubicBezTo>
                  <a:cubicBezTo>
                    <a:pt x="205877" y="7204"/>
                    <a:pt x="204670" y="6559"/>
                    <a:pt x="203447" y="5957"/>
                  </a:cubicBezTo>
                  <a:close/>
                  <a:moveTo>
                    <a:pt x="208082" y="8506"/>
                  </a:moveTo>
                  <a:cubicBezTo>
                    <a:pt x="208378" y="8686"/>
                    <a:pt x="208674" y="8868"/>
                    <a:pt x="208969" y="9051"/>
                  </a:cubicBezTo>
                  <a:lnTo>
                    <a:pt x="208969" y="9051"/>
                  </a:lnTo>
                  <a:cubicBezTo>
                    <a:pt x="208675" y="8867"/>
                    <a:pt x="208379" y="8685"/>
                    <a:pt x="208082" y="8506"/>
                  </a:cubicBezTo>
                  <a:close/>
                  <a:moveTo>
                    <a:pt x="274827" y="94613"/>
                  </a:moveTo>
                  <a:cubicBezTo>
                    <a:pt x="274825" y="94672"/>
                    <a:pt x="274822" y="94731"/>
                    <a:pt x="274819" y="94790"/>
                  </a:cubicBezTo>
                  <a:lnTo>
                    <a:pt x="274827" y="94613"/>
                  </a:lnTo>
                  <a:close/>
                  <a:moveTo>
                    <a:pt x="182036" y="164515"/>
                  </a:moveTo>
                  <a:cubicBezTo>
                    <a:pt x="182009" y="164557"/>
                    <a:pt x="182151" y="164591"/>
                    <a:pt x="182606" y="164606"/>
                  </a:cubicBezTo>
                  <a:cubicBezTo>
                    <a:pt x="182112" y="164589"/>
                    <a:pt x="181975" y="164562"/>
                    <a:pt x="182036" y="164515"/>
                  </a:cubicBezTo>
                  <a:close/>
                  <a:moveTo>
                    <a:pt x="171889" y="1"/>
                  </a:moveTo>
                  <a:cubicBezTo>
                    <a:pt x="169431" y="1"/>
                    <a:pt x="166985" y="62"/>
                    <a:pt x="164556" y="148"/>
                  </a:cubicBezTo>
                  <a:cubicBezTo>
                    <a:pt x="156370" y="512"/>
                    <a:pt x="148378" y="1314"/>
                    <a:pt x="140483" y="1872"/>
                  </a:cubicBezTo>
                  <a:cubicBezTo>
                    <a:pt x="132321" y="2456"/>
                    <a:pt x="124183" y="3379"/>
                    <a:pt x="116020" y="4666"/>
                  </a:cubicBezTo>
                  <a:lnTo>
                    <a:pt x="112960" y="5128"/>
                  </a:lnTo>
                  <a:cubicBezTo>
                    <a:pt x="111964" y="5298"/>
                    <a:pt x="110943" y="5516"/>
                    <a:pt x="109923" y="5686"/>
                  </a:cubicBezTo>
                  <a:lnTo>
                    <a:pt x="106887" y="6269"/>
                  </a:lnTo>
                  <a:lnTo>
                    <a:pt x="105380" y="6537"/>
                  </a:lnTo>
                  <a:lnTo>
                    <a:pt x="103850" y="6877"/>
                  </a:lnTo>
                  <a:cubicBezTo>
                    <a:pt x="101834" y="7314"/>
                    <a:pt x="99817" y="7727"/>
                    <a:pt x="97777" y="8188"/>
                  </a:cubicBezTo>
                  <a:lnTo>
                    <a:pt x="91704" y="9719"/>
                  </a:lnTo>
                  <a:cubicBezTo>
                    <a:pt x="90878" y="9913"/>
                    <a:pt x="90052" y="10180"/>
                    <a:pt x="89226" y="10423"/>
                  </a:cubicBezTo>
                  <a:lnTo>
                    <a:pt x="86797" y="11128"/>
                  </a:lnTo>
                  <a:lnTo>
                    <a:pt x="84416" y="11857"/>
                  </a:lnTo>
                  <a:cubicBezTo>
                    <a:pt x="83615" y="12099"/>
                    <a:pt x="82861" y="12391"/>
                    <a:pt x="82108" y="12634"/>
                  </a:cubicBezTo>
                  <a:lnTo>
                    <a:pt x="77614" y="14213"/>
                  </a:lnTo>
                  <a:cubicBezTo>
                    <a:pt x="76157" y="14747"/>
                    <a:pt x="74748" y="15355"/>
                    <a:pt x="73363" y="15889"/>
                  </a:cubicBezTo>
                  <a:lnTo>
                    <a:pt x="71323" y="16739"/>
                  </a:lnTo>
                  <a:lnTo>
                    <a:pt x="70327" y="17152"/>
                  </a:lnTo>
                  <a:lnTo>
                    <a:pt x="69331" y="17590"/>
                  </a:lnTo>
                  <a:lnTo>
                    <a:pt x="65517" y="19363"/>
                  </a:lnTo>
                  <a:lnTo>
                    <a:pt x="63671" y="20213"/>
                  </a:lnTo>
                  <a:lnTo>
                    <a:pt x="61922" y="21136"/>
                  </a:lnTo>
                  <a:lnTo>
                    <a:pt x="58521" y="22910"/>
                  </a:lnTo>
                  <a:lnTo>
                    <a:pt x="62772" y="21088"/>
                  </a:lnTo>
                  <a:lnTo>
                    <a:pt x="63841" y="20650"/>
                  </a:lnTo>
                  <a:lnTo>
                    <a:pt x="64909" y="20213"/>
                  </a:lnTo>
                  <a:lnTo>
                    <a:pt x="67072" y="19387"/>
                  </a:lnTo>
                  <a:lnTo>
                    <a:pt x="69234" y="18561"/>
                  </a:lnTo>
                  <a:cubicBezTo>
                    <a:pt x="69962" y="18270"/>
                    <a:pt x="70691" y="17978"/>
                    <a:pt x="71420" y="17735"/>
                  </a:cubicBezTo>
                  <a:lnTo>
                    <a:pt x="75817" y="16229"/>
                  </a:lnTo>
                  <a:cubicBezTo>
                    <a:pt x="76545" y="15962"/>
                    <a:pt x="77274" y="15695"/>
                    <a:pt x="78027" y="15476"/>
                  </a:cubicBezTo>
                  <a:lnTo>
                    <a:pt x="80238" y="14796"/>
                  </a:lnTo>
                  <a:cubicBezTo>
                    <a:pt x="81720" y="14334"/>
                    <a:pt x="83202" y="13873"/>
                    <a:pt x="84708" y="13411"/>
                  </a:cubicBezTo>
                  <a:lnTo>
                    <a:pt x="89202" y="12172"/>
                  </a:lnTo>
                  <a:lnTo>
                    <a:pt x="91461" y="11565"/>
                  </a:lnTo>
                  <a:lnTo>
                    <a:pt x="93744" y="11031"/>
                  </a:lnTo>
                  <a:lnTo>
                    <a:pt x="98287" y="9913"/>
                  </a:lnTo>
                  <a:cubicBezTo>
                    <a:pt x="99817" y="9597"/>
                    <a:pt x="101372" y="9282"/>
                    <a:pt x="102878" y="8942"/>
                  </a:cubicBezTo>
                  <a:lnTo>
                    <a:pt x="105186" y="8480"/>
                  </a:lnTo>
                  <a:cubicBezTo>
                    <a:pt x="105963" y="8310"/>
                    <a:pt x="106716" y="8188"/>
                    <a:pt x="107494" y="8043"/>
                  </a:cubicBezTo>
                  <a:lnTo>
                    <a:pt x="112134" y="7217"/>
                  </a:lnTo>
                  <a:cubicBezTo>
                    <a:pt x="118328" y="6197"/>
                    <a:pt x="124547" y="5322"/>
                    <a:pt x="130839" y="4715"/>
                  </a:cubicBezTo>
                  <a:lnTo>
                    <a:pt x="133195" y="4472"/>
                  </a:lnTo>
                  <a:lnTo>
                    <a:pt x="134361" y="4350"/>
                  </a:lnTo>
                  <a:lnTo>
                    <a:pt x="135551" y="4277"/>
                  </a:lnTo>
                  <a:lnTo>
                    <a:pt x="140264" y="3913"/>
                  </a:lnTo>
                  <a:lnTo>
                    <a:pt x="141454" y="3816"/>
                  </a:lnTo>
                  <a:lnTo>
                    <a:pt x="142596" y="3743"/>
                  </a:lnTo>
                  <a:lnTo>
                    <a:pt x="144928" y="3573"/>
                  </a:lnTo>
                  <a:lnTo>
                    <a:pt x="149568" y="3209"/>
                  </a:lnTo>
                  <a:cubicBezTo>
                    <a:pt x="155811" y="2747"/>
                    <a:pt x="162151" y="2261"/>
                    <a:pt x="168589" y="2140"/>
                  </a:cubicBezTo>
                  <a:lnTo>
                    <a:pt x="171018" y="2115"/>
                  </a:lnTo>
                  <a:cubicBezTo>
                    <a:pt x="171419" y="2103"/>
                    <a:pt x="171820" y="2097"/>
                    <a:pt x="172224" y="2097"/>
                  </a:cubicBezTo>
                  <a:cubicBezTo>
                    <a:pt x="172628" y="2097"/>
                    <a:pt x="173034" y="2103"/>
                    <a:pt x="173447" y="2115"/>
                  </a:cubicBezTo>
                  <a:lnTo>
                    <a:pt x="175877" y="2164"/>
                  </a:lnTo>
                  <a:cubicBezTo>
                    <a:pt x="176678" y="2188"/>
                    <a:pt x="177504" y="2237"/>
                    <a:pt x="178330" y="2261"/>
                  </a:cubicBezTo>
                  <a:lnTo>
                    <a:pt x="179545" y="2334"/>
                  </a:lnTo>
                  <a:cubicBezTo>
                    <a:pt x="179958" y="2358"/>
                    <a:pt x="180346" y="2407"/>
                    <a:pt x="180759" y="2431"/>
                  </a:cubicBezTo>
                  <a:lnTo>
                    <a:pt x="183237" y="2650"/>
                  </a:lnTo>
                  <a:lnTo>
                    <a:pt x="185691" y="2941"/>
                  </a:lnTo>
                  <a:cubicBezTo>
                    <a:pt x="186104" y="2990"/>
                    <a:pt x="186517" y="3039"/>
                    <a:pt x="186930" y="3111"/>
                  </a:cubicBezTo>
                  <a:lnTo>
                    <a:pt x="188168" y="3330"/>
                  </a:lnTo>
                  <a:lnTo>
                    <a:pt x="189407" y="3549"/>
                  </a:lnTo>
                  <a:cubicBezTo>
                    <a:pt x="189820" y="3622"/>
                    <a:pt x="190233" y="3694"/>
                    <a:pt x="190646" y="3792"/>
                  </a:cubicBezTo>
                  <a:lnTo>
                    <a:pt x="193124" y="4350"/>
                  </a:lnTo>
                  <a:cubicBezTo>
                    <a:pt x="193537" y="4447"/>
                    <a:pt x="193950" y="4569"/>
                    <a:pt x="194363" y="4690"/>
                  </a:cubicBezTo>
                  <a:lnTo>
                    <a:pt x="195602" y="5079"/>
                  </a:lnTo>
                  <a:lnTo>
                    <a:pt x="196841" y="5443"/>
                  </a:lnTo>
                  <a:lnTo>
                    <a:pt x="198055" y="5905"/>
                  </a:lnTo>
                  <a:cubicBezTo>
                    <a:pt x="201238" y="7144"/>
                    <a:pt x="204299" y="8650"/>
                    <a:pt x="207189" y="10448"/>
                  </a:cubicBezTo>
                  <a:cubicBezTo>
                    <a:pt x="212898" y="13921"/>
                    <a:pt x="217975" y="17954"/>
                    <a:pt x="222955" y="21865"/>
                  </a:cubicBezTo>
                  <a:cubicBezTo>
                    <a:pt x="225433" y="23808"/>
                    <a:pt x="227911" y="25752"/>
                    <a:pt x="230388" y="27574"/>
                  </a:cubicBezTo>
                  <a:cubicBezTo>
                    <a:pt x="231020" y="28035"/>
                    <a:pt x="231627" y="28472"/>
                    <a:pt x="232259" y="28910"/>
                  </a:cubicBezTo>
                  <a:lnTo>
                    <a:pt x="233206" y="29566"/>
                  </a:lnTo>
                  <a:lnTo>
                    <a:pt x="234154" y="30173"/>
                  </a:lnTo>
                  <a:cubicBezTo>
                    <a:pt x="235368" y="30999"/>
                    <a:pt x="236753" y="31849"/>
                    <a:pt x="238065" y="32675"/>
                  </a:cubicBezTo>
                  <a:cubicBezTo>
                    <a:pt x="240761" y="34351"/>
                    <a:pt x="243482" y="36027"/>
                    <a:pt x="246178" y="37752"/>
                  </a:cubicBezTo>
                  <a:cubicBezTo>
                    <a:pt x="248875" y="39477"/>
                    <a:pt x="251571" y="41250"/>
                    <a:pt x="254243" y="43145"/>
                  </a:cubicBezTo>
                  <a:cubicBezTo>
                    <a:pt x="256891" y="45040"/>
                    <a:pt x="259491" y="47032"/>
                    <a:pt x="262017" y="49194"/>
                  </a:cubicBezTo>
                  <a:cubicBezTo>
                    <a:pt x="264543" y="51356"/>
                    <a:pt x="266924" y="53712"/>
                    <a:pt x="269135" y="56214"/>
                  </a:cubicBezTo>
                  <a:lnTo>
                    <a:pt x="269961" y="57161"/>
                  </a:lnTo>
                  <a:cubicBezTo>
                    <a:pt x="270228" y="57477"/>
                    <a:pt x="270495" y="57817"/>
                    <a:pt x="270762" y="58133"/>
                  </a:cubicBezTo>
                  <a:lnTo>
                    <a:pt x="272317" y="60125"/>
                  </a:lnTo>
                  <a:lnTo>
                    <a:pt x="273774" y="62239"/>
                  </a:lnTo>
                  <a:cubicBezTo>
                    <a:pt x="274017" y="62579"/>
                    <a:pt x="274236" y="62943"/>
                    <a:pt x="274455" y="63307"/>
                  </a:cubicBezTo>
                  <a:lnTo>
                    <a:pt x="275111" y="64401"/>
                  </a:lnTo>
                  <a:cubicBezTo>
                    <a:pt x="276811" y="67340"/>
                    <a:pt x="278269" y="70401"/>
                    <a:pt x="279410" y="73607"/>
                  </a:cubicBezTo>
                  <a:cubicBezTo>
                    <a:pt x="280528" y="76790"/>
                    <a:pt x="281354" y="80069"/>
                    <a:pt x="281864" y="83397"/>
                  </a:cubicBezTo>
                  <a:lnTo>
                    <a:pt x="282082" y="84636"/>
                  </a:lnTo>
                  <a:cubicBezTo>
                    <a:pt x="282155" y="85049"/>
                    <a:pt x="282180" y="85462"/>
                    <a:pt x="282228" y="85875"/>
                  </a:cubicBezTo>
                  <a:lnTo>
                    <a:pt x="282350" y="87138"/>
                  </a:lnTo>
                  <a:cubicBezTo>
                    <a:pt x="282398" y="87551"/>
                    <a:pt x="282447" y="87964"/>
                    <a:pt x="282471" y="88377"/>
                  </a:cubicBezTo>
                  <a:lnTo>
                    <a:pt x="282617" y="90879"/>
                  </a:lnTo>
                  <a:lnTo>
                    <a:pt x="282641" y="93381"/>
                  </a:lnTo>
                  <a:cubicBezTo>
                    <a:pt x="282593" y="100037"/>
                    <a:pt x="281524" y="106620"/>
                    <a:pt x="279459" y="112961"/>
                  </a:cubicBezTo>
                  <a:lnTo>
                    <a:pt x="279094" y="114127"/>
                  </a:lnTo>
                  <a:cubicBezTo>
                    <a:pt x="278973" y="114515"/>
                    <a:pt x="278803" y="114904"/>
                    <a:pt x="278657" y="115293"/>
                  </a:cubicBezTo>
                  <a:lnTo>
                    <a:pt x="278220" y="116459"/>
                  </a:lnTo>
                  <a:cubicBezTo>
                    <a:pt x="278074" y="116847"/>
                    <a:pt x="277928" y="117236"/>
                    <a:pt x="277758" y="117600"/>
                  </a:cubicBezTo>
                  <a:lnTo>
                    <a:pt x="276787" y="119884"/>
                  </a:lnTo>
                  <a:lnTo>
                    <a:pt x="275718" y="122094"/>
                  </a:lnTo>
                  <a:cubicBezTo>
                    <a:pt x="274236" y="125058"/>
                    <a:pt x="272536" y="127876"/>
                    <a:pt x="270616" y="130572"/>
                  </a:cubicBezTo>
                  <a:cubicBezTo>
                    <a:pt x="277224" y="121171"/>
                    <a:pt x="281208" y="110191"/>
                    <a:pt x="282204" y="98774"/>
                  </a:cubicBezTo>
                  <a:cubicBezTo>
                    <a:pt x="282447" y="95835"/>
                    <a:pt x="282495" y="92895"/>
                    <a:pt x="282350" y="89980"/>
                  </a:cubicBezTo>
                  <a:cubicBezTo>
                    <a:pt x="282180" y="87017"/>
                    <a:pt x="281815" y="84077"/>
                    <a:pt x="281208" y="81162"/>
                  </a:cubicBezTo>
                  <a:cubicBezTo>
                    <a:pt x="280601" y="78247"/>
                    <a:pt x="279775" y="75381"/>
                    <a:pt x="278706" y="72587"/>
                  </a:cubicBezTo>
                  <a:cubicBezTo>
                    <a:pt x="277637" y="69769"/>
                    <a:pt x="276325" y="67073"/>
                    <a:pt x="274770" y="64498"/>
                  </a:cubicBezTo>
                  <a:cubicBezTo>
                    <a:pt x="274357" y="63842"/>
                    <a:pt x="273993" y="63186"/>
                    <a:pt x="273580" y="62579"/>
                  </a:cubicBezTo>
                  <a:lnTo>
                    <a:pt x="272293" y="60708"/>
                  </a:lnTo>
                  <a:cubicBezTo>
                    <a:pt x="272171" y="60562"/>
                    <a:pt x="272074" y="60417"/>
                    <a:pt x="271953" y="60271"/>
                  </a:cubicBezTo>
                  <a:lnTo>
                    <a:pt x="271612" y="59809"/>
                  </a:lnTo>
                  <a:lnTo>
                    <a:pt x="270932" y="58935"/>
                  </a:lnTo>
                  <a:lnTo>
                    <a:pt x="270228" y="58060"/>
                  </a:lnTo>
                  <a:cubicBezTo>
                    <a:pt x="270009" y="57769"/>
                    <a:pt x="269742" y="57502"/>
                    <a:pt x="269523" y="57210"/>
                  </a:cubicBezTo>
                  <a:cubicBezTo>
                    <a:pt x="267604" y="54951"/>
                    <a:pt x="265539" y="52837"/>
                    <a:pt x="263353" y="50845"/>
                  </a:cubicBezTo>
                  <a:cubicBezTo>
                    <a:pt x="259005" y="46910"/>
                    <a:pt x="254341" y="43534"/>
                    <a:pt x="249652" y="40424"/>
                  </a:cubicBezTo>
                  <a:cubicBezTo>
                    <a:pt x="244964" y="37339"/>
                    <a:pt x="240251" y="34448"/>
                    <a:pt x="235708" y="31558"/>
                  </a:cubicBezTo>
                  <a:cubicBezTo>
                    <a:pt x="231312" y="28764"/>
                    <a:pt x="227230" y="25533"/>
                    <a:pt x="223125" y="22254"/>
                  </a:cubicBezTo>
                  <a:cubicBezTo>
                    <a:pt x="220186" y="19922"/>
                    <a:pt x="217222" y="17565"/>
                    <a:pt x="214161" y="15330"/>
                  </a:cubicBezTo>
                  <a:cubicBezTo>
                    <a:pt x="211076" y="13023"/>
                    <a:pt x="207845" y="10933"/>
                    <a:pt x="204469" y="9039"/>
                  </a:cubicBezTo>
                  <a:lnTo>
                    <a:pt x="203181" y="8359"/>
                  </a:lnTo>
                  <a:cubicBezTo>
                    <a:pt x="202744" y="8140"/>
                    <a:pt x="202307" y="7897"/>
                    <a:pt x="201869" y="7703"/>
                  </a:cubicBezTo>
                  <a:lnTo>
                    <a:pt x="200509" y="7095"/>
                  </a:lnTo>
                  <a:cubicBezTo>
                    <a:pt x="200072" y="6901"/>
                    <a:pt x="199634" y="6658"/>
                    <a:pt x="199149" y="6488"/>
                  </a:cubicBezTo>
                  <a:lnTo>
                    <a:pt x="197764" y="5954"/>
                  </a:lnTo>
                  <a:cubicBezTo>
                    <a:pt x="197278" y="5784"/>
                    <a:pt x="196817" y="5589"/>
                    <a:pt x="196355" y="5468"/>
                  </a:cubicBezTo>
                  <a:lnTo>
                    <a:pt x="193513" y="4593"/>
                  </a:lnTo>
                  <a:cubicBezTo>
                    <a:pt x="189796" y="3670"/>
                    <a:pt x="186031" y="3014"/>
                    <a:pt x="182217" y="2698"/>
                  </a:cubicBezTo>
                  <a:cubicBezTo>
                    <a:pt x="178826" y="2386"/>
                    <a:pt x="175435" y="2258"/>
                    <a:pt x="172044" y="2258"/>
                  </a:cubicBezTo>
                  <a:cubicBezTo>
                    <a:pt x="171743" y="2258"/>
                    <a:pt x="171441" y="2259"/>
                    <a:pt x="171140" y="2261"/>
                  </a:cubicBezTo>
                  <a:cubicBezTo>
                    <a:pt x="167496" y="2285"/>
                    <a:pt x="163876" y="2480"/>
                    <a:pt x="160305" y="2674"/>
                  </a:cubicBezTo>
                  <a:cubicBezTo>
                    <a:pt x="156734" y="2868"/>
                    <a:pt x="153212" y="3184"/>
                    <a:pt x="149738" y="3476"/>
                  </a:cubicBezTo>
                  <a:lnTo>
                    <a:pt x="139341" y="4326"/>
                  </a:lnTo>
                  <a:lnTo>
                    <a:pt x="134094" y="4763"/>
                  </a:lnTo>
                  <a:lnTo>
                    <a:pt x="128847" y="5322"/>
                  </a:lnTo>
                  <a:cubicBezTo>
                    <a:pt x="127122" y="5492"/>
                    <a:pt x="125373" y="5735"/>
                    <a:pt x="123648" y="5954"/>
                  </a:cubicBezTo>
                  <a:cubicBezTo>
                    <a:pt x="121923" y="6197"/>
                    <a:pt x="120199" y="6391"/>
                    <a:pt x="118474" y="6682"/>
                  </a:cubicBezTo>
                  <a:lnTo>
                    <a:pt x="113300" y="7508"/>
                  </a:lnTo>
                  <a:cubicBezTo>
                    <a:pt x="111599" y="7824"/>
                    <a:pt x="109899" y="8164"/>
                    <a:pt x="108174" y="8456"/>
                  </a:cubicBezTo>
                  <a:lnTo>
                    <a:pt x="105623" y="8942"/>
                  </a:lnTo>
                  <a:lnTo>
                    <a:pt x="103073" y="9500"/>
                  </a:lnTo>
                  <a:lnTo>
                    <a:pt x="100546" y="10059"/>
                  </a:lnTo>
                  <a:cubicBezTo>
                    <a:pt x="99696" y="10253"/>
                    <a:pt x="98846" y="10399"/>
                    <a:pt x="97996" y="10618"/>
                  </a:cubicBezTo>
                  <a:lnTo>
                    <a:pt x="92967" y="11881"/>
                  </a:lnTo>
                  <a:lnTo>
                    <a:pt x="91704" y="12172"/>
                  </a:lnTo>
                  <a:lnTo>
                    <a:pt x="90441" y="12537"/>
                  </a:lnTo>
                  <a:lnTo>
                    <a:pt x="87963" y="13241"/>
                  </a:lnTo>
                  <a:cubicBezTo>
                    <a:pt x="84611" y="14116"/>
                    <a:pt x="81331" y="15233"/>
                    <a:pt x="78027" y="16253"/>
                  </a:cubicBezTo>
                  <a:cubicBezTo>
                    <a:pt x="76400" y="16812"/>
                    <a:pt x="74772" y="17395"/>
                    <a:pt x="73120" y="17978"/>
                  </a:cubicBezTo>
                  <a:cubicBezTo>
                    <a:pt x="72343" y="18270"/>
                    <a:pt x="71517" y="18537"/>
                    <a:pt x="70691" y="18828"/>
                  </a:cubicBezTo>
                  <a:lnTo>
                    <a:pt x="68262" y="19776"/>
                  </a:lnTo>
                  <a:lnTo>
                    <a:pt x="65833" y="20723"/>
                  </a:lnTo>
                  <a:cubicBezTo>
                    <a:pt x="65055" y="21063"/>
                    <a:pt x="64229" y="21355"/>
                    <a:pt x="63452" y="21719"/>
                  </a:cubicBezTo>
                  <a:lnTo>
                    <a:pt x="58666" y="23784"/>
                  </a:lnTo>
                  <a:lnTo>
                    <a:pt x="57646" y="24221"/>
                  </a:lnTo>
                  <a:cubicBezTo>
                    <a:pt x="57306" y="24367"/>
                    <a:pt x="56966" y="24537"/>
                    <a:pt x="56626" y="24707"/>
                  </a:cubicBezTo>
                  <a:lnTo>
                    <a:pt x="54585" y="25679"/>
                  </a:lnTo>
                  <a:lnTo>
                    <a:pt x="52520" y="26651"/>
                  </a:lnTo>
                  <a:lnTo>
                    <a:pt x="51500" y="27136"/>
                  </a:lnTo>
                  <a:cubicBezTo>
                    <a:pt x="51160" y="27282"/>
                    <a:pt x="50820" y="27452"/>
                    <a:pt x="50480" y="27622"/>
                  </a:cubicBezTo>
                  <a:lnTo>
                    <a:pt x="45791" y="30732"/>
                  </a:lnTo>
                  <a:cubicBezTo>
                    <a:pt x="45427" y="30975"/>
                    <a:pt x="45063" y="31217"/>
                    <a:pt x="44698" y="31460"/>
                  </a:cubicBezTo>
                  <a:lnTo>
                    <a:pt x="43678" y="32213"/>
                  </a:lnTo>
                  <a:lnTo>
                    <a:pt x="41710" y="33671"/>
                  </a:lnTo>
                  <a:lnTo>
                    <a:pt x="39961" y="35031"/>
                  </a:lnTo>
                  <a:lnTo>
                    <a:pt x="39160" y="35687"/>
                  </a:lnTo>
                  <a:cubicBezTo>
                    <a:pt x="38892" y="35882"/>
                    <a:pt x="38650" y="36124"/>
                    <a:pt x="38382" y="36343"/>
                  </a:cubicBezTo>
                  <a:cubicBezTo>
                    <a:pt x="37411" y="37218"/>
                    <a:pt x="36560" y="37995"/>
                    <a:pt x="35880" y="38699"/>
                  </a:cubicBezTo>
                  <a:cubicBezTo>
                    <a:pt x="34520" y="40084"/>
                    <a:pt x="33791" y="41056"/>
                    <a:pt x="34034" y="41396"/>
                  </a:cubicBezTo>
                  <a:cubicBezTo>
                    <a:pt x="34094" y="41474"/>
                    <a:pt x="34212" y="41515"/>
                    <a:pt x="34392" y="41515"/>
                  </a:cubicBezTo>
                  <a:cubicBezTo>
                    <a:pt x="34934" y="41515"/>
                    <a:pt x="36041" y="41142"/>
                    <a:pt x="37848" y="40303"/>
                  </a:cubicBezTo>
                  <a:cubicBezTo>
                    <a:pt x="38455" y="40011"/>
                    <a:pt x="39135" y="39671"/>
                    <a:pt x="39913" y="39282"/>
                  </a:cubicBezTo>
                  <a:cubicBezTo>
                    <a:pt x="40301" y="39112"/>
                    <a:pt x="40690" y="38894"/>
                    <a:pt x="41127" y="38675"/>
                  </a:cubicBezTo>
                  <a:lnTo>
                    <a:pt x="42488" y="38019"/>
                  </a:lnTo>
                  <a:cubicBezTo>
                    <a:pt x="43435" y="37558"/>
                    <a:pt x="44480" y="37023"/>
                    <a:pt x="45597" y="36440"/>
                  </a:cubicBezTo>
                  <a:lnTo>
                    <a:pt x="47370" y="35541"/>
                  </a:lnTo>
                  <a:lnTo>
                    <a:pt x="49338" y="34618"/>
                  </a:lnTo>
                  <a:lnTo>
                    <a:pt x="51500" y="33404"/>
                  </a:lnTo>
                  <a:lnTo>
                    <a:pt x="52715" y="32748"/>
                  </a:lnTo>
                  <a:cubicBezTo>
                    <a:pt x="53152" y="32529"/>
                    <a:pt x="53565" y="32286"/>
                    <a:pt x="54002" y="32068"/>
                  </a:cubicBezTo>
                  <a:lnTo>
                    <a:pt x="59274" y="29444"/>
                  </a:lnTo>
                  <a:lnTo>
                    <a:pt x="59881" y="29128"/>
                  </a:lnTo>
                  <a:lnTo>
                    <a:pt x="60488" y="28861"/>
                  </a:lnTo>
                  <a:lnTo>
                    <a:pt x="61654" y="28351"/>
                  </a:lnTo>
                  <a:lnTo>
                    <a:pt x="63598" y="27452"/>
                  </a:lnTo>
                  <a:lnTo>
                    <a:pt x="65395" y="26651"/>
                  </a:lnTo>
                  <a:cubicBezTo>
                    <a:pt x="65757" y="26575"/>
                    <a:pt x="66038" y="26542"/>
                    <a:pt x="66253" y="26542"/>
                  </a:cubicBezTo>
                  <a:cubicBezTo>
                    <a:pt x="66730" y="26542"/>
                    <a:pt x="66871" y="26707"/>
                    <a:pt x="66804" y="26942"/>
                  </a:cubicBezTo>
                  <a:cubicBezTo>
                    <a:pt x="66707" y="27258"/>
                    <a:pt x="66197" y="27817"/>
                    <a:pt x="65687" y="28375"/>
                  </a:cubicBezTo>
                  <a:cubicBezTo>
                    <a:pt x="83323" y="20820"/>
                    <a:pt x="102077" y="15986"/>
                    <a:pt x="121098" y="13241"/>
                  </a:cubicBezTo>
                  <a:lnTo>
                    <a:pt x="128239" y="12318"/>
                  </a:lnTo>
                  <a:cubicBezTo>
                    <a:pt x="130644" y="12075"/>
                    <a:pt x="133025" y="11808"/>
                    <a:pt x="135430" y="11565"/>
                  </a:cubicBezTo>
                  <a:lnTo>
                    <a:pt x="149908" y="10448"/>
                  </a:lnTo>
                  <a:cubicBezTo>
                    <a:pt x="154742" y="10059"/>
                    <a:pt x="159552" y="9695"/>
                    <a:pt x="164338" y="9476"/>
                  </a:cubicBezTo>
                  <a:cubicBezTo>
                    <a:pt x="166718" y="9354"/>
                    <a:pt x="169093" y="9294"/>
                    <a:pt x="171468" y="9294"/>
                  </a:cubicBezTo>
                  <a:cubicBezTo>
                    <a:pt x="173842" y="9294"/>
                    <a:pt x="176217" y="9354"/>
                    <a:pt x="178597" y="9476"/>
                  </a:cubicBezTo>
                  <a:cubicBezTo>
                    <a:pt x="179326" y="9500"/>
                    <a:pt x="180055" y="9573"/>
                    <a:pt x="180784" y="9646"/>
                  </a:cubicBezTo>
                  <a:lnTo>
                    <a:pt x="181877" y="9719"/>
                  </a:lnTo>
                  <a:cubicBezTo>
                    <a:pt x="182241" y="9743"/>
                    <a:pt x="182606" y="9767"/>
                    <a:pt x="182970" y="9840"/>
                  </a:cubicBezTo>
                  <a:lnTo>
                    <a:pt x="185132" y="10108"/>
                  </a:lnTo>
                  <a:lnTo>
                    <a:pt x="185666" y="10156"/>
                  </a:lnTo>
                  <a:cubicBezTo>
                    <a:pt x="185861" y="10180"/>
                    <a:pt x="186031" y="10229"/>
                    <a:pt x="186201" y="10253"/>
                  </a:cubicBezTo>
                  <a:lnTo>
                    <a:pt x="187270" y="10448"/>
                  </a:lnTo>
                  <a:lnTo>
                    <a:pt x="188339" y="10618"/>
                  </a:lnTo>
                  <a:cubicBezTo>
                    <a:pt x="188509" y="10666"/>
                    <a:pt x="188703" y="10691"/>
                    <a:pt x="188873" y="10715"/>
                  </a:cubicBezTo>
                  <a:lnTo>
                    <a:pt x="189407" y="10836"/>
                  </a:lnTo>
                  <a:lnTo>
                    <a:pt x="191472" y="11322"/>
                  </a:lnTo>
                  <a:cubicBezTo>
                    <a:pt x="191837" y="11419"/>
                    <a:pt x="192152" y="11541"/>
                    <a:pt x="192493" y="11638"/>
                  </a:cubicBezTo>
                  <a:lnTo>
                    <a:pt x="193513" y="11929"/>
                  </a:lnTo>
                  <a:lnTo>
                    <a:pt x="194533" y="12245"/>
                  </a:lnTo>
                  <a:cubicBezTo>
                    <a:pt x="194849" y="12367"/>
                    <a:pt x="195165" y="12488"/>
                    <a:pt x="195505" y="12610"/>
                  </a:cubicBezTo>
                  <a:cubicBezTo>
                    <a:pt x="196817" y="13071"/>
                    <a:pt x="198080" y="13678"/>
                    <a:pt x="199367" y="14286"/>
                  </a:cubicBezTo>
                  <a:lnTo>
                    <a:pt x="201262" y="15282"/>
                  </a:lnTo>
                  <a:cubicBezTo>
                    <a:pt x="201894" y="15622"/>
                    <a:pt x="202501" y="16011"/>
                    <a:pt x="203133" y="16351"/>
                  </a:cubicBezTo>
                  <a:cubicBezTo>
                    <a:pt x="205610" y="17832"/>
                    <a:pt x="208015" y="19460"/>
                    <a:pt x="210396" y="21209"/>
                  </a:cubicBezTo>
                  <a:cubicBezTo>
                    <a:pt x="215157" y="24707"/>
                    <a:pt x="219773" y="28545"/>
                    <a:pt x="224655" y="32238"/>
                  </a:cubicBezTo>
                  <a:cubicBezTo>
                    <a:pt x="225870" y="33137"/>
                    <a:pt x="227109" y="34060"/>
                    <a:pt x="228396" y="34934"/>
                  </a:cubicBezTo>
                  <a:lnTo>
                    <a:pt x="229344" y="35614"/>
                  </a:lnTo>
                  <a:lnTo>
                    <a:pt x="230316" y="36270"/>
                  </a:lnTo>
                  <a:cubicBezTo>
                    <a:pt x="230971" y="36683"/>
                    <a:pt x="231627" y="37145"/>
                    <a:pt x="232259" y="37533"/>
                  </a:cubicBezTo>
                  <a:lnTo>
                    <a:pt x="239838" y="42295"/>
                  </a:lnTo>
                  <a:cubicBezTo>
                    <a:pt x="242365" y="43898"/>
                    <a:pt x="244818" y="45477"/>
                    <a:pt x="247223" y="47129"/>
                  </a:cubicBezTo>
                  <a:cubicBezTo>
                    <a:pt x="248438" y="47955"/>
                    <a:pt x="249652" y="48781"/>
                    <a:pt x="250794" y="49631"/>
                  </a:cubicBezTo>
                  <a:cubicBezTo>
                    <a:pt x="251960" y="50505"/>
                    <a:pt x="253102" y="51356"/>
                    <a:pt x="254219" y="52254"/>
                  </a:cubicBezTo>
                  <a:cubicBezTo>
                    <a:pt x="258713" y="55825"/>
                    <a:pt x="262746" y="59761"/>
                    <a:pt x="266025" y="64158"/>
                  </a:cubicBezTo>
                  <a:cubicBezTo>
                    <a:pt x="267629" y="66344"/>
                    <a:pt x="269037" y="68676"/>
                    <a:pt x="270228" y="71105"/>
                  </a:cubicBezTo>
                  <a:cubicBezTo>
                    <a:pt x="271370" y="73559"/>
                    <a:pt x="272341" y="76109"/>
                    <a:pt x="273070" y="78709"/>
                  </a:cubicBezTo>
                  <a:cubicBezTo>
                    <a:pt x="274386" y="83525"/>
                    <a:pt x="274985" y="88486"/>
                    <a:pt x="274868" y="93457"/>
                  </a:cubicBezTo>
                  <a:lnTo>
                    <a:pt x="274868" y="93457"/>
                  </a:lnTo>
                  <a:lnTo>
                    <a:pt x="274868" y="91170"/>
                  </a:lnTo>
                  <a:lnTo>
                    <a:pt x="274843" y="90660"/>
                  </a:lnTo>
                  <a:lnTo>
                    <a:pt x="274746" y="88571"/>
                  </a:lnTo>
                  <a:lnTo>
                    <a:pt x="274528" y="86531"/>
                  </a:lnTo>
                  <a:cubicBezTo>
                    <a:pt x="274212" y="83786"/>
                    <a:pt x="273677" y="81089"/>
                    <a:pt x="272924" y="78417"/>
                  </a:cubicBezTo>
                  <a:cubicBezTo>
                    <a:pt x="272147" y="75794"/>
                    <a:pt x="271151" y="73243"/>
                    <a:pt x="269936" y="70789"/>
                  </a:cubicBezTo>
                  <a:lnTo>
                    <a:pt x="269013" y="68967"/>
                  </a:lnTo>
                  <a:lnTo>
                    <a:pt x="267944" y="67194"/>
                  </a:lnTo>
                  <a:lnTo>
                    <a:pt x="267701" y="66757"/>
                  </a:lnTo>
                  <a:lnTo>
                    <a:pt x="267386" y="66344"/>
                  </a:lnTo>
                  <a:lnTo>
                    <a:pt x="266778" y="65494"/>
                  </a:lnTo>
                  <a:lnTo>
                    <a:pt x="266195" y="64643"/>
                  </a:lnTo>
                  <a:lnTo>
                    <a:pt x="265564" y="63818"/>
                  </a:lnTo>
                  <a:lnTo>
                    <a:pt x="264932" y="62992"/>
                  </a:lnTo>
                  <a:cubicBezTo>
                    <a:pt x="264738" y="62724"/>
                    <a:pt x="264519" y="62457"/>
                    <a:pt x="264300" y="62190"/>
                  </a:cubicBezTo>
                  <a:lnTo>
                    <a:pt x="262940" y="60587"/>
                  </a:lnTo>
                  <a:cubicBezTo>
                    <a:pt x="261993" y="59566"/>
                    <a:pt x="261045" y="58522"/>
                    <a:pt x="260025" y="57550"/>
                  </a:cubicBezTo>
                  <a:cubicBezTo>
                    <a:pt x="257984" y="55582"/>
                    <a:pt x="255822" y="53712"/>
                    <a:pt x="253588" y="51963"/>
                  </a:cubicBezTo>
                  <a:cubicBezTo>
                    <a:pt x="249069" y="48416"/>
                    <a:pt x="244138" y="45210"/>
                    <a:pt x="239134" y="42027"/>
                  </a:cubicBezTo>
                  <a:lnTo>
                    <a:pt x="231554" y="37266"/>
                  </a:lnTo>
                  <a:cubicBezTo>
                    <a:pt x="228907" y="35566"/>
                    <a:pt x="226429" y="33768"/>
                    <a:pt x="224000" y="31922"/>
                  </a:cubicBezTo>
                  <a:cubicBezTo>
                    <a:pt x="219165" y="28229"/>
                    <a:pt x="214598" y="24440"/>
                    <a:pt x="209886" y="20990"/>
                  </a:cubicBezTo>
                  <a:cubicBezTo>
                    <a:pt x="207578" y="19290"/>
                    <a:pt x="205173" y="17687"/>
                    <a:pt x="202695" y="16205"/>
                  </a:cubicBezTo>
                  <a:cubicBezTo>
                    <a:pt x="201481" y="15476"/>
                    <a:pt x="200242" y="14845"/>
                    <a:pt x="199003" y="14189"/>
                  </a:cubicBezTo>
                  <a:lnTo>
                    <a:pt x="197108" y="13314"/>
                  </a:lnTo>
                  <a:cubicBezTo>
                    <a:pt x="196792" y="13168"/>
                    <a:pt x="196476" y="13071"/>
                    <a:pt x="196136" y="12925"/>
                  </a:cubicBezTo>
                  <a:lnTo>
                    <a:pt x="195189" y="12561"/>
                  </a:lnTo>
                  <a:cubicBezTo>
                    <a:pt x="194557" y="12318"/>
                    <a:pt x="193901" y="12099"/>
                    <a:pt x="193221" y="11905"/>
                  </a:cubicBezTo>
                  <a:lnTo>
                    <a:pt x="192225" y="11614"/>
                  </a:lnTo>
                  <a:lnTo>
                    <a:pt x="191739" y="11444"/>
                  </a:lnTo>
                  <a:lnTo>
                    <a:pt x="191229" y="11322"/>
                  </a:lnTo>
                  <a:lnTo>
                    <a:pt x="189189" y="10836"/>
                  </a:lnTo>
                  <a:cubicBezTo>
                    <a:pt x="188849" y="10763"/>
                    <a:pt x="188484" y="10691"/>
                    <a:pt x="188144" y="10642"/>
                  </a:cubicBezTo>
                  <a:lnTo>
                    <a:pt x="187100" y="10448"/>
                  </a:lnTo>
                  <a:cubicBezTo>
                    <a:pt x="185715" y="10180"/>
                    <a:pt x="184282" y="10035"/>
                    <a:pt x="182873" y="9840"/>
                  </a:cubicBezTo>
                  <a:cubicBezTo>
                    <a:pt x="182144" y="9767"/>
                    <a:pt x="181440" y="9719"/>
                    <a:pt x="180711" y="9646"/>
                  </a:cubicBezTo>
                  <a:cubicBezTo>
                    <a:pt x="180006" y="9597"/>
                    <a:pt x="179278" y="9500"/>
                    <a:pt x="178549" y="9500"/>
                  </a:cubicBezTo>
                  <a:cubicBezTo>
                    <a:pt x="176287" y="9385"/>
                    <a:pt x="174025" y="9330"/>
                    <a:pt x="171763" y="9330"/>
                  </a:cubicBezTo>
                  <a:cubicBezTo>
                    <a:pt x="169264" y="9330"/>
                    <a:pt x="166764" y="9397"/>
                    <a:pt x="164265" y="9525"/>
                  </a:cubicBezTo>
                  <a:cubicBezTo>
                    <a:pt x="159479" y="9767"/>
                    <a:pt x="154621" y="10156"/>
                    <a:pt x="149762" y="10569"/>
                  </a:cubicBezTo>
                  <a:cubicBezTo>
                    <a:pt x="147333" y="10788"/>
                    <a:pt x="144880" y="10982"/>
                    <a:pt x="142402" y="11176"/>
                  </a:cubicBezTo>
                  <a:lnTo>
                    <a:pt x="135163" y="11784"/>
                  </a:lnTo>
                  <a:lnTo>
                    <a:pt x="127924" y="12561"/>
                  </a:lnTo>
                  <a:lnTo>
                    <a:pt x="120709" y="13557"/>
                  </a:lnTo>
                  <a:cubicBezTo>
                    <a:pt x="101518" y="16424"/>
                    <a:pt x="82546" y="21476"/>
                    <a:pt x="64739" y="29347"/>
                  </a:cubicBezTo>
                  <a:cubicBezTo>
                    <a:pt x="64352" y="29816"/>
                    <a:pt x="64239" y="30165"/>
                    <a:pt x="64800" y="30165"/>
                  </a:cubicBezTo>
                  <a:cubicBezTo>
                    <a:pt x="64908" y="30165"/>
                    <a:pt x="65040" y="30152"/>
                    <a:pt x="65201" y="30124"/>
                  </a:cubicBezTo>
                  <a:cubicBezTo>
                    <a:pt x="66027" y="29979"/>
                    <a:pt x="66829" y="29760"/>
                    <a:pt x="67630" y="29468"/>
                  </a:cubicBezTo>
                  <a:cubicBezTo>
                    <a:pt x="68796" y="29128"/>
                    <a:pt x="70302" y="28618"/>
                    <a:pt x="72294" y="27914"/>
                  </a:cubicBezTo>
                  <a:lnTo>
                    <a:pt x="73436" y="27549"/>
                  </a:lnTo>
                  <a:cubicBezTo>
                    <a:pt x="73825" y="27404"/>
                    <a:pt x="74238" y="27258"/>
                    <a:pt x="74699" y="27112"/>
                  </a:cubicBezTo>
                  <a:cubicBezTo>
                    <a:pt x="75622" y="26821"/>
                    <a:pt x="76618" y="26480"/>
                    <a:pt x="77712" y="26116"/>
                  </a:cubicBezTo>
                  <a:cubicBezTo>
                    <a:pt x="78780" y="25752"/>
                    <a:pt x="79946" y="25339"/>
                    <a:pt x="81210" y="24926"/>
                  </a:cubicBezTo>
                  <a:lnTo>
                    <a:pt x="85194" y="23687"/>
                  </a:lnTo>
                  <a:lnTo>
                    <a:pt x="87356" y="22982"/>
                  </a:lnTo>
                  <a:lnTo>
                    <a:pt x="89590" y="22326"/>
                  </a:lnTo>
                  <a:cubicBezTo>
                    <a:pt x="91145" y="21889"/>
                    <a:pt x="92724" y="21428"/>
                    <a:pt x="94352" y="20966"/>
                  </a:cubicBezTo>
                  <a:lnTo>
                    <a:pt x="99405" y="19654"/>
                  </a:lnTo>
                  <a:lnTo>
                    <a:pt x="100716" y="19314"/>
                  </a:lnTo>
                  <a:lnTo>
                    <a:pt x="102028" y="19023"/>
                  </a:lnTo>
                  <a:lnTo>
                    <a:pt x="104700" y="18415"/>
                  </a:lnTo>
                  <a:lnTo>
                    <a:pt x="107421" y="17808"/>
                  </a:lnTo>
                  <a:lnTo>
                    <a:pt x="110166" y="17249"/>
                  </a:lnTo>
                  <a:lnTo>
                    <a:pt x="112935" y="16691"/>
                  </a:lnTo>
                  <a:lnTo>
                    <a:pt x="114320" y="16424"/>
                  </a:lnTo>
                  <a:lnTo>
                    <a:pt x="115705" y="16181"/>
                  </a:lnTo>
                  <a:lnTo>
                    <a:pt x="121292" y="15233"/>
                  </a:lnTo>
                  <a:lnTo>
                    <a:pt x="126831" y="14456"/>
                  </a:lnTo>
                  <a:lnTo>
                    <a:pt x="128191" y="14261"/>
                  </a:lnTo>
                  <a:lnTo>
                    <a:pt x="129551" y="14116"/>
                  </a:lnTo>
                  <a:lnTo>
                    <a:pt x="132248" y="13800"/>
                  </a:lnTo>
                  <a:lnTo>
                    <a:pt x="134871" y="13508"/>
                  </a:lnTo>
                  <a:cubicBezTo>
                    <a:pt x="135746" y="13411"/>
                    <a:pt x="136620" y="13338"/>
                    <a:pt x="137471" y="13266"/>
                  </a:cubicBezTo>
                  <a:lnTo>
                    <a:pt x="142426" y="12853"/>
                  </a:lnTo>
                  <a:lnTo>
                    <a:pt x="147163" y="12512"/>
                  </a:lnTo>
                  <a:cubicBezTo>
                    <a:pt x="151317" y="12245"/>
                    <a:pt x="155423" y="11929"/>
                    <a:pt x="159528" y="11711"/>
                  </a:cubicBezTo>
                  <a:cubicBezTo>
                    <a:pt x="163335" y="11486"/>
                    <a:pt x="167122" y="11344"/>
                    <a:pt x="170888" y="11344"/>
                  </a:cubicBezTo>
                  <a:cubicBezTo>
                    <a:pt x="171182" y="11344"/>
                    <a:pt x="171477" y="11345"/>
                    <a:pt x="171771" y="11346"/>
                  </a:cubicBezTo>
                  <a:cubicBezTo>
                    <a:pt x="175779" y="11346"/>
                    <a:pt x="179788" y="11589"/>
                    <a:pt x="183772" y="12075"/>
                  </a:cubicBezTo>
                  <a:cubicBezTo>
                    <a:pt x="187585" y="12512"/>
                    <a:pt x="191326" y="13411"/>
                    <a:pt x="194922" y="14747"/>
                  </a:cubicBezTo>
                  <a:cubicBezTo>
                    <a:pt x="198371" y="16083"/>
                    <a:pt x="201796" y="18002"/>
                    <a:pt x="205149" y="20262"/>
                  </a:cubicBezTo>
                  <a:cubicBezTo>
                    <a:pt x="208477" y="22497"/>
                    <a:pt x="211781" y="25047"/>
                    <a:pt x="215133" y="27671"/>
                  </a:cubicBezTo>
                  <a:cubicBezTo>
                    <a:pt x="218510" y="30319"/>
                    <a:pt x="221910" y="33064"/>
                    <a:pt x="225554" y="35711"/>
                  </a:cubicBezTo>
                  <a:cubicBezTo>
                    <a:pt x="226502" y="36343"/>
                    <a:pt x="227401" y="37023"/>
                    <a:pt x="228372" y="37655"/>
                  </a:cubicBezTo>
                  <a:lnTo>
                    <a:pt x="229805" y="38602"/>
                  </a:lnTo>
                  <a:lnTo>
                    <a:pt x="230534" y="39088"/>
                  </a:lnTo>
                  <a:lnTo>
                    <a:pt x="231214" y="39501"/>
                  </a:lnTo>
                  <a:lnTo>
                    <a:pt x="236729" y="42951"/>
                  </a:lnTo>
                  <a:cubicBezTo>
                    <a:pt x="240373" y="45234"/>
                    <a:pt x="243944" y="47493"/>
                    <a:pt x="247369" y="49850"/>
                  </a:cubicBezTo>
                  <a:cubicBezTo>
                    <a:pt x="250721" y="52157"/>
                    <a:pt x="253928" y="54659"/>
                    <a:pt x="256940" y="57356"/>
                  </a:cubicBezTo>
                  <a:cubicBezTo>
                    <a:pt x="259855" y="59955"/>
                    <a:pt x="262503" y="62846"/>
                    <a:pt x="264811" y="65980"/>
                  </a:cubicBezTo>
                  <a:cubicBezTo>
                    <a:pt x="266997" y="69040"/>
                    <a:pt x="268770" y="72368"/>
                    <a:pt x="270082" y="75891"/>
                  </a:cubicBezTo>
                  <a:lnTo>
                    <a:pt x="270349" y="76547"/>
                  </a:lnTo>
                  <a:cubicBezTo>
                    <a:pt x="270422" y="76765"/>
                    <a:pt x="270495" y="76984"/>
                    <a:pt x="270568" y="77202"/>
                  </a:cubicBezTo>
                  <a:lnTo>
                    <a:pt x="270981" y="78539"/>
                  </a:lnTo>
                  <a:cubicBezTo>
                    <a:pt x="271151" y="79000"/>
                    <a:pt x="271248" y="79462"/>
                    <a:pt x="271370" y="79899"/>
                  </a:cubicBezTo>
                  <a:lnTo>
                    <a:pt x="271734" y="81284"/>
                  </a:lnTo>
                  <a:lnTo>
                    <a:pt x="272050" y="82668"/>
                  </a:lnTo>
                  <a:cubicBezTo>
                    <a:pt x="272123" y="83130"/>
                    <a:pt x="272244" y="83591"/>
                    <a:pt x="272317" y="84053"/>
                  </a:cubicBezTo>
                  <a:lnTo>
                    <a:pt x="272536" y="85462"/>
                  </a:lnTo>
                  <a:lnTo>
                    <a:pt x="272633" y="86166"/>
                  </a:lnTo>
                  <a:cubicBezTo>
                    <a:pt x="272681" y="86385"/>
                    <a:pt x="272706" y="86628"/>
                    <a:pt x="272730" y="86871"/>
                  </a:cubicBezTo>
                  <a:cubicBezTo>
                    <a:pt x="273143" y="90636"/>
                    <a:pt x="273167" y="94426"/>
                    <a:pt x="272778" y="98215"/>
                  </a:cubicBezTo>
                  <a:cubicBezTo>
                    <a:pt x="272754" y="98677"/>
                    <a:pt x="272681" y="99138"/>
                    <a:pt x="272608" y="99624"/>
                  </a:cubicBezTo>
                  <a:lnTo>
                    <a:pt x="272414" y="101009"/>
                  </a:lnTo>
                  <a:cubicBezTo>
                    <a:pt x="272268" y="101956"/>
                    <a:pt x="272074" y="102879"/>
                    <a:pt x="271928" y="103802"/>
                  </a:cubicBezTo>
                  <a:cubicBezTo>
                    <a:pt x="271710" y="104750"/>
                    <a:pt x="271515" y="105649"/>
                    <a:pt x="271272" y="106572"/>
                  </a:cubicBezTo>
                  <a:lnTo>
                    <a:pt x="270884" y="107932"/>
                  </a:lnTo>
                  <a:cubicBezTo>
                    <a:pt x="270762" y="108369"/>
                    <a:pt x="270641" y="108831"/>
                    <a:pt x="270471" y="109268"/>
                  </a:cubicBezTo>
                  <a:cubicBezTo>
                    <a:pt x="269353" y="112815"/>
                    <a:pt x="267871" y="116264"/>
                    <a:pt x="266050" y="119519"/>
                  </a:cubicBezTo>
                  <a:lnTo>
                    <a:pt x="265564" y="120394"/>
                  </a:lnTo>
                  <a:lnTo>
                    <a:pt x="265029" y="121244"/>
                  </a:lnTo>
                  <a:lnTo>
                    <a:pt x="264495" y="122119"/>
                  </a:lnTo>
                  <a:lnTo>
                    <a:pt x="264252" y="122532"/>
                  </a:lnTo>
                  <a:lnTo>
                    <a:pt x="263960" y="122945"/>
                  </a:lnTo>
                  <a:lnTo>
                    <a:pt x="262843" y="124596"/>
                  </a:lnTo>
                  <a:lnTo>
                    <a:pt x="261628" y="126200"/>
                  </a:lnTo>
                  <a:cubicBezTo>
                    <a:pt x="260001" y="128289"/>
                    <a:pt x="258203" y="130257"/>
                    <a:pt x="256284" y="132054"/>
                  </a:cubicBezTo>
                  <a:cubicBezTo>
                    <a:pt x="254341" y="133828"/>
                    <a:pt x="252276" y="135431"/>
                    <a:pt x="250089" y="136864"/>
                  </a:cubicBezTo>
                  <a:lnTo>
                    <a:pt x="248389" y="137933"/>
                  </a:lnTo>
                  <a:lnTo>
                    <a:pt x="246616" y="138929"/>
                  </a:lnTo>
                  <a:lnTo>
                    <a:pt x="246178" y="139196"/>
                  </a:lnTo>
                  <a:lnTo>
                    <a:pt x="245741" y="139415"/>
                  </a:lnTo>
                  <a:lnTo>
                    <a:pt x="244818" y="139876"/>
                  </a:lnTo>
                  <a:lnTo>
                    <a:pt x="243919" y="140338"/>
                  </a:lnTo>
                  <a:lnTo>
                    <a:pt x="242996" y="140775"/>
                  </a:lnTo>
                  <a:lnTo>
                    <a:pt x="242049" y="141188"/>
                  </a:lnTo>
                  <a:lnTo>
                    <a:pt x="241587" y="141407"/>
                  </a:lnTo>
                  <a:lnTo>
                    <a:pt x="241126" y="141601"/>
                  </a:lnTo>
                  <a:lnTo>
                    <a:pt x="239231" y="142403"/>
                  </a:lnTo>
                  <a:lnTo>
                    <a:pt x="237287" y="143131"/>
                  </a:lnTo>
                  <a:cubicBezTo>
                    <a:pt x="236656" y="143399"/>
                    <a:pt x="235976" y="143593"/>
                    <a:pt x="235344" y="143836"/>
                  </a:cubicBezTo>
                  <a:cubicBezTo>
                    <a:pt x="232721" y="144735"/>
                    <a:pt x="230000" y="145512"/>
                    <a:pt x="227255" y="146192"/>
                  </a:cubicBezTo>
                  <a:cubicBezTo>
                    <a:pt x="224485" y="146872"/>
                    <a:pt x="221692" y="147455"/>
                    <a:pt x="218850" y="147990"/>
                  </a:cubicBezTo>
                  <a:cubicBezTo>
                    <a:pt x="216007" y="148500"/>
                    <a:pt x="213117" y="148986"/>
                    <a:pt x="210226" y="149374"/>
                  </a:cubicBezTo>
                  <a:cubicBezTo>
                    <a:pt x="194787" y="151592"/>
                    <a:pt x="179230" y="152704"/>
                    <a:pt x="163670" y="152704"/>
                  </a:cubicBezTo>
                  <a:cubicBezTo>
                    <a:pt x="155702" y="152704"/>
                    <a:pt x="147733" y="152412"/>
                    <a:pt x="139778" y="151828"/>
                  </a:cubicBezTo>
                  <a:lnTo>
                    <a:pt x="136742" y="151634"/>
                  </a:lnTo>
                  <a:lnTo>
                    <a:pt x="133705" y="151342"/>
                  </a:lnTo>
                  <a:lnTo>
                    <a:pt x="127608" y="150735"/>
                  </a:lnTo>
                  <a:cubicBezTo>
                    <a:pt x="125567" y="150492"/>
                    <a:pt x="123551" y="150225"/>
                    <a:pt x="121510" y="149958"/>
                  </a:cubicBezTo>
                  <a:lnTo>
                    <a:pt x="118450" y="149569"/>
                  </a:lnTo>
                  <a:cubicBezTo>
                    <a:pt x="117454" y="149423"/>
                    <a:pt x="116433" y="149253"/>
                    <a:pt x="115413" y="149107"/>
                  </a:cubicBezTo>
                  <a:lnTo>
                    <a:pt x="109316" y="148111"/>
                  </a:lnTo>
                  <a:cubicBezTo>
                    <a:pt x="107275" y="147747"/>
                    <a:pt x="105235" y="147358"/>
                    <a:pt x="103218" y="146970"/>
                  </a:cubicBezTo>
                  <a:lnTo>
                    <a:pt x="100182" y="146387"/>
                  </a:lnTo>
                  <a:cubicBezTo>
                    <a:pt x="99162" y="146192"/>
                    <a:pt x="98141" y="145949"/>
                    <a:pt x="97145" y="145731"/>
                  </a:cubicBezTo>
                  <a:lnTo>
                    <a:pt x="91072" y="144370"/>
                  </a:lnTo>
                  <a:cubicBezTo>
                    <a:pt x="89056" y="143884"/>
                    <a:pt x="87040" y="143374"/>
                    <a:pt x="85048" y="142864"/>
                  </a:cubicBezTo>
                  <a:lnTo>
                    <a:pt x="82036" y="142087"/>
                  </a:lnTo>
                  <a:cubicBezTo>
                    <a:pt x="81040" y="141820"/>
                    <a:pt x="80044" y="141528"/>
                    <a:pt x="79048" y="141237"/>
                  </a:cubicBezTo>
                  <a:lnTo>
                    <a:pt x="73096" y="139536"/>
                  </a:lnTo>
                  <a:cubicBezTo>
                    <a:pt x="71128" y="138929"/>
                    <a:pt x="69161" y="138273"/>
                    <a:pt x="67193" y="137666"/>
                  </a:cubicBezTo>
                  <a:cubicBezTo>
                    <a:pt x="63258" y="136451"/>
                    <a:pt x="59395" y="135115"/>
                    <a:pt x="55630" y="133682"/>
                  </a:cubicBezTo>
                  <a:cubicBezTo>
                    <a:pt x="51865" y="132249"/>
                    <a:pt x="48221" y="130694"/>
                    <a:pt x="44698" y="128993"/>
                  </a:cubicBezTo>
                  <a:cubicBezTo>
                    <a:pt x="41249" y="127342"/>
                    <a:pt x="37921" y="125471"/>
                    <a:pt x="34714" y="123358"/>
                  </a:cubicBezTo>
                  <a:cubicBezTo>
                    <a:pt x="33937" y="122847"/>
                    <a:pt x="33159" y="122337"/>
                    <a:pt x="32406" y="121779"/>
                  </a:cubicBezTo>
                  <a:lnTo>
                    <a:pt x="31289" y="120953"/>
                  </a:lnTo>
                  <a:cubicBezTo>
                    <a:pt x="30925" y="120685"/>
                    <a:pt x="30560" y="120394"/>
                    <a:pt x="30196" y="120127"/>
                  </a:cubicBezTo>
                  <a:cubicBezTo>
                    <a:pt x="29831" y="119835"/>
                    <a:pt x="29467" y="119568"/>
                    <a:pt x="29103" y="119252"/>
                  </a:cubicBezTo>
                  <a:lnTo>
                    <a:pt x="28058" y="118378"/>
                  </a:lnTo>
                  <a:cubicBezTo>
                    <a:pt x="27354" y="117795"/>
                    <a:pt x="26722" y="117187"/>
                    <a:pt x="26066" y="116580"/>
                  </a:cubicBezTo>
                  <a:cubicBezTo>
                    <a:pt x="23491" y="114151"/>
                    <a:pt x="21159" y="111479"/>
                    <a:pt x="19143" y="108588"/>
                  </a:cubicBezTo>
                  <a:cubicBezTo>
                    <a:pt x="17199" y="105770"/>
                    <a:pt x="15572" y="102782"/>
                    <a:pt x="14309" y="99624"/>
                  </a:cubicBezTo>
                  <a:cubicBezTo>
                    <a:pt x="13094" y="96612"/>
                    <a:pt x="12317" y="93478"/>
                    <a:pt x="11928" y="90247"/>
                  </a:cubicBezTo>
                  <a:lnTo>
                    <a:pt x="11807" y="89081"/>
                  </a:lnTo>
                  <a:cubicBezTo>
                    <a:pt x="11782" y="88887"/>
                    <a:pt x="11782" y="88693"/>
                    <a:pt x="11782" y="88523"/>
                  </a:cubicBezTo>
                  <a:lnTo>
                    <a:pt x="11758" y="87940"/>
                  </a:lnTo>
                  <a:lnTo>
                    <a:pt x="11734" y="86774"/>
                  </a:lnTo>
                  <a:cubicBezTo>
                    <a:pt x="11709" y="86385"/>
                    <a:pt x="11758" y="86021"/>
                    <a:pt x="11758" y="85632"/>
                  </a:cubicBezTo>
                  <a:cubicBezTo>
                    <a:pt x="11807" y="84101"/>
                    <a:pt x="11977" y="82571"/>
                    <a:pt x="12268" y="81065"/>
                  </a:cubicBezTo>
                  <a:cubicBezTo>
                    <a:pt x="13361" y="75065"/>
                    <a:pt x="16228" y="69478"/>
                    <a:pt x="19823" y="64571"/>
                  </a:cubicBezTo>
                  <a:cubicBezTo>
                    <a:pt x="21305" y="62530"/>
                    <a:pt x="22884" y="60562"/>
                    <a:pt x="24584" y="58692"/>
                  </a:cubicBezTo>
                  <a:cubicBezTo>
                    <a:pt x="26139" y="56967"/>
                    <a:pt x="27621" y="55485"/>
                    <a:pt x="28981" y="54149"/>
                  </a:cubicBezTo>
                  <a:cubicBezTo>
                    <a:pt x="31678" y="51501"/>
                    <a:pt x="33864" y="49534"/>
                    <a:pt x="35394" y="48100"/>
                  </a:cubicBezTo>
                  <a:cubicBezTo>
                    <a:pt x="36147" y="47372"/>
                    <a:pt x="36730" y="46789"/>
                    <a:pt x="37168" y="46327"/>
                  </a:cubicBezTo>
                  <a:cubicBezTo>
                    <a:pt x="37484" y="45987"/>
                    <a:pt x="37751" y="45623"/>
                    <a:pt x="37969" y="45210"/>
                  </a:cubicBezTo>
                  <a:cubicBezTo>
                    <a:pt x="38077" y="44940"/>
                    <a:pt x="37975" y="44805"/>
                    <a:pt x="37672" y="44805"/>
                  </a:cubicBezTo>
                  <a:cubicBezTo>
                    <a:pt x="37429" y="44805"/>
                    <a:pt x="37057" y="44891"/>
                    <a:pt x="36560" y="45064"/>
                  </a:cubicBezTo>
                  <a:cubicBezTo>
                    <a:pt x="34836" y="45720"/>
                    <a:pt x="33184" y="46546"/>
                    <a:pt x="31605" y="47517"/>
                  </a:cubicBezTo>
                  <a:cubicBezTo>
                    <a:pt x="28860" y="49145"/>
                    <a:pt x="26260" y="50967"/>
                    <a:pt x="23783" y="52983"/>
                  </a:cubicBezTo>
                  <a:cubicBezTo>
                    <a:pt x="20333" y="55753"/>
                    <a:pt x="17199" y="58886"/>
                    <a:pt x="14454" y="62311"/>
                  </a:cubicBezTo>
                  <a:cubicBezTo>
                    <a:pt x="12778" y="64352"/>
                    <a:pt x="11272" y="66538"/>
                    <a:pt x="9960" y="68822"/>
                  </a:cubicBezTo>
                  <a:cubicBezTo>
                    <a:pt x="9620" y="69429"/>
                    <a:pt x="9280" y="70061"/>
                    <a:pt x="8989" y="70692"/>
                  </a:cubicBezTo>
                  <a:cubicBezTo>
                    <a:pt x="8673" y="71324"/>
                    <a:pt x="8381" y="71980"/>
                    <a:pt x="8066" y="72636"/>
                  </a:cubicBezTo>
                  <a:cubicBezTo>
                    <a:pt x="7458" y="73996"/>
                    <a:pt x="6948" y="75381"/>
                    <a:pt x="6511" y="76814"/>
                  </a:cubicBezTo>
                  <a:lnTo>
                    <a:pt x="5466" y="76498"/>
                  </a:lnTo>
                  <a:cubicBezTo>
                    <a:pt x="5879" y="75065"/>
                    <a:pt x="6365" y="73680"/>
                    <a:pt x="6924" y="72295"/>
                  </a:cubicBezTo>
                  <a:cubicBezTo>
                    <a:pt x="7483" y="71008"/>
                    <a:pt x="8017" y="69769"/>
                    <a:pt x="8600" y="68652"/>
                  </a:cubicBezTo>
                  <a:cubicBezTo>
                    <a:pt x="9669" y="66611"/>
                    <a:pt x="10835" y="64643"/>
                    <a:pt x="12098" y="62749"/>
                  </a:cubicBezTo>
                  <a:cubicBezTo>
                    <a:pt x="13896" y="60149"/>
                    <a:pt x="15815" y="57623"/>
                    <a:pt x="17880" y="55218"/>
                  </a:cubicBezTo>
                  <a:cubicBezTo>
                    <a:pt x="19386" y="53420"/>
                    <a:pt x="20455" y="52206"/>
                    <a:pt x="21135" y="51356"/>
                  </a:cubicBezTo>
                  <a:cubicBezTo>
                    <a:pt x="21791" y="50505"/>
                    <a:pt x="22058" y="50020"/>
                    <a:pt x="22058" y="49728"/>
                  </a:cubicBezTo>
                  <a:cubicBezTo>
                    <a:pt x="22068" y="49503"/>
                    <a:pt x="21894" y="49429"/>
                    <a:pt x="21629" y="49429"/>
                  </a:cubicBezTo>
                  <a:cubicBezTo>
                    <a:pt x="21263" y="49429"/>
                    <a:pt x="20725" y="49571"/>
                    <a:pt x="20260" y="49655"/>
                  </a:cubicBezTo>
                  <a:cubicBezTo>
                    <a:pt x="20065" y="49697"/>
                    <a:pt x="19883" y="49725"/>
                    <a:pt x="19731" y="49725"/>
                  </a:cubicBezTo>
                  <a:cubicBezTo>
                    <a:pt x="19262" y="49725"/>
                    <a:pt x="19095" y="49451"/>
                    <a:pt x="19774" y="48441"/>
                  </a:cubicBezTo>
                  <a:lnTo>
                    <a:pt x="19774" y="48441"/>
                  </a:lnTo>
                  <a:cubicBezTo>
                    <a:pt x="15159" y="52789"/>
                    <a:pt x="10859" y="57672"/>
                    <a:pt x="7385" y="63283"/>
                  </a:cubicBezTo>
                  <a:cubicBezTo>
                    <a:pt x="6511" y="64692"/>
                    <a:pt x="5685" y="66125"/>
                    <a:pt x="4956" y="67631"/>
                  </a:cubicBezTo>
                  <a:cubicBezTo>
                    <a:pt x="4227" y="69162"/>
                    <a:pt x="3547" y="70668"/>
                    <a:pt x="2964" y="72271"/>
                  </a:cubicBezTo>
                  <a:cubicBezTo>
                    <a:pt x="2357" y="73850"/>
                    <a:pt x="1847" y="75478"/>
                    <a:pt x="1434" y="77130"/>
                  </a:cubicBezTo>
                  <a:cubicBezTo>
                    <a:pt x="1215" y="77956"/>
                    <a:pt x="997" y="78781"/>
                    <a:pt x="875" y="79632"/>
                  </a:cubicBezTo>
                  <a:cubicBezTo>
                    <a:pt x="729" y="80458"/>
                    <a:pt x="559" y="81308"/>
                    <a:pt x="462" y="82158"/>
                  </a:cubicBezTo>
                  <a:cubicBezTo>
                    <a:pt x="49" y="85583"/>
                    <a:pt x="1" y="89033"/>
                    <a:pt x="365" y="92458"/>
                  </a:cubicBezTo>
                  <a:cubicBezTo>
                    <a:pt x="754" y="95835"/>
                    <a:pt x="1507" y="99187"/>
                    <a:pt x="2576" y="102418"/>
                  </a:cubicBezTo>
                  <a:cubicBezTo>
                    <a:pt x="3620" y="105600"/>
                    <a:pt x="4980" y="108685"/>
                    <a:pt x="6608" y="111624"/>
                  </a:cubicBezTo>
                  <a:cubicBezTo>
                    <a:pt x="8211" y="114564"/>
                    <a:pt x="10033" y="117357"/>
                    <a:pt x="12098" y="120005"/>
                  </a:cubicBezTo>
                  <a:cubicBezTo>
                    <a:pt x="12608" y="120661"/>
                    <a:pt x="13264" y="121341"/>
                    <a:pt x="13920" y="122094"/>
                  </a:cubicBezTo>
                  <a:cubicBezTo>
                    <a:pt x="14576" y="122872"/>
                    <a:pt x="15353" y="123649"/>
                    <a:pt x="16155" y="124451"/>
                  </a:cubicBezTo>
                  <a:lnTo>
                    <a:pt x="16762" y="125058"/>
                  </a:lnTo>
                  <a:lnTo>
                    <a:pt x="17418" y="125665"/>
                  </a:lnTo>
                  <a:lnTo>
                    <a:pt x="18730" y="126880"/>
                  </a:lnTo>
                  <a:cubicBezTo>
                    <a:pt x="19191" y="127293"/>
                    <a:pt x="19653" y="127682"/>
                    <a:pt x="20115" y="128070"/>
                  </a:cubicBezTo>
                  <a:cubicBezTo>
                    <a:pt x="20576" y="128459"/>
                    <a:pt x="21038" y="128872"/>
                    <a:pt x="21523" y="129261"/>
                  </a:cubicBezTo>
                  <a:cubicBezTo>
                    <a:pt x="24900" y="131957"/>
                    <a:pt x="28471" y="134386"/>
                    <a:pt x="32212" y="136548"/>
                  </a:cubicBezTo>
                  <a:cubicBezTo>
                    <a:pt x="36245" y="138856"/>
                    <a:pt x="40399" y="140921"/>
                    <a:pt x="44674" y="142743"/>
                  </a:cubicBezTo>
                  <a:cubicBezTo>
                    <a:pt x="48901" y="144540"/>
                    <a:pt x="53152" y="146119"/>
                    <a:pt x="57379" y="147577"/>
                  </a:cubicBezTo>
                  <a:cubicBezTo>
                    <a:pt x="58423" y="147917"/>
                    <a:pt x="59492" y="148306"/>
                    <a:pt x="60561" y="148621"/>
                  </a:cubicBezTo>
                  <a:lnTo>
                    <a:pt x="63743" y="149642"/>
                  </a:lnTo>
                  <a:lnTo>
                    <a:pt x="66926" y="150638"/>
                  </a:lnTo>
                  <a:cubicBezTo>
                    <a:pt x="67970" y="150953"/>
                    <a:pt x="69039" y="151318"/>
                    <a:pt x="70108" y="151609"/>
                  </a:cubicBezTo>
                  <a:cubicBezTo>
                    <a:pt x="74383" y="152824"/>
                    <a:pt x="78635" y="154087"/>
                    <a:pt x="82934" y="155107"/>
                  </a:cubicBezTo>
                  <a:lnTo>
                    <a:pt x="86141" y="155909"/>
                  </a:lnTo>
                  <a:lnTo>
                    <a:pt x="87769" y="156346"/>
                  </a:lnTo>
                  <a:lnTo>
                    <a:pt x="89372" y="156711"/>
                  </a:lnTo>
                  <a:lnTo>
                    <a:pt x="95834" y="158144"/>
                  </a:lnTo>
                  <a:cubicBezTo>
                    <a:pt x="96392" y="158241"/>
                    <a:pt x="96927" y="158387"/>
                    <a:pt x="97461" y="158484"/>
                  </a:cubicBezTo>
                  <a:lnTo>
                    <a:pt x="99089" y="158800"/>
                  </a:lnTo>
                  <a:lnTo>
                    <a:pt x="102320" y="159407"/>
                  </a:lnTo>
                  <a:cubicBezTo>
                    <a:pt x="104506" y="159796"/>
                    <a:pt x="106644" y="160257"/>
                    <a:pt x="108830" y="160573"/>
                  </a:cubicBezTo>
                  <a:lnTo>
                    <a:pt x="115340" y="161618"/>
                  </a:lnTo>
                  <a:cubicBezTo>
                    <a:pt x="116409" y="161812"/>
                    <a:pt x="117502" y="161934"/>
                    <a:pt x="118595" y="162079"/>
                  </a:cubicBezTo>
                  <a:lnTo>
                    <a:pt x="121851" y="162492"/>
                  </a:lnTo>
                  <a:lnTo>
                    <a:pt x="125106" y="162930"/>
                  </a:lnTo>
                  <a:lnTo>
                    <a:pt x="125932" y="163027"/>
                  </a:lnTo>
                  <a:lnTo>
                    <a:pt x="126758" y="163124"/>
                  </a:lnTo>
                  <a:lnTo>
                    <a:pt x="128385" y="163270"/>
                  </a:lnTo>
                  <a:lnTo>
                    <a:pt x="134920" y="163950"/>
                  </a:lnTo>
                  <a:cubicBezTo>
                    <a:pt x="137082" y="164144"/>
                    <a:pt x="139268" y="164290"/>
                    <a:pt x="141454" y="164436"/>
                  </a:cubicBezTo>
                  <a:lnTo>
                    <a:pt x="144734" y="164679"/>
                  </a:lnTo>
                  <a:cubicBezTo>
                    <a:pt x="145827" y="164751"/>
                    <a:pt x="146920" y="164800"/>
                    <a:pt x="147989" y="164849"/>
                  </a:cubicBezTo>
                  <a:lnTo>
                    <a:pt x="154548" y="165140"/>
                  </a:lnTo>
                  <a:lnTo>
                    <a:pt x="161083" y="165262"/>
                  </a:lnTo>
                  <a:lnTo>
                    <a:pt x="164338" y="165310"/>
                  </a:lnTo>
                  <a:lnTo>
                    <a:pt x="167617" y="165262"/>
                  </a:lnTo>
                  <a:lnTo>
                    <a:pt x="174152" y="165189"/>
                  </a:lnTo>
                  <a:lnTo>
                    <a:pt x="180662" y="164897"/>
                  </a:lnTo>
                  <a:cubicBezTo>
                    <a:pt x="181755" y="164849"/>
                    <a:pt x="182824" y="164824"/>
                    <a:pt x="183917" y="164776"/>
                  </a:cubicBezTo>
                  <a:lnTo>
                    <a:pt x="187173" y="164533"/>
                  </a:lnTo>
                  <a:cubicBezTo>
                    <a:pt x="189335" y="164363"/>
                    <a:pt x="191497" y="164241"/>
                    <a:pt x="193659" y="164071"/>
                  </a:cubicBezTo>
                  <a:lnTo>
                    <a:pt x="200145" y="163415"/>
                  </a:lnTo>
                  <a:cubicBezTo>
                    <a:pt x="201213" y="163294"/>
                    <a:pt x="202307" y="163197"/>
                    <a:pt x="203375" y="163075"/>
                  </a:cubicBezTo>
                  <a:lnTo>
                    <a:pt x="206606" y="162662"/>
                  </a:lnTo>
                  <a:cubicBezTo>
                    <a:pt x="208744" y="162371"/>
                    <a:pt x="210882" y="162104"/>
                    <a:pt x="213044" y="161812"/>
                  </a:cubicBezTo>
                  <a:cubicBezTo>
                    <a:pt x="217344" y="161156"/>
                    <a:pt x="221668" y="160427"/>
                    <a:pt x="225992" y="159504"/>
                  </a:cubicBezTo>
                  <a:cubicBezTo>
                    <a:pt x="230364" y="158581"/>
                    <a:pt x="234688" y="157415"/>
                    <a:pt x="238915" y="155982"/>
                  </a:cubicBezTo>
                  <a:cubicBezTo>
                    <a:pt x="243263" y="154524"/>
                    <a:pt x="247466" y="152727"/>
                    <a:pt x="251523" y="150613"/>
                  </a:cubicBezTo>
                  <a:cubicBezTo>
                    <a:pt x="251766" y="150468"/>
                    <a:pt x="252033" y="150346"/>
                    <a:pt x="252276" y="150200"/>
                  </a:cubicBezTo>
                  <a:lnTo>
                    <a:pt x="253029" y="149763"/>
                  </a:lnTo>
                  <a:lnTo>
                    <a:pt x="254559" y="148913"/>
                  </a:lnTo>
                  <a:cubicBezTo>
                    <a:pt x="255555" y="148306"/>
                    <a:pt x="256527" y="147674"/>
                    <a:pt x="257499" y="147042"/>
                  </a:cubicBezTo>
                  <a:lnTo>
                    <a:pt x="258956" y="146022"/>
                  </a:lnTo>
                  <a:lnTo>
                    <a:pt x="259685" y="145488"/>
                  </a:lnTo>
                  <a:lnTo>
                    <a:pt x="260049" y="145245"/>
                  </a:lnTo>
                  <a:lnTo>
                    <a:pt x="260389" y="144953"/>
                  </a:lnTo>
                  <a:lnTo>
                    <a:pt x="261774" y="143860"/>
                  </a:lnTo>
                  <a:lnTo>
                    <a:pt x="262479" y="143301"/>
                  </a:lnTo>
                  <a:cubicBezTo>
                    <a:pt x="262697" y="143107"/>
                    <a:pt x="262916" y="142913"/>
                    <a:pt x="263134" y="142718"/>
                  </a:cubicBezTo>
                  <a:cubicBezTo>
                    <a:pt x="266657" y="139609"/>
                    <a:pt x="269839" y="136111"/>
                    <a:pt x="272560" y="132297"/>
                  </a:cubicBezTo>
                  <a:cubicBezTo>
                    <a:pt x="272924" y="131836"/>
                    <a:pt x="273240" y="131350"/>
                    <a:pt x="273556" y="130864"/>
                  </a:cubicBezTo>
                  <a:lnTo>
                    <a:pt x="274528" y="129406"/>
                  </a:lnTo>
                  <a:cubicBezTo>
                    <a:pt x="275159" y="128410"/>
                    <a:pt x="275718" y="127414"/>
                    <a:pt x="276325" y="126418"/>
                  </a:cubicBezTo>
                  <a:lnTo>
                    <a:pt x="277151" y="124864"/>
                  </a:lnTo>
                  <a:cubicBezTo>
                    <a:pt x="277418" y="124354"/>
                    <a:pt x="277710" y="123843"/>
                    <a:pt x="277953" y="123309"/>
                  </a:cubicBezTo>
                  <a:lnTo>
                    <a:pt x="278706" y="121754"/>
                  </a:lnTo>
                  <a:lnTo>
                    <a:pt x="279094" y="120953"/>
                  </a:lnTo>
                  <a:lnTo>
                    <a:pt x="279435" y="120151"/>
                  </a:lnTo>
                  <a:cubicBezTo>
                    <a:pt x="281256" y="115900"/>
                    <a:pt x="282665" y="111454"/>
                    <a:pt x="283637" y="106912"/>
                  </a:cubicBezTo>
                  <a:cubicBezTo>
                    <a:pt x="283686" y="106645"/>
                    <a:pt x="283759" y="106353"/>
                    <a:pt x="283807" y="106062"/>
                  </a:cubicBezTo>
                  <a:lnTo>
                    <a:pt x="283953" y="105211"/>
                  </a:lnTo>
                  <a:lnTo>
                    <a:pt x="284269" y="103487"/>
                  </a:lnTo>
                  <a:cubicBezTo>
                    <a:pt x="284439" y="102345"/>
                    <a:pt x="284560" y="101179"/>
                    <a:pt x="284730" y="100037"/>
                  </a:cubicBezTo>
                  <a:cubicBezTo>
                    <a:pt x="284803" y="98871"/>
                    <a:pt x="284925" y="97729"/>
                    <a:pt x="284973" y="96563"/>
                  </a:cubicBezTo>
                  <a:lnTo>
                    <a:pt x="285046" y="94814"/>
                  </a:lnTo>
                  <a:lnTo>
                    <a:pt x="285070" y="93940"/>
                  </a:lnTo>
                  <a:lnTo>
                    <a:pt x="285070" y="93065"/>
                  </a:lnTo>
                  <a:cubicBezTo>
                    <a:pt x="285070" y="88377"/>
                    <a:pt x="284536" y="83688"/>
                    <a:pt x="283491" y="79122"/>
                  </a:cubicBezTo>
                  <a:cubicBezTo>
                    <a:pt x="282423" y="74482"/>
                    <a:pt x="280771" y="70012"/>
                    <a:pt x="278560" y="65809"/>
                  </a:cubicBezTo>
                  <a:lnTo>
                    <a:pt x="277710" y="64230"/>
                  </a:lnTo>
                  <a:cubicBezTo>
                    <a:pt x="277443" y="63720"/>
                    <a:pt x="277127" y="63210"/>
                    <a:pt x="276811" y="62700"/>
                  </a:cubicBezTo>
                  <a:cubicBezTo>
                    <a:pt x="276495" y="62190"/>
                    <a:pt x="276179" y="61680"/>
                    <a:pt x="275864" y="61170"/>
                  </a:cubicBezTo>
                  <a:lnTo>
                    <a:pt x="274819" y="59712"/>
                  </a:lnTo>
                  <a:cubicBezTo>
                    <a:pt x="273459" y="57793"/>
                    <a:pt x="272001" y="55947"/>
                    <a:pt x="270422" y="54198"/>
                  </a:cubicBezTo>
                  <a:cubicBezTo>
                    <a:pt x="267313" y="50797"/>
                    <a:pt x="263936" y="47688"/>
                    <a:pt x="260292" y="44870"/>
                  </a:cubicBezTo>
                  <a:cubicBezTo>
                    <a:pt x="253199" y="39307"/>
                    <a:pt x="245668" y="34813"/>
                    <a:pt x="238502" y="30343"/>
                  </a:cubicBezTo>
                  <a:lnTo>
                    <a:pt x="237166" y="29517"/>
                  </a:lnTo>
                  <a:lnTo>
                    <a:pt x="236486" y="29104"/>
                  </a:lnTo>
                  <a:lnTo>
                    <a:pt x="235879" y="28691"/>
                  </a:lnTo>
                  <a:lnTo>
                    <a:pt x="234640" y="27889"/>
                  </a:lnTo>
                  <a:cubicBezTo>
                    <a:pt x="234227" y="27622"/>
                    <a:pt x="233838" y="27331"/>
                    <a:pt x="233425" y="27039"/>
                  </a:cubicBezTo>
                  <a:cubicBezTo>
                    <a:pt x="233012" y="26748"/>
                    <a:pt x="232599" y="26456"/>
                    <a:pt x="232186" y="26165"/>
                  </a:cubicBezTo>
                  <a:lnTo>
                    <a:pt x="230947" y="25242"/>
                  </a:lnTo>
                  <a:cubicBezTo>
                    <a:pt x="230121" y="24659"/>
                    <a:pt x="229295" y="24003"/>
                    <a:pt x="228469" y="23395"/>
                  </a:cubicBezTo>
                  <a:cubicBezTo>
                    <a:pt x="225166" y="20869"/>
                    <a:pt x="221813" y="18173"/>
                    <a:pt x="218315" y="15525"/>
                  </a:cubicBezTo>
                  <a:cubicBezTo>
                    <a:pt x="215309" y="13209"/>
                    <a:pt x="212185" y="11047"/>
                    <a:pt x="208969" y="9051"/>
                  </a:cubicBezTo>
                  <a:lnTo>
                    <a:pt x="208969" y="9051"/>
                  </a:lnTo>
                  <a:cubicBezTo>
                    <a:pt x="209456" y="9356"/>
                    <a:pt x="209940" y="9668"/>
                    <a:pt x="210420" y="9986"/>
                  </a:cubicBezTo>
                  <a:cubicBezTo>
                    <a:pt x="210736" y="10180"/>
                    <a:pt x="211028" y="10375"/>
                    <a:pt x="211343" y="10593"/>
                  </a:cubicBezTo>
                  <a:lnTo>
                    <a:pt x="212242" y="11201"/>
                  </a:lnTo>
                  <a:cubicBezTo>
                    <a:pt x="212849" y="11614"/>
                    <a:pt x="213457" y="12002"/>
                    <a:pt x="214040" y="12415"/>
                  </a:cubicBezTo>
                  <a:cubicBezTo>
                    <a:pt x="215206" y="13266"/>
                    <a:pt x="216372" y="14091"/>
                    <a:pt x="217489" y="14966"/>
                  </a:cubicBezTo>
                  <a:cubicBezTo>
                    <a:pt x="219748" y="16642"/>
                    <a:pt x="221910" y="18367"/>
                    <a:pt x="224072" y="20067"/>
                  </a:cubicBezTo>
                  <a:cubicBezTo>
                    <a:pt x="226210" y="21743"/>
                    <a:pt x="228299" y="23395"/>
                    <a:pt x="230413" y="24974"/>
                  </a:cubicBezTo>
                  <a:cubicBezTo>
                    <a:pt x="232526" y="26553"/>
                    <a:pt x="234591" y="27987"/>
                    <a:pt x="236729" y="29371"/>
                  </a:cubicBezTo>
                  <a:cubicBezTo>
                    <a:pt x="241271" y="32213"/>
                    <a:pt x="245911" y="35056"/>
                    <a:pt x="250551" y="38092"/>
                  </a:cubicBezTo>
                  <a:cubicBezTo>
                    <a:pt x="252883" y="39647"/>
                    <a:pt x="255191" y="41226"/>
                    <a:pt x="257450" y="42902"/>
                  </a:cubicBezTo>
                  <a:cubicBezTo>
                    <a:pt x="258592" y="43728"/>
                    <a:pt x="259709" y="44627"/>
                    <a:pt x="260827" y="45501"/>
                  </a:cubicBezTo>
                  <a:cubicBezTo>
                    <a:pt x="261385" y="45963"/>
                    <a:pt x="261944" y="46424"/>
                    <a:pt x="262503" y="46886"/>
                  </a:cubicBezTo>
                  <a:lnTo>
                    <a:pt x="263329" y="47566"/>
                  </a:lnTo>
                  <a:lnTo>
                    <a:pt x="264130" y="48295"/>
                  </a:lnTo>
                  <a:cubicBezTo>
                    <a:pt x="266317" y="50214"/>
                    <a:pt x="268382" y="52279"/>
                    <a:pt x="270325" y="54441"/>
                  </a:cubicBezTo>
                  <a:lnTo>
                    <a:pt x="271782" y="56117"/>
                  </a:lnTo>
                  <a:cubicBezTo>
                    <a:pt x="272244" y="56676"/>
                    <a:pt x="272706" y="57283"/>
                    <a:pt x="273167" y="57866"/>
                  </a:cubicBezTo>
                  <a:lnTo>
                    <a:pt x="273847" y="58740"/>
                  </a:lnTo>
                  <a:cubicBezTo>
                    <a:pt x="274066" y="59032"/>
                    <a:pt x="274260" y="59348"/>
                    <a:pt x="274503" y="59664"/>
                  </a:cubicBezTo>
                  <a:lnTo>
                    <a:pt x="275766" y="61510"/>
                  </a:lnTo>
                  <a:cubicBezTo>
                    <a:pt x="276544" y="62797"/>
                    <a:pt x="277370" y="64060"/>
                    <a:pt x="278050" y="65396"/>
                  </a:cubicBezTo>
                  <a:lnTo>
                    <a:pt x="278560" y="66392"/>
                  </a:lnTo>
                  <a:lnTo>
                    <a:pt x="278827" y="66903"/>
                  </a:lnTo>
                  <a:cubicBezTo>
                    <a:pt x="278900" y="67073"/>
                    <a:pt x="278997" y="67243"/>
                    <a:pt x="279070" y="67413"/>
                  </a:cubicBezTo>
                  <a:lnTo>
                    <a:pt x="279993" y="69453"/>
                  </a:lnTo>
                  <a:cubicBezTo>
                    <a:pt x="280309" y="70133"/>
                    <a:pt x="280552" y="70838"/>
                    <a:pt x="280844" y="71518"/>
                  </a:cubicBezTo>
                  <a:lnTo>
                    <a:pt x="281232" y="72563"/>
                  </a:lnTo>
                  <a:cubicBezTo>
                    <a:pt x="281378" y="72927"/>
                    <a:pt x="281475" y="73267"/>
                    <a:pt x="281597" y="73632"/>
                  </a:cubicBezTo>
                  <a:cubicBezTo>
                    <a:pt x="281815" y="74336"/>
                    <a:pt x="282058" y="75040"/>
                    <a:pt x="282277" y="75745"/>
                  </a:cubicBezTo>
                  <a:lnTo>
                    <a:pt x="282884" y="77907"/>
                  </a:lnTo>
                  <a:cubicBezTo>
                    <a:pt x="283589" y="80773"/>
                    <a:pt x="284099" y="83688"/>
                    <a:pt x="284390" y="86628"/>
                  </a:cubicBezTo>
                  <a:lnTo>
                    <a:pt x="284536" y="87721"/>
                  </a:lnTo>
                  <a:lnTo>
                    <a:pt x="284609" y="88838"/>
                  </a:lnTo>
                  <a:cubicBezTo>
                    <a:pt x="284657" y="89567"/>
                    <a:pt x="284706" y="90296"/>
                    <a:pt x="284730" y="91025"/>
                  </a:cubicBezTo>
                  <a:cubicBezTo>
                    <a:pt x="284755" y="92507"/>
                    <a:pt x="284779" y="93964"/>
                    <a:pt x="284706" y="95422"/>
                  </a:cubicBezTo>
                  <a:cubicBezTo>
                    <a:pt x="284682" y="96903"/>
                    <a:pt x="284512" y="98337"/>
                    <a:pt x="284414" y="99794"/>
                  </a:cubicBezTo>
                  <a:cubicBezTo>
                    <a:pt x="284317" y="100523"/>
                    <a:pt x="284220" y="101252"/>
                    <a:pt x="284123" y="101980"/>
                  </a:cubicBezTo>
                  <a:lnTo>
                    <a:pt x="284002" y="103074"/>
                  </a:lnTo>
                  <a:lnTo>
                    <a:pt x="283807" y="104142"/>
                  </a:lnTo>
                  <a:cubicBezTo>
                    <a:pt x="283321" y="107009"/>
                    <a:pt x="282641" y="109851"/>
                    <a:pt x="281791" y="112645"/>
                  </a:cubicBezTo>
                  <a:lnTo>
                    <a:pt x="281135" y="114734"/>
                  </a:lnTo>
                  <a:cubicBezTo>
                    <a:pt x="280892" y="115414"/>
                    <a:pt x="280625" y="116094"/>
                    <a:pt x="280382" y="116799"/>
                  </a:cubicBezTo>
                  <a:lnTo>
                    <a:pt x="279993" y="117819"/>
                  </a:lnTo>
                  <a:cubicBezTo>
                    <a:pt x="279872" y="118159"/>
                    <a:pt x="279726" y="118499"/>
                    <a:pt x="279580" y="118839"/>
                  </a:cubicBezTo>
                  <a:cubicBezTo>
                    <a:pt x="279289" y="119495"/>
                    <a:pt x="279022" y="120175"/>
                    <a:pt x="278706" y="120856"/>
                  </a:cubicBezTo>
                  <a:cubicBezTo>
                    <a:pt x="278074" y="122167"/>
                    <a:pt x="277491" y="123503"/>
                    <a:pt x="276762" y="124767"/>
                  </a:cubicBezTo>
                  <a:lnTo>
                    <a:pt x="276252" y="125738"/>
                  </a:lnTo>
                  <a:lnTo>
                    <a:pt x="275985" y="126224"/>
                  </a:lnTo>
                  <a:lnTo>
                    <a:pt x="275694" y="126710"/>
                  </a:lnTo>
                  <a:lnTo>
                    <a:pt x="274576" y="128580"/>
                  </a:lnTo>
                  <a:cubicBezTo>
                    <a:pt x="271442" y="133609"/>
                    <a:pt x="267604" y="138152"/>
                    <a:pt x="263159" y="142063"/>
                  </a:cubicBezTo>
                  <a:lnTo>
                    <a:pt x="262333" y="142816"/>
                  </a:lnTo>
                  <a:cubicBezTo>
                    <a:pt x="262041" y="143059"/>
                    <a:pt x="261750" y="143277"/>
                    <a:pt x="261458" y="143520"/>
                  </a:cubicBezTo>
                  <a:cubicBezTo>
                    <a:pt x="260875" y="144006"/>
                    <a:pt x="260292" y="144443"/>
                    <a:pt x="259709" y="144905"/>
                  </a:cubicBezTo>
                  <a:cubicBezTo>
                    <a:pt x="258495" y="145755"/>
                    <a:pt x="257280" y="146678"/>
                    <a:pt x="256017" y="147431"/>
                  </a:cubicBezTo>
                  <a:lnTo>
                    <a:pt x="255094" y="148014"/>
                  </a:lnTo>
                  <a:lnTo>
                    <a:pt x="254632" y="148330"/>
                  </a:lnTo>
                  <a:lnTo>
                    <a:pt x="254195" y="148621"/>
                  </a:lnTo>
                  <a:lnTo>
                    <a:pt x="252276" y="149715"/>
                  </a:lnTo>
                  <a:cubicBezTo>
                    <a:pt x="251644" y="150079"/>
                    <a:pt x="250988" y="150395"/>
                    <a:pt x="250357" y="150735"/>
                  </a:cubicBezTo>
                  <a:lnTo>
                    <a:pt x="249385" y="151245"/>
                  </a:lnTo>
                  <a:lnTo>
                    <a:pt x="248389" y="151707"/>
                  </a:lnTo>
                  <a:cubicBezTo>
                    <a:pt x="243166" y="154160"/>
                    <a:pt x="237749" y="156103"/>
                    <a:pt x="232162" y="157561"/>
                  </a:cubicBezTo>
                  <a:cubicBezTo>
                    <a:pt x="229417" y="158290"/>
                    <a:pt x="226672" y="158921"/>
                    <a:pt x="223902" y="159480"/>
                  </a:cubicBezTo>
                  <a:cubicBezTo>
                    <a:pt x="221133" y="160039"/>
                    <a:pt x="218364" y="160525"/>
                    <a:pt x="215619" y="160962"/>
                  </a:cubicBezTo>
                  <a:lnTo>
                    <a:pt x="213554" y="161278"/>
                  </a:lnTo>
                  <a:cubicBezTo>
                    <a:pt x="212849" y="161399"/>
                    <a:pt x="212169" y="161496"/>
                    <a:pt x="211465" y="161569"/>
                  </a:cubicBezTo>
                  <a:lnTo>
                    <a:pt x="207335" y="162128"/>
                  </a:lnTo>
                  <a:lnTo>
                    <a:pt x="203181" y="162662"/>
                  </a:lnTo>
                  <a:cubicBezTo>
                    <a:pt x="201796" y="162808"/>
                    <a:pt x="200412" y="162954"/>
                    <a:pt x="199027" y="163100"/>
                  </a:cubicBezTo>
                  <a:cubicBezTo>
                    <a:pt x="196234" y="163367"/>
                    <a:pt x="193464" y="163707"/>
                    <a:pt x="190646" y="163853"/>
                  </a:cubicBezTo>
                  <a:lnTo>
                    <a:pt x="186444" y="164168"/>
                  </a:lnTo>
                  <a:cubicBezTo>
                    <a:pt x="185059" y="164266"/>
                    <a:pt x="183650" y="164387"/>
                    <a:pt x="182241" y="164436"/>
                  </a:cubicBezTo>
                  <a:cubicBezTo>
                    <a:pt x="182897" y="164217"/>
                    <a:pt x="184816" y="163901"/>
                    <a:pt x="181561" y="163901"/>
                  </a:cubicBezTo>
                  <a:lnTo>
                    <a:pt x="183699" y="163804"/>
                  </a:lnTo>
                  <a:lnTo>
                    <a:pt x="185812" y="163610"/>
                  </a:lnTo>
                  <a:lnTo>
                    <a:pt x="190063" y="163270"/>
                  </a:lnTo>
                  <a:lnTo>
                    <a:pt x="192201" y="163075"/>
                  </a:lnTo>
                  <a:lnTo>
                    <a:pt x="193246" y="163002"/>
                  </a:lnTo>
                  <a:lnTo>
                    <a:pt x="194314" y="162881"/>
                  </a:lnTo>
                  <a:lnTo>
                    <a:pt x="198541" y="162419"/>
                  </a:lnTo>
                  <a:lnTo>
                    <a:pt x="202768" y="161958"/>
                  </a:lnTo>
                  <a:lnTo>
                    <a:pt x="206971" y="161375"/>
                  </a:lnTo>
                  <a:cubicBezTo>
                    <a:pt x="209764" y="160986"/>
                    <a:pt x="212558" y="160597"/>
                    <a:pt x="215352" y="160160"/>
                  </a:cubicBezTo>
                  <a:cubicBezTo>
                    <a:pt x="218145" y="159699"/>
                    <a:pt x="220939" y="159213"/>
                    <a:pt x="223732" y="158630"/>
                  </a:cubicBezTo>
                  <a:cubicBezTo>
                    <a:pt x="226526" y="158047"/>
                    <a:pt x="229320" y="157415"/>
                    <a:pt x="232089" y="156662"/>
                  </a:cubicBezTo>
                  <a:cubicBezTo>
                    <a:pt x="234858" y="155909"/>
                    <a:pt x="237603" y="155059"/>
                    <a:pt x="240324" y="154087"/>
                  </a:cubicBezTo>
                  <a:cubicBezTo>
                    <a:pt x="241028" y="153844"/>
                    <a:pt x="241684" y="153553"/>
                    <a:pt x="242365" y="153310"/>
                  </a:cubicBezTo>
                  <a:lnTo>
                    <a:pt x="243385" y="152921"/>
                  </a:lnTo>
                  <a:cubicBezTo>
                    <a:pt x="243725" y="152775"/>
                    <a:pt x="244065" y="152630"/>
                    <a:pt x="244381" y="152484"/>
                  </a:cubicBezTo>
                  <a:cubicBezTo>
                    <a:pt x="245061" y="152217"/>
                    <a:pt x="245717" y="151925"/>
                    <a:pt x="246397" y="151634"/>
                  </a:cubicBezTo>
                  <a:lnTo>
                    <a:pt x="248389" y="150711"/>
                  </a:lnTo>
                  <a:cubicBezTo>
                    <a:pt x="249045" y="150395"/>
                    <a:pt x="249677" y="150055"/>
                    <a:pt x="250332" y="149715"/>
                  </a:cubicBezTo>
                  <a:cubicBezTo>
                    <a:pt x="250988" y="149374"/>
                    <a:pt x="251644" y="149034"/>
                    <a:pt x="252276" y="148670"/>
                  </a:cubicBezTo>
                  <a:lnTo>
                    <a:pt x="254195" y="147553"/>
                  </a:lnTo>
                  <a:lnTo>
                    <a:pt x="256041" y="146387"/>
                  </a:lnTo>
                  <a:cubicBezTo>
                    <a:pt x="258543" y="144759"/>
                    <a:pt x="260924" y="142937"/>
                    <a:pt x="263134" y="140945"/>
                  </a:cubicBezTo>
                  <a:lnTo>
                    <a:pt x="263960" y="140192"/>
                  </a:lnTo>
                  <a:lnTo>
                    <a:pt x="264762" y="139415"/>
                  </a:lnTo>
                  <a:cubicBezTo>
                    <a:pt x="265272" y="138905"/>
                    <a:pt x="265831" y="138394"/>
                    <a:pt x="266341" y="137836"/>
                  </a:cubicBezTo>
                  <a:lnTo>
                    <a:pt x="267847" y="136208"/>
                  </a:lnTo>
                  <a:lnTo>
                    <a:pt x="268212" y="135795"/>
                  </a:lnTo>
                  <a:lnTo>
                    <a:pt x="268552" y="135358"/>
                  </a:lnTo>
                  <a:lnTo>
                    <a:pt x="269256" y="134508"/>
                  </a:lnTo>
                  <a:cubicBezTo>
                    <a:pt x="270228" y="133390"/>
                    <a:pt x="271078" y="132176"/>
                    <a:pt x="271953" y="130985"/>
                  </a:cubicBezTo>
                  <a:cubicBezTo>
                    <a:pt x="272778" y="129771"/>
                    <a:pt x="273629" y="128556"/>
                    <a:pt x="274382" y="127293"/>
                  </a:cubicBezTo>
                  <a:lnTo>
                    <a:pt x="274916" y="126346"/>
                  </a:lnTo>
                  <a:lnTo>
                    <a:pt x="275208" y="125860"/>
                  </a:lnTo>
                  <a:lnTo>
                    <a:pt x="275451" y="125374"/>
                  </a:lnTo>
                  <a:lnTo>
                    <a:pt x="276519" y="123455"/>
                  </a:lnTo>
                  <a:cubicBezTo>
                    <a:pt x="276860" y="122799"/>
                    <a:pt x="277151" y="122119"/>
                    <a:pt x="277491" y="121463"/>
                  </a:cubicBezTo>
                  <a:lnTo>
                    <a:pt x="277953" y="120467"/>
                  </a:lnTo>
                  <a:lnTo>
                    <a:pt x="278390" y="119471"/>
                  </a:lnTo>
                  <a:cubicBezTo>
                    <a:pt x="279556" y="116774"/>
                    <a:pt x="280552" y="114005"/>
                    <a:pt x="281378" y="111187"/>
                  </a:cubicBezTo>
                  <a:lnTo>
                    <a:pt x="281961" y="109074"/>
                  </a:lnTo>
                  <a:cubicBezTo>
                    <a:pt x="282131" y="108369"/>
                    <a:pt x="282277" y="107641"/>
                    <a:pt x="282447" y="106936"/>
                  </a:cubicBezTo>
                  <a:lnTo>
                    <a:pt x="282690" y="105867"/>
                  </a:lnTo>
                  <a:lnTo>
                    <a:pt x="282884" y="104774"/>
                  </a:lnTo>
                  <a:cubicBezTo>
                    <a:pt x="283006" y="104045"/>
                    <a:pt x="283151" y="103341"/>
                    <a:pt x="283248" y="102612"/>
                  </a:cubicBezTo>
                  <a:cubicBezTo>
                    <a:pt x="283686" y="99697"/>
                    <a:pt x="283929" y="96758"/>
                    <a:pt x="283977" y="93818"/>
                  </a:cubicBezTo>
                  <a:cubicBezTo>
                    <a:pt x="284026" y="90879"/>
                    <a:pt x="283856" y="87915"/>
                    <a:pt x="283491" y="85000"/>
                  </a:cubicBezTo>
                  <a:cubicBezTo>
                    <a:pt x="283394" y="84247"/>
                    <a:pt x="283273" y="83518"/>
                    <a:pt x="283151" y="82790"/>
                  </a:cubicBezTo>
                  <a:lnTo>
                    <a:pt x="282981" y="81697"/>
                  </a:lnTo>
                  <a:lnTo>
                    <a:pt x="282763" y="80603"/>
                  </a:lnTo>
                  <a:cubicBezTo>
                    <a:pt x="282593" y="79875"/>
                    <a:pt x="282471" y="79146"/>
                    <a:pt x="282277" y="78417"/>
                  </a:cubicBezTo>
                  <a:lnTo>
                    <a:pt x="281694" y="76255"/>
                  </a:lnTo>
                  <a:cubicBezTo>
                    <a:pt x="281621" y="75891"/>
                    <a:pt x="281499" y="75551"/>
                    <a:pt x="281378" y="75186"/>
                  </a:cubicBezTo>
                  <a:lnTo>
                    <a:pt x="281038" y="74117"/>
                  </a:lnTo>
                  <a:lnTo>
                    <a:pt x="280698" y="73049"/>
                  </a:lnTo>
                  <a:cubicBezTo>
                    <a:pt x="280576" y="72708"/>
                    <a:pt x="280431" y="72344"/>
                    <a:pt x="280285" y="72004"/>
                  </a:cubicBezTo>
                  <a:cubicBezTo>
                    <a:pt x="280018" y="71324"/>
                    <a:pt x="279750" y="70595"/>
                    <a:pt x="279483" y="69915"/>
                  </a:cubicBezTo>
                  <a:lnTo>
                    <a:pt x="278536" y="67874"/>
                  </a:lnTo>
                  <a:cubicBezTo>
                    <a:pt x="278244" y="67170"/>
                    <a:pt x="277880" y="66514"/>
                    <a:pt x="277515" y="65858"/>
                  </a:cubicBezTo>
                  <a:cubicBezTo>
                    <a:pt x="277175" y="65178"/>
                    <a:pt x="276835" y="64498"/>
                    <a:pt x="276447" y="63866"/>
                  </a:cubicBezTo>
                  <a:lnTo>
                    <a:pt x="275256" y="61923"/>
                  </a:lnTo>
                  <a:cubicBezTo>
                    <a:pt x="274843" y="61291"/>
                    <a:pt x="274406" y="60684"/>
                    <a:pt x="273993" y="60052"/>
                  </a:cubicBezTo>
                  <a:cubicBezTo>
                    <a:pt x="273774" y="59736"/>
                    <a:pt x="273556" y="59445"/>
                    <a:pt x="273337" y="59129"/>
                  </a:cubicBezTo>
                  <a:lnTo>
                    <a:pt x="272657" y="58255"/>
                  </a:lnTo>
                  <a:cubicBezTo>
                    <a:pt x="272171" y="57672"/>
                    <a:pt x="271758" y="57064"/>
                    <a:pt x="271272" y="56506"/>
                  </a:cubicBezTo>
                  <a:lnTo>
                    <a:pt x="269815" y="54805"/>
                  </a:lnTo>
                  <a:cubicBezTo>
                    <a:pt x="269572" y="54514"/>
                    <a:pt x="269329" y="54246"/>
                    <a:pt x="269062" y="53979"/>
                  </a:cubicBezTo>
                  <a:lnTo>
                    <a:pt x="268309" y="53178"/>
                  </a:lnTo>
                  <a:cubicBezTo>
                    <a:pt x="267313" y="52084"/>
                    <a:pt x="266244" y="51113"/>
                    <a:pt x="265199" y="50068"/>
                  </a:cubicBezTo>
                  <a:cubicBezTo>
                    <a:pt x="264106" y="49096"/>
                    <a:pt x="263037" y="48100"/>
                    <a:pt x="261920" y="47202"/>
                  </a:cubicBezTo>
                  <a:cubicBezTo>
                    <a:pt x="257474" y="43461"/>
                    <a:pt x="252762" y="40230"/>
                    <a:pt x="248049" y="37193"/>
                  </a:cubicBezTo>
                  <a:cubicBezTo>
                    <a:pt x="245693" y="35687"/>
                    <a:pt x="243361" y="34230"/>
                    <a:pt x="241004" y="32772"/>
                  </a:cubicBezTo>
                  <a:lnTo>
                    <a:pt x="237506" y="30610"/>
                  </a:lnTo>
                  <a:lnTo>
                    <a:pt x="236656" y="30076"/>
                  </a:lnTo>
                  <a:lnTo>
                    <a:pt x="236219" y="29784"/>
                  </a:lnTo>
                  <a:lnTo>
                    <a:pt x="235806" y="29541"/>
                  </a:lnTo>
                  <a:lnTo>
                    <a:pt x="234178" y="28472"/>
                  </a:lnTo>
                  <a:cubicBezTo>
                    <a:pt x="229878" y="25557"/>
                    <a:pt x="225627" y="22156"/>
                    <a:pt x="221206" y="18731"/>
                  </a:cubicBezTo>
                  <a:cubicBezTo>
                    <a:pt x="218971" y="17031"/>
                    <a:pt x="216712" y="15306"/>
                    <a:pt x="214331" y="13630"/>
                  </a:cubicBezTo>
                  <a:cubicBezTo>
                    <a:pt x="213190" y="12804"/>
                    <a:pt x="211951" y="12002"/>
                    <a:pt x="210736" y="11176"/>
                  </a:cubicBezTo>
                  <a:cubicBezTo>
                    <a:pt x="209473" y="10399"/>
                    <a:pt x="208210" y="9622"/>
                    <a:pt x="206898" y="8844"/>
                  </a:cubicBezTo>
                  <a:cubicBezTo>
                    <a:pt x="205610" y="8067"/>
                    <a:pt x="204226" y="7387"/>
                    <a:pt x="202865" y="6707"/>
                  </a:cubicBezTo>
                  <a:cubicBezTo>
                    <a:pt x="201456" y="6051"/>
                    <a:pt x="200072" y="5395"/>
                    <a:pt x="198541" y="4885"/>
                  </a:cubicBezTo>
                  <a:lnTo>
                    <a:pt x="197424" y="4472"/>
                  </a:lnTo>
                  <a:cubicBezTo>
                    <a:pt x="197059" y="4326"/>
                    <a:pt x="196695" y="4229"/>
                    <a:pt x="196306" y="4132"/>
                  </a:cubicBezTo>
                  <a:lnTo>
                    <a:pt x="194047" y="3476"/>
                  </a:lnTo>
                  <a:cubicBezTo>
                    <a:pt x="193318" y="3257"/>
                    <a:pt x="192541" y="3111"/>
                    <a:pt x="191812" y="2941"/>
                  </a:cubicBezTo>
                  <a:cubicBezTo>
                    <a:pt x="191059" y="2796"/>
                    <a:pt x="190306" y="2601"/>
                    <a:pt x="189553" y="2504"/>
                  </a:cubicBezTo>
                  <a:lnTo>
                    <a:pt x="189747" y="1435"/>
                  </a:lnTo>
                  <a:lnTo>
                    <a:pt x="188144" y="1168"/>
                  </a:lnTo>
                  <a:cubicBezTo>
                    <a:pt x="187610" y="1071"/>
                    <a:pt x="187051" y="949"/>
                    <a:pt x="186541" y="901"/>
                  </a:cubicBezTo>
                  <a:lnTo>
                    <a:pt x="183334" y="512"/>
                  </a:lnTo>
                  <a:lnTo>
                    <a:pt x="180152" y="245"/>
                  </a:lnTo>
                  <a:cubicBezTo>
                    <a:pt x="179107" y="172"/>
                    <a:pt x="178063" y="148"/>
                    <a:pt x="176994" y="99"/>
                  </a:cubicBezTo>
                  <a:cubicBezTo>
                    <a:pt x="175288" y="30"/>
                    <a:pt x="173586" y="1"/>
                    <a:pt x="171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42"/>
          <p:cNvGrpSpPr/>
          <p:nvPr/>
        </p:nvGrpSpPr>
        <p:grpSpPr>
          <a:xfrm rot="1318731">
            <a:off x="554960" y="2563496"/>
            <a:ext cx="5084884" cy="2924026"/>
            <a:chOff x="235075" y="777725"/>
            <a:chExt cx="7186900" cy="4132775"/>
          </a:xfrm>
        </p:grpSpPr>
        <p:sp>
          <p:nvSpPr>
            <p:cNvPr id="2152" name="Google Shape;2152;p42"/>
            <p:cNvSpPr/>
            <p:nvPr/>
          </p:nvSpPr>
          <p:spPr>
            <a:xfrm>
              <a:off x="342575" y="932875"/>
              <a:ext cx="7079400" cy="3826525"/>
            </a:xfrm>
            <a:custGeom>
              <a:avLst/>
              <a:gdLst/>
              <a:ahLst/>
              <a:cxnLst/>
              <a:rect l="l" t="t" r="r" b="b"/>
              <a:pathLst>
                <a:path w="283176" h="153061" extrusionOk="0">
                  <a:moveTo>
                    <a:pt x="168404" y="0"/>
                  </a:moveTo>
                  <a:cubicBezTo>
                    <a:pt x="157709" y="0"/>
                    <a:pt x="146666" y="1269"/>
                    <a:pt x="137470" y="1958"/>
                  </a:cubicBezTo>
                  <a:cubicBezTo>
                    <a:pt x="99769" y="4776"/>
                    <a:pt x="61970" y="14736"/>
                    <a:pt x="30657" y="36550"/>
                  </a:cubicBezTo>
                  <a:cubicBezTo>
                    <a:pt x="16422" y="46461"/>
                    <a:pt x="2915" y="60284"/>
                    <a:pt x="1336" y="77580"/>
                  </a:cubicBezTo>
                  <a:cubicBezTo>
                    <a:pt x="0" y="92204"/>
                    <a:pt x="7774" y="106560"/>
                    <a:pt x="18778" y="116301"/>
                  </a:cubicBezTo>
                  <a:cubicBezTo>
                    <a:pt x="29807" y="126043"/>
                    <a:pt x="43726" y="131800"/>
                    <a:pt x="57670" y="136415"/>
                  </a:cubicBezTo>
                  <a:cubicBezTo>
                    <a:pt x="91058" y="147472"/>
                    <a:pt x="125903" y="153060"/>
                    <a:pt x="160873" y="153060"/>
                  </a:cubicBezTo>
                  <a:cubicBezTo>
                    <a:pt x="176382" y="153060"/>
                    <a:pt x="191917" y="151961"/>
                    <a:pt x="207359" y="149752"/>
                  </a:cubicBezTo>
                  <a:cubicBezTo>
                    <a:pt x="222226" y="147614"/>
                    <a:pt x="237360" y="144286"/>
                    <a:pt x="249871" y="135929"/>
                  </a:cubicBezTo>
                  <a:cubicBezTo>
                    <a:pt x="275062" y="119095"/>
                    <a:pt x="283175" y="80398"/>
                    <a:pt x="265102" y="56057"/>
                  </a:cubicBezTo>
                  <a:cubicBezTo>
                    <a:pt x="255968" y="43789"/>
                    <a:pt x="242097" y="36137"/>
                    <a:pt x="229125" y="28024"/>
                  </a:cubicBezTo>
                  <a:cubicBezTo>
                    <a:pt x="217003" y="20420"/>
                    <a:pt x="204881" y="7643"/>
                    <a:pt x="191278" y="3027"/>
                  </a:cubicBezTo>
                  <a:cubicBezTo>
                    <a:pt x="184502" y="737"/>
                    <a:pt x="176554" y="0"/>
                    <a:pt x="168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2"/>
            <p:cNvSpPr/>
            <p:nvPr/>
          </p:nvSpPr>
          <p:spPr>
            <a:xfrm>
              <a:off x="235075" y="777725"/>
              <a:ext cx="7126775" cy="4132775"/>
            </a:xfrm>
            <a:custGeom>
              <a:avLst/>
              <a:gdLst/>
              <a:ahLst/>
              <a:cxnLst/>
              <a:rect l="l" t="t" r="r" b="b"/>
              <a:pathLst>
                <a:path w="285071" h="165311" extrusionOk="0">
                  <a:moveTo>
                    <a:pt x="193683" y="2310"/>
                  </a:moveTo>
                  <a:lnTo>
                    <a:pt x="194120" y="2431"/>
                  </a:lnTo>
                  <a:lnTo>
                    <a:pt x="194557" y="2553"/>
                  </a:lnTo>
                  <a:lnTo>
                    <a:pt x="195456" y="2820"/>
                  </a:lnTo>
                  <a:lnTo>
                    <a:pt x="196198" y="3047"/>
                  </a:lnTo>
                  <a:lnTo>
                    <a:pt x="196198" y="3047"/>
                  </a:lnTo>
                  <a:cubicBezTo>
                    <a:pt x="196113" y="3020"/>
                    <a:pt x="196027" y="2993"/>
                    <a:pt x="195942" y="2966"/>
                  </a:cubicBezTo>
                  <a:lnTo>
                    <a:pt x="194825" y="2626"/>
                  </a:lnTo>
                  <a:cubicBezTo>
                    <a:pt x="194436" y="2504"/>
                    <a:pt x="194072" y="2383"/>
                    <a:pt x="193683" y="2310"/>
                  </a:cubicBezTo>
                  <a:close/>
                  <a:moveTo>
                    <a:pt x="196198" y="3047"/>
                  </a:moveTo>
                  <a:cubicBezTo>
                    <a:pt x="196309" y="3081"/>
                    <a:pt x="196421" y="3115"/>
                    <a:pt x="196532" y="3149"/>
                  </a:cubicBezTo>
                  <a:lnTo>
                    <a:pt x="196532" y="3149"/>
                  </a:lnTo>
                  <a:lnTo>
                    <a:pt x="196198" y="3047"/>
                  </a:lnTo>
                  <a:close/>
                  <a:moveTo>
                    <a:pt x="196532" y="3149"/>
                  </a:moveTo>
                  <a:lnTo>
                    <a:pt x="197205" y="3354"/>
                  </a:lnTo>
                  <a:cubicBezTo>
                    <a:pt x="197213" y="3356"/>
                    <a:pt x="197220" y="3358"/>
                    <a:pt x="197228" y="3360"/>
                  </a:cubicBezTo>
                  <a:lnTo>
                    <a:pt x="197228" y="3360"/>
                  </a:lnTo>
                  <a:cubicBezTo>
                    <a:pt x="196996" y="3288"/>
                    <a:pt x="196764" y="3219"/>
                    <a:pt x="196532" y="3149"/>
                  </a:cubicBezTo>
                  <a:close/>
                  <a:moveTo>
                    <a:pt x="197228" y="3360"/>
                  </a:moveTo>
                  <a:lnTo>
                    <a:pt x="197228" y="3360"/>
                  </a:lnTo>
                  <a:cubicBezTo>
                    <a:pt x="197350" y="3398"/>
                    <a:pt x="197472" y="3437"/>
                    <a:pt x="197593" y="3477"/>
                  </a:cubicBezTo>
                  <a:lnTo>
                    <a:pt x="197593" y="3477"/>
                  </a:lnTo>
                  <a:cubicBezTo>
                    <a:pt x="197473" y="3434"/>
                    <a:pt x="197353" y="3392"/>
                    <a:pt x="197228" y="3360"/>
                  </a:cubicBezTo>
                  <a:close/>
                  <a:moveTo>
                    <a:pt x="197593" y="3477"/>
                  </a:moveTo>
                  <a:lnTo>
                    <a:pt x="197593" y="3477"/>
                  </a:lnTo>
                  <a:cubicBezTo>
                    <a:pt x="197745" y="3533"/>
                    <a:pt x="197897" y="3593"/>
                    <a:pt x="198055" y="3646"/>
                  </a:cubicBezTo>
                  <a:lnTo>
                    <a:pt x="198930" y="3986"/>
                  </a:lnTo>
                  <a:cubicBezTo>
                    <a:pt x="199513" y="4205"/>
                    <a:pt x="200096" y="4423"/>
                    <a:pt x="200655" y="4666"/>
                  </a:cubicBezTo>
                  <a:cubicBezTo>
                    <a:pt x="200971" y="4803"/>
                    <a:pt x="201287" y="4943"/>
                    <a:pt x="201601" y="5085"/>
                  </a:cubicBezTo>
                  <a:lnTo>
                    <a:pt x="201601" y="5085"/>
                  </a:lnTo>
                  <a:lnTo>
                    <a:pt x="200412" y="4545"/>
                  </a:lnTo>
                  <a:lnTo>
                    <a:pt x="198201" y="3694"/>
                  </a:lnTo>
                  <a:cubicBezTo>
                    <a:pt x="197999" y="3616"/>
                    <a:pt x="197796" y="3545"/>
                    <a:pt x="197593" y="3477"/>
                  </a:cubicBezTo>
                  <a:close/>
                  <a:moveTo>
                    <a:pt x="201601" y="5085"/>
                  </a:moveTo>
                  <a:lnTo>
                    <a:pt x="201792" y="5172"/>
                  </a:lnTo>
                  <a:lnTo>
                    <a:pt x="201792" y="5172"/>
                  </a:lnTo>
                  <a:cubicBezTo>
                    <a:pt x="201728" y="5143"/>
                    <a:pt x="201665" y="5114"/>
                    <a:pt x="201601" y="5085"/>
                  </a:cubicBezTo>
                  <a:close/>
                  <a:moveTo>
                    <a:pt x="201792" y="5172"/>
                  </a:moveTo>
                  <a:cubicBezTo>
                    <a:pt x="202347" y="5425"/>
                    <a:pt x="202898" y="5687"/>
                    <a:pt x="203447" y="5957"/>
                  </a:cubicBezTo>
                  <a:lnTo>
                    <a:pt x="203447" y="5957"/>
                  </a:lnTo>
                  <a:cubicBezTo>
                    <a:pt x="203149" y="5808"/>
                    <a:pt x="202850" y="5661"/>
                    <a:pt x="202550" y="5516"/>
                  </a:cubicBezTo>
                  <a:lnTo>
                    <a:pt x="201792" y="5172"/>
                  </a:lnTo>
                  <a:close/>
                  <a:moveTo>
                    <a:pt x="203447" y="5957"/>
                  </a:moveTo>
                  <a:cubicBezTo>
                    <a:pt x="205025" y="6746"/>
                    <a:pt x="206570" y="7594"/>
                    <a:pt x="208082" y="8506"/>
                  </a:cubicBezTo>
                  <a:lnTo>
                    <a:pt x="208082" y="8506"/>
                  </a:lnTo>
                  <a:cubicBezTo>
                    <a:pt x="207745" y="8301"/>
                    <a:pt x="207407" y="8098"/>
                    <a:pt x="207068" y="7897"/>
                  </a:cubicBezTo>
                  <a:cubicBezTo>
                    <a:pt x="205877" y="7204"/>
                    <a:pt x="204670" y="6559"/>
                    <a:pt x="203447" y="5957"/>
                  </a:cubicBezTo>
                  <a:close/>
                  <a:moveTo>
                    <a:pt x="208082" y="8506"/>
                  </a:moveTo>
                  <a:cubicBezTo>
                    <a:pt x="208378" y="8686"/>
                    <a:pt x="208674" y="8868"/>
                    <a:pt x="208969" y="9051"/>
                  </a:cubicBezTo>
                  <a:lnTo>
                    <a:pt x="208969" y="9051"/>
                  </a:lnTo>
                  <a:cubicBezTo>
                    <a:pt x="208675" y="8867"/>
                    <a:pt x="208379" y="8685"/>
                    <a:pt x="208082" y="8506"/>
                  </a:cubicBezTo>
                  <a:close/>
                  <a:moveTo>
                    <a:pt x="274827" y="94613"/>
                  </a:moveTo>
                  <a:cubicBezTo>
                    <a:pt x="274825" y="94672"/>
                    <a:pt x="274822" y="94731"/>
                    <a:pt x="274819" y="94790"/>
                  </a:cubicBezTo>
                  <a:lnTo>
                    <a:pt x="274827" y="94613"/>
                  </a:lnTo>
                  <a:close/>
                  <a:moveTo>
                    <a:pt x="182036" y="164515"/>
                  </a:moveTo>
                  <a:cubicBezTo>
                    <a:pt x="182009" y="164557"/>
                    <a:pt x="182151" y="164591"/>
                    <a:pt x="182606" y="164606"/>
                  </a:cubicBezTo>
                  <a:cubicBezTo>
                    <a:pt x="182112" y="164589"/>
                    <a:pt x="181975" y="164562"/>
                    <a:pt x="182036" y="164515"/>
                  </a:cubicBezTo>
                  <a:close/>
                  <a:moveTo>
                    <a:pt x="171889" y="1"/>
                  </a:moveTo>
                  <a:cubicBezTo>
                    <a:pt x="169431" y="1"/>
                    <a:pt x="166985" y="62"/>
                    <a:pt x="164556" y="148"/>
                  </a:cubicBezTo>
                  <a:cubicBezTo>
                    <a:pt x="156370" y="512"/>
                    <a:pt x="148378" y="1314"/>
                    <a:pt x="140483" y="1872"/>
                  </a:cubicBezTo>
                  <a:cubicBezTo>
                    <a:pt x="132321" y="2456"/>
                    <a:pt x="124183" y="3379"/>
                    <a:pt x="116020" y="4666"/>
                  </a:cubicBezTo>
                  <a:lnTo>
                    <a:pt x="112960" y="5128"/>
                  </a:lnTo>
                  <a:cubicBezTo>
                    <a:pt x="111964" y="5298"/>
                    <a:pt x="110943" y="5516"/>
                    <a:pt x="109923" y="5686"/>
                  </a:cubicBezTo>
                  <a:lnTo>
                    <a:pt x="106887" y="6269"/>
                  </a:lnTo>
                  <a:lnTo>
                    <a:pt x="105380" y="6537"/>
                  </a:lnTo>
                  <a:lnTo>
                    <a:pt x="103850" y="6877"/>
                  </a:lnTo>
                  <a:cubicBezTo>
                    <a:pt x="101834" y="7314"/>
                    <a:pt x="99817" y="7727"/>
                    <a:pt x="97777" y="8188"/>
                  </a:cubicBezTo>
                  <a:lnTo>
                    <a:pt x="91704" y="9719"/>
                  </a:lnTo>
                  <a:cubicBezTo>
                    <a:pt x="90878" y="9913"/>
                    <a:pt x="90052" y="10180"/>
                    <a:pt x="89226" y="10423"/>
                  </a:cubicBezTo>
                  <a:lnTo>
                    <a:pt x="86797" y="11128"/>
                  </a:lnTo>
                  <a:lnTo>
                    <a:pt x="84416" y="11857"/>
                  </a:lnTo>
                  <a:cubicBezTo>
                    <a:pt x="83615" y="12099"/>
                    <a:pt x="82861" y="12391"/>
                    <a:pt x="82108" y="12634"/>
                  </a:cubicBezTo>
                  <a:lnTo>
                    <a:pt x="77614" y="14213"/>
                  </a:lnTo>
                  <a:cubicBezTo>
                    <a:pt x="76157" y="14747"/>
                    <a:pt x="74748" y="15355"/>
                    <a:pt x="73363" y="15889"/>
                  </a:cubicBezTo>
                  <a:lnTo>
                    <a:pt x="71323" y="16739"/>
                  </a:lnTo>
                  <a:lnTo>
                    <a:pt x="70327" y="17152"/>
                  </a:lnTo>
                  <a:lnTo>
                    <a:pt x="69331" y="17590"/>
                  </a:lnTo>
                  <a:lnTo>
                    <a:pt x="65517" y="19363"/>
                  </a:lnTo>
                  <a:lnTo>
                    <a:pt x="63671" y="20213"/>
                  </a:lnTo>
                  <a:lnTo>
                    <a:pt x="61922" y="21136"/>
                  </a:lnTo>
                  <a:lnTo>
                    <a:pt x="58521" y="22910"/>
                  </a:lnTo>
                  <a:lnTo>
                    <a:pt x="62772" y="21088"/>
                  </a:lnTo>
                  <a:lnTo>
                    <a:pt x="63841" y="20650"/>
                  </a:lnTo>
                  <a:lnTo>
                    <a:pt x="64909" y="20213"/>
                  </a:lnTo>
                  <a:lnTo>
                    <a:pt x="67072" y="19387"/>
                  </a:lnTo>
                  <a:lnTo>
                    <a:pt x="69234" y="18561"/>
                  </a:lnTo>
                  <a:cubicBezTo>
                    <a:pt x="69962" y="18270"/>
                    <a:pt x="70691" y="17978"/>
                    <a:pt x="71420" y="17735"/>
                  </a:cubicBezTo>
                  <a:lnTo>
                    <a:pt x="75817" y="16229"/>
                  </a:lnTo>
                  <a:cubicBezTo>
                    <a:pt x="76545" y="15962"/>
                    <a:pt x="77274" y="15695"/>
                    <a:pt x="78027" y="15476"/>
                  </a:cubicBezTo>
                  <a:lnTo>
                    <a:pt x="80238" y="14796"/>
                  </a:lnTo>
                  <a:cubicBezTo>
                    <a:pt x="81720" y="14334"/>
                    <a:pt x="83202" y="13873"/>
                    <a:pt x="84708" y="13411"/>
                  </a:cubicBezTo>
                  <a:lnTo>
                    <a:pt x="89202" y="12172"/>
                  </a:lnTo>
                  <a:lnTo>
                    <a:pt x="91461" y="11565"/>
                  </a:lnTo>
                  <a:lnTo>
                    <a:pt x="93744" y="11031"/>
                  </a:lnTo>
                  <a:lnTo>
                    <a:pt x="98287" y="9913"/>
                  </a:lnTo>
                  <a:cubicBezTo>
                    <a:pt x="99817" y="9597"/>
                    <a:pt x="101372" y="9282"/>
                    <a:pt x="102878" y="8942"/>
                  </a:cubicBezTo>
                  <a:lnTo>
                    <a:pt x="105186" y="8480"/>
                  </a:lnTo>
                  <a:cubicBezTo>
                    <a:pt x="105963" y="8310"/>
                    <a:pt x="106716" y="8188"/>
                    <a:pt x="107494" y="8043"/>
                  </a:cubicBezTo>
                  <a:lnTo>
                    <a:pt x="112134" y="7217"/>
                  </a:lnTo>
                  <a:cubicBezTo>
                    <a:pt x="118328" y="6197"/>
                    <a:pt x="124547" y="5322"/>
                    <a:pt x="130839" y="4715"/>
                  </a:cubicBezTo>
                  <a:lnTo>
                    <a:pt x="133195" y="4472"/>
                  </a:lnTo>
                  <a:lnTo>
                    <a:pt x="134361" y="4350"/>
                  </a:lnTo>
                  <a:lnTo>
                    <a:pt x="135551" y="4277"/>
                  </a:lnTo>
                  <a:lnTo>
                    <a:pt x="140264" y="3913"/>
                  </a:lnTo>
                  <a:lnTo>
                    <a:pt x="141454" y="3816"/>
                  </a:lnTo>
                  <a:lnTo>
                    <a:pt x="142596" y="3743"/>
                  </a:lnTo>
                  <a:lnTo>
                    <a:pt x="144928" y="3573"/>
                  </a:lnTo>
                  <a:lnTo>
                    <a:pt x="149568" y="3209"/>
                  </a:lnTo>
                  <a:cubicBezTo>
                    <a:pt x="155811" y="2747"/>
                    <a:pt x="162151" y="2261"/>
                    <a:pt x="168589" y="2140"/>
                  </a:cubicBezTo>
                  <a:lnTo>
                    <a:pt x="171018" y="2115"/>
                  </a:lnTo>
                  <a:cubicBezTo>
                    <a:pt x="171419" y="2103"/>
                    <a:pt x="171820" y="2097"/>
                    <a:pt x="172224" y="2097"/>
                  </a:cubicBezTo>
                  <a:cubicBezTo>
                    <a:pt x="172628" y="2097"/>
                    <a:pt x="173034" y="2103"/>
                    <a:pt x="173447" y="2115"/>
                  </a:cubicBezTo>
                  <a:lnTo>
                    <a:pt x="175877" y="2164"/>
                  </a:lnTo>
                  <a:cubicBezTo>
                    <a:pt x="176678" y="2188"/>
                    <a:pt x="177504" y="2237"/>
                    <a:pt x="178330" y="2261"/>
                  </a:cubicBezTo>
                  <a:lnTo>
                    <a:pt x="179545" y="2334"/>
                  </a:lnTo>
                  <a:cubicBezTo>
                    <a:pt x="179958" y="2358"/>
                    <a:pt x="180346" y="2407"/>
                    <a:pt x="180759" y="2431"/>
                  </a:cubicBezTo>
                  <a:lnTo>
                    <a:pt x="183237" y="2650"/>
                  </a:lnTo>
                  <a:lnTo>
                    <a:pt x="185691" y="2941"/>
                  </a:lnTo>
                  <a:cubicBezTo>
                    <a:pt x="186104" y="2990"/>
                    <a:pt x="186517" y="3039"/>
                    <a:pt x="186930" y="3111"/>
                  </a:cubicBezTo>
                  <a:lnTo>
                    <a:pt x="188168" y="3330"/>
                  </a:lnTo>
                  <a:lnTo>
                    <a:pt x="189407" y="3549"/>
                  </a:lnTo>
                  <a:cubicBezTo>
                    <a:pt x="189820" y="3622"/>
                    <a:pt x="190233" y="3694"/>
                    <a:pt x="190646" y="3792"/>
                  </a:cubicBezTo>
                  <a:lnTo>
                    <a:pt x="193124" y="4350"/>
                  </a:lnTo>
                  <a:cubicBezTo>
                    <a:pt x="193537" y="4447"/>
                    <a:pt x="193950" y="4569"/>
                    <a:pt x="194363" y="4690"/>
                  </a:cubicBezTo>
                  <a:lnTo>
                    <a:pt x="195602" y="5079"/>
                  </a:lnTo>
                  <a:lnTo>
                    <a:pt x="196841" y="5443"/>
                  </a:lnTo>
                  <a:lnTo>
                    <a:pt x="198055" y="5905"/>
                  </a:lnTo>
                  <a:cubicBezTo>
                    <a:pt x="201238" y="7144"/>
                    <a:pt x="204299" y="8650"/>
                    <a:pt x="207189" y="10448"/>
                  </a:cubicBezTo>
                  <a:cubicBezTo>
                    <a:pt x="212898" y="13921"/>
                    <a:pt x="217975" y="17954"/>
                    <a:pt x="222955" y="21865"/>
                  </a:cubicBezTo>
                  <a:cubicBezTo>
                    <a:pt x="225433" y="23808"/>
                    <a:pt x="227911" y="25752"/>
                    <a:pt x="230388" y="27574"/>
                  </a:cubicBezTo>
                  <a:cubicBezTo>
                    <a:pt x="231020" y="28035"/>
                    <a:pt x="231627" y="28472"/>
                    <a:pt x="232259" y="28910"/>
                  </a:cubicBezTo>
                  <a:lnTo>
                    <a:pt x="233206" y="29566"/>
                  </a:lnTo>
                  <a:lnTo>
                    <a:pt x="234154" y="30173"/>
                  </a:lnTo>
                  <a:cubicBezTo>
                    <a:pt x="235368" y="30999"/>
                    <a:pt x="236753" y="31849"/>
                    <a:pt x="238065" y="32675"/>
                  </a:cubicBezTo>
                  <a:cubicBezTo>
                    <a:pt x="240761" y="34351"/>
                    <a:pt x="243482" y="36027"/>
                    <a:pt x="246178" y="37752"/>
                  </a:cubicBezTo>
                  <a:cubicBezTo>
                    <a:pt x="248875" y="39477"/>
                    <a:pt x="251571" y="41250"/>
                    <a:pt x="254243" y="43145"/>
                  </a:cubicBezTo>
                  <a:cubicBezTo>
                    <a:pt x="256891" y="45040"/>
                    <a:pt x="259491" y="47032"/>
                    <a:pt x="262017" y="49194"/>
                  </a:cubicBezTo>
                  <a:cubicBezTo>
                    <a:pt x="264543" y="51356"/>
                    <a:pt x="266924" y="53712"/>
                    <a:pt x="269135" y="56214"/>
                  </a:cubicBezTo>
                  <a:lnTo>
                    <a:pt x="269961" y="57161"/>
                  </a:lnTo>
                  <a:cubicBezTo>
                    <a:pt x="270228" y="57477"/>
                    <a:pt x="270495" y="57817"/>
                    <a:pt x="270762" y="58133"/>
                  </a:cubicBezTo>
                  <a:lnTo>
                    <a:pt x="272317" y="60125"/>
                  </a:lnTo>
                  <a:lnTo>
                    <a:pt x="273774" y="62239"/>
                  </a:lnTo>
                  <a:cubicBezTo>
                    <a:pt x="274017" y="62579"/>
                    <a:pt x="274236" y="62943"/>
                    <a:pt x="274455" y="63307"/>
                  </a:cubicBezTo>
                  <a:lnTo>
                    <a:pt x="275111" y="64401"/>
                  </a:lnTo>
                  <a:cubicBezTo>
                    <a:pt x="276811" y="67340"/>
                    <a:pt x="278269" y="70401"/>
                    <a:pt x="279410" y="73607"/>
                  </a:cubicBezTo>
                  <a:cubicBezTo>
                    <a:pt x="280528" y="76790"/>
                    <a:pt x="281354" y="80069"/>
                    <a:pt x="281864" y="83397"/>
                  </a:cubicBezTo>
                  <a:lnTo>
                    <a:pt x="282082" y="84636"/>
                  </a:lnTo>
                  <a:cubicBezTo>
                    <a:pt x="282155" y="85049"/>
                    <a:pt x="282180" y="85462"/>
                    <a:pt x="282228" y="85875"/>
                  </a:cubicBezTo>
                  <a:lnTo>
                    <a:pt x="282350" y="87138"/>
                  </a:lnTo>
                  <a:cubicBezTo>
                    <a:pt x="282398" y="87551"/>
                    <a:pt x="282447" y="87964"/>
                    <a:pt x="282471" y="88377"/>
                  </a:cubicBezTo>
                  <a:lnTo>
                    <a:pt x="282617" y="90879"/>
                  </a:lnTo>
                  <a:lnTo>
                    <a:pt x="282641" y="93381"/>
                  </a:lnTo>
                  <a:cubicBezTo>
                    <a:pt x="282593" y="100037"/>
                    <a:pt x="281524" y="106620"/>
                    <a:pt x="279459" y="112961"/>
                  </a:cubicBezTo>
                  <a:lnTo>
                    <a:pt x="279094" y="114127"/>
                  </a:lnTo>
                  <a:cubicBezTo>
                    <a:pt x="278973" y="114515"/>
                    <a:pt x="278803" y="114904"/>
                    <a:pt x="278657" y="115293"/>
                  </a:cubicBezTo>
                  <a:lnTo>
                    <a:pt x="278220" y="116459"/>
                  </a:lnTo>
                  <a:cubicBezTo>
                    <a:pt x="278074" y="116847"/>
                    <a:pt x="277928" y="117236"/>
                    <a:pt x="277758" y="117600"/>
                  </a:cubicBezTo>
                  <a:lnTo>
                    <a:pt x="276787" y="119884"/>
                  </a:lnTo>
                  <a:lnTo>
                    <a:pt x="275718" y="122094"/>
                  </a:lnTo>
                  <a:cubicBezTo>
                    <a:pt x="274236" y="125058"/>
                    <a:pt x="272536" y="127876"/>
                    <a:pt x="270616" y="130572"/>
                  </a:cubicBezTo>
                  <a:cubicBezTo>
                    <a:pt x="277224" y="121171"/>
                    <a:pt x="281208" y="110191"/>
                    <a:pt x="282204" y="98774"/>
                  </a:cubicBezTo>
                  <a:cubicBezTo>
                    <a:pt x="282447" y="95835"/>
                    <a:pt x="282495" y="92895"/>
                    <a:pt x="282350" y="89980"/>
                  </a:cubicBezTo>
                  <a:cubicBezTo>
                    <a:pt x="282180" y="87017"/>
                    <a:pt x="281815" y="84077"/>
                    <a:pt x="281208" y="81162"/>
                  </a:cubicBezTo>
                  <a:cubicBezTo>
                    <a:pt x="280601" y="78247"/>
                    <a:pt x="279775" y="75381"/>
                    <a:pt x="278706" y="72587"/>
                  </a:cubicBezTo>
                  <a:cubicBezTo>
                    <a:pt x="277637" y="69769"/>
                    <a:pt x="276325" y="67073"/>
                    <a:pt x="274770" y="64498"/>
                  </a:cubicBezTo>
                  <a:cubicBezTo>
                    <a:pt x="274357" y="63842"/>
                    <a:pt x="273993" y="63186"/>
                    <a:pt x="273580" y="62579"/>
                  </a:cubicBezTo>
                  <a:lnTo>
                    <a:pt x="272293" y="60708"/>
                  </a:lnTo>
                  <a:cubicBezTo>
                    <a:pt x="272171" y="60562"/>
                    <a:pt x="272074" y="60417"/>
                    <a:pt x="271953" y="60271"/>
                  </a:cubicBezTo>
                  <a:lnTo>
                    <a:pt x="271612" y="59809"/>
                  </a:lnTo>
                  <a:lnTo>
                    <a:pt x="270932" y="58935"/>
                  </a:lnTo>
                  <a:lnTo>
                    <a:pt x="270228" y="58060"/>
                  </a:lnTo>
                  <a:cubicBezTo>
                    <a:pt x="270009" y="57769"/>
                    <a:pt x="269742" y="57502"/>
                    <a:pt x="269523" y="57210"/>
                  </a:cubicBezTo>
                  <a:cubicBezTo>
                    <a:pt x="267604" y="54951"/>
                    <a:pt x="265539" y="52837"/>
                    <a:pt x="263353" y="50845"/>
                  </a:cubicBezTo>
                  <a:cubicBezTo>
                    <a:pt x="259005" y="46910"/>
                    <a:pt x="254341" y="43534"/>
                    <a:pt x="249652" y="40424"/>
                  </a:cubicBezTo>
                  <a:cubicBezTo>
                    <a:pt x="244964" y="37339"/>
                    <a:pt x="240251" y="34448"/>
                    <a:pt x="235708" y="31558"/>
                  </a:cubicBezTo>
                  <a:cubicBezTo>
                    <a:pt x="231312" y="28764"/>
                    <a:pt x="227230" y="25533"/>
                    <a:pt x="223125" y="22254"/>
                  </a:cubicBezTo>
                  <a:cubicBezTo>
                    <a:pt x="220186" y="19922"/>
                    <a:pt x="217222" y="17565"/>
                    <a:pt x="214161" y="15330"/>
                  </a:cubicBezTo>
                  <a:cubicBezTo>
                    <a:pt x="211076" y="13023"/>
                    <a:pt x="207845" y="10933"/>
                    <a:pt x="204469" y="9039"/>
                  </a:cubicBezTo>
                  <a:lnTo>
                    <a:pt x="203181" y="8359"/>
                  </a:lnTo>
                  <a:cubicBezTo>
                    <a:pt x="202744" y="8140"/>
                    <a:pt x="202307" y="7897"/>
                    <a:pt x="201869" y="7703"/>
                  </a:cubicBezTo>
                  <a:lnTo>
                    <a:pt x="200509" y="7095"/>
                  </a:lnTo>
                  <a:cubicBezTo>
                    <a:pt x="200072" y="6901"/>
                    <a:pt x="199634" y="6658"/>
                    <a:pt x="199149" y="6488"/>
                  </a:cubicBezTo>
                  <a:lnTo>
                    <a:pt x="197764" y="5954"/>
                  </a:lnTo>
                  <a:cubicBezTo>
                    <a:pt x="197278" y="5784"/>
                    <a:pt x="196817" y="5589"/>
                    <a:pt x="196355" y="5468"/>
                  </a:cubicBezTo>
                  <a:lnTo>
                    <a:pt x="193513" y="4593"/>
                  </a:lnTo>
                  <a:cubicBezTo>
                    <a:pt x="189796" y="3670"/>
                    <a:pt x="186031" y="3014"/>
                    <a:pt x="182217" y="2698"/>
                  </a:cubicBezTo>
                  <a:cubicBezTo>
                    <a:pt x="178826" y="2386"/>
                    <a:pt x="175435" y="2258"/>
                    <a:pt x="172044" y="2258"/>
                  </a:cubicBezTo>
                  <a:cubicBezTo>
                    <a:pt x="171743" y="2258"/>
                    <a:pt x="171441" y="2259"/>
                    <a:pt x="171140" y="2261"/>
                  </a:cubicBezTo>
                  <a:cubicBezTo>
                    <a:pt x="167496" y="2285"/>
                    <a:pt x="163876" y="2480"/>
                    <a:pt x="160305" y="2674"/>
                  </a:cubicBezTo>
                  <a:cubicBezTo>
                    <a:pt x="156734" y="2868"/>
                    <a:pt x="153212" y="3184"/>
                    <a:pt x="149738" y="3476"/>
                  </a:cubicBezTo>
                  <a:lnTo>
                    <a:pt x="139341" y="4326"/>
                  </a:lnTo>
                  <a:lnTo>
                    <a:pt x="134094" y="4763"/>
                  </a:lnTo>
                  <a:lnTo>
                    <a:pt x="128847" y="5322"/>
                  </a:lnTo>
                  <a:cubicBezTo>
                    <a:pt x="127122" y="5492"/>
                    <a:pt x="125373" y="5735"/>
                    <a:pt x="123648" y="5954"/>
                  </a:cubicBezTo>
                  <a:cubicBezTo>
                    <a:pt x="121923" y="6197"/>
                    <a:pt x="120199" y="6391"/>
                    <a:pt x="118474" y="6682"/>
                  </a:cubicBezTo>
                  <a:lnTo>
                    <a:pt x="113300" y="7508"/>
                  </a:lnTo>
                  <a:cubicBezTo>
                    <a:pt x="111599" y="7824"/>
                    <a:pt x="109899" y="8164"/>
                    <a:pt x="108174" y="8456"/>
                  </a:cubicBezTo>
                  <a:lnTo>
                    <a:pt x="105623" y="8942"/>
                  </a:lnTo>
                  <a:lnTo>
                    <a:pt x="103073" y="9500"/>
                  </a:lnTo>
                  <a:lnTo>
                    <a:pt x="100546" y="10059"/>
                  </a:lnTo>
                  <a:cubicBezTo>
                    <a:pt x="99696" y="10253"/>
                    <a:pt x="98846" y="10399"/>
                    <a:pt x="97996" y="10618"/>
                  </a:cubicBezTo>
                  <a:lnTo>
                    <a:pt x="92967" y="11881"/>
                  </a:lnTo>
                  <a:lnTo>
                    <a:pt x="91704" y="12172"/>
                  </a:lnTo>
                  <a:lnTo>
                    <a:pt x="90441" y="12537"/>
                  </a:lnTo>
                  <a:lnTo>
                    <a:pt x="87963" y="13241"/>
                  </a:lnTo>
                  <a:cubicBezTo>
                    <a:pt x="84611" y="14116"/>
                    <a:pt x="81331" y="15233"/>
                    <a:pt x="78027" y="16253"/>
                  </a:cubicBezTo>
                  <a:cubicBezTo>
                    <a:pt x="76400" y="16812"/>
                    <a:pt x="74772" y="17395"/>
                    <a:pt x="73120" y="17978"/>
                  </a:cubicBezTo>
                  <a:cubicBezTo>
                    <a:pt x="72343" y="18270"/>
                    <a:pt x="71517" y="18537"/>
                    <a:pt x="70691" y="18828"/>
                  </a:cubicBezTo>
                  <a:lnTo>
                    <a:pt x="68262" y="19776"/>
                  </a:lnTo>
                  <a:lnTo>
                    <a:pt x="65833" y="20723"/>
                  </a:lnTo>
                  <a:cubicBezTo>
                    <a:pt x="65055" y="21063"/>
                    <a:pt x="64229" y="21355"/>
                    <a:pt x="63452" y="21719"/>
                  </a:cubicBezTo>
                  <a:lnTo>
                    <a:pt x="58666" y="23784"/>
                  </a:lnTo>
                  <a:lnTo>
                    <a:pt x="57646" y="24221"/>
                  </a:lnTo>
                  <a:cubicBezTo>
                    <a:pt x="57306" y="24367"/>
                    <a:pt x="56966" y="24537"/>
                    <a:pt x="56626" y="24707"/>
                  </a:cubicBezTo>
                  <a:lnTo>
                    <a:pt x="54585" y="25679"/>
                  </a:lnTo>
                  <a:lnTo>
                    <a:pt x="52520" y="26651"/>
                  </a:lnTo>
                  <a:lnTo>
                    <a:pt x="51500" y="27136"/>
                  </a:lnTo>
                  <a:cubicBezTo>
                    <a:pt x="51160" y="27282"/>
                    <a:pt x="50820" y="27452"/>
                    <a:pt x="50480" y="27622"/>
                  </a:cubicBezTo>
                  <a:lnTo>
                    <a:pt x="45791" y="30732"/>
                  </a:lnTo>
                  <a:cubicBezTo>
                    <a:pt x="45427" y="30975"/>
                    <a:pt x="45063" y="31217"/>
                    <a:pt x="44698" y="31460"/>
                  </a:cubicBezTo>
                  <a:lnTo>
                    <a:pt x="43678" y="32213"/>
                  </a:lnTo>
                  <a:lnTo>
                    <a:pt x="41710" y="33671"/>
                  </a:lnTo>
                  <a:lnTo>
                    <a:pt x="39961" y="35031"/>
                  </a:lnTo>
                  <a:lnTo>
                    <a:pt x="39160" y="35687"/>
                  </a:lnTo>
                  <a:cubicBezTo>
                    <a:pt x="38892" y="35882"/>
                    <a:pt x="38650" y="36124"/>
                    <a:pt x="38382" y="36343"/>
                  </a:cubicBezTo>
                  <a:cubicBezTo>
                    <a:pt x="37411" y="37218"/>
                    <a:pt x="36560" y="37995"/>
                    <a:pt x="35880" y="38699"/>
                  </a:cubicBezTo>
                  <a:cubicBezTo>
                    <a:pt x="34520" y="40084"/>
                    <a:pt x="33791" y="41056"/>
                    <a:pt x="34034" y="41396"/>
                  </a:cubicBezTo>
                  <a:cubicBezTo>
                    <a:pt x="34094" y="41474"/>
                    <a:pt x="34212" y="41515"/>
                    <a:pt x="34392" y="41515"/>
                  </a:cubicBezTo>
                  <a:cubicBezTo>
                    <a:pt x="34934" y="41515"/>
                    <a:pt x="36041" y="41142"/>
                    <a:pt x="37848" y="40303"/>
                  </a:cubicBezTo>
                  <a:cubicBezTo>
                    <a:pt x="38455" y="40011"/>
                    <a:pt x="39135" y="39671"/>
                    <a:pt x="39913" y="39282"/>
                  </a:cubicBezTo>
                  <a:cubicBezTo>
                    <a:pt x="40301" y="39112"/>
                    <a:pt x="40690" y="38894"/>
                    <a:pt x="41127" y="38675"/>
                  </a:cubicBezTo>
                  <a:lnTo>
                    <a:pt x="42488" y="38019"/>
                  </a:lnTo>
                  <a:cubicBezTo>
                    <a:pt x="43435" y="37558"/>
                    <a:pt x="44480" y="37023"/>
                    <a:pt x="45597" y="36440"/>
                  </a:cubicBezTo>
                  <a:lnTo>
                    <a:pt x="47370" y="35541"/>
                  </a:lnTo>
                  <a:lnTo>
                    <a:pt x="49338" y="34618"/>
                  </a:lnTo>
                  <a:lnTo>
                    <a:pt x="51500" y="33404"/>
                  </a:lnTo>
                  <a:lnTo>
                    <a:pt x="52715" y="32748"/>
                  </a:lnTo>
                  <a:cubicBezTo>
                    <a:pt x="53152" y="32529"/>
                    <a:pt x="53565" y="32286"/>
                    <a:pt x="54002" y="32068"/>
                  </a:cubicBezTo>
                  <a:lnTo>
                    <a:pt x="59274" y="29444"/>
                  </a:lnTo>
                  <a:lnTo>
                    <a:pt x="59881" y="29128"/>
                  </a:lnTo>
                  <a:lnTo>
                    <a:pt x="60488" y="28861"/>
                  </a:lnTo>
                  <a:lnTo>
                    <a:pt x="61654" y="28351"/>
                  </a:lnTo>
                  <a:lnTo>
                    <a:pt x="63598" y="27452"/>
                  </a:lnTo>
                  <a:lnTo>
                    <a:pt x="65395" y="26651"/>
                  </a:lnTo>
                  <a:cubicBezTo>
                    <a:pt x="65757" y="26575"/>
                    <a:pt x="66038" y="26542"/>
                    <a:pt x="66253" y="26542"/>
                  </a:cubicBezTo>
                  <a:cubicBezTo>
                    <a:pt x="66730" y="26542"/>
                    <a:pt x="66871" y="26707"/>
                    <a:pt x="66804" y="26942"/>
                  </a:cubicBezTo>
                  <a:cubicBezTo>
                    <a:pt x="66707" y="27258"/>
                    <a:pt x="66197" y="27817"/>
                    <a:pt x="65687" y="28375"/>
                  </a:cubicBezTo>
                  <a:cubicBezTo>
                    <a:pt x="83323" y="20820"/>
                    <a:pt x="102077" y="15986"/>
                    <a:pt x="121098" y="13241"/>
                  </a:cubicBezTo>
                  <a:lnTo>
                    <a:pt x="128239" y="12318"/>
                  </a:lnTo>
                  <a:cubicBezTo>
                    <a:pt x="130644" y="12075"/>
                    <a:pt x="133025" y="11808"/>
                    <a:pt x="135430" y="11565"/>
                  </a:cubicBezTo>
                  <a:lnTo>
                    <a:pt x="149908" y="10448"/>
                  </a:lnTo>
                  <a:cubicBezTo>
                    <a:pt x="154742" y="10059"/>
                    <a:pt x="159552" y="9695"/>
                    <a:pt x="164338" y="9476"/>
                  </a:cubicBezTo>
                  <a:cubicBezTo>
                    <a:pt x="166718" y="9354"/>
                    <a:pt x="169093" y="9294"/>
                    <a:pt x="171468" y="9294"/>
                  </a:cubicBezTo>
                  <a:cubicBezTo>
                    <a:pt x="173842" y="9294"/>
                    <a:pt x="176217" y="9354"/>
                    <a:pt x="178597" y="9476"/>
                  </a:cubicBezTo>
                  <a:cubicBezTo>
                    <a:pt x="179326" y="9500"/>
                    <a:pt x="180055" y="9573"/>
                    <a:pt x="180784" y="9646"/>
                  </a:cubicBezTo>
                  <a:lnTo>
                    <a:pt x="181877" y="9719"/>
                  </a:lnTo>
                  <a:cubicBezTo>
                    <a:pt x="182241" y="9743"/>
                    <a:pt x="182606" y="9767"/>
                    <a:pt x="182970" y="9840"/>
                  </a:cubicBezTo>
                  <a:lnTo>
                    <a:pt x="185132" y="10108"/>
                  </a:lnTo>
                  <a:lnTo>
                    <a:pt x="185666" y="10156"/>
                  </a:lnTo>
                  <a:cubicBezTo>
                    <a:pt x="185861" y="10180"/>
                    <a:pt x="186031" y="10229"/>
                    <a:pt x="186201" y="10253"/>
                  </a:cubicBezTo>
                  <a:lnTo>
                    <a:pt x="187270" y="10448"/>
                  </a:lnTo>
                  <a:lnTo>
                    <a:pt x="188339" y="10618"/>
                  </a:lnTo>
                  <a:cubicBezTo>
                    <a:pt x="188509" y="10666"/>
                    <a:pt x="188703" y="10691"/>
                    <a:pt x="188873" y="10715"/>
                  </a:cubicBezTo>
                  <a:lnTo>
                    <a:pt x="189407" y="10836"/>
                  </a:lnTo>
                  <a:lnTo>
                    <a:pt x="191472" y="11322"/>
                  </a:lnTo>
                  <a:cubicBezTo>
                    <a:pt x="191837" y="11419"/>
                    <a:pt x="192152" y="11541"/>
                    <a:pt x="192493" y="11638"/>
                  </a:cubicBezTo>
                  <a:lnTo>
                    <a:pt x="193513" y="11929"/>
                  </a:lnTo>
                  <a:lnTo>
                    <a:pt x="194533" y="12245"/>
                  </a:lnTo>
                  <a:cubicBezTo>
                    <a:pt x="194849" y="12367"/>
                    <a:pt x="195165" y="12488"/>
                    <a:pt x="195505" y="12610"/>
                  </a:cubicBezTo>
                  <a:cubicBezTo>
                    <a:pt x="196817" y="13071"/>
                    <a:pt x="198080" y="13678"/>
                    <a:pt x="199367" y="14286"/>
                  </a:cubicBezTo>
                  <a:lnTo>
                    <a:pt x="201262" y="15282"/>
                  </a:lnTo>
                  <a:cubicBezTo>
                    <a:pt x="201894" y="15622"/>
                    <a:pt x="202501" y="16011"/>
                    <a:pt x="203133" y="16351"/>
                  </a:cubicBezTo>
                  <a:cubicBezTo>
                    <a:pt x="205610" y="17832"/>
                    <a:pt x="208015" y="19460"/>
                    <a:pt x="210396" y="21209"/>
                  </a:cubicBezTo>
                  <a:cubicBezTo>
                    <a:pt x="215157" y="24707"/>
                    <a:pt x="219773" y="28545"/>
                    <a:pt x="224655" y="32238"/>
                  </a:cubicBezTo>
                  <a:cubicBezTo>
                    <a:pt x="225870" y="33137"/>
                    <a:pt x="227109" y="34060"/>
                    <a:pt x="228396" y="34934"/>
                  </a:cubicBezTo>
                  <a:lnTo>
                    <a:pt x="229344" y="35614"/>
                  </a:lnTo>
                  <a:lnTo>
                    <a:pt x="230316" y="36270"/>
                  </a:lnTo>
                  <a:cubicBezTo>
                    <a:pt x="230971" y="36683"/>
                    <a:pt x="231627" y="37145"/>
                    <a:pt x="232259" y="37533"/>
                  </a:cubicBezTo>
                  <a:lnTo>
                    <a:pt x="239838" y="42295"/>
                  </a:lnTo>
                  <a:cubicBezTo>
                    <a:pt x="242365" y="43898"/>
                    <a:pt x="244818" y="45477"/>
                    <a:pt x="247223" y="47129"/>
                  </a:cubicBezTo>
                  <a:cubicBezTo>
                    <a:pt x="248438" y="47955"/>
                    <a:pt x="249652" y="48781"/>
                    <a:pt x="250794" y="49631"/>
                  </a:cubicBezTo>
                  <a:cubicBezTo>
                    <a:pt x="251960" y="50505"/>
                    <a:pt x="253102" y="51356"/>
                    <a:pt x="254219" y="52254"/>
                  </a:cubicBezTo>
                  <a:cubicBezTo>
                    <a:pt x="258713" y="55825"/>
                    <a:pt x="262746" y="59761"/>
                    <a:pt x="266025" y="64158"/>
                  </a:cubicBezTo>
                  <a:cubicBezTo>
                    <a:pt x="267629" y="66344"/>
                    <a:pt x="269037" y="68676"/>
                    <a:pt x="270228" y="71105"/>
                  </a:cubicBezTo>
                  <a:cubicBezTo>
                    <a:pt x="271370" y="73559"/>
                    <a:pt x="272341" y="76109"/>
                    <a:pt x="273070" y="78709"/>
                  </a:cubicBezTo>
                  <a:cubicBezTo>
                    <a:pt x="274386" y="83525"/>
                    <a:pt x="274985" y="88486"/>
                    <a:pt x="274868" y="93457"/>
                  </a:cubicBezTo>
                  <a:lnTo>
                    <a:pt x="274868" y="93457"/>
                  </a:lnTo>
                  <a:lnTo>
                    <a:pt x="274868" y="91170"/>
                  </a:lnTo>
                  <a:lnTo>
                    <a:pt x="274843" y="90660"/>
                  </a:lnTo>
                  <a:lnTo>
                    <a:pt x="274746" y="88571"/>
                  </a:lnTo>
                  <a:lnTo>
                    <a:pt x="274528" y="86531"/>
                  </a:lnTo>
                  <a:cubicBezTo>
                    <a:pt x="274212" y="83786"/>
                    <a:pt x="273677" y="81089"/>
                    <a:pt x="272924" y="78417"/>
                  </a:cubicBezTo>
                  <a:cubicBezTo>
                    <a:pt x="272147" y="75794"/>
                    <a:pt x="271151" y="73243"/>
                    <a:pt x="269936" y="70789"/>
                  </a:cubicBezTo>
                  <a:lnTo>
                    <a:pt x="269013" y="68967"/>
                  </a:lnTo>
                  <a:lnTo>
                    <a:pt x="267944" y="67194"/>
                  </a:lnTo>
                  <a:lnTo>
                    <a:pt x="267701" y="66757"/>
                  </a:lnTo>
                  <a:lnTo>
                    <a:pt x="267386" y="66344"/>
                  </a:lnTo>
                  <a:lnTo>
                    <a:pt x="266778" y="65494"/>
                  </a:lnTo>
                  <a:lnTo>
                    <a:pt x="266195" y="64643"/>
                  </a:lnTo>
                  <a:lnTo>
                    <a:pt x="265564" y="63818"/>
                  </a:lnTo>
                  <a:lnTo>
                    <a:pt x="264932" y="62992"/>
                  </a:lnTo>
                  <a:cubicBezTo>
                    <a:pt x="264738" y="62724"/>
                    <a:pt x="264519" y="62457"/>
                    <a:pt x="264300" y="62190"/>
                  </a:cubicBezTo>
                  <a:lnTo>
                    <a:pt x="262940" y="60587"/>
                  </a:lnTo>
                  <a:cubicBezTo>
                    <a:pt x="261993" y="59566"/>
                    <a:pt x="261045" y="58522"/>
                    <a:pt x="260025" y="57550"/>
                  </a:cubicBezTo>
                  <a:cubicBezTo>
                    <a:pt x="257984" y="55582"/>
                    <a:pt x="255822" y="53712"/>
                    <a:pt x="253588" y="51963"/>
                  </a:cubicBezTo>
                  <a:cubicBezTo>
                    <a:pt x="249069" y="48416"/>
                    <a:pt x="244138" y="45210"/>
                    <a:pt x="239134" y="42027"/>
                  </a:cubicBezTo>
                  <a:lnTo>
                    <a:pt x="231554" y="37266"/>
                  </a:lnTo>
                  <a:cubicBezTo>
                    <a:pt x="228907" y="35566"/>
                    <a:pt x="226429" y="33768"/>
                    <a:pt x="224000" y="31922"/>
                  </a:cubicBezTo>
                  <a:cubicBezTo>
                    <a:pt x="219165" y="28229"/>
                    <a:pt x="214598" y="24440"/>
                    <a:pt x="209886" y="20990"/>
                  </a:cubicBezTo>
                  <a:cubicBezTo>
                    <a:pt x="207578" y="19290"/>
                    <a:pt x="205173" y="17687"/>
                    <a:pt x="202695" y="16205"/>
                  </a:cubicBezTo>
                  <a:cubicBezTo>
                    <a:pt x="201481" y="15476"/>
                    <a:pt x="200242" y="14845"/>
                    <a:pt x="199003" y="14189"/>
                  </a:cubicBezTo>
                  <a:lnTo>
                    <a:pt x="197108" y="13314"/>
                  </a:lnTo>
                  <a:cubicBezTo>
                    <a:pt x="196792" y="13168"/>
                    <a:pt x="196476" y="13071"/>
                    <a:pt x="196136" y="12925"/>
                  </a:cubicBezTo>
                  <a:lnTo>
                    <a:pt x="195189" y="12561"/>
                  </a:lnTo>
                  <a:cubicBezTo>
                    <a:pt x="194557" y="12318"/>
                    <a:pt x="193901" y="12099"/>
                    <a:pt x="193221" y="11905"/>
                  </a:cubicBezTo>
                  <a:lnTo>
                    <a:pt x="192225" y="11614"/>
                  </a:lnTo>
                  <a:lnTo>
                    <a:pt x="191739" y="11444"/>
                  </a:lnTo>
                  <a:lnTo>
                    <a:pt x="191229" y="11322"/>
                  </a:lnTo>
                  <a:lnTo>
                    <a:pt x="189189" y="10836"/>
                  </a:lnTo>
                  <a:cubicBezTo>
                    <a:pt x="188849" y="10763"/>
                    <a:pt x="188484" y="10691"/>
                    <a:pt x="188144" y="10642"/>
                  </a:cubicBezTo>
                  <a:lnTo>
                    <a:pt x="187100" y="10448"/>
                  </a:lnTo>
                  <a:cubicBezTo>
                    <a:pt x="185715" y="10180"/>
                    <a:pt x="184282" y="10035"/>
                    <a:pt x="182873" y="9840"/>
                  </a:cubicBezTo>
                  <a:cubicBezTo>
                    <a:pt x="182144" y="9767"/>
                    <a:pt x="181440" y="9719"/>
                    <a:pt x="180711" y="9646"/>
                  </a:cubicBezTo>
                  <a:cubicBezTo>
                    <a:pt x="180006" y="9597"/>
                    <a:pt x="179278" y="9500"/>
                    <a:pt x="178549" y="9500"/>
                  </a:cubicBezTo>
                  <a:cubicBezTo>
                    <a:pt x="176287" y="9385"/>
                    <a:pt x="174025" y="9330"/>
                    <a:pt x="171763" y="9330"/>
                  </a:cubicBezTo>
                  <a:cubicBezTo>
                    <a:pt x="169264" y="9330"/>
                    <a:pt x="166764" y="9397"/>
                    <a:pt x="164265" y="9525"/>
                  </a:cubicBezTo>
                  <a:cubicBezTo>
                    <a:pt x="159479" y="9767"/>
                    <a:pt x="154621" y="10156"/>
                    <a:pt x="149762" y="10569"/>
                  </a:cubicBezTo>
                  <a:cubicBezTo>
                    <a:pt x="147333" y="10788"/>
                    <a:pt x="144880" y="10982"/>
                    <a:pt x="142402" y="11176"/>
                  </a:cubicBezTo>
                  <a:lnTo>
                    <a:pt x="135163" y="11784"/>
                  </a:lnTo>
                  <a:lnTo>
                    <a:pt x="127924" y="12561"/>
                  </a:lnTo>
                  <a:lnTo>
                    <a:pt x="120709" y="13557"/>
                  </a:lnTo>
                  <a:cubicBezTo>
                    <a:pt x="101518" y="16424"/>
                    <a:pt x="82546" y="21476"/>
                    <a:pt x="64739" y="29347"/>
                  </a:cubicBezTo>
                  <a:cubicBezTo>
                    <a:pt x="64352" y="29816"/>
                    <a:pt x="64239" y="30165"/>
                    <a:pt x="64800" y="30165"/>
                  </a:cubicBezTo>
                  <a:cubicBezTo>
                    <a:pt x="64908" y="30165"/>
                    <a:pt x="65040" y="30152"/>
                    <a:pt x="65201" y="30124"/>
                  </a:cubicBezTo>
                  <a:cubicBezTo>
                    <a:pt x="66027" y="29979"/>
                    <a:pt x="66829" y="29760"/>
                    <a:pt x="67630" y="29468"/>
                  </a:cubicBezTo>
                  <a:cubicBezTo>
                    <a:pt x="68796" y="29128"/>
                    <a:pt x="70302" y="28618"/>
                    <a:pt x="72294" y="27914"/>
                  </a:cubicBezTo>
                  <a:lnTo>
                    <a:pt x="73436" y="27549"/>
                  </a:lnTo>
                  <a:cubicBezTo>
                    <a:pt x="73825" y="27404"/>
                    <a:pt x="74238" y="27258"/>
                    <a:pt x="74699" y="27112"/>
                  </a:cubicBezTo>
                  <a:cubicBezTo>
                    <a:pt x="75622" y="26821"/>
                    <a:pt x="76618" y="26480"/>
                    <a:pt x="77712" y="26116"/>
                  </a:cubicBezTo>
                  <a:cubicBezTo>
                    <a:pt x="78780" y="25752"/>
                    <a:pt x="79946" y="25339"/>
                    <a:pt x="81210" y="24926"/>
                  </a:cubicBezTo>
                  <a:lnTo>
                    <a:pt x="85194" y="23687"/>
                  </a:lnTo>
                  <a:lnTo>
                    <a:pt x="87356" y="22982"/>
                  </a:lnTo>
                  <a:lnTo>
                    <a:pt x="89590" y="22326"/>
                  </a:lnTo>
                  <a:cubicBezTo>
                    <a:pt x="91145" y="21889"/>
                    <a:pt x="92724" y="21428"/>
                    <a:pt x="94352" y="20966"/>
                  </a:cubicBezTo>
                  <a:lnTo>
                    <a:pt x="99405" y="19654"/>
                  </a:lnTo>
                  <a:lnTo>
                    <a:pt x="100716" y="19314"/>
                  </a:lnTo>
                  <a:lnTo>
                    <a:pt x="102028" y="19023"/>
                  </a:lnTo>
                  <a:lnTo>
                    <a:pt x="104700" y="18415"/>
                  </a:lnTo>
                  <a:lnTo>
                    <a:pt x="107421" y="17808"/>
                  </a:lnTo>
                  <a:lnTo>
                    <a:pt x="110166" y="17249"/>
                  </a:lnTo>
                  <a:lnTo>
                    <a:pt x="112935" y="16691"/>
                  </a:lnTo>
                  <a:lnTo>
                    <a:pt x="114320" y="16424"/>
                  </a:lnTo>
                  <a:lnTo>
                    <a:pt x="115705" y="16181"/>
                  </a:lnTo>
                  <a:lnTo>
                    <a:pt x="121292" y="15233"/>
                  </a:lnTo>
                  <a:lnTo>
                    <a:pt x="126831" y="14456"/>
                  </a:lnTo>
                  <a:lnTo>
                    <a:pt x="128191" y="14261"/>
                  </a:lnTo>
                  <a:lnTo>
                    <a:pt x="129551" y="14116"/>
                  </a:lnTo>
                  <a:lnTo>
                    <a:pt x="132248" y="13800"/>
                  </a:lnTo>
                  <a:lnTo>
                    <a:pt x="134871" y="13508"/>
                  </a:lnTo>
                  <a:cubicBezTo>
                    <a:pt x="135746" y="13411"/>
                    <a:pt x="136620" y="13338"/>
                    <a:pt x="137471" y="13266"/>
                  </a:cubicBezTo>
                  <a:lnTo>
                    <a:pt x="142426" y="12853"/>
                  </a:lnTo>
                  <a:lnTo>
                    <a:pt x="147163" y="12512"/>
                  </a:lnTo>
                  <a:cubicBezTo>
                    <a:pt x="151317" y="12245"/>
                    <a:pt x="155423" y="11929"/>
                    <a:pt x="159528" y="11711"/>
                  </a:cubicBezTo>
                  <a:cubicBezTo>
                    <a:pt x="163335" y="11486"/>
                    <a:pt x="167122" y="11344"/>
                    <a:pt x="170888" y="11344"/>
                  </a:cubicBezTo>
                  <a:cubicBezTo>
                    <a:pt x="171182" y="11344"/>
                    <a:pt x="171477" y="11345"/>
                    <a:pt x="171771" y="11346"/>
                  </a:cubicBezTo>
                  <a:cubicBezTo>
                    <a:pt x="175779" y="11346"/>
                    <a:pt x="179788" y="11589"/>
                    <a:pt x="183772" y="12075"/>
                  </a:cubicBezTo>
                  <a:cubicBezTo>
                    <a:pt x="187585" y="12512"/>
                    <a:pt x="191326" y="13411"/>
                    <a:pt x="194922" y="14747"/>
                  </a:cubicBezTo>
                  <a:cubicBezTo>
                    <a:pt x="198371" y="16083"/>
                    <a:pt x="201796" y="18002"/>
                    <a:pt x="205149" y="20262"/>
                  </a:cubicBezTo>
                  <a:cubicBezTo>
                    <a:pt x="208477" y="22497"/>
                    <a:pt x="211781" y="25047"/>
                    <a:pt x="215133" y="27671"/>
                  </a:cubicBezTo>
                  <a:cubicBezTo>
                    <a:pt x="218510" y="30319"/>
                    <a:pt x="221910" y="33064"/>
                    <a:pt x="225554" y="35711"/>
                  </a:cubicBezTo>
                  <a:cubicBezTo>
                    <a:pt x="226502" y="36343"/>
                    <a:pt x="227401" y="37023"/>
                    <a:pt x="228372" y="37655"/>
                  </a:cubicBezTo>
                  <a:lnTo>
                    <a:pt x="229805" y="38602"/>
                  </a:lnTo>
                  <a:lnTo>
                    <a:pt x="230534" y="39088"/>
                  </a:lnTo>
                  <a:lnTo>
                    <a:pt x="231214" y="39501"/>
                  </a:lnTo>
                  <a:lnTo>
                    <a:pt x="236729" y="42951"/>
                  </a:lnTo>
                  <a:cubicBezTo>
                    <a:pt x="240373" y="45234"/>
                    <a:pt x="243944" y="47493"/>
                    <a:pt x="247369" y="49850"/>
                  </a:cubicBezTo>
                  <a:cubicBezTo>
                    <a:pt x="250721" y="52157"/>
                    <a:pt x="253928" y="54659"/>
                    <a:pt x="256940" y="57356"/>
                  </a:cubicBezTo>
                  <a:cubicBezTo>
                    <a:pt x="259855" y="59955"/>
                    <a:pt x="262503" y="62846"/>
                    <a:pt x="264811" y="65980"/>
                  </a:cubicBezTo>
                  <a:cubicBezTo>
                    <a:pt x="266997" y="69040"/>
                    <a:pt x="268770" y="72368"/>
                    <a:pt x="270082" y="75891"/>
                  </a:cubicBezTo>
                  <a:lnTo>
                    <a:pt x="270349" y="76547"/>
                  </a:lnTo>
                  <a:cubicBezTo>
                    <a:pt x="270422" y="76765"/>
                    <a:pt x="270495" y="76984"/>
                    <a:pt x="270568" y="77202"/>
                  </a:cubicBezTo>
                  <a:lnTo>
                    <a:pt x="270981" y="78539"/>
                  </a:lnTo>
                  <a:cubicBezTo>
                    <a:pt x="271151" y="79000"/>
                    <a:pt x="271248" y="79462"/>
                    <a:pt x="271370" y="79899"/>
                  </a:cubicBezTo>
                  <a:lnTo>
                    <a:pt x="271734" y="81284"/>
                  </a:lnTo>
                  <a:lnTo>
                    <a:pt x="272050" y="82668"/>
                  </a:lnTo>
                  <a:cubicBezTo>
                    <a:pt x="272123" y="83130"/>
                    <a:pt x="272244" y="83591"/>
                    <a:pt x="272317" y="84053"/>
                  </a:cubicBezTo>
                  <a:lnTo>
                    <a:pt x="272536" y="85462"/>
                  </a:lnTo>
                  <a:lnTo>
                    <a:pt x="272633" y="86166"/>
                  </a:lnTo>
                  <a:cubicBezTo>
                    <a:pt x="272681" y="86385"/>
                    <a:pt x="272706" y="86628"/>
                    <a:pt x="272730" y="86871"/>
                  </a:cubicBezTo>
                  <a:cubicBezTo>
                    <a:pt x="273143" y="90636"/>
                    <a:pt x="273167" y="94426"/>
                    <a:pt x="272778" y="98215"/>
                  </a:cubicBezTo>
                  <a:cubicBezTo>
                    <a:pt x="272754" y="98677"/>
                    <a:pt x="272681" y="99138"/>
                    <a:pt x="272608" y="99624"/>
                  </a:cubicBezTo>
                  <a:lnTo>
                    <a:pt x="272414" y="101009"/>
                  </a:lnTo>
                  <a:cubicBezTo>
                    <a:pt x="272268" y="101956"/>
                    <a:pt x="272074" y="102879"/>
                    <a:pt x="271928" y="103802"/>
                  </a:cubicBezTo>
                  <a:cubicBezTo>
                    <a:pt x="271710" y="104750"/>
                    <a:pt x="271515" y="105649"/>
                    <a:pt x="271272" y="106572"/>
                  </a:cubicBezTo>
                  <a:lnTo>
                    <a:pt x="270884" y="107932"/>
                  </a:lnTo>
                  <a:cubicBezTo>
                    <a:pt x="270762" y="108369"/>
                    <a:pt x="270641" y="108831"/>
                    <a:pt x="270471" y="109268"/>
                  </a:cubicBezTo>
                  <a:cubicBezTo>
                    <a:pt x="269353" y="112815"/>
                    <a:pt x="267871" y="116264"/>
                    <a:pt x="266050" y="119519"/>
                  </a:cubicBezTo>
                  <a:lnTo>
                    <a:pt x="265564" y="120394"/>
                  </a:lnTo>
                  <a:lnTo>
                    <a:pt x="265029" y="121244"/>
                  </a:lnTo>
                  <a:lnTo>
                    <a:pt x="264495" y="122119"/>
                  </a:lnTo>
                  <a:lnTo>
                    <a:pt x="264252" y="122532"/>
                  </a:lnTo>
                  <a:lnTo>
                    <a:pt x="263960" y="122945"/>
                  </a:lnTo>
                  <a:lnTo>
                    <a:pt x="262843" y="124596"/>
                  </a:lnTo>
                  <a:lnTo>
                    <a:pt x="261628" y="126200"/>
                  </a:lnTo>
                  <a:cubicBezTo>
                    <a:pt x="260001" y="128289"/>
                    <a:pt x="258203" y="130257"/>
                    <a:pt x="256284" y="132054"/>
                  </a:cubicBezTo>
                  <a:cubicBezTo>
                    <a:pt x="254341" y="133828"/>
                    <a:pt x="252276" y="135431"/>
                    <a:pt x="250089" y="136864"/>
                  </a:cubicBezTo>
                  <a:lnTo>
                    <a:pt x="248389" y="137933"/>
                  </a:lnTo>
                  <a:lnTo>
                    <a:pt x="246616" y="138929"/>
                  </a:lnTo>
                  <a:lnTo>
                    <a:pt x="246178" y="139196"/>
                  </a:lnTo>
                  <a:lnTo>
                    <a:pt x="245741" y="139415"/>
                  </a:lnTo>
                  <a:lnTo>
                    <a:pt x="244818" y="139876"/>
                  </a:lnTo>
                  <a:lnTo>
                    <a:pt x="243919" y="140338"/>
                  </a:lnTo>
                  <a:lnTo>
                    <a:pt x="242996" y="140775"/>
                  </a:lnTo>
                  <a:lnTo>
                    <a:pt x="242049" y="141188"/>
                  </a:lnTo>
                  <a:lnTo>
                    <a:pt x="241587" y="141407"/>
                  </a:lnTo>
                  <a:lnTo>
                    <a:pt x="241126" y="141601"/>
                  </a:lnTo>
                  <a:lnTo>
                    <a:pt x="239231" y="142403"/>
                  </a:lnTo>
                  <a:lnTo>
                    <a:pt x="237287" y="143131"/>
                  </a:lnTo>
                  <a:cubicBezTo>
                    <a:pt x="236656" y="143399"/>
                    <a:pt x="235976" y="143593"/>
                    <a:pt x="235344" y="143836"/>
                  </a:cubicBezTo>
                  <a:cubicBezTo>
                    <a:pt x="232721" y="144735"/>
                    <a:pt x="230000" y="145512"/>
                    <a:pt x="227255" y="146192"/>
                  </a:cubicBezTo>
                  <a:cubicBezTo>
                    <a:pt x="224485" y="146872"/>
                    <a:pt x="221692" y="147455"/>
                    <a:pt x="218850" y="147990"/>
                  </a:cubicBezTo>
                  <a:cubicBezTo>
                    <a:pt x="216007" y="148500"/>
                    <a:pt x="213117" y="148986"/>
                    <a:pt x="210226" y="149374"/>
                  </a:cubicBezTo>
                  <a:cubicBezTo>
                    <a:pt x="194787" y="151592"/>
                    <a:pt x="179230" y="152704"/>
                    <a:pt x="163670" y="152704"/>
                  </a:cubicBezTo>
                  <a:cubicBezTo>
                    <a:pt x="155702" y="152704"/>
                    <a:pt x="147733" y="152412"/>
                    <a:pt x="139778" y="151828"/>
                  </a:cubicBezTo>
                  <a:lnTo>
                    <a:pt x="136742" y="151634"/>
                  </a:lnTo>
                  <a:lnTo>
                    <a:pt x="133705" y="151342"/>
                  </a:lnTo>
                  <a:lnTo>
                    <a:pt x="127608" y="150735"/>
                  </a:lnTo>
                  <a:cubicBezTo>
                    <a:pt x="125567" y="150492"/>
                    <a:pt x="123551" y="150225"/>
                    <a:pt x="121510" y="149958"/>
                  </a:cubicBezTo>
                  <a:lnTo>
                    <a:pt x="118450" y="149569"/>
                  </a:lnTo>
                  <a:cubicBezTo>
                    <a:pt x="117454" y="149423"/>
                    <a:pt x="116433" y="149253"/>
                    <a:pt x="115413" y="149107"/>
                  </a:cubicBezTo>
                  <a:lnTo>
                    <a:pt x="109316" y="148111"/>
                  </a:lnTo>
                  <a:cubicBezTo>
                    <a:pt x="107275" y="147747"/>
                    <a:pt x="105235" y="147358"/>
                    <a:pt x="103218" y="146970"/>
                  </a:cubicBezTo>
                  <a:lnTo>
                    <a:pt x="100182" y="146387"/>
                  </a:lnTo>
                  <a:cubicBezTo>
                    <a:pt x="99162" y="146192"/>
                    <a:pt x="98141" y="145949"/>
                    <a:pt x="97145" y="145731"/>
                  </a:cubicBezTo>
                  <a:lnTo>
                    <a:pt x="91072" y="144370"/>
                  </a:lnTo>
                  <a:cubicBezTo>
                    <a:pt x="89056" y="143884"/>
                    <a:pt x="87040" y="143374"/>
                    <a:pt x="85048" y="142864"/>
                  </a:cubicBezTo>
                  <a:lnTo>
                    <a:pt x="82036" y="142087"/>
                  </a:lnTo>
                  <a:cubicBezTo>
                    <a:pt x="81040" y="141820"/>
                    <a:pt x="80044" y="141528"/>
                    <a:pt x="79048" y="141237"/>
                  </a:cubicBezTo>
                  <a:lnTo>
                    <a:pt x="73096" y="139536"/>
                  </a:lnTo>
                  <a:cubicBezTo>
                    <a:pt x="71128" y="138929"/>
                    <a:pt x="69161" y="138273"/>
                    <a:pt x="67193" y="137666"/>
                  </a:cubicBezTo>
                  <a:cubicBezTo>
                    <a:pt x="63258" y="136451"/>
                    <a:pt x="59395" y="135115"/>
                    <a:pt x="55630" y="133682"/>
                  </a:cubicBezTo>
                  <a:cubicBezTo>
                    <a:pt x="51865" y="132249"/>
                    <a:pt x="48221" y="130694"/>
                    <a:pt x="44698" y="128993"/>
                  </a:cubicBezTo>
                  <a:cubicBezTo>
                    <a:pt x="41249" y="127342"/>
                    <a:pt x="37921" y="125471"/>
                    <a:pt x="34714" y="123358"/>
                  </a:cubicBezTo>
                  <a:cubicBezTo>
                    <a:pt x="33937" y="122847"/>
                    <a:pt x="33159" y="122337"/>
                    <a:pt x="32406" y="121779"/>
                  </a:cubicBezTo>
                  <a:lnTo>
                    <a:pt x="31289" y="120953"/>
                  </a:lnTo>
                  <a:cubicBezTo>
                    <a:pt x="30925" y="120685"/>
                    <a:pt x="30560" y="120394"/>
                    <a:pt x="30196" y="120127"/>
                  </a:cubicBezTo>
                  <a:cubicBezTo>
                    <a:pt x="29831" y="119835"/>
                    <a:pt x="29467" y="119568"/>
                    <a:pt x="29103" y="119252"/>
                  </a:cubicBezTo>
                  <a:lnTo>
                    <a:pt x="28058" y="118378"/>
                  </a:lnTo>
                  <a:cubicBezTo>
                    <a:pt x="27354" y="117795"/>
                    <a:pt x="26722" y="117187"/>
                    <a:pt x="26066" y="116580"/>
                  </a:cubicBezTo>
                  <a:cubicBezTo>
                    <a:pt x="23491" y="114151"/>
                    <a:pt x="21159" y="111479"/>
                    <a:pt x="19143" y="108588"/>
                  </a:cubicBezTo>
                  <a:cubicBezTo>
                    <a:pt x="17199" y="105770"/>
                    <a:pt x="15572" y="102782"/>
                    <a:pt x="14309" y="99624"/>
                  </a:cubicBezTo>
                  <a:cubicBezTo>
                    <a:pt x="13094" y="96612"/>
                    <a:pt x="12317" y="93478"/>
                    <a:pt x="11928" y="90247"/>
                  </a:cubicBezTo>
                  <a:lnTo>
                    <a:pt x="11807" y="89081"/>
                  </a:lnTo>
                  <a:cubicBezTo>
                    <a:pt x="11782" y="88887"/>
                    <a:pt x="11782" y="88693"/>
                    <a:pt x="11782" y="88523"/>
                  </a:cubicBezTo>
                  <a:lnTo>
                    <a:pt x="11758" y="87940"/>
                  </a:lnTo>
                  <a:lnTo>
                    <a:pt x="11734" y="86774"/>
                  </a:lnTo>
                  <a:cubicBezTo>
                    <a:pt x="11709" y="86385"/>
                    <a:pt x="11758" y="86021"/>
                    <a:pt x="11758" y="85632"/>
                  </a:cubicBezTo>
                  <a:cubicBezTo>
                    <a:pt x="11807" y="84101"/>
                    <a:pt x="11977" y="82571"/>
                    <a:pt x="12268" y="81065"/>
                  </a:cubicBezTo>
                  <a:cubicBezTo>
                    <a:pt x="13361" y="75065"/>
                    <a:pt x="16228" y="69478"/>
                    <a:pt x="19823" y="64571"/>
                  </a:cubicBezTo>
                  <a:cubicBezTo>
                    <a:pt x="21305" y="62530"/>
                    <a:pt x="22884" y="60562"/>
                    <a:pt x="24584" y="58692"/>
                  </a:cubicBezTo>
                  <a:cubicBezTo>
                    <a:pt x="26139" y="56967"/>
                    <a:pt x="27621" y="55485"/>
                    <a:pt x="28981" y="54149"/>
                  </a:cubicBezTo>
                  <a:cubicBezTo>
                    <a:pt x="31678" y="51501"/>
                    <a:pt x="33864" y="49534"/>
                    <a:pt x="35394" y="48100"/>
                  </a:cubicBezTo>
                  <a:cubicBezTo>
                    <a:pt x="36147" y="47372"/>
                    <a:pt x="36730" y="46789"/>
                    <a:pt x="37168" y="46327"/>
                  </a:cubicBezTo>
                  <a:cubicBezTo>
                    <a:pt x="37484" y="45987"/>
                    <a:pt x="37751" y="45623"/>
                    <a:pt x="37969" y="45210"/>
                  </a:cubicBezTo>
                  <a:cubicBezTo>
                    <a:pt x="38077" y="44940"/>
                    <a:pt x="37975" y="44805"/>
                    <a:pt x="37672" y="44805"/>
                  </a:cubicBezTo>
                  <a:cubicBezTo>
                    <a:pt x="37429" y="44805"/>
                    <a:pt x="37057" y="44891"/>
                    <a:pt x="36560" y="45064"/>
                  </a:cubicBezTo>
                  <a:cubicBezTo>
                    <a:pt x="34836" y="45720"/>
                    <a:pt x="33184" y="46546"/>
                    <a:pt x="31605" y="47517"/>
                  </a:cubicBezTo>
                  <a:cubicBezTo>
                    <a:pt x="28860" y="49145"/>
                    <a:pt x="26260" y="50967"/>
                    <a:pt x="23783" y="52983"/>
                  </a:cubicBezTo>
                  <a:cubicBezTo>
                    <a:pt x="20333" y="55753"/>
                    <a:pt x="17199" y="58886"/>
                    <a:pt x="14454" y="62311"/>
                  </a:cubicBezTo>
                  <a:cubicBezTo>
                    <a:pt x="12778" y="64352"/>
                    <a:pt x="11272" y="66538"/>
                    <a:pt x="9960" y="68822"/>
                  </a:cubicBezTo>
                  <a:cubicBezTo>
                    <a:pt x="9620" y="69429"/>
                    <a:pt x="9280" y="70061"/>
                    <a:pt x="8989" y="70692"/>
                  </a:cubicBezTo>
                  <a:cubicBezTo>
                    <a:pt x="8673" y="71324"/>
                    <a:pt x="8381" y="71980"/>
                    <a:pt x="8066" y="72636"/>
                  </a:cubicBezTo>
                  <a:cubicBezTo>
                    <a:pt x="7458" y="73996"/>
                    <a:pt x="6948" y="75381"/>
                    <a:pt x="6511" y="76814"/>
                  </a:cubicBezTo>
                  <a:lnTo>
                    <a:pt x="5466" y="76498"/>
                  </a:lnTo>
                  <a:cubicBezTo>
                    <a:pt x="5879" y="75065"/>
                    <a:pt x="6365" y="73680"/>
                    <a:pt x="6924" y="72295"/>
                  </a:cubicBezTo>
                  <a:cubicBezTo>
                    <a:pt x="7483" y="71008"/>
                    <a:pt x="8017" y="69769"/>
                    <a:pt x="8600" y="68652"/>
                  </a:cubicBezTo>
                  <a:cubicBezTo>
                    <a:pt x="9669" y="66611"/>
                    <a:pt x="10835" y="64643"/>
                    <a:pt x="12098" y="62749"/>
                  </a:cubicBezTo>
                  <a:cubicBezTo>
                    <a:pt x="13896" y="60149"/>
                    <a:pt x="15815" y="57623"/>
                    <a:pt x="17880" y="55218"/>
                  </a:cubicBezTo>
                  <a:cubicBezTo>
                    <a:pt x="19386" y="53420"/>
                    <a:pt x="20455" y="52206"/>
                    <a:pt x="21135" y="51356"/>
                  </a:cubicBezTo>
                  <a:cubicBezTo>
                    <a:pt x="21791" y="50505"/>
                    <a:pt x="22058" y="50020"/>
                    <a:pt x="22058" y="49728"/>
                  </a:cubicBezTo>
                  <a:cubicBezTo>
                    <a:pt x="22068" y="49503"/>
                    <a:pt x="21894" y="49429"/>
                    <a:pt x="21629" y="49429"/>
                  </a:cubicBezTo>
                  <a:cubicBezTo>
                    <a:pt x="21263" y="49429"/>
                    <a:pt x="20725" y="49571"/>
                    <a:pt x="20260" y="49655"/>
                  </a:cubicBezTo>
                  <a:cubicBezTo>
                    <a:pt x="20065" y="49697"/>
                    <a:pt x="19883" y="49725"/>
                    <a:pt x="19731" y="49725"/>
                  </a:cubicBezTo>
                  <a:cubicBezTo>
                    <a:pt x="19262" y="49725"/>
                    <a:pt x="19095" y="49451"/>
                    <a:pt x="19774" y="48441"/>
                  </a:cubicBezTo>
                  <a:lnTo>
                    <a:pt x="19774" y="48441"/>
                  </a:lnTo>
                  <a:cubicBezTo>
                    <a:pt x="15159" y="52789"/>
                    <a:pt x="10859" y="57672"/>
                    <a:pt x="7385" y="63283"/>
                  </a:cubicBezTo>
                  <a:cubicBezTo>
                    <a:pt x="6511" y="64692"/>
                    <a:pt x="5685" y="66125"/>
                    <a:pt x="4956" y="67631"/>
                  </a:cubicBezTo>
                  <a:cubicBezTo>
                    <a:pt x="4227" y="69162"/>
                    <a:pt x="3547" y="70668"/>
                    <a:pt x="2964" y="72271"/>
                  </a:cubicBezTo>
                  <a:cubicBezTo>
                    <a:pt x="2357" y="73850"/>
                    <a:pt x="1847" y="75478"/>
                    <a:pt x="1434" y="77130"/>
                  </a:cubicBezTo>
                  <a:cubicBezTo>
                    <a:pt x="1215" y="77956"/>
                    <a:pt x="997" y="78781"/>
                    <a:pt x="875" y="79632"/>
                  </a:cubicBezTo>
                  <a:cubicBezTo>
                    <a:pt x="729" y="80458"/>
                    <a:pt x="559" y="81308"/>
                    <a:pt x="462" y="82158"/>
                  </a:cubicBezTo>
                  <a:cubicBezTo>
                    <a:pt x="49" y="85583"/>
                    <a:pt x="1" y="89033"/>
                    <a:pt x="365" y="92458"/>
                  </a:cubicBezTo>
                  <a:cubicBezTo>
                    <a:pt x="754" y="95835"/>
                    <a:pt x="1507" y="99187"/>
                    <a:pt x="2576" y="102418"/>
                  </a:cubicBezTo>
                  <a:cubicBezTo>
                    <a:pt x="3620" y="105600"/>
                    <a:pt x="4980" y="108685"/>
                    <a:pt x="6608" y="111624"/>
                  </a:cubicBezTo>
                  <a:cubicBezTo>
                    <a:pt x="8211" y="114564"/>
                    <a:pt x="10033" y="117357"/>
                    <a:pt x="12098" y="120005"/>
                  </a:cubicBezTo>
                  <a:cubicBezTo>
                    <a:pt x="12608" y="120661"/>
                    <a:pt x="13264" y="121341"/>
                    <a:pt x="13920" y="122094"/>
                  </a:cubicBezTo>
                  <a:cubicBezTo>
                    <a:pt x="14576" y="122872"/>
                    <a:pt x="15353" y="123649"/>
                    <a:pt x="16155" y="124451"/>
                  </a:cubicBezTo>
                  <a:lnTo>
                    <a:pt x="16762" y="125058"/>
                  </a:lnTo>
                  <a:lnTo>
                    <a:pt x="17418" y="125665"/>
                  </a:lnTo>
                  <a:lnTo>
                    <a:pt x="18730" y="126880"/>
                  </a:lnTo>
                  <a:cubicBezTo>
                    <a:pt x="19191" y="127293"/>
                    <a:pt x="19653" y="127682"/>
                    <a:pt x="20115" y="128070"/>
                  </a:cubicBezTo>
                  <a:cubicBezTo>
                    <a:pt x="20576" y="128459"/>
                    <a:pt x="21038" y="128872"/>
                    <a:pt x="21523" y="129261"/>
                  </a:cubicBezTo>
                  <a:cubicBezTo>
                    <a:pt x="24900" y="131957"/>
                    <a:pt x="28471" y="134386"/>
                    <a:pt x="32212" y="136548"/>
                  </a:cubicBezTo>
                  <a:cubicBezTo>
                    <a:pt x="36245" y="138856"/>
                    <a:pt x="40399" y="140921"/>
                    <a:pt x="44674" y="142743"/>
                  </a:cubicBezTo>
                  <a:cubicBezTo>
                    <a:pt x="48901" y="144540"/>
                    <a:pt x="53152" y="146119"/>
                    <a:pt x="57379" y="147577"/>
                  </a:cubicBezTo>
                  <a:cubicBezTo>
                    <a:pt x="58423" y="147917"/>
                    <a:pt x="59492" y="148306"/>
                    <a:pt x="60561" y="148621"/>
                  </a:cubicBezTo>
                  <a:lnTo>
                    <a:pt x="63743" y="149642"/>
                  </a:lnTo>
                  <a:lnTo>
                    <a:pt x="66926" y="150638"/>
                  </a:lnTo>
                  <a:cubicBezTo>
                    <a:pt x="67970" y="150953"/>
                    <a:pt x="69039" y="151318"/>
                    <a:pt x="70108" y="151609"/>
                  </a:cubicBezTo>
                  <a:cubicBezTo>
                    <a:pt x="74383" y="152824"/>
                    <a:pt x="78635" y="154087"/>
                    <a:pt x="82934" y="155107"/>
                  </a:cubicBezTo>
                  <a:lnTo>
                    <a:pt x="86141" y="155909"/>
                  </a:lnTo>
                  <a:lnTo>
                    <a:pt x="87769" y="156346"/>
                  </a:lnTo>
                  <a:lnTo>
                    <a:pt x="89372" y="156711"/>
                  </a:lnTo>
                  <a:lnTo>
                    <a:pt x="95834" y="158144"/>
                  </a:lnTo>
                  <a:cubicBezTo>
                    <a:pt x="96392" y="158241"/>
                    <a:pt x="96927" y="158387"/>
                    <a:pt x="97461" y="158484"/>
                  </a:cubicBezTo>
                  <a:lnTo>
                    <a:pt x="99089" y="158800"/>
                  </a:lnTo>
                  <a:lnTo>
                    <a:pt x="102320" y="159407"/>
                  </a:lnTo>
                  <a:cubicBezTo>
                    <a:pt x="104506" y="159796"/>
                    <a:pt x="106644" y="160257"/>
                    <a:pt x="108830" y="160573"/>
                  </a:cubicBezTo>
                  <a:lnTo>
                    <a:pt x="115340" y="161618"/>
                  </a:lnTo>
                  <a:cubicBezTo>
                    <a:pt x="116409" y="161812"/>
                    <a:pt x="117502" y="161934"/>
                    <a:pt x="118595" y="162079"/>
                  </a:cubicBezTo>
                  <a:lnTo>
                    <a:pt x="121851" y="162492"/>
                  </a:lnTo>
                  <a:lnTo>
                    <a:pt x="125106" y="162930"/>
                  </a:lnTo>
                  <a:lnTo>
                    <a:pt x="125932" y="163027"/>
                  </a:lnTo>
                  <a:lnTo>
                    <a:pt x="126758" y="163124"/>
                  </a:lnTo>
                  <a:lnTo>
                    <a:pt x="128385" y="163270"/>
                  </a:lnTo>
                  <a:lnTo>
                    <a:pt x="134920" y="163950"/>
                  </a:lnTo>
                  <a:cubicBezTo>
                    <a:pt x="137082" y="164144"/>
                    <a:pt x="139268" y="164290"/>
                    <a:pt x="141454" y="164436"/>
                  </a:cubicBezTo>
                  <a:lnTo>
                    <a:pt x="144734" y="164679"/>
                  </a:lnTo>
                  <a:cubicBezTo>
                    <a:pt x="145827" y="164751"/>
                    <a:pt x="146920" y="164800"/>
                    <a:pt x="147989" y="164849"/>
                  </a:cubicBezTo>
                  <a:lnTo>
                    <a:pt x="154548" y="165140"/>
                  </a:lnTo>
                  <a:lnTo>
                    <a:pt x="161083" y="165262"/>
                  </a:lnTo>
                  <a:lnTo>
                    <a:pt x="164338" y="165310"/>
                  </a:lnTo>
                  <a:lnTo>
                    <a:pt x="167617" y="165262"/>
                  </a:lnTo>
                  <a:lnTo>
                    <a:pt x="174152" y="165189"/>
                  </a:lnTo>
                  <a:lnTo>
                    <a:pt x="180662" y="164897"/>
                  </a:lnTo>
                  <a:cubicBezTo>
                    <a:pt x="181755" y="164849"/>
                    <a:pt x="182824" y="164824"/>
                    <a:pt x="183917" y="164776"/>
                  </a:cubicBezTo>
                  <a:lnTo>
                    <a:pt x="187173" y="164533"/>
                  </a:lnTo>
                  <a:cubicBezTo>
                    <a:pt x="189335" y="164363"/>
                    <a:pt x="191497" y="164241"/>
                    <a:pt x="193659" y="164071"/>
                  </a:cubicBezTo>
                  <a:lnTo>
                    <a:pt x="200145" y="163415"/>
                  </a:lnTo>
                  <a:cubicBezTo>
                    <a:pt x="201213" y="163294"/>
                    <a:pt x="202307" y="163197"/>
                    <a:pt x="203375" y="163075"/>
                  </a:cubicBezTo>
                  <a:lnTo>
                    <a:pt x="206606" y="162662"/>
                  </a:lnTo>
                  <a:cubicBezTo>
                    <a:pt x="208744" y="162371"/>
                    <a:pt x="210882" y="162104"/>
                    <a:pt x="213044" y="161812"/>
                  </a:cubicBezTo>
                  <a:cubicBezTo>
                    <a:pt x="217344" y="161156"/>
                    <a:pt x="221668" y="160427"/>
                    <a:pt x="225992" y="159504"/>
                  </a:cubicBezTo>
                  <a:cubicBezTo>
                    <a:pt x="230364" y="158581"/>
                    <a:pt x="234688" y="157415"/>
                    <a:pt x="238915" y="155982"/>
                  </a:cubicBezTo>
                  <a:cubicBezTo>
                    <a:pt x="243263" y="154524"/>
                    <a:pt x="247466" y="152727"/>
                    <a:pt x="251523" y="150613"/>
                  </a:cubicBezTo>
                  <a:cubicBezTo>
                    <a:pt x="251766" y="150468"/>
                    <a:pt x="252033" y="150346"/>
                    <a:pt x="252276" y="150200"/>
                  </a:cubicBezTo>
                  <a:lnTo>
                    <a:pt x="253029" y="149763"/>
                  </a:lnTo>
                  <a:lnTo>
                    <a:pt x="254559" y="148913"/>
                  </a:lnTo>
                  <a:cubicBezTo>
                    <a:pt x="255555" y="148306"/>
                    <a:pt x="256527" y="147674"/>
                    <a:pt x="257499" y="147042"/>
                  </a:cubicBezTo>
                  <a:lnTo>
                    <a:pt x="258956" y="146022"/>
                  </a:lnTo>
                  <a:lnTo>
                    <a:pt x="259685" y="145488"/>
                  </a:lnTo>
                  <a:lnTo>
                    <a:pt x="260049" y="145245"/>
                  </a:lnTo>
                  <a:lnTo>
                    <a:pt x="260389" y="144953"/>
                  </a:lnTo>
                  <a:lnTo>
                    <a:pt x="261774" y="143860"/>
                  </a:lnTo>
                  <a:lnTo>
                    <a:pt x="262479" y="143301"/>
                  </a:lnTo>
                  <a:cubicBezTo>
                    <a:pt x="262697" y="143107"/>
                    <a:pt x="262916" y="142913"/>
                    <a:pt x="263134" y="142718"/>
                  </a:cubicBezTo>
                  <a:cubicBezTo>
                    <a:pt x="266657" y="139609"/>
                    <a:pt x="269839" y="136111"/>
                    <a:pt x="272560" y="132297"/>
                  </a:cubicBezTo>
                  <a:cubicBezTo>
                    <a:pt x="272924" y="131836"/>
                    <a:pt x="273240" y="131350"/>
                    <a:pt x="273556" y="130864"/>
                  </a:cubicBezTo>
                  <a:lnTo>
                    <a:pt x="274528" y="129406"/>
                  </a:lnTo>
                  <a:cubicBezTo>
                    <a:pt x="275159" y="128410"/>
                    <a:pt x="275718" y="127414"/>
                    <a:pt x="276325" y="126418"/>
                  </a:cubicBezTo>
                  <a:lnTo>
                    <a:pt x="277151" y="124864"/>
                  </a:lnTo>
                  <a:cubicBezTo>
                    <a:pt x="277418" y="124354"/>
                    <a:pt x="277710" y="123843"/>
                    <a:pt x="277953" y="123309"/>
                  </a:cubicBezTo>
                  <a:lnTo>
                    <a:pt x="278706" y="121754"/>
                  </a:lnTo>
                  <a:lnTo>
                    <a:pt x="279094" y="120953"/>
                  </a:lnTo>
                  <a:lnTo>
                    <a:pt x="279435" y="120151"/>
                  </a:lnTo>
                  <a:cubicBezTo>
                    <a:pt x="281256" y="115900"/>
                    <a:pt x="282665" y="111454"/>
                    <a:pt x="283637" y="106912"/>
                  </a:cubicBezTo>
                  <a:cubicBezTo>
                    <a:pt x="283686" y="106645"/>
                    <a:pt x="283759" y="106353"/>
                    <a:pt x="283807" y="106062"/>
                  </a:cubicBezTo>
                  <a:lnTo>
                    <a:pt x="283953" y="105211"/>
                  </a:lnTo>
                  <a:lnTo>
                    <a:pt x="284269" y="103487"/>
                  </a:lnTo>
                  <a:cubicBezTo>
                    <a:pt x="284439" y="102345"/>
                    <a:pt x="284560" y="101179"/>
                    <a:pt x="284730" y="100037"/>
                  </a:cubicBezTo>
                  <a:cubicBezTo>
                    <a:pt x="284803" y="98871"/>
                    <a:pt x="284925" y="97729"/>
                    <a:pt x="284973" y="96563"/>
                  </a:cubicBezTo>
                  <a:lnTo>
                    <a:pt x="285046" y="94814"/>
                  </a:lnTo>
                  <a:lnTo>
                    <a:pt x="285070" y="93940"/>
                  </a:lnTo>
                  <a:lnTo>
                    <a:pt x="285070" y="93065"/>
                  </a:lnTo>
                  <a:cubicBezTo>
                    <a:pt x="285070" y="88377"/>
                    <a:pt x="284536" y="83688"/>
                    <a:pt x="283491" y="79122"/>
                  </a:cubicBezTo>
                  <a:cubicBezTo>
                    <a:pt x="282423" y="74482"/>
                    <a:pt x="280771" y="70012"/>
                    <a:pt x="278560" y="65809"/>
                  </a:cubicBezTo>
                  <a:lnTo>
                    <a:pt x="277710" y="64230"/>
                  </a:lnTo>
                  <a:cubicBezTo>
                    <a:pt x="277443" y="63720"/>
                    <a:pt x="277127" y="63210"/>
                    <a:pt x="276811" y="62700"/>
                  </a:cubicBezTo>
                  <a:cubicBezTo>
                    <a:pt x="276495" y="62190"/>
                    <a:pt x="276179" y="61680"/>
                    <a:pt x="275864" y="61170"/>
                  </a:cubicBezTo>
                  <a:lnTo>
                    <a:pt x="274819" y="59712"/>
                  </a:lnTo>
                  <a:cubicBezTo>
                    <a:pt x="273459" y="57793"/>
                    <a:pt x="272001" y="55947"/>
                    <a:pt x="270422" y="54198"/>
                  </a:cubicBezTo>
                  <a:cubicBezTo>
                    <a:pt x="267313" y="50797"/>
                    <a:pt x="263936" y="47688"/>
                    <a:pt x="260292" y="44870"/>
                  </a:cubicBezTo>
                  <a:cubicBezTo>
                    <a:pt x="253199" y="39307"/>
                    <a:pt x="245668" y="34813"/>
                    <a:pt x="238502" y="30343"/>
                  </a:cubicBezTo>
                  <a:lnTo>
                    <a:pt x="237166" y="29517"/>
                  </a:lnTo>
                  <a:lnTo>
                    <a:pt x="236486" y="29104"/>
                  </a:lnTo>
                  <a:lnTo>
                    <a:pt x="235879" y="28691"/>
                  </a:lnTo>
                  <a:lnTo>
                    <a:pt x="234640" y="27889"/>
                  </a:lnTo>
                  <a:cubicBezTo>
                    <a:pt x="234227" y="27622"/>
                    <a:pt x="233838" y="27331"/>
                    <a:pt x="233425" y="27039"/>
                  </a:cubicBezTo>
                  <a:cubicBezTo>
                    <a:pt x="233012" y="26748"/>
                    <a:pt x="232599" y="26456"/>
                    <a:pt x="232186" y="26165"/>
                  </a:cubicBezTo>
                  <a:lnTo>
                    <a:pt x="230947" y="25242"/>
                  </a:lnTo>
                  <a:cubicBezTo>
                    <a:pt x="230121" y="24659"/>
                    <a:pt x="229295" y="24003"/>
                    <a:pt x="228469" y="23395"/>
                  </a:cubicBezTo>
                  <a:cubicBezTo>
                    <a:pt x="225166" y="20869"/>
                    <a:pt x="221813" y="18173"/>
                    <a:pt x="218315" y="15525"/>
                  </a:cubicBezTo>
                  <a:cubicBezTo>
                    <a:pt x="215309" y="13209"/>
                    <a:pt x="212185" y="11047"/>
                    <a:pt x="208969" y="9051"/>
                  </a:cubicBezTo>
                  <a:lnTo>
                    <a:pt x="208969" y="9051"/>
                  </a:lnTo>
                  <a:cubicBezTo>
                    <a:pt x="209456" y="9356"/>
                    <a:pt x="209940" y="9668"/>
                    <a:pt x="210420" y="9986"/>
                  </a:cubicBezTo>
                  <a:cubicBezTo>
                    <a:pt x="210736" y="10180"/>
                    <a:pt x="211028" y="10375"/>
                    <a:pt x="211343" y="10593"/>
                  </a:cubicBezTo>
                  <a:lnTo>
                    <a:pt x="212242" y="11201"/>
                  </a:lnTo>
                  <a:cubicBezTo>
                    <a:pt x="212849" y="11614"/>
                    <a:pt x="213457" y="12002"/>
                    <a:pt x="214040" y="12415"/>
                  </a:cubicBezTo>
                  <a:cubicBezTo>
                    <a:pt x="215206" y="13266"/>
                    <a:pt x="216372" y="14091"/>
                    <a:pt x="217489" y="14966"/>
                  </a:cubicBezTo>
                  <a:cubicBezTo>
                    <a:pt x="219748" y="16642"/>
                    <a:pt x="221910" y="18367"/>
                    <a:pt x="224072" y="20067"/>
                  </a:cubicBezTo>
                  <a:cubicBezTo>
                    <a:pt x="226210" y="21743"/>
                    <a:pt x="228299" y="23395"/>
                    <a:pt x="230413" y="24974"/>
                  </a:cubicBezTo>
                  <a:cubicBezTo>
                    <a:pt x="232526" y="26553"/>
                    <a:pt x="234591" y="27987"/>
                    <a:pt x="236729" y="29371"/>
                  </a:cubicBezTo>
                  <a:cubicBezTo>
                    <a:pt x="241271" y="32213"/>
                    <a:pt x="245911" y="35056"/>
                    <a:pt x="250551" y="38092"/>
                  </a:cubicBezTo>
                  <a:cubicBezTo>
                    <a:pt x="252883" y="39647"/>
                    <a:pt x="255191" y="41226"/>
                    <a:pt x="257450" y="42902"/>
                  </a:cubicBezTo>
                  <a:cubicBezTo>
                    <a:pt x="258592" y="43728"/>
                    <a:pt x="259709" y="44627"/>
                    <a:pt x="260827" y="45501"/>
                  </a:cubicBezTo>
                  <a:cubicBezTo>
                    <a:pt x="261385" y="45963"/>
                    <a:pt x="261944" y="46424"/>
                    <a:pt x="262503" y="46886"/>
                  </a:cubicBezTo>
                  <a:lnTo>
                    <a:pt x="263329" y="47566"/>
                  </a:lnTo>
                  <a:lnTo>
                    <a:pt x="264130" y="48295"/>
                  </a:lnTo>
                  <a:cubicBezTo>
                    <a:pt x="266317" y="50214"/>
                    <a:pt x="268382" y="52279"/>
                    <a:pt x="270325" y="54441"/>
                  </a:cubicBezTo>
                  <a:lnTo>
                    <a:pt x="271782" y="56117"/>
                  </a:lnTo>
                  <a:cubicBezTo>
                    <a:pt x="272244" y="56676"/>
                    <a:pt x="272706" y="57283"/>
                    <a:pt x="273167" y="57866"/>
                  </a:cubicBezTo>
                  <a:lnTo>
                    <a:pt x="273847" y="58740"/>
                  </a:lnTo>
                  <a:cubicBezTo>
                    <a:pt x="274066" y="59032"/>
                    <a:pt x="274260" y="59348"/>
                    <a:pt x="274503" y="59664"/>
                  </a:cubicBezTo>
                  <a:lnTo>
                    <a:pt x="275766" y="61510"/>
                  </a:lnTo>
                  <a:cubicBezTo>
                    <a:pt x="276544" y="62797"/>
                    <a:pt x="277370" y="64060"/>
                    <a:pt x="278050" y="65396"/>
                  </a:cubicBezTo>
                  <a:lnTo>
                    <a:pt x="278560" y="66392"/>
                  </a:lnTo>
                  <a:lnTo>
                    <a:pt x="278827" y="66903"/>
                  </a:lnTo>
                  <a:cubicBezTo>
                    <a:pt x="278900" y="67073"/>
                    <a:pt x="278997" y="67243"/>
                    <a:pt x="279070" y="67413"/>
                  </a:cubicBezTo>
                  <a:lnTo>
                    <a:pt x="279993" y="69453"/>
                  </a:lnTo>
                  <a:cubicBezTo>
                    <a:pt x="280309" y="70133"/>
                    <a:pt x="280552" y="70838"/>
                    <a:pt x="280844" y="71518"/>
                  </a:cubicBezTo>
                  <a:lnTo>
                    <a:pt x="281232" y="72563"/>
                  </a:lnTo>
                  <a:cubicBezTo>
                    <a:pt x="281378" y="72927"/>
                    <a:pt x="281475" y="73267"/>
                    <a:pt x="281597" y="73632"/>
                  </a:cubicBezTo>
                  <a:cubicBezTo>
                    <a:pt x="281815" y="74336"/>
                    <a:pt x="282058" y="75040"/>
                    <a:pt x="282277" y="75745"/>
                  </a:cubicBezTo>
                  <a:lnTo>
                    <a:pt x="282884" y="77907"/>
                  </a:lnTo>
                  <a:cubicBezTo>
                    <a:pt x="283589" y="80773"/>
                    <a:pt x="284099" y="83688"/>
                    <a:pt x="284390" y="86628"/>
                  </a:cubicBezTo>
                  <a:lnTo>
                    <a:pt x="284536" y="87721"/>
                  </a:lnTo>
                  <a:lnTo>
                    <a:pt x="284609" y="88838"/>
                  </a:lnTo>
                  <a:cubicBezTo>
                    <a:pt x="284657" y="89567"/>
                    <a:pt x="284706" y="90296"/>
                    <a:pt x="284730" y="91025"/>
                  </a:cubicBezTo>
                  <a:cubicBezTo>
                    <a:pt x="284755" y="92507"/>
                    <a:pt x="284779" y="93964"/>
                    <a:pt x="284706" y="95422"/>
                  </a:cubicBezTo>
                  <a:cubicBezTo>
                    <a:pt x="284682" y="96903"/>
                    <a:pt x="284512" y="98337"/>
                    <a:pt x="284414" y="99794"/>
                  </a:cubicBezTo>
                  <a:cubicBezTo>
                    <a:pt x="284317" y="100523"/>
                    <a:pt x="284220" y="101252"/>
                    <a:pt x="284123" y="101980"/>
                  </a:cubicBezTo>
                  <a:lnTo>
                    <a:pt x="284002" y="103074"/>
                  </a:lnTo>
                  <a:lnTo>
                    <a:pt x="283807" y="104142"/>
                  </a:lnTo>
                  <a:cubicBezTo>
                    <a:pt x="283321" y="107009"/>
                    <a:pt x="282641" y="109851"/>
                    <a:pt x="281791" y="112645"/>
                  </a:cubicBezTo>
                  <a:lnTo>
                    <a:pt x="281135" y="114734"/>
                  </a:lnTo>
                  <a:cubicBezTo>
                    <a:pt x="280892" y="115414"/>
                    <a:pt x="280625" y="116094"/>
                    <a:pt x="280382" y="116799"/>
                  </a:cubicBezTo>
                  <a:lnTo>
                    <a:pt x="279993" y="117819"/>
                  </a:lnTo>
                  <a:cubicBezTo>
                    <a:pt x="279872" y="118159"/>
                    <a:pt x="279726" y="118499"/>
                    <a:pt x="279580" y="118839"/>
                  </a:cubicBezTo>
                  <a:cubicBezTo>
                    <a:pt x="279289" y="119495"/>
                    <a:pt x="279022" y="120175"/>
                    <a:pt x="278706" y="120856"/>
                  </a:cubicBezTo>
                  <a:cubicBezTo>
                    <a:pt x="278074" y="122167"/>
                    <a:pt x="277491" y="123503"/>
                    <a:pt x="276762" y="124767"/>
                  </a:cubicBezTo>
                  <a:lnTo>
                    <a:pt x="276252" y="125738"/>
                  </a:lnTo>
                  <a:lnTo>
                    <a:pt x="275985" y="126224"/>
                  </a:lnTo>
                  <a:lnTo>
                    <a:pt x="275694" y="126710"/>
                  </a:lnTo>
                  <a:lnTo>
                    <a:pt x="274576" y="128580"/>
                  </a:lnTo>
                  <a:cubicBezTo>
                    <a:pt x="271442" y="133609"/>
                    <a:pt x="267604" y="138152"/>
                    <a:pt x="263159" y="142063"/>
                  </a:cubicBezTo>
                  <a:lnTo>
                    <a:pt x="262333" y="142816"/>
                  </a:lnTo>
                  <a:cubicBezTo>
                    <a:pt x="262041" y="143059"/>
                    <a:pt x="261750" y="143277"/>
                    <a:pt x="261458" y="143520"/>
                  </a:cubicBezTo>
                  <a:cubicBezTo>
                    <a:pt x="260875" y="144006"/>
                    <a:pt x="260292" y="144443"/>
                    <a:pt x="259709" y="144905"/>
                  </a:cubicBezTo>
                  <a:cubicBezTo>
                    <a:pt x="258495" y="145755"/>
                    <a:pt x="257280" y="146678"/>
                    <a:pt x="256017" y="147431"/>
                  </a:cubicBezTo>
                  <a:lnTo>
                    <a:pt x="255094" y="148014"/>
                  </a:lnTo>
                  <a:lnTo>
                    <a:pt x="254632" y="148330"/>
                  </a:lnTo>
                  <a:lnTo>
                    <a:pt x="254195" y="148621"/>
                  </a:lnTo>
                  <a:lnTo>
                    <a:pt x="252276" y="149715"/>
                  </a:lnTo>
                  <a:cubicBezTo>
                    <a:pt x="251644" y="150079"/>
                    <a:pt x="250988" y="150395"/>
                    <a:pt x="250357" y="150735"/>
                  </a:cubicBezTo>
                  <a:lnTo>
                    <a:pt x="249385" y="151245"/>
                  </a:lnTo>
                  <a:lnTo>
                    <a:pt x="248389" y="151707"/>
                  </a:lnTo>
                  <a:cubicBezTo>
                    <a:pt x="243166" y="154160"/>
                    <a:pt x="237749" y="156103"/>
                    <a:pt x="232162" y="157561"/>
                  </a:cubicBezTo>
                  <a:cubicBezTo>
                    <a:pt x="229417" y="158290"/>
                    <a:pt x="226672" y="158921"/>
                    <a:pt x="223902" y="159480"/>
                  </a:cubicBezTo>
                  <a:cubicBezTo>
                    <a:pt x="221133" y="160039"/>
                    <a:pt x="218364" y="160525"/>
                    <a:pt x="215619" y="160962"/>
                  </a:cubicBezTo>
                  <a:lnTo>
                    <a:pt x="213554" y="161278"/>
                  </a:lnTo>
                  <a:cubicBezTo>
                    <a:pt x="212849" y="161399"/>
                    <a:pt x="212169" y="161496"/>
                    <a:pt x="211465" y="161569"/>
                  </a:cubicBezTo>
                  <a:lnTo>
                    <a:pt x="207335" y="162128"/>
                  </a:lnTo>
                  <a:lnTo>
                    <a:pt x="203181" y="162662"/>
                  </a:lnTo>
                  <a:cubicBezTo>
                    <a:pt x="201796" y="162808"/>
                    <a:pt x="200412" y="162954"/>
                    <a:pt x="199027" y="163100"/>
                  </a:cubicBezTo>
                  <a:cubicBezTo>
                    <a:pt x="196234" y="163367"/>
                    <a:pt x="193464" y="163707"/>
                    <a:pt x="190646" y="163853"/>
                  </a:cubicBezTo>
                  <a:lnTo>
                    <a:pt x="186444" y="164168"/>
                  </a:lnTo>
                  <a:cubicBezTo>
                    <a:pt x="185059" y="164266"/>
                    <a:pt x="183650" y="164387"/>
                    <a:pt x="182241" y="164436"/>
                  </a:cubicBezTo>
                  <a:cubicBezTo>
                    <a:pt x="182897" y="164217"/>
                    <a:pt x="184816" y="163901"/>
                    <a:pt x="181561" y="163901"/>
                  </a:cubicBezTo>
                  <a:lnTo>
                    <a:pt x="183699" y="163804"/>
                  </a:lnTo>
                  <a:lnTo>
                    <a:pt x="185812" y="163610"/>
                  </a:lnTo>
                  <a:lnTo>
                    <a:pt x="190063" y="163270"/>
                  </a:lnTo>
                  <a:lnTo>
                    <a:pt x="192201" y="163075"/>
                  </a:lnTo>
                  <a:lnTo>
                    <a:pt x="193246" y="163002"/>
                  </a:lnTo>
                  <a:lnTo>
                    <a:pt x="194314" y="162881"/>
                  </a:lnTo>
                  <a:lnTo>
                    <a:pt x="198541" y="162419"/>
                  </a:lnTo>
                  <a:lnTo>
                    <a:pt x="202768" y="161958"/>
                  </a:lnTo>
                  <a:lnTo>
                    <a:pt x="206971" y="161375"/>
                  </a:lnTo>
                  <a:cubicBezTo>
                    <a:pt x="209764" y="160986"/>
                    <a:pt x="212558" y="160597"/>
                    <a:pt x="215352" y="160160"/>
                  </a:cubicBezTo>
                  <a:cubicBezTo>
                    <a:pt x="218145" y="159699"/>
                    <a:pt x="220939" y="159213"/>
                    <a:pt x="223732" y="158630"/>
                  </a:cubicBezTo>
                  <a:cubicBezTo>
                    <a:pt x="226526" y="158047"/>
                    <a:pt x="229320" y="157415"/>
                    <a:pt x="232089" y="156662"/>
                  </a:cubicBezTo>
                  <a:cubicBezTo>
                    <a:pt x="234858" y="155909"/>
                    <a:pt x="237603" y="155059"/>
                    <a:pt x="240324" y="154087"/>
                  </a:cubicBezTo>
                  <a:cubicBezTo>
                    <a:pt x="241028" y="153844"/>
                    <a:pt x="241684" y="153553"/>
                    <a:pt x="242365" y="153310"/>
                  </a:cubicBezTo>
                  <a:lnTo>
                    <a:pt x="243385" y="152921"/>
                  </a:lnTo>
                  <a:cubicBezTo>
                    <a:pt x="243725" y="152775"/>
                    <a:pt x="244065" y="152630"/>
                    <a:pt x="244381" y="152484"/>
                  </a:cubicBezTo>
                  <a:cubicBezTo>
                    <a:pt x="245061" y="152217"/>
                    <a:pt x="245717" y="151925"/>
                    <a:pt x="246397" y="151634"/>
                  </a:cubicBezTo>
                  <a:lnTo>
                    <a:pt x="248389" y="150711"/>
                  </a:lnTo>
                  <a:cubicBezTo>
                    <a:pt x="249045" y="150395"/>
                    <a:pt x="249677" y="150055"/>
                    <a:pt x="250332" y="149715"/>
                  </a:cubicBezTo>
                  <a:cubicBezTo>
                    <a:pt x="250988" y="149374"/>
                    <a:pt x="251644" y="149034"/>
                    <a:pt x="252276" y="148670"/>
                  </a:cubicBezTo>
                  <a:lnTo>
                    <a:pt x="254195" y="147553"/>
                  </a:lnTo>
                  <a:lnTo>
                    <a:pt x="256041" y="146387"/>
                  </a:lnTo>
                  <a:cubicBezTo>
                    <a:pt x="258543" y="144759"/>
                    <a:pt x="260924" y="142937"/>
                    <a:pt x="263134" y="140945"/>
                  </a:cubicBezTo>
                  <a:lnTo>
                    <a:pt x="263960" y="140192"/>
                  </a:lnTo>
                  <a:lnTo>
                    <a:pt x="264762" y="139415"/>
                  </a:lnTo>
                  <a:cubicBezTo>
                    <a:pt x="265272" y="138905"/>
                    <a:pt x="265831" y="138394"/>
                    <a:pt x="266341" y="137836"/>
                  </a:cubicBezTo>
                  <a:lnTo>
                    <a:pt x="267847" y="136208"/>
                  </a:lnTo>
                  <a:lnTo>
                    <a:pt x="268212" y="135795"/>
                  </a:lnTo>
                  <a:lnTo>
                    <a:pt x="268552" y="135358"/>
                  </a:lnTo>
                  <a:lnTo>
                    <a:pt x="269256" y="134508"/>
                  </a:lnTo>
                  <a:cubicBezTo>
                    <a:pt x="270228" y="133390"/>
                    <a:pt x="271078" y="132176"/>
                    <a:pt x="271953" y="130985"/>
                  </a:cubicBezTo>
                  <a:cubicBezTo>
                    <a:pt x="272778" y="129771"/>
                    <a:pt x="273629" y="128556"/>
                    <a:pt x="274382" y="127293"/>
                  </a:cubicBezTo>
                  <a:lnTo>
                    <a:pt x="274916" y="126346"/>
                  </a:lnTo>
                  <a:lnTo>
                    <a:pt x="275208" y="125860"/>
                  </a:lnTo>
                  <a:lnTo>
                    <a:pt x="275451" y="125374"/>
                  </a:lnTo>
                  <a:lnTo>
                    <a:pt x="276519" y="123455"/>
                  </a:lnTo>
                  <a:cubicBezTo>
                    <a:pt x="276860" y="122799"/>
                    <a:pt x="277151" y="122119"/>
                    <a:pt x="277491" y="121463"/>
                  </a:cubicBezTo>
                  <a:lnTo>
                    <a:pt x="277953" y="120467"/>
                  </a:lnTo>
                  <a:lnTo>
                    <a:pt x="278390" y="119471"/>
                  </a:lnTo>
                  <a:cubicBezTo>
                    <a:pt x="279556" y="116774"/>
                    <a:pt x="280552" y="114005"/>
                    <a:pt x="281378" y="111187"/>
                  </a:cubicBezTo>
                  <a:lnTo>
                    <a:pt x="281961" y="109074"/>
                  </a:lnTo>
                  <a:cubicBezTo>
                    <a:pt x="282131" y="108369"/>
                    <a:pt x="282277" y="107641"/>
                    <a:pt x="282447" y="106936"/>
                  </a:cubicBezTo>
                  <a:lnTo>
                    <a:pt x="282690" y="105867"/>
                  </a:lnTo>
                  <a:lnTo>
                    <a:pt x="282884" y="104774"/>
                  </a:lnTo>
                  <a:cubicBezTo>
                    <a:pt x="283006" y="104045"/>
                    <a:pt x="283151" y="103341"/>
                    <a:pt x="283248" y="102612"/>
                  </a:cubicBezTo>
                  <a:cubicBezTo>
                    <a:pt x="283686" y="99697"/>
                    <a:pt x="283929" y="96758"/>
                    <a:pt x="283977" y="93818"/>
                  </a:cubicBezTo>
                  <a:cubicBezTo>
                    <a:pt x="284026" y="90879"/>
                    <a:pt x="283856" y="87915"/>
                    <a:pt x="283491" y="85000"/>
                  </a:cubicBezTo>
                  <a:cubicBezTo>
                    <a:pt x="283394" y="84247"/>
                    <a:pt x="283273" y="83518"/>
                    <a:pt x="283151" y="82790"/>
                  </a:cubicBezTo>
                  <a:lnTo>
                    <a:pt x="282981" y="81697"/>
                  </a:lnTo>
                  <a:lnTo>
                    <a:pt x="282763" y="80603"/>
                  </a:lnTo>
                  <a:cubicBezTo>
                    <a:pt x="282593" y="79875"/>
                    <a:pt x="282471" y="79146"/>
                    <a:pt x="282277" y="78417"/>
                  </a:cubicBezTo>
                  <a:lnTo>
                    <a:pt x="281694" y="76255"/>
                  </a:lnTo>
                  <a:cubicBezTo>
                    <a:pt x="281621" y="75891"/>
                    <a:pt x="281499" y="75551"/>
                    <a:pt x="281378" y="75186"/>
                  </a:cubicBezTo>
                  <a:lnTo>
                    <a:pt x="281038" y="74117"/>
                  </a:lnTo>
                  <a:lnTo>
                    <a:pt x="280698" y="73049"/>
                  </a:lnTo>
                  <a:cubicBezTo>
                    <a:pt x="280576" y="72708"/>
                    <a:pt x="280431" y="72344"/>
                    <a:pt x="280285" y="72004"/>
                  </a:cubicBezTo>
                  <a:cubicBezTo>
                    <a:pt x="280018" y="71324"/>
                    <a:pt x="279750" y="70595"/>
                    <a:pt x="279483" y="69915"/>
                  </a:cubicBezTo>
                  <a:lnTo>
                    <a:pt x="278536" y="67874"/>
                  </a:lnTo>
                  <a:cubicBezTo>
                    <a:pt x="278244" y="67170"/>
                    <a:pt x="277880" y="66514"/>
                    <a:pt x="277515" y="65858"/>
                  </a:cubicBezTo>
                  <a:cubicBezTo>
                    <a:pt x="277175" y="65178"/>
                    <a:pt x="276835" y="64498"/>
                    <a:pt x="276447" y="63866"/>
                  </a:cubicBezTo>
                  <a:lnTo>
                    <a:pt x="275256" y="61923"/>
                  </a:lnTo>
                  <a:cubicBezTo>
                    <a:pt x="274843" y="61291"/>
                    <a:pt x="274406" y="60684"/>
                    <a:pt x="273993" y="60052"/>
                  </a:cubicBezTo>
                  <a:cubicBezTo>
                    <a:pt x="273774" y="59736"/>
                    <a:pt x="273556" y="59445"/>
                    <a:pt x="273337" y="59129"/>
                  </a:cubicBezTo>
                  <a:lnTo>
                    <a:pt x="272657" y="58255"/>
                  </a:lnTo>
                  <a:cubicBezTo>
                    <a:pt x="272171" y="57672"/>
                    <a:pt x="271758" y="57064"/>
                    <a:pt x="271272" y="56506"/>
                  </a:cubicBezTo>
                  <a:lnTo>
                    <a:pt x="269815" y="54805"/>
                  </a:lnTo>
                  <a:cubicBezTo>
                    <a:pt x="269572" y="54514"/>
                    <a:pt x="269329" y="54246"/>
                    <a:pt x="269062" y="53979"/>
                  </a:cubicBezTo>
                  <a:lnTo>
                    <a:pt x="268309" y="53178"/>
                  </a:lnTo>
                  <a:cubicBezTo>
                    <a:pt x="267313" y="52084"/>
                    <a:pt x="266244" y="51113"/>
                    <a:pt x="265199" y="50068"/>
                  </a:cubicBezTo>
                  <a:cubicBezTo>
                    <a:pt x="264106" y="49096"/>
                    <a:pt x="263037" y="48100"/>
                    <a:pt x="261920" y="47202"/>
                  </a:cubicBezTo>
                  <a:cubicBezTo>
                    <a:pt x="257474" y="43461"/>
                    <a:pt x="252762" y="40230"/>
                    <a:pt x="248049" y="37193"/>
                  </a:cubicBezTo>
                  <a:cubicBezTo>
                    <a:pt x="245693" y="35687"/>
                    <a:pt x="243361" y="34230"/>
                    <a:pt x="241004" y="32772"/>
                  </a:cubicBezTo>
                  <a:lnTo>
                    <a:pt x="237506" y="30610"/>
                  </a:lnTo>
                  <a:lnTo>
                    <a:pt x="236656" y="30076"/>
                  </a:lnTo>
                  <a:lnTo>
                    <a:pt x="236219" y="29784"/>
                  </a:lnTo>
                  <a:lnTo>
                    <a:pt x="235806" y="29541"/>
                  </a:lnTo>
                  <a:lnTo>
                    <a:pt x="234178" y="28472"/>
                  </a:lnTo>
                  <a:cubicBezTo>
                    <a:pt x="229878" y="25557"/>
                    <a:pt x="225627" y="22156"/>
                    <a:pt x="221206" y="18731"/>
                  </a:cubicBezTo>
                  <a:cubicBezTo>
                    <a:pt x="218971" y="17031"/>
                    <a:pt x="216712" y="15306"/>
                    <a:pt x="214331" y="13630"/>
                  </a:cubicBezTo>
                  <a:cubicBezTo>
                    <a:pt x="213190" y="12804"/>
                    <a:pt x="211951" y="12002"/>
                    <a:pt x="210736" y="11176"/>
                  </a:cubicBezTo>
                  <a:cubicBezTo>
                    <a:pt x="209473" y="10399"/>
                    <a:pt x="208210" y="9622"/>
                    <a:pt x="206898" y="8844"/>
                  </a:cubicBezTo>
                  <a:cubicBezTo>
                    <a:pt x="205610" y="8067"/>
                    <a:pt x="204226" y="7387"/>
                    <a:pt x="202865" y="6707"/>
                  </a:cubicBezTo>
                  <a:cubicBezTo>
                    <a:pt x="201456" y="6051"/>
                    <a:pt x="200072" y="5395"/>
                    <a:pt x="198541" y="4885"/>
                  </a:cubicBezTo>
                  <a:lnTo>
                    <a:pt x="197424" y="4472"/>
                  </a:lnTo>
                  <a:cubicBezTo>
                    <a:pt x="197059" y="4326"/>
                    <a:pt x="196695" y="4229"/>
                    <a:pt x="196306" y="4132"/>
                  </a:cubicBezTo>
                  <a:lnTo>
                    <a:pt x="194047" y="3476"/>
                  </a:lnTo>
                  <a:cubicBezTo>
                    <a:pt x="193318" y="3257"/>
                    <a:pt x="192541" y="3111"/>
                    <a:pt x="191812" y="2941"/>
                  </a:cubicBezTo>
                  <a:cubicBezTo>
                    <a:pt x="191059" y="2796"/>
                    <a:pt x="190306" y="2601"/>
                    <a:pt x="189553" y="2504"/>
                  </a:cubicBezTo>
                  <a:lnTo>
                    <a:pt x="189747" y="1435"/>
                  </a:lnTo>
                  <a:lnTo>
                    <a:pt x="188144" y="1168"/>
                  </a:lnTo>
                  <a:cubicBezTo>
                    <a:pt x="187610" y="1071"/>
                    <a:pt x="187051" y="949"/>
                    <a:pt x="186541" y="901"/>
                  </a:cubicBezTo>
                  <a:lnTo>
                    <a:pt x="183334" y="512"/>
                  </a:lnTo>
                  <a:lnTo>
                    <a:pt x="180152" y="245"/>
                  </a:lnTo>
                  <a:cubicBezTo>
                    <a:pt x="179107" y="172"/>
                    <a:pt x="178063" y="148"/>
                    <a:pt x="176994" y="99"/>
                  </a:cubicBezTo>
                  <a:cubicBezTo>
                    <a:pt x="175288" y="30"/>
                    <a:pt x="173586" y="1"/>
                    <a:pt x="171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4" name="Google Shape;2154;p42"/>
          <p:cNvSpPr/>
          <p:nvPr/>
        </p:nvSpPr>
        <p:spPr>
          <a:xfrm rot="-2700000">
            <a:off x="1102261" y="-1340434"/>
            <a:ext cx="2513976" cy="5100226"/>
          </a:xfrm>
          <a:custGeom>
            <a:avLst/>
            <a:gdLst/>
            <a:ahLst/>
            <a:cxnLst/>
            <a:rect l="l" t="t" r="r" b="b"/>
            <a:pathLst>
              <a:path w="100560" h="204011" extrusionOk="0">
                <a:moveTo>
                  <a:pt x="27470" y="0"/>
                </a:moveTo>
                <a:cubicBezTo>
                  <a:pt x="18421" y="0"/>
                  <a:pt x="13970" y="7972"/>
                  <a:pt x="6343" y="17362"/>
                </a:cubicBezTo>
                <a:cubicBezTo>
                  <a:pt x="4073" y="20177"/>
                  <a:pt x="2192" y="23368"/>
                  <a:pt x="1375" y="26896"/>
                </a:cubicBezTo>
                <a:cubicBezTo>
                  <a:pt x="0" y="32849"/>
                  <a:pt x="1803" y="39166"/>
                  <a:pt x="4877" y="44457"/>
                </a:cubicBezTo>
                <a:cubicBezTo>
                  <a:pt x="9456" y="52305"/>
                  <a:pt x="16628" y="58271"/>
                  <a:pt x="22270" y="65418"/>
                </a:cubicBezTo>
                <a:cubicBezTo>
                  <a:pt x="35163" y="81760"/>
                  <a:pt x="39275" y="104640"/>
                  <a:pt x="32893" y="124446"/>
                </a:cubicBezTo>
                <a:cubicBezTo>
                  <a:pt x="30766" y="131035"/>
                  <a:pt x="27588" y="137248"/>
                  <a:pt x="25824" y="143928"/>
                </a:cubicBezTo>
                <a:cubicBezTo>
                  <a:pt x="21868" y="158934"/>
                  <a:pt x="25785" y="175783"/>
                  <a:pt x="35941" y="187508"/>
                </a:cubicBezTo>
                <a:cubicBezTo>
                  <a:pt x="44959" y="197906"/>
                  <a:pt x="58670" y="204010"/>
                  <a:pt x="72404" y="204010"/>
                </a:cubicBezTo>
                <a:cubicBezTo>
                  <a:pt x="74157" y="204010"/>
                  <a:pt x="75910" y="203911"/>
                  <a:pt x="77654" y="203708"/>
                </a:cubicBezTo>
                <a:cubicBezTo>
                  <a:pt x="82635" y="203125"/>
                  <a:pt x="87667" y="201685"/>
                  <a:pt x="91558" y="198520"/>
                </a:cubicBezTo>
                <a:cubicBezTo>
                  <a:pt x="99146" y="192333"/>
                  <a:pt x="100560" y="180971"/>
                  <a:pt x="98005" y="171529"/>
                </a:cubicBezTo>
                <a:cubicBezTo>
                  <a:pt x="95463" y="162086"/>
                  <a:pt x="89743" y="153876"/>
                  <a:pt x="84969" y="145328"/>
                </a:cubicBezTo>
                <a:cubicBezTo>
                  <a:pt x="80196" y="136794"/>
                  <a:pt x="76214" y="127131"/>
                  <a:pt x="77667" y="117455"/>
                </a:cubicBezTo>
                <a:cubicBezTo>
                  <a:pt x="79146" y="107636"/>
                  <a:pt x="86111" y="98272"/>
                  <a:pt x="83595" y="88661"/>
                </a:cubicBezTo>
                <a:cubicBezTo>
                  <a:pt x="79885" y="74549"/>
                  <a:pt x="59236" y="71799"/>
                  <a:pt x="53062" y="58582"/>
                </a:cubicBezTo>
                <a:cubicBezTo>
                  <a:pt x="50248" y="52538"/>
                  <a:pt x="51272" y="44898"/>
                  <a:pt x="55579" y="39801"/>
                </a:cubicBezTo>
                <a:cubicBezTo>
                  <a:pt x="57745" y="37246"/>
                  <a:pt x="60624" y="35339"/>
                  <a:pt x="62596" y="32628"/>
                </a:cubicBezTo>
                <a:cubicBezTo>
                  <a:pt x="67421" y="26001"/>
                  <a:pt x="65267" y="15974"/>
                  <a:pt x="59301" y="10358"/>
                </a:cubicBezTo>
                <a:cubicBezTo>
                  <a:pt x="53322" y="4742"/>
                  <a:pt x="34229" y="1240"/>
                  <a:pt x="34229" y="1240"/>
                </a:cubicBezTo>
                <a:cubicBezTo>
                  <a:pt x="31695" y="390"/>
                  <a:pt x="29470" y="0"/>
                  <a:pt x="27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5" name="Google Shape;2155;p42"/>
          <p:cNvGrpSpPr/>
          <p:nvPr/>
        </p:nvGrpSpPr>
        <p:grpSpPr>
          <a:xfrm>
            <a:off x="5441423" y="792249"/>
            <a:ext cx="3093399" cy="2394171"/>
            <a:chOff x="434475" y="237850"/>
            <a:chExt cx="6749725" cy="5224025"/>
          </a:xfrm>
        </p:grpSpPr>
        <p:sp>
          <p:nvSpPr>
            <p:cNvPr id="2156" name="Google Shape;2156;p42"/>
            <p:cNvSpPr/>
            <p:nvPr/>
          </p:nvSpPr>
          <p:spPr>
            <a:xfrm>
              <a:off x="542775" y="347225"/>
              <a:ext cx="6499875" cy="4955975"/>
            </a:xfrm>
            <a:custGeom>
              <a:avLst/>
              <a:gdLst/>
              <a:ahLst/>
              <a:cxnLst/>
              <a:rect l="l" t="t" r="r" b="b"/>
              <a:pathLst>
                <a:path w="259995" h="198239" extrusionOk="0">
                  <a:moveTo>
                    <a:pt x="147129" y="1"/>
                  </a:moveTo>
                  <a:cubicBezTo>
                    <a:pt x="143947" y="1"/>
                    <a:pt x="140625" y="286"/>
                    <a:pt x="137109" y="907"/>
                  </a:cubicBezTo>
                  <a:cubicBezTo>
                    <a:pt x="125000" y="3047"/>
                    <a:pt x="113100" y="10928"/>
                    <a:pt x="109969" y="22802"/>
                  </a:cubicBezTo>
                  <a:cubicBezTo>
                    <a:pt x="106368" y="36450"/>
                    <a:pt x="114927" y="50307"/>
                    <a:pt x="115292" y="64425"/>
                  </a:cubicBezTo>
                  <a:cubicBezTo>
                    <a:pt x="115658" y="78308"/>
                    <a:pt x="107229" y="92034"/>
                    <a:pt x="94651" y="97984"/>
                  </a:cubicBezTo>
                  <a:cubicBezTo>
                    <a:pt x="86724" y="101745"/>
                    <a:pt x="78002" y="102424"/>
                    <a:pt x="69128" y="102424"/>
                  </a:cubicBezTo>
                  <a:cubicBezTo>
                    <a:pt x="64116" y="102424"/>
                    <a:pt x="59057" y="102208"/>
                    <a:pt x="54065" y="102208"/>
                  </a:cubicBezTo>
                  <a:cubicBezTo>
                    <a:pt x="53055" y="102208"/>
                    <a:pt x="52048" y="102216"/>
                    <a:pt x="51044" y="102238"/>
                  </a:cubicBezTo>
                  <a:cubicBezTo>
                    <a:pt x="38858" y="102499"/>
                    <a:pt x="26253" y="104899"/>
                    <a:pt x="16363" y="112050"/>
                  </a:cubicBezTo>
                  <a:cubicBezTo>
                    <a:pt x="6473" y="119226"/>
                    <a:pt x="1" y="132013"/>
                    <a:pt x="2950" y="143861"/>
                  </a:cubicBezTo>
                  <a:cubicBezTo>
                    <a:pt x="5559" y="154456"/>
                    <a:pt x="14719" y="162076"/>
                    <a:pt x="23852" y="168078"/>
                  </a:cubicBezTo>
                  <a:cubicBezTo>
                    <a:pt x="54080" y="187899"/>
                    <a:pt x="90249" y="198239"/>
                    <a:pt x="126362" y="198239"/>
                  </a:cubicBezTo>
                  <a:cubicBezTo>
                    <a:pt x="144404" y="198239"/>
                    <a:pt x="162431" y="195658"/>
                    <a:pt x="179697" y="190390"/>
                  </a:cubicBezTo>
                  <a:cubicBezTo>
                    <a:pt x="199399" y="184388"/>
                    <a:pt x="218319" y="174863"/>
                    <a:pt x="233115" y="160510"/>
                  </a:cubicBezTo>
                  <a:cubicBezTo>
                    <a:pt x="247912" y="146157"/>
                    <a:pt x="258193" y="126637"/>
                    <a:pt x="259055" y="106074"/>
                  </a:cubicBezTo>
                  <a:cubicBezTo>
                    <a:pt x="259994" y="82901"/>
                    <a:pt x="248929" y="60354"/>
                    <a:pt x="232750" y="43731"/>
                  </a:cubicBezTo>
                  <a:cubicBezTo>
                    <a:pt x="218893" y="29508"/>
                    <a:pt x="202113" y="20479"/>
                    <a:pt x="184603" y="11659"/>
                  </a:cubicBezTo>
                  <a:cubicBezTo>
                    <a:pt x="171842" y="5246"/>
                    <a:pt x="160779" y="1"/>
                    <a:pt x="147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2"/>
            <p:cNvSpPr/>
            <p:nvPr/>
          </p:nvSpPr>
          <p:spPr>
            <a:xfrm>
              <a:off x="434475" y="237850"/>
              <a:ext cx="6749725" cy="5224025"/>
            </a:xfrm>
            <a:custGeom>
              <a:avLst/>
              <a:gdLst/>
              <a:ahLst/>
              <a:cxnLst/>
              <a:rect l="l" t="t" r="r" b="b"/>
              <a:pathLst>
                <a:path w="269989" h="208961" extrusionOk="0">
                  <a:moveTo>
                    <a:pt x="259510" y="115109"/>
                  </a:moveTo>
                  <a:lnTo>
                    <a:pt x="259446" y="115668"/>
                  </a:lnTo>
                  <a:lnTo>
                    <a:pt x="259290" y="116816"/>
                  </a:lnTo>
                  <a:cubicBezTo>
                    <a:pt x="259284" y="116862"/>
                    <a:pt x="259277" y="116907"/>
                    <a:pt x="259271" y="116952"/>
                  </a:cubicBezTo>
                  <a:lnTo>
                    <a:pt x="259271" y="116952"/>
                  </a:lnTo>
                  <a:lnTo>
                    <a:pt x="259472" y="115381"/>
                  </a:lnTo>
                  <a:cubicBezTo>
                    <a:pt x="259485" y="115290"/>
                    <a:pt x="259497" y="115199"/>
                    <a:pt x="259510" y="115109"/>
                  </a:cubicBezTo>
                  <a:close/>
                  <a:moveTo>
                    <a:pt x="269989" y="108935"/>
                  </a:moveTo>
                  <a:cubicBezTo>
                    <a:pt x="269901" y="112670"/>
                    <a:pt x="269546" y="116387"/>
                    <a:pt x="268930" y="120057"/>
                  </a:cubicBezTo>
                  <a:lnTo>
                    <a:pt x="268930" y="120057"/>
                  </a:lnTo>
                  <a:cubicBezTo>
                    <a:pt x="269559" y="116382"/>
                    <a:pt x="269913" y="112663"/>
                    <a:pt x="269989" y="108935"/>
                  </a:cubicBezTo>
                  <a:close/>
                  <a:moveTo>
                    <a:pt x="259064" y="118196"/>
                  </a:moveTo>
                  <a:lnTo>
                    <a:pt x="258689" y="120235"/>
                  </a:lnTo>
                  <a:cubicBezTo>
                    <a:pt x="258611" y="120626"/>
                    <a:pt x="258559" y="120992"/>
                    <a:pt x="258455" y="121383"/>
                  </a:cubicBezTo>
                  <a:lnTo>
                    <a:pt x="258194" y="122505"/>
                  </a:lnTo>
                  <a:lnTo>
                    <a:pt x="257646" y="124749"/>
                  </a:lnTo>
                  <a:lnTo>
                    <a:pt x="256993" y="126968"/>
                  </a:lnTo>
                  <a:lnTo>
                    <a:pt x="256654" y="128064"/>
                  </a:lnTo>
                  <a:cubicBezTo>
                    <a:pt x="256550" y="128429"/>
                    <a:pt x="256393" y="128794"/>
                    <a:pt x="256289" y="129160"/>
                  </a:cubicBezTo>
                  <a:lnTo>
                    <a:pt x="255506" y="131326"/>
                  </a:lnTo>
                  <a:cubicBezTo>
                    <a:pt x="253288" y="137093"/>
                    <a:pt x="250443" y="142599"/>
                    <a:pt x="246998" y="147714"/>
                  </a:cubicBezTo>
                  <a:cubicBezTo>
                    <a:pt x="243554" y="152829"/>
                    <a:pt x="239587" y="157552"/>
                    <a:pt x="235177" y="161832"/>
                  </a:cubicBezTo>
                  <a:cubicBezTo>
                    <a:pt x="234890" y="162119"/>
                    <a:pt x="234603" y="162380"/>
                    <a:pt x="234342" y="162615"/>
                  </a:cubicBezTo>
                  <a:lnTo>
                    <a:pt x="233481" y="163397"/>
                  </a:lnTo>
                  <a:cubicBezTo>
                    <a:pt x="232907" y="163919"/>
                    <a:pt x="232359" y="164467"/>
                    <a:pt x="231785" y="164963"/>
                  </a:cubicBezTo>
                  <a:lnTo>
                    <a:pt x="230010" y="166451"/>
                  </a:lnTo>
                  <a:cubicBezTo>
                    <a:pt x="229723" y="166685"/>
                    <a:pt x="229436" y="166946"/>
                    <a:pt x="229149" y="167181"/>
                  </a:cubicBezTo>
                  <a:lnTo>
                    <a:pt x="228235" y="167912"/>
                  </a:lnTo>
                  <a:lnTo>
                    <a:pt x="226435" y="169347"/>
                  </a:lnTo>
                  <a:lnTo>
                    <a:pt x="224582" y="170704"/>
                  </a:lnTo>
                  <a:cubicBezTo>
                    <a:pt x="223356" y="171644"/>
                    <a:pt x="222051" y="172479"/>
                    <a:pt x="220798" y="173340"/>
                  </a:cubicBezTo>
                  <a:cubicBezTo>
                    <a:pt x="220172" y="173784"/>
                    <a:pt x="219519" y="174201"/>
                    <a:pt x="218867" y="174593"/>
                  </a:cubicBezTo>
                  <a:cubicBezTo>
                    <a:pt x="218215" y="175010"/>
                    <a:pt x="217562" y="175428"/>
                    <a:pt x="216910" y="175819"/>
                  </a:cubicBezTo>
                  <a:lnTo>
                    <a:pt x="214927" y="176993"/>
                  </a:lnTo>
                  <a:lnTo>
                    <a:pt x="213935" y="177567"/>
                  </a:lnTo>
                  <a:lnTo>
                    <a:pt x="212943" y="178142"/>
                  </a:lnTo>
                  <a:lnTo>
                    <a:pt x="210908" y="179238"/>
                  </a:lnTo>
                  <a:cubicBezTo>
                    <a:pt x="210229" y="179603"/>
                    <a:pt x="209551" y="179968"/>
                    <a:pt x="208872" y="180308"/>
                  </a:cubicBezTo>
                  <a:cubicBezTo>
                    <a:pt x="208194" y="180647"/>
                    <a:pt x="207515" y="181012"/>
                    <a:pt x="206811" y="181325"/>
                  </a:cubicBezTo>
                  <a:lnTo>
                    <a:pt x="204723" y="182317"/>
                  </a:lnTo>
                  <a:cubicBezTo>
                    <a:pt x="199165" y="184900"/>
                    <a:pt x="193450" y="187119"/>
                    <a:pt x="187604" y="188997"/>
                  </a:cubicBezTo>
                  <a:cubicBezTo>
                    <a:pt x="181811" y="190876"/>
                    <a:pt x="175887" y="192416"/>
                    <a:pt x="169911" y="193643"/>
                  </a:cubicBezTo>
                  <a:cubicBezTo>
                    <a:pt x="175992" y="192364"/>
                    <a:pt x="182020" y="190772"/>
                    <a:pt x="187917" y="188815"/>
                  </a:cubicBezTo>
                  <a:cubicBezTo>
                    <a:pt x="188648" y="188580"/>
                    <a:pt x="189405" y="188345"/>
                    <a:pt x="190136" y="188084"/>
                  </a:cubicBezTo>
                  <a:lnTo>
                    <a:pt x="192328" y="187301"/>
                  </a:lnTo>
                  <a:lnTo>
                    <a:pt x="193424" y="186910"/>
                  </a:lnTo>
                  <a:lnTo>
                    <a:pt x="194520" y="186492"/>
                  </a:lnTo>
                  <a:lnTo>
                    <a:pt x="196686" y="185657"/>
                  </a:lnTo>
                  <a:cubicBezTo>
                    <a:pt x="197416" y="185370"/>
                    <a:pt x="198121" y="185083"/>
                    <a:pt x="198825" y="184770"/>
                  </a:cubicBezTo>
                  <a:cubicBezTo>
                    <a:pt x="199556" y="184483"/>
                    <a:pt x="200287" y="184196"/>
                    <a:pt x="200991" y="183883"/>
                  </a:cubicBezTo>
                  <a:cubicBezTo>
                    <a:pt x="202401" y="183256"/>
                    <a:pt x="203836" y="182630"/>
                    <a:pt x="205219" y="181952"/>
                  </a:cubicBezTo>
                  <a:cubicBezTo>
                    <a:pt x="210803" y="179316"/>
                    <a:pt x="216205" y="176263"/>
                    <a:pt x="221320" y="172818"/>
                  </a:cubicBezTo>
                  <a:cubicBezTo>
                    <a:pt x="226435" y="169373"/>
                    <a:pt x="231210" y="165485"/>
                    <a:pt x="235595" y="161205"/>
                  </a:cubicBezTo>
                  <a:cubicBezTo>
                    <a:pt x="239979" y="156900"/>
                    <a:pt x="243893" y="152176"/>
                    <a:pt x="247286" y="147061"/>
                  </a:cubicBezTo>
                  <a:lnTo>
                    <a:pt x="248512" y="145130"/>
                  </a:lnTo>
                  <a:cubicBezTo>
                    <a:pt x="248930" y="144504"/>
                    <a:pt x="249295" y="143825"/>
                    <a:pt x="249686" y="143173"/>
                  </a:cubicBezTo>
                  <a:lnTo>
                    <a:pt x="250287" y="142208"/>
                  </a:lnTo>
                  <a:cubicBezTo>
                    <a:pt x="250469" y="141868"/>
                    <a:pt x="250678" y="141529"/>
                    <a:pt x="250835" y="141216"/>
                  </a:cubicBezTo>
                  <a:lnTo>
                    <a:pt x="251904" y="139180"/>
                  </a:lnTo>
                  <a:cubicBezTo>
                    <a:pt x="252270" y="138502"/>
                    <a:pt x="252583" y="137823"/>
                    <a:pt x="252922" y="137119"/>
                  </a:cubicBezTo>
                  <a:lnTo>
                    <a:pt x="253888" y="135057"/>
                  </a:lnTo>
                  <a:lnTo>
                    <a:pt x="254775" y="132943"/>
                  </a:lnTo>
                  <a:cubicBezTo>
                    <a:pt x="255062" y="132239"/>
                    <a:pt x="255375" y="131534"/>
                    <a:pt x="255610" y="130830"/>
                  </a:cubicBezTo>
                  <a:lnTo>
                    <a:pt x="256393" y="128664"/>
                  </a:lnTo>
                  <a:cubicBezTo>
                    <a:pt x="256523" y="128298"/>
                    <a:pt x="256628" y="127933"/>
                    <a:pt x="256732" y="127568"/>
                  </a:cubicBezTo>
                  <a:lnTo>
                    <a:pt x="257071" y="126472"/>
                  </a:lnTo>
                  <a:lnTo>
                    <a:pt x="257385" y="125376"/>
                  </a:lnTo>
                  <a:cubicBezTo>
                    <a:pt x="257515" y="125010"/>
                    <a:pt x="257619" y="124645"/>
                    <a:pt x="257698" y="124280"/>
                  </a:cubicBezTo>
                  <a:lnTo>
                    <a:pt x="258246" y="122088"/>
                  </a:lnTo>
                  <a:cubicBezTo>
                    <a:pt x="258324" y="121696"/>
                    <a:pt x="258428" y="121331"/>
                    <a:pt x="258507" y="120965"/>
                  </a:cubicBezTo>
                  <a:lnTo>
                    <a:pt x="258715" y="119843"/>
                  </a:lnTo>
                  <a:lnTo>
                    <a:pt x="259064" y="118196"/>
                  </a:lnTo>
                  <a:close/>
                  <a:moveTo>
                    <a:pt x="156264" y="0"/>
                  </a:moveTo>
                  <a:cubicBezTo>
                    <a:pt x="155080" y="0"/>
                    <a:pt x="153896" y="39"/>
                    <a:pt x="152714" y="115"/>
                  </a:cubicBezTo>
                  <a:lnTo>
                    <a:pt x="151435" y="220"/>
                  </a:lnTo>
                  <a:cubicBezTo>
                    <a:pt x="151018" y="272"/>
                    <a:pt x="150600" y="350"/>
                    <a:pt x="150209" y="402"/>
                  </a:cubicBezTo>
                  <a:cubicBezTo>
                    <a:pt x="149400" y="507"/>
                    <a:pt x="148643" y="637"/>
                    <a:pt x="147938" y="768"/>
                  </a:cubicBezTo>
                  <a:cubicBezTo>
                    <a:pt x="146503" y="1107"/>
                    <a:pt x="145251" y="1420"/>
                    <a:pt x="144233" y="1733"/>
                  </a:cubicBezTo>
                  <a:cubicBezTo>
                    <a:pt x="142197" y="2464"/>
                    <a:pt x="141049" y="3090"/>
                    <a:pt x="141127" y="3534"/>
                  </a:cubicBezTo>
                  <a:cubicBezTo>
                    <a:pt x="141154" y="3743"/>
                    <a:pt x="141519" y="3899"/>
                    <a:pt x="142197" y="4030"/>
                  </a:cubicBezTo>
                  <a:cubicBezTo>
                    <a:pt x="142641" y="4082"/>
                    <a:pt x="143059" y="4134"/>
                    <a:pt x="143502" y="4160"/>
                  </a:cubicBezTo>
                  <a:cubicBezTo>
                    <a:pt x="143763" y="4186"/>
                    <a:pt x="144050" y="4186"/>
                    <a:pt x="144363" y="4186"/>
                  </a:cubicBezTo>
                  <a:cubicBezTo>
                    <a:pt x="144676" y="4186"/>
                    <a:pt x="144990" y="4212"/>
                    <a:pt x="145355" y="4239"/>
                  </a:cubicBezTo>
                  <a:cubicBezTo>
                    <a:pt x="146086" y="4291"/>
                    <a:pt x="146895" y="4317"/>
                    <a:pt x="147808" y="4343"/>
                  </a:cubicBezTo>
                  <a:cubicBezTo>
                    <a:pt x="148278" y="4343"/>
                    <a:pt x="148747" y="4395"/>
                    <a:pt x="149269" y="4421"/>
                  </a:cubicBezTo>
                  <a:lnTo>
                    <a:pt x="150887" y="4526"/>
                  </a:lnTo>
                  <a:cubicBezTo>
                    <a:pt x="151435" y="4552"/>
                    <a:pt x="152036" y="4630"/>
                    <a:pt x="152636" y="4708"/>
                  </a:cubicBezTo>
                  <a:lnTo>
                    <a:pt x="154593" y="4891"/>
                  </a:lnTo>
                  <a:cubicBezTo>
                    <a:pt x="155950" y="5126"/>
                    <a:pt x="157385" y="5282"/>
                    <a:pt x="158951" y="5648"/>
                  </a:cubicBezTo>
                  <a:lnTo>
                    <a:pt x="160204" y="5804"/>
                  </a:lnTo>
                  <a:cubicBezTo>
                    <a:pt x="160621" y="5883"/>
                    <a:pt x="161065" y="5987"/>
                    <a:pt x="161534" y="6065"/>
                  </a:cubicBezTo>
                  <a:lnTo>
                    <a:pt x="162996" y="6378"/>
                  </a:lnTo>
                  <a:cubicBezTo>
                    <a:pt x="163492" y="6457"/>
                    <a:pt x="163987" y="6613"/>
                    <a:pt x="164483" y="6744"/>
                  </a:cubicBezTo>
                  <a:lnTo>
                    <a:pt x="166023" y="7109"/>
                  </a:lnTo>
                  <a:lnTo>
                    <a:pt x="167536" y="7579"/>
                  </a:lnTo>
                  <a:cubicBezTo>
                    <a:pt x="168032" y="7735"/>
                    <a:pt x="168528" y="7866"/>
                    <a:pt x="169024" y="8049"/>
                  </a:cubicBezTo>
                  <a:lnTo>
                    <a:pt x="170459" y="8544"/>
                  </a:lnTo>
                  <a:cubicBezTo>
                    <a:pt x="170929" y="8701"/>
                    <a:pt x="171399" y="8858"/>
                    <a:pt x="171842" y="9014"/>
                  </a:cubicBezTo>
                  <a:lnTo>
                    <a:pt x="173095" y="9510"/>
                  </a:lnTo>
                  <a:cubicBezTo>
                    <a:pt x="173904" y="9823"/>
                    <a:pt x="174608" y="10110"/>
                    <a:pt x="175209" y="10371"/>
                  </a:cubicBezTo>
                  <a:lnTo>
                    <a:pt x="177140" y="11180"/>
                  </a:lnTo>
                  <a:cubicBezTo>
                    <a:pt x="178907" y="12522"/>
                    <a:pt x="177990" y="12675"/>
                    <a:pt x="176689" y="12675"/>
                  </a:cubicBezTo>
                  <a:cubicBezTo>
                    <a:pt x="176472" y="12675"/>
                    <a:pt x="176245" y="12671"/>
                    <a:pt x="176018" y="12668"/>
                  </a:cubicBezTo>
                  <a:lnTo>
                    <a:pt x="176018" y="12668"/>
                  </a:lnTo>
                  <a:cubicBezTo>
                    <a:pt x="180637" y="14703"/>
                    <a:pt x="185203" y="17052"/>
                    <a:pt x="189796" y="19426"/>
                  </a:cubicBezTo>
                  <a:cubicBezTo>
                    <a:pt x="194389" y="21801"/>
                    <a:pt x="198956" y="24202"/>
                    <a:pt x="203444" y="26733"/>
                  </a:cubicBezTo>
                  <a:cubicBezTo>
                    <a:pt x="212369" y="31796"/>
                    <a:pt x="220929" y="37433"/>
                    <a:pt x="228523" y="44139"/>
                  </a:cubicBezTo>
                  <a:cubicBezTo>
                    <a:pt x="228992" y="44557"/>
                    <a:pt x="229488" y="44948"/>
                    <a:pt x="229958" y="45392"/>
                  </a:cubicBezTo>
                  <a:lnTo>
                    <a:pt x="231341" y="46697"/>
                  </a:lnTo>
                  <a:cubicBezTo>
                    <a:pt x="232254" y="47558"/>
                    <a:pt x="233115" y="48471"/>
                    <a:pt x="234029" y="49332"/>
                  </a:cubicBezTo>
                  <a:cubicBezTo>
                    <a:pt x="234968" y="50219"/>
                    <a:pt x="235777" y="51185"/>
                    <a:pt x="236638" y="52098"/>
                  </a:cubicBezTo>
                  <a:cubicBezTo>
                    <a:pt x="237082" y="52568"/>
                    <a:pt x="237500" y="53012"/>
                    <a:pt x="237917" y="53481"/>
                  </a:cubicBezTo>
                  <a:lnTo>
                    <a:pt x="239144" y="54943"/>
                  </a:lnTo>
                  <a:cubicBezTo>
                    <a:pt x="242406" y="58779"/>
                    <a:pt x="245354" y="62850"/>
                    <a:pt x="247990" y="67156"/>
                  </a:cubicBezTo>
                  <a:cubicBezTo>
                    <a:pt x="251359" y="72698"/>
                    <a:pt x="254130" y="78588"/>
                    <a:pt x="256163" y="84693"/>
                  </a:cubicBezTo>
                  <a:lnTo>
                    <a:pt x="256163" y="84693"/>
                  </a:lnTo>
                  <a:cubicBezTo>
                    <a:pt x="254097" y="78580"/>
                    <a:pt x="251284" y="72681"/>
                    <a:pt x="247886" y="67130"/>
                  </a:cubicBezTo>
                  <a:cubicBezTo>
                    <a:pt x="245198" y="62824"/>
                    <a:pt x="242197" y="58727"/>
                    <a:pt x="238883" y="54891"/>
                  </a:cubicBezTo>
                  <a:lnTo>
                    <a:pt x="237656" y="53429"/>
                  </a:lnTo>
                  <a:lnTo>
                    <a:pt x="236351" y="52046"/>
                  </a:lnTo>
                  <a:lnTo>
                    <a:pt x="235047" y="50637"/>
                  </a:lnTo>
                  <a:cubicBezTo>
                    <a:pt x="234603" y="50167"/>
                    <a:pt x="234133" y="49750"/>
                    <a:pt x="233690" y="49280"/>
                  </a:cubicBezTo>
                  <a:lnTo>
                    <a:pt x="232333" y="47949"/>
                  </a:lnTo>
                  <a:cubicBezTo>
                    <a:pt x="231889" y="47506"/>
                    <a:pt x="231419" y="47062"/>
                    <a:pt x="230949" y="46644"/>
                  </a:cubicBezTo>
                  <a:lnTo>
                    <a:pt x="229540" y="45340"/>
                  </a:lnTo>
                  <a:lnTo>
                    <a:pt x="228105" y="44087"/>
                  </a:lnTo>
                  <a:cubicBezTo>
                    <a:pt x="224217" y="40721"/>
                    <a:pt x="220120" y="37641"/>
                    <a:pt x="215840" y="34797"/>
                  </a:cubicBezTo>
                  <a:cubicBezTo>
                    <a:pt x="211586" y="31900"/>
                    <a:pt x="207124" y="29264"/>
                    <a:pt x="202583" y="26733"/>
                  </a:cubicBezTo>
                  <a:cubicBezTo>
                    <a:pt x="198016" y="24202"/>
                    <a:pt x="193397" y="21775"/>
                    <a:pt x="188700" y="19400"/>
                  </a:cubicBezTo>
                  <a:cubicBezTo>
                    <a:pt x="184003" y="17026"/>
                    <a:pt x="179332" y="14677"/>
                    <a:pt x="174608" y="12668"/>
                  </a:cubicBezTo>
                  <a:cubicBezTo>
                    <a:pt x="173826" y="12720"/>
                    <a:pt x="173486" y="12928"/>
                    <a:pt x="174321" y="13607"/>
                  </a:cubicBezTo>
                  <a:cubicBezTo>
                    <a:pt x="175026" y="14129"/>
                    <a:pt x="175783" y="14599"/>
                    <a:pt x="176540" y="15016"/>
                  </a:cubicBezTo>
                  <a:cubicBezTo>
                    <a:pt x="177088" y="15355"/>
                    <a:pt x="177740" y="15695"/>
                    <a:pt x="178497" y="16112"/>
                  </a:cubicBezTo>
                  <a:cubicBezTo>
                    <a:pt x="179280" y="16556"/>
                    <a:pt x="180167" y="17026"/>
                    <a:pt x="181132" y="17547"/>
                  </a:cubicBezTo>
                  <a:cubicBezTo>
                    <a:pt x="181811" y="17939"/>
                    <a:pt x="182620" y="18383"/>
                    <a:pt x="183533" y="18878"/>
                  </a:cubicBezTo>
                  <a:cubicBezTo>
                    <a:pt x="184421" y="19374"/>
                    <a:pt x="185438" y="19922"/>
                    <a:pt x="186534" y="20522"/>
                  </a:cubicBezTo>
                  <a:lnTo>
                    <a:pt x="194102" y="24515"/>
                  </a:lnTo>
                  <a:cubicBezTo>
                    <a:pt x="199713" y="27490"/>
                    <a:pt x="206289" y="31039"/>
                    <a:pt x="212839" y="35240"/>
                  </a:cubicBezTo>
                  <a:cubicBezTo>
                    <a:pt x="216127" y="37328"/>
                    <a:pt x="219389" y="39572"/>
                    <a:pt x="222521" y="41999"/>
                  </a:cubicBezTo>
                  <a:cubicBezTo>
                    <a:pt x="225600" y="44374"/>
                    <a:pt x="228575" y="46931"/>
                    <a:pt x="231393" y="49619"/>
                  </a:cubicBezTo>
                  <a:lnTo>
                    <a:pt x="233429" y="51603"/>
                  </a:lnTo>
                  <a:lnTo>
                    <a:pt x="235334" y="53638"/>
                  </a:lnTo>
                  <a:lnTo>
                    <a:pt x="236273" y="54656"/>
                  </a:lnTo>
                  <a:lnTo>
                    <a:pt x="237160" y="55700"/>
                  </a:lnTo>
                  <a:lnTo>
                    <a:pt x="238909" y="57735"/>
                  </a:lnTo>
                  <a:lnTo>
                    <a:pt x="240527" y="59797"/>
                  </a:lnTo>
                  <a:cubicBezTo>
                    <a:pt x="241049" y="60475"/>
                    <a:pt x="241570" y="61128"/>
                    <a:pt x="242040" y="61806"/>
                  </a:cubicBezTo>
                  <a:cubicBezTo>
                    <a:pt x="243006" y="63163"/>
                    <a:pt x="243945" y="64442"/>
                    <a:pt x="244754" y="65747"/>
                  </a:cubicBezTo>
                  <a:lnTo>
                    <a:pt x="245589" y="67077"/>
                  </a:lnTo>
                  <a:cubicBezTo>
                    <a:pt x="245850" y="67521"/>
                    <a:pt x="246163" y="67965"/>
                    <a:pt x="246398" y="68434"/>
                  </a:cubicBezTo>
                  <a:lnTo>
                    <a:pt x="247964" y="71148"/>
                  </a:lnTo>
                  <a:cubicBezTo>
                    <a:pt x="248225" y="71618"/>
                    <a:pt x="248460" y="72088"/>
                    <a:pt x="248695" y="72558"/>
                  </a:cubicBezTo>
                  <a:lnTo>
                    <a:pt x="249399" y="73941"/>
                  </a:lnTo>
                  <a:cubicBezTo>
                    <a:pt x="249634" y="74410"/>
                    <a:pt x="249895" y="74854"/>
                    <a:pt x="250130" y="75350"/>
                  </a:cubicBezTo>
                  <a:lnTo>
                    <a:pt x="250782" y="76785"/>
                  </a:lnTo>
                  <a:lnTo>
                    <a:pt x="251435" y="78220"/>
                  </a:lnTo>
                  <a:lnTo>
                    <a:pt x="251748" y="78925"/>
                  </a:lnTo>
                  <a:lnTo>
                    <a:pt x="252035" y="79656"/>
                  </a:lnTo>
                  <a:lnTo>
                    <a:pt x="253209" y="82604"/>
                  </a:lnTo>
                  <a:cubicBezTo>
                    <a:pt x="253862" y="84588"/>
                    <a:pt x="254592" y="86545"/>
                    <a:pt x="255114" y="88580"/>
                  </a:cubicBezTo>
                  <a:lnTo>
                    <a:pt x="255532" y="90094"/>
                  </a:lnTo>
                  <a:cubicBezTo>
                    <a:pt x="255610" y="90355"/>
                    <a:pt x="255688" y="90616"/>
                    <a:pt x="255741" y="90877"/>
                  </a:cubicBezTo>
                  <a:lnTo>
                    <a:pt x="255897" y="91634"/>
                  </a:lnTo>
                  <a:lnTo>
                    <a:pt x="256236" y="93173"/>
                  </a:lnTo>
                  <a:lnTo>
                    <a:pt x="256393" y="93930"/>
                  </a:lnTo>
                  <a:cubicBezTo>
                    <a:pt x="256471" y="94191"/>
                    <a:pt x="256523" y="94452"/>
                    <a:pt x="256550" y="94713"/>
                  </a:cubicBezTo>
                  <a:lnTo>
                    <a:pt x="257045" y="97792"/>
                  </a:lnTo>
                  <a:cubicBezTo>
                    <a:pt x="257150" y="98314"/>
                    <a:pt x="257202" y="98836"/>
                    <a:pt x="257254" y="99358"/>
                  </a:cubicBezTo>
                  <a:lnTo>
                    <a:pt x="257411" y="100924"/>
                  </a:lnTo>
                  <a:cubicBezTo>
                    <a:pt x="257463" y="101446"/>
                    <a:pt x="257541" y="101942"/>
                    <a:pt x="257567" y="102463"/>
                  </a:cubicBezTo>
                  <a:lnTo>
                    <a:pt x="257619" y="104029"/>
                  </a:lnTo>
                  <a:cubicBezTo>
                    <a:pt x="257672" y="105073"/>
                    <a:pt x="257750" y="106117"/>
                    <a:pt x="257698" y="107161"/>
                  </a:cubicBezTo>
                  <a:lnTo>
                    <a:pt x="257646" y="110292"/>
                  </a:lnTo>
                  <a:lnTo>
                    <a:pt x="257385" y="113424"/>
                  </a:lnTo>
                  <a:cubicBezTo>
                    <a:pt x="256445" y="121853"/>
                    <a:pt x="253992" y="130047"/>
                    <a:pt x="250156" y="137615"/>
                  </a:cubicBezTo>
                  <a:cubicBezTo>
                    <a:pt x="246242" y="145287"/>
                    <a:pt x="241179" y="152333"/>
                    <a:pt x="235151" y="158491"/>
                  </a:cubicBezTo>
                  <a:cubicBezTo>
                    <a:pt x="232124" y="161597"/>
                    <a:pt x="228862" y="164493"/>
                    <a:pt x="225443" y="167129"/>
                  </a:cubicBezTo>
                  <a:cubicBezTo>
                    <a:pt x="221972" y="169817"/>
                    <a:pt x="218371" y="172270"/>
                    <a:pt x="214640" y="174514"/>
                  </a:cubicBezTo>
                  <a:cubicBezTo>
                    <a:pt x="210882" y="176758"/>
                    <a:pt x="207020" y="178820"/>
                    <a:pt x="203053" y="180673"/>
                  </a:cubicBezTo>
                  <a:cubicBezTo>
                    <a:pt x="199060" y="182526"/>
                    <a:pt x="194989" y="184196"/>
                    <a:pt x="190866" y="185683"/>
                  </a:cubicBezTo>
                  <a:cubicBezTo>
                    <a:pt x="186743" y="187171"/>
                    <a:pt x="182542" y="188476"/>
                    <a:pt x="178314" y="189624"/>
                  </a:cubicBezTo>
                  <a:cubicBezTo>
                    <a:pt x="177270" y="189937"/>
                    <a:pt x="176200" y="190172"/>
                    <a:pt x="175156" y="190433"/>
                  </a:cubicBezTo>
                  <a:lnTo>
                    <a:pt x="173565" y="190850"/>
                  </a:lnTo>
                  <a:cubicBezTo>
                    <a:pt x="173017" y="190981"/>
                    <a:pt x="172495" y="191111"/>
                    <a:pt x="171973" y="191216"/>
                  </a:cubicBezTo>
                  <a:cubicBezTo>
                    <a:pt x="169833" y="191685"/>
                    <a:pt x="167719" y="192155"/>
                    <a:pt x="165579" y="192546"/>
                  </a:cubicBezTo>
                  <a:cubicBezTo>
                    <a:pt x="161326" y="193408"/>
                    <a:pt x="157020" y="194008"/>
                    <a:pt x="152766" y="194504"/>
                  </a:cubicBezTo>
                  <a:cubicBezTo>
                    <a:pt x="150626" y="194712"/>
                    <a:pt x="148486" y="194973"/>
                    <a:pt x="146347" y="195104"/>
                  </a:cubicBezTo>
                  <a:cubicBezTo>
                    <a:pt x="145277" y="195156"/>
                    <a:pt x="144233" y="195260"/>
                    <a:pt x="143163" y="195313"/>
                  </a:cubicBezTo>
                  <a:lnTo>
                    <a:pt x="139953" y="195469"/>
                  </a:lnTo>
                  <a:cubicBezTo>
                    <a:pt x="137482" y="195565"/>
                    <a:pt x="135011" y="195613"/>
                    <a:pt x="132543" y="195613"/>
                  </a:cubicBezTo>
                  <a:cubicBezTo>
                    <a:pt x="110245" y="195613"/>
                    <a:pt x="88100" y="191696"/>
                    <a:pt x="67120" y="184013"/>
                  </a:cubicBezTo>
                  <a:cubicBezTo>
                    <a:pt x="55533" y="179733"/>
                    <a:pt x="44416" y="174279"/>
                    <a:pt x="33952" y="167703"/>
                  </a:cubicBezTo>
                  <a:lnTo>
                    <a:pt x="31994" y="166477"/>
                  </a:lnTo>
                  <a:cubicBezTo>
                    <a:pt x="31368" y="166059"/>
                    <a:pt x="30716" y="165642"/>
                    <a:pt x="30116" y="165224"/>
                  </a:cubicBezTo>
                  <a:cubicBezTo>
                    <a:pt x="29489" y="164780"/>
                    <a:pt x="28863" y="164363"/>
                    <a:pt x="28289" y="163945"/>
                  </a:cubicBezTo>
                  <a:lnTo>
                    <a:pt x="27375" y="163293"/>
                  </a:lnTo>
                  <a:lnTo>
                    <a:pt x="26514" y="162641"/>
                  </a:lnTo>
                  <a:cubicBezTo>
                    <a:pt x="24244" y="160944"/>
                    <a:pt x="22130" y="159065"/>
                    <a:pt x="20173" y="157030"/>
                  </a:cubicBezTo>
                  <a:cubicBezTo>
                    <a:pt x="18399" y="155177"/>
                    <a:pt x="16859" y="153090"/>
                    <a:pt x="15632" y="150819"/>
                  </a:cubicBezTo>
                  <a:cubicBezTo>
                    <a:pt x="15476" y="150558"/>
                    <a:pt x="15371" y="150271"/>
                    <a:pt x="15241" y="150010"/>
                  </a:cubicBezTo>
                  <a:lnTo>
                    <a:pt x="15032" y="149593"/>
                  </a:lnTo>
                  <a:cubicBezTo>
                    <a:pt x="14980" y="149462"/>
                    <a:pt x="14902" y="149332"/>
                    <a:pt x="14876" y="149201"/>
                  </a:cubicBezTo>
                  <a:lnTo>
                    <a:pt x="14536" y="148366"/>
                  </a:lnTo>
                  <a:cubicBezTo>
                    <a:pt x="14484" y="148210"/>
                    <a:pt x="14432" y="148079"/>
                    <a:pt x="14380" y="147949"/>
                  </a:cubicBezTo>
                  <a:lnTo>
                    <a:pt x="14249" y="147531"/>
                  </a:lnTo>
                  <a:cubicBezTo>
                    <a:pt x="13884" y="146409"/>
                    <a:pt x="13649" y="145287"/>
                    <a:pt x="13545" y="144139"/>
                  </a:cubicBezTo>
                  <a:cubicBezTo>
                    <a:pt x="13205" y="140798"/>
                    <a:pt x="13701" y="137406"/>
                    <a:pt x="14980" y="134300"/>
                  </a:cubicBezTo>
                  <a:cubicBezTo>
                    <a:pt x="16337" y="130934"/>
                    <a:pt x="18320" y="127855"/>
                    <a:pt x="20825" y="125245"/>
                  </a:cubicBezTo>
                  <a:cubicBezTo>
                    <a:pt x="21452" y="124593"/>
                    <a:pt x="22104" y="123940"/>
                    <a:pt x="22809" y="123366"/>
                  </a:cubicBezTo>
                  <a:cubicBezTo>
                    <a:pt x="23487" y="122766"/>
                    <a:pt x="24218" y="122192"/>
                    <a:pt x="24975" y="121670"/>
                  </a:cubicBezTo>
                  <a:lnTo>
                    <a:pt x="26123" y="120861"/>
                  </a:lnTo>
                  <a:cubicBezTo>
                    <a:pt x="26514" y="120600"/>
                    <a:pt x="26932" y="120365"/>
                    <a:pt x="27349" y="120130"/>
                  </a:cubicBezTo>
                  <a:cubicBezTo>
                    <a:pt x="27532" y="120000"/>
                    <a:pt x="27741" y="119869"/>
                    <a:pt x="27950" y="119765"/>
                  </a:cubicBezTo>
                  <a:lnTo>
                    <a:pt x="28576" y="119426"/>
                  </a:lnTo>
                  <a:cubicBezTo>
                    <a:pt x="29020" y="119217"/>
                    <a:pt x="29411" y="118956"/>
                    <a:pt x="29855" y="118747"/>
                  </a:cubicBezTo>
                  <a:cubicBezTo>
                    <a:pt x="31603" y="117886"/>
                    <a:pt x="33430" y="117129"/>
                    <a:pt x="35283" y="116503"/>
                  </a:cubicBezTo>
                  <a:cubicBezTo>
                    <a:pt x="37188" y="115877"/>
                    <a:pt x="39119" y="115355"/>
                    <a:pt x="41076" y="114911"/>
                  </a:cubicBezTo>
                  <a:cubicBezTo>
                    <a:pt x="43059" y="114494"/>
                    <a:pt x="45095" y="114154"/>
                    <a:pt x="47130" y="113920"/>
                  </a:cubicBezTo>
                  <a:cubicBezTo>
                    <a:pt x="49192" y="113685"/>
                    <a:pt x="51279" y="113528"/>
                    <a:pt x="53367" y="113424"/>
                  </a:cubicBezTo>
                  <a:cubicBezTo>
                    <a:pt x="54911" y="113366"/>
                    <a:pt x="56477" y="113344"/>
                    <a:pt x="58063" y="113344"/>
                  </a:cubicBezTo>
                  <a:cubicBezTo>
                    <a:pt x="60793" y="113344"/>
                    <a:pt x="63586" y="113410"/>
                    <a:pt x="66441" y="113476"/>
                  </a:cubicBezTo>
                  <a:cubicBezTo>
                    <a:pt x="68784" y="113530"/>
                    <a:pt x="71162" y="113577"/>
                    <a:pt x="73578" y="113577"/>
                  </a:cubicBezTo>
                  <a:cubicBezTo>
                    <a:pt x="75819" y="113577"/>
                    <a:pt x="78092" y="113537"/>
                    <a:pt x="80402" y="113424"/>
                  </a:cubicBezTo>
                  <a:cubicBezTo>
                    <a:pt x="85361" y="113215"/>
                    <a:pt x="90267" y="112432"/>
                    <a:pt x="95068" y="111101"/>
                  </a:cubicBezTo>
                  <a:cubicBezTo>
                    <a:pt x="95355" y="110997"/>
                    <a:pt x="95668" y="110919"/>
                    <a:pt x="95982" y="110840"/>
                  </a:cubicBezTo>
                  <a:lnTo>
                    <a:pt x="96895" y="110501"/>
                  </a:lnTo>
                  <a:lnTo>
                    <a:pt x="98722" y="109875"/>
                  </a:lnTo>
                  <a:cubicBezTo>
                    <a:pt x="99322" y="109640"/>
                    <a:pt x="99922" y="109379"/>
                    <a:pt x="100496" y="109118"/>
                  </a:cubicBezTo>
                  <a:lnTo>
                    <a:pt x="101410" y="108753"/>
                  </a:lnTo>
                  <a:lnTo>
                    <a:pt x="101853" y="108544"/>
                  </a:lnTo>
                  <a:cubicBezTo>
                    <a:pt x="102010" y="108492"/>
                    <a:pt x="102140" y="108413"/>
                    <a:pt x="102297" y="108335"/>
                  </a:cubicBezTo>
                  <a:cubicBezTo>
                    <a:pt x="103471" y="107761"/>
                    <a:pt x="104619" y="107109"/>
                    <a:pt x="105741" y="106430"/>
                  </a:cubicBezTo>
                  <a:cubicBezTo>
                    <a:pt x="106316" y="106065"/>
                    <a:pt x="106864" y="105725"/>
                    <a:pt x="107412" y="105360"/>
                  </a:cubicBezTo>
                  <a:lnTo>
                    <a:pt x="109003" y="104212"/>
                  </a:lnTo>
                  <a:cubicBezTo>
                    <a:pt x="117171" y="98027"/>
                    <a:pt x="122939" y="89181"/>
                    <a:pt x="125313" y="79212"/>
                  </a:cubicBezTo>
                  <a:cubicBezTo>
                    <a:pt x="125626" y="77986"/>
                    <a:pt x="125809" y="76759"/>
                    <a:pt x="126018" y="75506"/>
                  </a:cubicBezTo>
                  <a:cubicBezTo>
                    <a:pt x="126122" y="74906"/>
                    <a:pt x="126175" y="74280"/>
                    <a:pt x="126227" y="73654"/>
                  </a:cubicBezTo>
                  <a:lnTo>
                    <a:pt x="126383" y="71775"/>
                  </a:lnTo>
                  <a:cubicBezTo>
                    <a:pt x="126409" y="71148"/>
                    <a:pt x="126409" y="70522"/>
                    <a:pt x="126409" y="69896"/>
                  </a:cubicBezTo>
                  <a:cubicBezTo>
                    <a:pt x="126409" y="69269"/>
                    <a:pt x="126435" y="68643"/>
                    <a:pt x="126409" y="68043"/>
                  </a:cubicBezTo>
                  <a:lnTo>
                    <a:pt x="126357" y="67130"/>
                  </a:lnTo>
                  <a:lnTo>
                    <a:pt x="126279" y="66242"/>
                  </a:lnTo>
                  <a:cubicBezTo>
                    <a:pt x="126253" y="65616"/>
                    <a:pt x="126175" y="65042"/>
                    <a:pt x="126122" y="64442"/>
                  </a:cubicBezTo>
                  <a:cubicBezTo>
                    <a:pt x="125548" y="59744"/>
                    <a:pt x="124452" y="55517"/>
                    <a:pt x="123408" y="51603"/>
                  </a:cubicBezTo>
                  <a:cubicBezTo>
                    <a:pt x="122338" y="47662"/>
                    <a:pt x="121321" y="44009"/>
                    <a:pt x="120668" y="40616"/>
                  </a:cubicBezTo>
                  <a:cubicBezTo>
                    <a:pt x="120016" y="37198"/>
                    <a:pt x="119781" y="34066"/>
                    <a:pt x="120094" y="31222"/>
                  </a:cubicBezTo>
                  <a:cubicBezTo>
                    <a:pt x="120120" y="31039"/>
                    <a:pt x="120146" y="30882"/>
                    <a:pt x="120172" y="30700"/>
                  </a:cubicBezTo>
                  <a:lnTo>
                    <a:pt x="120251" y="30178"/>
                  </a:lnTo>
                  <a:cubicBezTo>
                    <a:pt x="120303" y="29813"/>
                    <a:pt x="120381" y="29473"/>
                    <a:pt x="120460" y="29134"/>
                  </a:cubicBezTo>
                  <a:cubicBezTo>
                    <a:pt x="120590" y="28482"/>
                    <a:pt x="120773" y="27829"/>
                    <a:pt x="121008" y="27177"/>
                  </a:cubicBezTo>
                  <a:cubicBezTo>
                    <a:pt x="121451" y="25898"/>
                    <a:pt x="122051" y="24672"/>
                    <a:pt x="122756" y="23497"/>
                  </a:cubicBezTo>
                  <a:cubicBezTo>
                    <a:pt x="123982" y="21514"/>
                    <a:pt x="125470" y="19713"/>
                    <a:pt x="127218" y="18174"/>
                  </a:cubicBezTo>
                  <a:cubicBezTo>
                    <a:pt x="128001" y="17417"/>
                    <a:pt x="128836" y="16765"/>
                    <a:pt x="129645" y="16164"/>
                  </a:cubicBezTo>
                  <a:cubicBezTo>
                    <a:pt x="130454" y="15564"/>
                    <a:pt x="131263" y="15016"/>
                    <a:pt x="132020" y="14520"/>
                  </a:cubicBezTo>
                  <a:cubicBezTo>
                    <a:pt x="134473" y="13033"/>
                    <a:pt x="137030" y="11754"/>
                    <a:pt x="139718" y="10710"/>
                  </a:cubicBezTo>
                  <a:cubicBezTo>
                    <a:pt x="140658" y="10319"/>
                    <a:pt x="141414" y="10032"/>
                    <a:pt x="141989" y="9745"/>
                  </a:cubicBezTo>
                  <a:lnTo>
                    <a:pt x="142197" y="9666"/>
                  </a:lnTo>
                  <a:lnTo>
                    <a:pt x="142406" y="9562"/>
                  </a:lnTo>
                  <a:cubicBezTo>
                    <a:pt x="142537" y="9484"/>
                    <a:pt x="142667" y="9432"/>
                    <a:pt x="142771" y="9379"/>
                  </a:cubicBezTo>
                  <a:cubicBezTo>
                    <a:pt x="142928" y="9275"/>
                    <a:pt x="143111" y="9171"/>
                    <a:pt x="143241" y="9040"/>
                  </a:cubicBezTo>
                  <a:cubicBezTo>
                    <a:pt x="143659" y="8649"/>
                    <a:pt x="143215" y="8388"/>
                    <a:pt x="141963" y="8257"/>
                  </a:cubicBezTo>
                  <a:cubicBezTo>
                    <a:pt x="141591" y="8216"/>
                    <a:pt x="141146" y="8190"/>
                    <a:pt x="140630" y="8190"/>
                  </a:cubicBezTo>
                  <a:cubicBezTo>
                    <a:pt x="139514" y="8190"/>
                    <a:pt x="138066" y="8310"/>
                    <a:pt x="136300" y="8649"/>
                  </a:cubicBezTo>
                  <a:cubicBezTo>
                    <a:pt x="133038" y="9301"/>
                    <a:pt x="129906" y="10475"/>
                    <a:pt x="126983" y="12093"/>
                  </a:cubicBezTo>
                  <a:cubicBezTo>
                    <a:pt x="125078" y="13163"/>
                    <a:pt x="123304" y="14416"/>
                    <a:pt x="121660" y="15851"/>
                  </a:cubicBezTo>
                  <a:cubicBezTo>
                    <a:pt x="120747" y="16660"/>
                    <a:pt x="119911" y="17521"/>
                    <a:pt x="119103" y="18409"/>
                  </a:cubicBezTo>
                  <a:cubicBezTo>
                    <a:pt x="118267" y="19400"/>
                    <a:pt x="117511" y="20418"/>
                    <a:pt x="116832" y="21514"/>
                  </a:cubicBezTo>
                  <a:cubicBezTo>
                    <a:pt x="115319" y="23889"/>
                    <a:pt x="114249" y="26551"/>
                    <a:pt x="113675" y="29291"/>
                  </a:cubicBezTo>
                  <a:cubicBezTo>
                    <a:pt x="113048" y="32370"/>
                    <a:pt x="112892" y="35501"/>
                    <a:pt x="113205" y="38607"/>
                  </a:cubicBezTo>
                  <a:lnTo>
                    <a:pt x="112031" y="38737"/>
                  </a:lnTo>
                  <a:cubicBezTo>
                    <a:pt x="111691" y="35684"/>
                    <a:pt x="111743" y="32605"/>
                    <a:pt x="112187" y="29578"/>
                  </a:cubicBezTo>
                  <a:cubicBezTo>
                    <a:pt x="112396" y="28273"/>
                    <a:pt x="112709" y="26968"/>
                    <a:pt x="113100" y="25689"/>
                  </a:cubicBezTo>
                  <a:cubicBezTo>
                    <a:pt x="113466" y="24567"/>
                    <a:pt x="113883" y="23445"/>
                    <a:pt x="114405" y="22375"/>
                  </a:cubicBezTo>
                  <a:cubicBezTo>
                    <a:pt x="115240" y="20548"/>
                    <a:pt x="116284" y="18852"/>
                    <a:pt x="117458" y="17234"/>
                  </a:cubicBezTo>
                  <a:cubicBezTo>
                    <a:pt x="118372" y="16034"/>
                    <a:pt x="119337" y="14860"/>
                    <a:pt x="120407" y="13764"/>
                  </a:cubicBezTo>
                  <a:cubicBezTo>
                    <a:pt x="122182" y="11885"/>
                    <a:pt x="123539" y="10763"/>
                    <a:pt x="124400" y="9954"/>
                  </a:cubicBezTo>
                  <a:cubicBezTo>
                    <a:pt x="125287" y="9118"/>
                    <a:pt x="125705" y="8675"/>
                    <a:pt x="125757" y="8362"/>
                  </a:cubicBezTo>
                  <a:cubicBezTo>
                    <a:pt x="125835" y="8020"/>
                    <a:pt x="125450" y="7937"/>
                    <a:pt x="124933" y="7937"/>
                  </a:cubicBezTo>
                  <a:cubicBezTo>
                    <a:pt x="124581" y="7937"/>
                    <a:pt x="124169" y="7975"/>
                    <a:pt x="123800" y="7996"/>
                  </a:cubicBezTo>
                  <a:cubicBezTo>
                    <a:pt x="123692" y="8003"/>
                    <a:pt x="123588" y="8006"/>
                    <a:pt x="123490" y="8006"/>
                  </a:cubicBezTo>
                  <a:cubicBezTo>
                    <a:pt x="122760" y="8006"/>
                    <a:pt x="122388" y="7784"/>
                    <a:pt x="123539" y="6587"/>
                  </a:cubicBezTo>
                  <a:lnTo>
                    <a:pt x="123539" y="6587"/>
                  </a:lnTo>
                  <a:cubicBezTo>
                    <a:pt x="120407" y="8649"/>
                    <a:pt x="117563" y="11154"/>
                    <a:pt x="115136" y="14024"/>
                  </a:cubicBezTo>
                  <a:cubicBezTo>
                    <a:pt x="112631" y="16999"/>
                    <a:pt x="110700" y="20444"/>
                    <a:pt x="109447" y="24124"/>
                  </a:cubicBezTo>
                  <a:cubicBezTo>
                    <a:pt x="108247" y="27803"/>
                    <a:pt x="107699" y="31665"/>
                    <a:pt x="107803" y="35528"/>
                  </a:cubicBezTo>
                  <a:cubicBezTo>
                    <a:pt x="107933" y="39103"/>
                    <a:pt x="108377" y="42652"/>
                    <a:pt x="109160" y="46122"/>
                  </a:cubicBezTo>
                  <a:cubicBezTo>
                    <a:pt x="109865" y="49463"/>
                    <a:pt x="110700" y="52646"/>
                    <a:pt x="111404" y="55700"/>
                  </a:cubicBezTo>
                  <a:cubicBezTo>
                    <a:pt x="112161" y="58622"/>
                    <a:pt x="112709" y="61571"/>
                    <a:pt x="113127" y="64546"/>
                  </a:cubicBezTo>
                  <a:cubicBezTo>
                    <a:pt x="113283" y="65903"/>
                    <a:pt x="113388" y="67286"/>
                    <a:pt x="113388" y="68669"/>
                  </a:cubicBezTo>
                  <a:cubicBezTo>
                    <a:pt x="113414" y="68982"/>
                    <a:pt x="113361" y="69322"/>
                    <a:pt x="113361" y="69635"/>
                  </a:cubicBezTo>
                  <a:lnTo>
                    <a:pt x="113309" y="70626"/>
                  </a:lnTo>
                  <a:cubicBezTo>
                    <a:pt x="113283" y="70783"/>
                    <a:pt x="113283" y="70940"/>
                    <a:pt x="113283" y="71122"/>
                  </a:cubicBezTo>
                  <a:lnTo>
                    <a:pt x="113231" y="71592"/>
                  </a:lnTo>
                  <a:lnTo>
                    <a:pt x="113100" y="72584"/>
                  </a:lnTo>
                  <a:cubicBezTo>
                    <a:pt x="112709" y="75193"/>
                    <a:pt x="111978" y="77751"/>
                    <a:pt x="110908" y="80151"/>
                  </a:cubicBezTo>
                  <a:lnTo>
                    <a:pt x="110517" y="81143"/>
                  </a:lnTo>
                  <a:cubicBezTo>
                    <a:pt x="110386" y="81482"/>
                    <a:pt x="110204" y="81822"/>
                    <a:pt x="110021" y="82187"/>
                  </a:cubicBezTo>
                  <a:cubicBezTo>
                    <a:pt x="109865" y="82552"/>
                    <a:pt x="109682" y="82918"/>
                    <a:pt x="109473" y="83309"/>
                  </a:cubicBezTo>
                  <a:lnTo>
                    <a:pt x="108821" y="84483"/>
                  </a:lnTo>
                  <a:lnTo>
                    <a:pt x="108508" y="85084"/>
                  </a:lnTo>
                  <a:lnTo>
                    <a:pt x="108116" y="85658"/>
                  </a:lnTo>
                  <a:lnTo>
                    <a:pt x="107307" y="86858"/>
                  </a:lnTo>
                  <a:lnTo>
                    <a:pt x="106420" y="88032"/>
                  </a:lnTo>
                  <a:lnTo>
                    <a:pt x="105976" y="88633"/>
                  </a:lnTo>
                  <a:lnTo>
                    <a:pt x="105480" y="89181"/>
                  </a:lnTo>
                  <a:cubicBezTo>
                    <a:pt x="104228" y="90642"/>
                    <a:pt x="102845" y="91973"/>
                    <a:pt x="101331" y="93147"/>
                  </a:cubicBezTo>
                  <a:cubicBezTo>
                    <a:pt x="100105" y="94113"/>
                    <a:pt x="98800" y="94974"/>
                    <a:pt x="97417" y="95731"/>
                  </a:cubicBezTo>
                  <a:lnTo>
                    <a:pt x="96164" y="96383"/>
                  </a:lnTo>
                  <a:lnTo>
                    <a:pt x="94833" y="96957"/>
                  </a:lnTo>
                  <a:lnTo>
                    <a:pt x="94181" y="97244"/>
                  </a:lnTo>
                  <a:cubicBezTo>
                    <a:pt x="93946" y="97323"/>
                    <a:pt x="93711" y="97401"/>
                    <a:pt x="93476" y="97479"/>
                  </a:cubicBezTo>
                  <a:lnTo>
                    <a:pt x="92093" y="97975"/>
                  </a:lnTo>
                  <a:cubicBezTo>
                    <a:pt x="90162" y="98575"/>
                    <a:pt x="88179" y="99019"/>
                    <a:pt x="86170" y="99332"/>
                  </a:cubicBezTo>
                  <a:cubicBezTo>
                    <a:pt x="84082" y="99671"/>
                    <a:pt x="81968" y="99906"/>
                    <a:pt x="79854" y="100010"/>
                  </a:cubicBezTo>
                  <a:cubicBezTo>
                    <a:pt x="78758" y="100063"/>
                    <a:pt x="77688" y="100141"/>
                    <a:pt x="76592" y="100141"/>
                  </a:cubicBezTo>
                  <a:lnTo>
                    <a:pt x="74922" y="100193"/>
                  </a:lnTo>
                  <a:lnTo>
                    <a:pt x="73226" y="100193"/>
                  </a:lnTo>
                  <a:cubicBezTo>
                    <a:pt x="68737" y="100193"/>
                    <a:pt x="64066" y="99984"/>
                    <a:pt x="59239" y="99984"/>
                  </a:cubicBezTo>
                  <a:cubicBezTo>
                    <a:pt x="59004" y="99979"/>
                    <a:pt x="58766" y="99977"/>
                    <a:pt x="58526" y="99977"/>
                  </a:cubicBezTo>
                  <a:cubicBezTo>
                    <a:pt x="57565" y="99977"/>
                    <a:pt x="56572" y="100010"/>
                    <a:pt x="55611" y="100010"/>
                  </a:cubicBezTo>
                  <a:cubicBezTo>
                    <a:pt x="55011" y="100010"/>
                    <a:pt x="54359" y="100037"/>
                    <a:pt x="53758" y="100063"/>
                  </a:cubicBezTo>
                  <a:cubicBezTo>
                    <a:pt x="53132" y="100089"/>
                    <a:pt x="52506" y="100115"/>
                    <a:pt x="51906" y="100141"/>
                  </a:cubicBezTo>
                  <a:cubicBezTo>
                    <a:pt x="49400" y="100271"/>
                    <a:pt x="46921" y="100506"/>
                    <a:pt x="44416" y="100846"/>
                  </a:cubicBezTo>
                  <a:cubicBezTo>
                    <a:pt x="41885" y="101159"/>
                    <a:pt x="39380" y="101628"/>
                    <a:pt x="36927" y="102229"/>
                  </a:cubicBezTo>
                  <a:cubicBezTo>
                    <a:pt x="35674" y="102490"/>
                    <a:pt x="34421" y="102803"/>
                    <a:pt x="33195" y="103194"/>
                  </a:cubicBezTo>
                  <a:cubicBezTo>
                    <a:pt x="31968" y="103586"/>
                    <a:pt x="30742" y="104003"/>
                    <a:pt x="29515" y="104447"/>
                  </a:cubicBezTo>
                  <a:cubicBezTo>
                    <a:pt x="28289" y="104864"/>
                    <a:pt x="27062" y="105386"/>
                    <a:pt x="25862" y="105908"/>
                  </a:cubicBezTo>
                  <a:cubicBezTo>
                    <a:pt x="24688" y="106482"/>
                    <a:pt x="23487" y="107030"/>
                    <a:pt x="22313" y="107683"/>
                  </a:cubicBezTo>
                  <a:cubicBezTo>
                    <a:pt x="21739" y="107996"/>
                    <a:pt x="21165" y="108309"/>
                    <a:pt x="20591" y="108648"/>
                  </a:cubicBezTo>
                  <a:cubicBezTo>
                    <a:pt x="20016" y="109014"/>
                    <a:pt x="19442" y="109353"/>
                    <a:pt x="18894" y="109718"/>
                  </a:cubicBezTo>
                  <a:lnTo>
                    <a:pt x="17224" y="110840"/>
                  </a:lnTo>
                  <a:lnTo>
                    <a:pt x="16807" y="111127"/>
                  </a:lnTo>
                  <a:lnTo>
                    <a:pt x="16389" y="111440"/>
                  </a:lnTo>
                  <a:cubicBezTo>
                    <a:pt x="16128" y="111649"/>
                    <a:pt x="15841" y="111858"/>
                    <a:pt x="15580" y="112067"/>
                  </a:cubicBezTo>
                  <a:cubicBezTo>
                    <a:pt x="11274" y="115459"/>
                    <a:pt x="7673" y="119661"/>
                    <a:pt x="4959" y="124410"/>
                  </a:cubicBezTo>
                  <a:cubicBezTo>
                    <a:pt x="2141" y="129290"/>
                    <a:pt x="471" y="134718"/>
                    <a:pt x="79" y="140329"/>
                  </a:cubicBezTo>
                  <a:cubicBezTo>
                    <a:pt x="1" y="141790"/>
                    <a:pt x="1" y="143225"/>
                    <a:pt x="105" y="144661"/>
                  </a:cubicBezTo>
                  <a:cubicBezTo>
                    <a:pt x="210" y="146122"/>
                    <a:pt x="418" y="147557"/>
                    <a:pt x="732" y="148992"/>
                  </a:cubicBezTo>
                  <a:cubicBezTo>
                    <a:pt x="1384" y="151785"/>
                    <a:pt x="2376" y="154473"/>
                    <a:pt x="3680" y="157030"/>
                  </a:cubicBezTo>
                  <a:cubicBezTo>
                    <a:pt x="4959" y="159457"/>
                    <a:pt x="6473" y="161753"/>
                    <a:pt x="8221" y="163893"/>
                  </a:cubicBezTo>
                  <a:cubicBezTo>
                    <a:pt x="9891" y="165903"/>
                    <a:pt x="11692" y="167808"/>
                    <a:pt x="13623" y="169556"/>
                  </a:cubicBezTo>
                  <a:cubicBezTo>
                    <a:pt x="17329" y="172818"/>
                    <a:pt x="21269" y="175767"/>
                    <a:pt x="25444" y="178403"/>
                  </a:cubicBezTo>
                  <a:lnTo>
                    <a:pt x="28445" y="180308"/>
                  </a:lnTo>
                  <a:cubicBezTo>
                    <a:pt x="28941" y="180621"/>
                    <a:pt x="29463" y="180934"/>
                    <a:pt x="29959" y="181221"/>
                  </a:cubicBezTo>
                  <a:lnTo>
                    <a:pt x="31499" y="182134"/>
                  </a:lnTo>
                  <a:cubicBezTo>
                    <a:pt x="33508" y="183361"/>
                    <a:pt x="35596" y="184483"/>
                    <a:pt x="37657" y="185657"/>
                  </a:cubicBezTo>
                  <a:cubicBezTo>
                    <a:pt x="41833" y="187875"/>
                    <a:pt x="46034" y="190015"/>
                    <a:pt x="50366" y="191920"/>
                  </a:cubicBezTo>
                  <a:cubicBezTo>
                    <a:pt x="52506" y="192912"/>
                    <a:pt x="54698" y="193773"/>
                    <a:pt x="56864" y="194686"/>
                  </a:cubicBezTo>
                  <a:cubicBezTo>
                    <a:pt x="57960" y="195130"/>
                    <a:pt x="59056" y="195548"/>
                    <a:pt x="60152" y="195965"/>
                  </a:cubicBezTo>
                  <a:cubicBezTo>
                    <a:pt x="61248" y="196409"/>
                    <a:pt x="62344" y="196826"/>
                    <a:pt x="63466" y="197218"/>
                  </a:cubicBezTo>
                  <a:lnTo>
                    <a:pt x="66780" y="198392"/>
                  </a:lnTo>
                  <a:cubicBezTo>
                    <a:pt x="67902" y="198757"/>
                    <a:pt x="69025" y="199123"/>
                    <a:pt x="70121" y="199488"/>
                  </a:cubicBezTo>
                  <a:lnTo>
                    <a:pt x="71817" y="200036"/>
                  </a:lnTo>
                  <a:cubicBezTo>
                    <a:pt x="72365" y="200219"/>
                    <a:pt x="72939" y="200375"/>
                    <a:pt x="73487" y="200532"/>
                  </a:cubicBezTo>
                  <a:lnTo>
                    <a:pt x="76879" y="201550"/>
                  </a:lnTo>
                  <a:lnTo>
                    <a:pt x="80272" y="202463"/>
                  </a:lnTo>
                  <a:lnTo>
                    <a:pt x="81994" y="202907"/>
                  </a:lnTo>
                  <a:cubicBezTo>
                    <a:pt x="82568" y="203063"/>
                    <a:pt x="83116" y="203194"/>
                    <a:pt x="83690" y="203324"/>
                  </a:cubicBezTo>
                  <a:lnTo>
                    <a:pt x="87109" y="204133"/>
                  </a:lnTo>
                  <a:lnTo>
                    <a:pt x="90554" y="204864"/>
                  </a:lnTo>
                  <a:lnTo>
                    <a:pt x="92276" y="205229"/>
                  </a:lnTo>
                  <a:lnTo>
                    <a:pt x="94024" y="205542"/>
                  </a:lnTo>
                  <a:lnTo>
                    <a:pt x="97469" y="206169"/>
                  </a:lnTo>
                  <a:lnTo>
                    <a:pt x="100940" y="206717"/>
                  </a:lnTo>
                  <a:lnTo>
                    <a:pt x="102688" y="207004"/>
                  </a:lnTo>
                  <a:lnTo>
                    <a:pt x="104437" y="207212"/>
                  </a:lnTo>
                  <a:lnTo>
                    <a:pt x="107933" y="207682"/>
                  </a:lnTo>
                  <a:lnTo>
                    <a:pt x="111430" y="208021"/>
                  </a:lnTo>
                  <a:lnTo>
                    <a:pt x="113179" y="208204"/>
                  </a:lnTo>
                  <a:lnTo>
                    <a:pt x="114927" y="208335"/>
                  </a:lnTo>
                  <a:lnTo>
                    <a:pt x="118424" y="208595"/>
                  </a:lnTo>
                  <a:lnTo>
                    <a:pt x="121947" y="208778"/>
                  </a:lnTo>
                  <a:lnTo>
                    <a:pt x="123695" y="208856"/>
                  </a:lnTo>
                  <a:lnTo>
                    <a:pt x="125444" y="208909"/>
                  </a:lnTo>
                  <a:lnTo>
                    <a:pt x="128941" y="208961"/>
                  </a:lnTo>
                  <a:lnTo>
                    <a:pt x="134238" y="208961"/>
                  </a:lnTo>
                  <a:lnTo>
                    <a:pt x="135987" y="208883"/>
                  </a:lnTo>
                  <a:lnTo>
                    <a:pt x="139509" y="208778"/>
                  </a:lnTo>
                  <a:lnTo>
                    <a:pt x="143006" y="208569"/>
                  </a:lnTo>
                  <a:lnTo>
                    <a:pt x="144755" y="208465"/>
                  </a:lnTo>
                  <a:lnTo>
                    <a:pt x="146503" y="208308"/>
                  </a:lnTo>
                  <a:lnTo>
                    <a:pt x="150026" y="207995"/>
                  </a:lnTo>
                  <a:lnTo>
                    <a:pt x="153523" y="207604"/>
                  </a:lnTo>
                  <a:cubicBezTo>
                    <a:pt x="154097" y="207552"/>
                    <a:pt x="154671" y="207473"/>
                    <a:pt x="155245" y="207395"/>
                  </a:cubicBezTo>
                  <a:lnTo>
                    <a:pt x="156994" y="207160"/>
                  </a:lnTo>
                  <a:lnTo>
                    <a:pt x="160491" y="206664"/>
                  </a:lnTo>
                  <a:lnTo>
                    <a:pt x="163961" y="206064"/>
                  </a:lnTo>
                  <a:cubicBezTo>
                    <a:pt x="164535" y="205960"/>
                    <a:pt x="165110" y="205881"/>
                    <a:pt x="165684" y="205777"/>
                  </a:cubicBezTo>
                  <a:lnTo>
                    <a:pt x="167406" y="205438"/>
                  </a:lnTo>
                  <a:cubicBezTo>
                    <a:pt x="168554" y="205203"/>
                    <a:pt x="169702" y="204968"/>
                    <a:pt x="170851" y="204733"/>
                  </a:cubicBezTo>
                  <a:lnTo>
                    <a:pt x="174295" y="203950"/>
                  </a:lnTo>
                  <a:cubicBezTo>
                    <a:pt x="174869" y="203820"/>
                    <a:pt x="175444" y="203689"/>
                    <a:pt x="176018" y="203559"/>
                  </a:cubicBezTo>
                  <a:lnTo>
                    <a:pt x="177714" y="203115"/>
                  </a:lnTo>
                  <a:cubicBezTo>
                    <a:pt x="178862" y="202828"/>
                    <a:pt x="180010" y="202541"/>
                    <a:pt x="181132" y="202228"/>
                  </a:cubicBezTo>
                  <a:cubicBezTo>
                    <a:pt x="183403" y="201576"/>
                    <a:pt x="185647" y="200949"/>
                    <a:pt x="187891" y="200219"/>
                  </a:cubicBezTo>
                  <a:cubicBezTo>
                    <a:pt x="192380" y="198810"/>
                    <a:pt x="196816" y="197192"/>
                    <a:pt x="201200" y="195417"/>
                  </a:cubicBezTo>
                  <a:cubicBezTo>
                    <a:pt x="210021" y="191816"/>
                    <a:pt x="218450" y="187327"/>
                    <a:pt x="226383" y="182030"/>
                  </a:cubicBezTo>
                  <a:cubicBezTo>
                    <a:pt x="230375" y="179342"/>
                    <a:pt x="234211" y="176393"/>
                    <a:pt x="237839" y="173236"/>
                  </a:cubicBezTo>
                  <a:cubicBezTo>
                    <a:pt x="241492" y="170026"/>
                    <a:pt x="244937" y="166581"/>
                    <a:pt x="248121" y="162902"/>
                  </a:cubicBezTo>
                  <a:cubicBezTo>
                    <a:pt x="251330" y="159222"/>
                    <a:pt x="254227" y="155282"/>
                    <a:pt x="256810" y="151132"/>
                  </a:cubicBezTo>
                  <a:cubicBezTo>
                    <a:pt x="259446" y="146957"/>
                    <a:pt x="261717" y="142599"/>
                    <a:pt x="263648" y="138058"/>
                  </a:cubicBezTo>
                  <a:cubicBezTo>
                    <a:pt x="266120" y="132280"/>
                    <a:pt x="267893" y="126234"/>
                    <a:pt x="268930" y="120057"/>
                  </a:cubicBezTo>
                  <a:lnTo>
                    <a:pt x="268930" y="120057"/>
                  </a:lnTo>
                  <a:cubicBezTo>
                    <a:pt x="268471" y="122736"/>
                    <a:pt x="267867" y="125392"/>
                    <a:pt x="267118" y="128011"/>
                  </a:cubicBezTo>
                  <a:cubicBezTo>
                    <a:pt x="265370" y="134092"/>
                    <a:pt x="262995" y="139989"/>
                    <a:pt x="259994" y="145574"/>
                  </a:cubicBezTo>
                  <a:cubicBezTo>
                    <a:pt x="259812" y="145913"/>
                    <a:pt x="259629" y="146252"/>
                    <a:pt x="259446" y="146618"/>
                  </a:cubicBezTo>
                  <a:lnTo>
                    <a:pt x="258846" y="147609"/>
                  </a:lnTo>
                  <a:lnTo>
                    <a:pt x="257672" y="149645"/>
                  </a:lnTo>
                  <a:cubicBezTo>
                    <a:pt x="257489" y="149984"/>
                    <a:pt x="257280" y="150323"/>
                    <a:pt x="257045" y="150636"/>
                  </a:cubicBezTo>
                  <a:lnTo>
                    <a:pt x="256419" y="151628"/>
                  </a:lnTo>
                  <a:lnTo>
                    <a:pt x="255166" y="153585"/>
                  </a:lnTo>
                  <a:lnTo>
                    <a:pt x="253809" y="155490"/>
                  </a:lnTo>
                  <a:lnTo>
                    <a:pt x="253131" y="156430"/>
                  </a:lnTo>
                  <a:cubicBezTo>
                    <a:pt x="252896" y="156769"/>
                    <a:pt x="252687" y="157082"/>
                    <a:pt x="252452" y="157369"/>
                  </a:cubicBezTo>
                  <a:lnTo>
                    <a:pt x="251017" y="159222"/>
                  </a:lnTo>
                  <a:lnTo>
                    <a:pt x="250287" y="160135"/>
                  </a:lnTo>
                  <a:cubicBezTo>
                    <a:pt x="250052" y="160449"/>
                    <a:pt x="249791" y="160736"/>
                    <a:pt x="249556" y="161049"/>
                  </a:cubicBezTo>
                  <a:cubicBezTo>
                    <a:pt x="245615" y="165798"/>
                    <a:pt x="241257" y="170182"/>
                    <a:pt x="236534" y="174149"/>
                  </a:cubicBezTo>
                  <a:lnTo>
                    <a:pt x="235673" y="174906"/>
                  </a:lnTo>
                  <a:lnTo>
                    <a:pt x="234786" y="175610"/>
                  </a:lnTo>
                  <a:lnTo>
                    <a:pt x="232985" y="177046"/>
                  </a:lnTo>
                  <a:cubicBezTo>
                    <a:pt x="231785" y="177985"/>
                    <a:pt x="230558" y="178872"/>
                    <a:pt x="229332" y="179786"/>
                  </a:cubicBezTo>
                  <a:cubicBezTo>
                    <a:pt x="228079" y="180647"/>
                    <a:pt x="226826" y="181508"/>
                    <a:pt x="225574" y="182343"/>
                  </a:cubicBezTo>
                  <a:lnTo>
                    <a:pt x="223669" y="183596"/>
                  </a:lnTo>
                  <a:cubicBezTo>
                    <a:pt x="223016" y="183987"/>
                    <a:pt x="222390" y="184405"/>
                    <a:pt x="221738" y="184796"/>
                  </a:cubicBezTo>
                  <a:cubicBezTo>
                    <a:pt x="216597" y="187901"/>
                    <a:pt x="211247" y="190694"/>
                    <a:pt x="205741" y="193147"/>
                  </a:cubicBezTo>
                  <a:cubicBezTo>
                    <a:pt x="200313" y="195574"/>
                    <a:pt x="194754" y="197713"/>
                    <a:pt x="189066" y="199514"/>
                  </a:cubicBezTo>
                  <a:lnTo>
                    <a:pt x="186952" y="200166"/>
                  </a:lnTo>
                  <a:lnTo>
                    <a:pt x="185882" y="200506"/>
                  </a:lnTo>
                  <a:lnTo>
                    <a:pt x="184812" y="200819"/>
                  </a:lnTo>
                  <a:lnTo>
                    <a:pt x="180532" y="202045"/>
                  </a:lnTo>
                  <a:lnTo>
                    <a:pt x="176226" y="203141"/>
                  </a:lnTo>
                  <a:cubicBezTo>
                    <a:pt x="174791" y="203481"/>
                    <a:pt x="173330" y="203794"/>
                    <a:pt x="171894" y="204133"/>
                  </a:cubicBezTo>
                  <a:cubicBezTo>
                    <a:pt x="166101" y="205386"/>
                    <a:pt x="160282" y="206377"/>
                    <a:pt x="154384" y="207108"/>
                  </a:cubicBezTo>
                  <a:cubicBezTo>
                    <a:pt x="148513" y="207839"/>
                    <a:pt x="142615" y="208282"/>
                    <a:pt x="136691" y="208439"/>
                  </a:cubicBezTo>
                  <a:cubicBezTo>
                    <a:pt x="134653" y="208502"/>
                    <a:pt x="132612" y="208534"/>
                    <a:pt x="130569" y="208534"/>
                  </a:cubicBezTo>
                  <a:cubicBezTo>
                    <a:pt x="126676" y="208534"/>
                    <a:pt x="122779" y="208418"/>
                    <a:pt x="118894" y="208178"/>
                  </a:cubicBezTo>
                  <a:cubicBezTo>
                    <a:pt x="112970" y="207813"/>
                    <a:pt x="107046" y="207186"/>
                    <a:pt x="101149" y="206299"/>
                  </a:cubicBezTo>
                  <a:lnTo>
                    <a:pt x="98956" y="205934"/>
                  </a:lnTo>
                  <a:cubicBezTo>
                    <a:pt x="98226" y="205829"/>
                    <a:pt x="97469" y="205725"/>
                    <a:pt x="96738" y="205568"/>
                  </a:cubicBezTo>
                  <a:lnTo>
                    <a:pt x="92354" y="204759"/>
                  </a:lnTo>
                  <a:lnTo>
                    <a:pt x="87944" y="203846"/>
                  </a:lnTo>
                  <a:cubicBezTo>
                    <a:pt x="86483" y="203507"/>
                    <a:pt x="85047" y="203141"/>
                    <a:pt x="83586" y="202802"/>
                  </a:cubicBezTo>
                  <a:cubicBezTo>
                    <a:pt x="77767" y="201367"/>
                    <a:pt x="71999" y="199671"/>
                    <a:pt x="66284" y="197713"/>
                  </a:cubicBezTo>
                  <a:cubicBezTo>
                    <a:pt x="60596" y="195756"/>
                    <a:pt x="54985" y="193512"/>
                    <a:pt x="49453" y="190981"/>
                  </a:cubicBezTo>
                  <a:cubicBezTo>
                    <a:pt x="43920" y="188476"/>
                    <a:pt x="38492" y="185683"/>
                    <a:pt x="33169" y="182630"/>
                  </a:cubicBezTo>
                  <a:lnTo>
                    <a:pt x="33169" y="182630"/>
                  </a:lnTo>
                  <a:cubicBezTo>
                    <a:pt x="33586" y="182787"/>
                    <a:pt x="34004" y="182891"/>
                    <a:pt x="34421" y="182995"/>
                  </a:cubicBezTo>
                  <a:cubicBezTo>
                    <a:pt x="34630" y="182969"/>
                    <a:pt x="34343" y="182734"/>
                    <a:pt x="32882" y="181769"/>
                  </a:cubicBezTo>
                  <a:lnTo>
                    <a:pt x="32882" y="181769"/>
                  </a:lnTo>
                  <a:cubicBezTo>
                    <a:pt x="54176" y="193799"/>
                    <a:pt x="77532" y="201811"/>
                    <a:pt x="101749" y="205412"/>
                  </a:cubicBezTo>
                  <a:cubicBezTo>
                    <a:pt x="107725" y="206299"/>
                    <a:pt x="113701" y="206899"/>
                    <a:pt x="119703" y="207265"/>
                  </a:cubicBezTo>
                  <a:cubicBezTo>
                    <a:pt x="123506" y="207497"/>
                    <a:pt x="127319" y="207613"/>
                    <a:pt x="131136" y="207613"/>
                  </a:cubicBezTo>
                  <a:cubicBezTo>
                    <a:pt x="133318" y="207613"/>
                    <a:pt x="135500" y="207575"/>
                    <a:pt x="137683" y="207499"/>
                  </a:cubicBezTo>
                  <a:cubicBezTo>
                    <a:pt x="143659" y="207317"/>
                    <a:pt x="149635" y="206847"/>
                    <a:pt x="155585" y="206116"/>
                  </a:cubicBezTo>
                  <a:cubicBezTo>
                    <a:pt x="161534" y="205386"/>
                    <a:pt x="167432" y="204342"/>
                    <a:pt x="173278" y="203037"/>
                  </a:cubicBezTo>
                  <a:cubicBezTo>
                    <a:pt x="185047" y="200427"/>
                    <a:pt x="196477" y="196617"/>
                    <a:pt x="207437" y="191633"/>
                  </a:cubicBezTo>
                  <a:cubicBezTo>
                    <a:pt x="218450" y="186571"/>
                    <a:pt x="228940" y="180047"/>
                    <a:pt x="238230" y="171826"/>
                  </a:cubicBezTo>
                  <a:cubicBezTo>
                    <a:pt x="242901" y="167677"/>
                    <a:pt x="247155" y="163084"/>
                    <a:pt x="250939" y="158126"/>
                  </a:cubicBezTo>
                  <a:cubicBezTo>
                    <a:pt x="254801" y="153116"/>
                    <a:pt x="258115" y="147740"/>
                    <a:pt x="260855" y="142077"/>
                  </a:cubicBezTo>
                  <a:cubicBezTo>
                    <a:pt x="263648" y="136310"/>
                    <a:pt x="265735" y="130256"/>
                    <a:pt x="267144" y="124019"/>
                  </a:cubicBezTo>
                  <a:cubicBezTo>
                    <a:pt x="267223" y="123627"/>
                    <a:pt x="267327" y="123236"/>
                    <a:pt x="267405" y="122844"/>
                  </a:cubicBezTo>
                  <a:lnTo>
                    <a:pt x="267614" y="121644"/>
                  </a:lnTo>
                  <a:lnTo>
                    <a:pt x="268032" y="119269"/>
                  </a:lnTo>
                  <a:cubicBezTo>
                    <a:pt x="268188" y="118460"/>
                    <a:pt x="268267" y="117677"/>
                    <a:pt x="268371" y="116868"/>
                  </a:cubicBezTo>
                  <a:cubicBezTo>
                    <a:pt x="268449" y="116059"/>
                    <a:pt x="268580" y="115250"/>
                    <a:pt x="268632" y="114441"/>
                  </a:cubicBezTo>
                  <a:lnTo>
                    <a:pt x="268789" y="112015"/>
                  </a:lnTo>
                  <a:lnTo>
                    <a:pt x="268893" y="110840"/>
                  </a:lnTo>
                  <a:lnTo>
                    <a:pt x="268893" y="109614"/>
                  </a:lnTo>
                  <a:lnTo>
                    <a:pt x="268893" y="105960"/>
                  </a:lnTo>
                  <a:lnTo>
                    <a:pt x="268815" y="104734"/>
                  </a:lnTo>
                  <a:lnTo>
                    <a:pt x="269989" y="104682"/>
                  </a:lnTo>
                  <a:lnTo>
                    <a:pt x="269806" y="101211"/>
                  </a:lnTo>
                  <a:lnTo>
                    <a:pt x="269415" y="97766"/>
                  </a:lnTo>
                  <a:cubicBezTo>
                    <a:pt x="269310" y="96618"/>
                    <a:pt x="269128" y="95444"/>
                    <a:pt x="268893" y="94322"/>
                  </a:cubicBezTo>
                  <a:cubicBezTo>
                    <a:pt x="268684" y="93199"/>
                    <a:pt x="268528" y="92051"/>
                    <a:pt x="268240" y="90929"/>
                  </a:cubicBezTo>
                  <a:lnTo>
                    <a:pt x="267484" y="87537"/>
                  </a:lnTo>
                  <a:cubicBezTo>
                    <a:pt x="267171" y="86441"/>
                    <a:pt x="266857" y="85318"/>
                    <a:pt x="266518" y="84222"/>
                  </a:cubicBezTo>
                  <a:cubicBezTo>
                    <a:pt x="266362" y="83674"/>
                    <a:pt x="266205" y="83100"/>
                    <a:pt x="266022" y="82578"/>
                  </a:cubicBezTo>
                  <a:lnTo>
                    <a:pt x="265448" y="80934"/>
                  </a:lnTo>
                  <a:lnTo>
                    <a:pt x="264900" y="79316"/>
                  </a:lnTo>
                  <a:lnTo>
                    <a:pt x="264613" y="78481"/>
                  </a:lnTo>
                  <a:lnTo>
                    <a:pt x="264274" y="77698"/>
                  </a:lnTo>
                  <a:lnTo>
                    <a:pt x="262969" y="74489"/>
                  </a:lnTo>
                  <a:cubicBezTo>
                    <a:pt x="262525" y="73445"/>
                    <a:pt x="262030" y="72401"/>
                    <a:pt x="261560" y="71357"/>
                  </a:cubicBezTo>
                  <a:lnTo>
                    <a:pt x="260829" y="69818"/>
                  </a:lnTo>
                  <a:lnTo>
                    <a:pt x="260020" y="68278"/>
                  </a:lnTo>
                  <a:lnTo>
                    <a:pt x="259237" y="66764"/>
                  </a:lnTo>
                  <a:cubicBezTo>
                    <a:pt x="258950" y="66268"/>
                    <a:pt x="258715" y="65747"/>
                    <a:pt x="258402" y="65251"/>
                  </a:cubicBezTo>
                  <a:lnTo>
                    <a:pt x="256680" y="62276"/>
                  </a:lnTo>
                  <a:cubicBezTo>
                    <a:pt x="256393" y="61780"/>
                    <a:pt x="256106" y="61310"/>
                    <a:pt x="255767" y="60841"/>
                  </a:cubicBezTo>
                  <a:lnTo>
                    <a:pt x="254853" y="59379"/>
                  </a:lnTo>
                  <a:lnTo>
                    <a:pt x="253914" y="57944"/>
                  </a:lnTo>
                  <a:cubicBezTo>
                    <a:pt x="253601" y="57474"/>
                    <a:pt x="253261" y="57004"/>
                    <a:pt x="252948" y="56535"/>
                  </a:cubicBezTo>
                  <a:cubicBezTo>
                    <a:pt x="252270" y="55621"/>
                    <a:pt x="251617" y="54682"/>
                    <a:pt x="250939" y="53742"/>
                  </a:cubicBezTo>
                  <a:cubicBezTo>
                    <a:pt x="245459" y="46409"/>
                    <a:pt x="239091" y="39781"/>
                    <a:pt x="231967" y="34014"/>
                  </a:cubicBezTo>
                  <a:cubicBezTo>
                    <a:pt x="224921" y="28221"/>
                    <a:pt x="217327" y="23236"/>
                    <a:pt x="209603" y="18800"/>
                  </a:cubicBezTo>
                  <a:cubicBezTo>
                    <a:pt x="206367" y="16973"/>
                    <a:pt x="203210" y="15329"/>
                    <a:pt x="200156" y="13816"/>
                  </a:cubicBezTo>
                  <a:cubicBezTo>
                    <a:pt x="197129" y="12276"/>
                    <a:pt x="194180" y="10893"/>
                    <a:pt x="191336" y="9588"/>
                  </a:cubicBezTo>
                  <a:cubicBezTo>
                    <a:pt x="188518" y="8283"/>
                    <a:pt x="185725" y="7083"/>
                    <a:pt x="182985" y="5961"/>
                  </a:cubicBezTo>
                  <a:lnTo>
                    <a:pt x="180950" y="5152"/>
                  </a:lnTo>
                  <a:lnTo>
                    <a:pt x="179932" y="4760"/>
                  </a:lnTo>
                  <a:lnTo>
                    <a:pt x="178914" y="4421"/>
                  </a:lnTo>
                  <a:lnTo>
                    <a:pt x="176905" y="3691"/>
                  </a:lnTo>
                  <a:lnTo>
                    <a:pt x="174896" y="3038"/>
                  </a:lnTo>
                  <a:lnTo>
                    <a:pt x="174896" y="3038"/>
                  </a:lnTo>
                  <a:cubicBezTo>
                    <a:pt x="178079" y="4317"/>
                    <a:pt x="181132" y="5752"/>
                    <a:pt x="184081" y="7213"/>
                  </a:cubicBezTo>
                  <a:cubicBezTo>
                    <a:pt x="185595" y="7944"/>
                    <a:pt x="187030" y="8701"/>
                    <a:pt x="188491" y="9458"/>
                  </a:cubicBezTo>
                  <a:lnTo>
                    <a:pt x="192823" y="11728"/>
                  </a:lnTo>
                  <a:cubicBezTo>
                    <a:pt x="198591" y="14781"/>
                    <a:pt x="204410" y="17913"/>
                    <a:pt x="210177" y="21331"/>
                  </a:cubicBezTo>
                  <a:cubicBezTo>
                    <a:pt x="213048" y="23054"/>
                    <a:pt x="215918" y="24828"/>
                    <a:pt x="218711" y="26707"/>
                  </a:cubicBezTo>
                  <a:cubicBezTo>
                    <a:pt x="220146" y="27647"/>
                    <a:pt x="221529" y="28638"/>
                    <a:pt x="222912" y="29604"/>
                  </a:cubicBezTo>
                  <a:cubicBezTo>
                    <a:pt x="223617" y="30100"/>
                    <a:pt x="224295" y="30621"/>
                    <a:pt x="224974" y="31117"/>
                  </a:cubicBezTo>
                  <a:cubicBezTo>
                    <a:pt x="225678" y="31639"/>
                    <a:pt x="226357" y="32135"/>
                    <a:pt x="227035" y="32657"/>
                  </a:cubicBezTo>
                  <a:lnTo>
                    <a:pt x="229044" y="34249"/>
                  </a:lnTo>
                  <a:cubicBezTo>
                    <a:pt x="229749" y="34771"/>
                    <a:pt x="230401" y="35345"/>
                    <a:pt x="231054" y="35893"/>
                  </a:cubicBezTo>
                  <a:lnTo>
                    <a:pt x="232019" y="36702"/>
                  </a:lnTo>
                  <a:cubicBezTo>
                    <a:pt x="232359" y="36989"/>
                    <a:pt x="232672" y="37276"/>
                    <a:pt x="233011" y="37563"/>
                  </a:cubicBezTo>
                  <a:lnTo>
                    <a:pt x="234942" y="39285"/>
                  </a:lnTo>
                  <a:lnTo>
                    <a:pt x="236847" y="41060"/>
                  </a:lnTo>
                  <a:lnTo>
                    <a:pt x="237787" y="41947"/>
                  </a:lnTo>
                  <a:lnTo>
                    <a:pt x="238700" y="42860"/>
                  </a:lnTo>
                  <a:lnTo>
                    <a:pt x="240527" y="44713"/>
                  </a:lnTo>
                  <a:lnTo>
                    <a:pt x="242301" y="46644"/>
                  </a:lnTo>
                  <a:lnTo>
                    <a:pt x="243162" y="47610"/>
                  </a:lnTo>
                  <a:lnTo>
                    <a:pt x="243606" y="48080"/>
                  </a:lnTo>
                  <a:lnTo>
                    <a:pt x="244050" y="48575"/>
                  </a:lnTo>
                  <a:lnTo>
                    <a:pt x="245720" y="50585"/>
                  </a:lnTo>
                  <a:lnTo>
                    <a:pt x="246555" y="51576"/>
                  </a:lnTo>
                  <a:lnTo>
                    <a:pt x="247364" y="52594"/>
                  </a:lnTo>
                  <a:lnTo>
                    <a:pt x="248956" y="54682"/>
                  </a:lnTo>
                  <a:lnTo>
                    <a:pt x="249347" y="55204"/>
                  </a:lnTo>
                  <a:lnTo>
                    <a:pt x="249739" y="55726"/>
                  </a:lnTo>
                  <a:lnTo>
                    <a:pt x="250521" y="56796"/>
                  </a:lnTo>
                  <a:lnTo>
                    <a:pt x="252009" y="58936"/>
                  </a:lnTo>
                  <a:lnTo>
                    <a:pt x="253444" y="61154"/>
                  </a:lnTo>
                  <a:lnTo>
                    <a:pt x="254149" y="62250"/>
                  </a:lnTo>
                  <a:lnTo>
                    <a:pt x="254488" y="62798"/>
                  </a:lnTo>
                  <a:lnTo>
                    <a:pt x="254827" y="63372"/>
                  </a:lnTo>
                  <a:cubicBezTo>
                    <a:pt x="258455" y="69400"/>
                    <a:pt x="261429" y="75820"/>
                    <a:pt x="263648" y="82500"/>
                  </a:cubicBezTo>
                  <a:cubicBezTo>
                    <a:pt x="265918" y="89285"/>
                    <a:pt x="267275" y="96331"/>
                    <a:pt x="267640" y="103455"/>
                  </a:cubicBezTo>
                  <a:cubicBezTo>
                    <a:pt x="267666" y="104342"/>
                    <a:pt x="267719" y="105230"/>
                    <a:pt x="267745" y="106143"/>
                  </a:cubicBezTo>
                  <a:lnTo>
                    <a:pt x="267719" y="108831"/>
                  </a:lnTo>
                  <a:cubicBezTo>
                    <a:pt x="267745" y="110605"/>
                    <a:pt x="267536" y="112406"/>
                    <a:pt x="267432" y="114207"/>
                  </a:cubicBezTo>
                  <a:cubicBezTo>
                    <a:pt x="267405" y="114650"/>
                    <a:pt x="267327" y="115094"/>
                    <a:pt x="267275" y="115538"/>
                  </a:cubicBezTo>
                  <a:lnTo>
                    <a:pt x="267092" y="116868"/>
                  </a:lnTo>
                  <a:cubicBezTo>
                    <a:pt x="266962" y="117756"/>
                    <a:pt x="266884" y="118643"/>
                    <a:pt x="266701" y="119530"/>
                  </a:cubicBezTo>
                  <a:lnTo>
                    <a:pt x="266205" y="122166"/>
                  </a:lnTo>
                  <a:cubicBezTo>
                    <a:pt x="266127" y="122610"/>
                    <a:pt x="266022" y="123053"/>
                    <a:pt x="265918" y="123471"/>
                  </a:cubicBezTo>
                  <a:lnTo>
                    <a:pt x="265605" y="124775"/>
                  </a:lnTo>
                  <a:lnTo>
                    <a:pt x="265266" y="126080"/>
                  </a:lnTo>
                  <a:cubicBezTo>
                    <a:pt x="265213" y="126315"/>
                    <a:pt x="265161" y="126524"/>
                    <a:pt x="265109" y="126733"/>
                  </a:cubicBezTo>
                  <a:lnTo>
                    <a:pt x="264900" y="127385"/>
                  </a:lnTo>
                  <a:lnTo>
                    <a:pt x="264143" y="129969"/>
                  </a:lnTo>
                  <a:lnTo>
                    <a:pt x="263961" y="130621"/>
                  </a:lnTo>
                  <a:lnTo>
                    <a:pt x="263726" y="131247"/>
                  </a:lnTo>
                  <a:lnTo>
                    <a:pt x="263282" y="132500"/>
                  </a:lnTo>
                  <a:lnTo>
                    <a:pt x="262839" y="133779"/>
                  </a:lnTo>
                  <a:lnTo>
                    <a:pt x="262604" y="134405"/>
                  </a:lnTo>
                  <a:lnTo>
                    <a:pt x="262369" y="135005"/>
                  </a:lnTo>
                  <a:lnTo>
                    <a:pt x="261351" y="137484"/>
                  </a:lnTo>
                  <a:lnTo>
                    <a:pt x="261090" y="138110"/>
                  </a:lnTo>
                  <a:lnTo>
                    <a:pt x="260803" y="138711"/>
                  </a:lnTo>
                  <a:lnTo>
                    <a:pt x="260255" y="139911"/>
                  </a:lnTo>
                  <a:lnTo>
                    <a:pt x="259681" y="141138"/>
                  </a:lnTo>
                  <a:cubicBezTo>
                    <a:pt x="259498" y="141529"/>
                    <a:pt x="259316" y="141947"/>
                    <a:pt x="259107" y="142338"/>
                  </a:cubicBezTo>
                  <a:lnTo>
                    <a:pt x="257854" y="144687"/>
                  </a:lnTo>
                  <a:cubicBezTo>
                    <a:pt x="257463" y="145496"/>
                    <a:pt x="257019" y="146252"/>
                    <a:pt x="256550" y="147009"/>
                  </a:cubicBezTo>
                  <a:cubicBezTo>
                    <a:pt x="256106" y="147766"/>
                    <a:pt x="255688" y="148549"/>
                    <a:pt x="255193" y="149280"/>
                  </a:cubicBezTo>
                  <a:cubicBezTo>
                    <a:pt x="254227" y="150793"/>
                    <a:pt x="253314" y="152307"/>
                    <a:pt x="252270" y="153716"/>
                  </a:cubicBezTo>
                  <a:cubicBezTo>
                    <a:pt x="250234" y="156639"/>
                    <a:pt x="248042" y="159405"/>
                    <a:pt x="245694" y="162066"/>
                  </a:cubicBezTo>
                  <a:lnTo>
                    <a:pt x="243919" y="164024"/>
                  </a:lnTo>
                  <a:cubicBezTo>
                    <a:pt x="243606" y="164363"/>
                    <a:pt x="243319" y="164676"/>
                    <a:pt x="243006" y="165015"/>
                  </a:cubicBezTo>
                  <a:lnTo>
                    <a:pt x="242066" y="165955"/>
                  </a:lnTo>
                  <a:lnTo>
                    <a:pt x="240214" y="167834"/>
                  </a:lnTo>
                  <a:lnTo>
                    <a:pt x="238256" y="169634"/>
                  </a:lnTo>
                  <a:lnTo>
                    <a:pt x="237291" y="170522"/>
                  </a:lnTo>
                  <a:lnTo>
                    <a:pt x="236273" y="171383"/>
                  </a:lnTo>
                  <a:lnTo>
                    <a:pt x="234290" y="173105"/>
                  </a:lnTo>
                  <a:lnTo>
                    <a:pt x="232228" y="174775"/>
                  </a:lnTo>
                  <a:lnTo>
                    <a:pt x="231184" y="175584"/>
                  </a:lnTo>
                  <a:lnTo>
                    <a:pt x="230140" y="176367"/>
                  </a:lnTo>
                  <a:lnTo>
                    <a:pt x="228027" y="177933"/>
                  </a:lnTo>
                  <a:lnTo>
                    <a:pt x="225861" y="179446"/>
                  </a:lnTo>
                  <a:lnTo>
                    <a:pt x="224765" y="180177"/>
                  </a:lnTo>
                  <a:lnTo>
                    <a:pt x="223669" y="180908"/>
                  </a:lnTo>
                  <a:lnTo>
                    <a:pt x="221451" y="182317"/>
                  </a:lnTo>
                  <a:cubicBezTo>
                    <a:pt x="218476" y="184144"/>
                    <a:pt x="215449" y="185918"/>
                    <a:pt x="212343" y="187484"/>
                  </a:cubicBezTo>
                  <a:cubicBezTo>
                    <a:pt x="206184" y="190668"/>
                    <a:pt x="199791" y="193434"/>
                    <a:pt x="193241" y="195730"/>
                  </a:cubicBezTo>
                  <a:cubicBezTo>
                    <a:pt x="189979" y="196878"/>
                    <a:pt x="186717" y="197974"/>
                    <a:pt x="183403" y="198914"/>
                  </a:cubicBezTo>
                  <a:cubicBezTo>
                    <a:pt x="181733" y="199384"/>
                    <a:pt x="180089" y="199853"/>
                    <a:pt x="178418" y="200271"/>
                  </a:cubicBezTo>
                  <a:cubicBezTo>
                    <a:pt x="176748" y="200688"/>
                    <a:pt x="175078" y="201132"/>
                    <a:pt x="173408" y="201497"/>
                  </a:cubicBezTo>
                  <a:cubicBezTo>
                    <a:pt x="160047" y="204525"/>
                    <a:pt x="146425" y="206090"/>
                    <a:pt x="132751" y="206169"/>
                  </a:cubicBezTo>
                  <a:cubicBezTo>
                    <a:pt x="138466" y="206090"/>
                    <a:pt x="144285" y="205777"/>
                    <a:pt x="150183" y="205177"/>
                  </a:cubicBezTo>
                  <a:cubicBezTo>
                    <a:pt x="156054" y="204577"/>
                    <a:pt x="161978" y="203663"/>
                    <a:pt x="167902" y="202463"/>
                  </a:cubicBezTo>
                  <a:cubicBezTo>
                    <a:pt x="173826" y="201263"/>
                    <a:pt x="179723" y="199749"/>
                    <a:pt x="185569" y="197974"/>
                  </a:cubicBezTo>
                  <a:cubicBezTo>
                    <a:pt x="191440" y="196148"/>
                    <a:pt x="197234" y="194008"/>
                    <a:pt x="202870" y="191581"/>
                  </a:cubicBezTo>
                  <a:cubicBezTo>
                    <a:pt x="208533" y="189128"/>
                    <a:pt x="214039" y="186310"/>
                    <a:pt x="219337" y="183126"/>
                  </a:cubicBezTo>
                  <a:cubicBezTo>
                    <a:pt x="224608" y="179994"/>
                    <a:pt x="229645" y="176419"/>
                    <a:pt x="234394" y="172479"/>
                  </a:cubicBezTo>
                  <a:cubicBezTo>
                    <a:pt x="239065" y="168590"/>
                    <a:pt x="243371" y="164285"/>
                    <a:pt x="247312" y="159613"/>
                  </a:cubicBezTo>
                  <a:cubicBezTo>
                    <a:pt x="251148" y="155073"/>
                    <a:pt x="254540" y="150141"/>
                    <a:pt x="257437" y="144948"/>
                  </a:cubicBezTo>
                  <a:cubicBezTo>
                    <a:pt x="259472" y="141268"/>
                    <a:pt x="261221" y="137484"/>
                    <a:pt x="262708" y="133570"/>
                  </a:cubicBezTo>
                  <a:lnTo>
                    <a:pt x="263752" y="130621"/>
                  </a:lnTo>
                  <a:cubicBezTo>
                    <a:pt x="264065" y="129629"/>
                    <a:pt x="264326" y="128638"/>
                    <a:pt x="264665" y="127646"/>
                  </a:cubicBezTo>
                  <a:cubicBezTo>
                    <a:pt x="264979" y="126654"/>
                    <a:pt x="265213" y="125637"/>
                    <a:pt x="265448" y="124619"/>
                  </a:cubicBezTo>
                  <a:cubicBezTo>
                    <a:pt x="265709" y="123627"/>
                    <a:pt x="265944" y="122610"/>
                    <a:pt x="266127" y="121592"/>
                  </a:cubicBezTo>
                  <a:cubicBezTo>
                    <a:pt x="266309" y="120574"/>
                    <a:pt x="266518" y="119556"/>
                    <a:pt x="266701" y="118539"/>
                  </a:cubicBezTo>
                  <a:lnTo>
                    <a:pt x="267092" y="115485"/>
                  </a:lnTo>
                  <a:lnTo>
                    <a:pt x="267197" y="114702"/>
                  </a:lnTo>
                  <a:lnTo>
                    <a:pt x="267249" y="113946"/>
                  </a:lnTo>
                  <a:lnTo>
                    <a:pt x="267379" y="112406"/>
                  </a:lnTo>
                  <a:lnTo>
                    <a:pt x="267484" y="110866"/>
                  </a:lnTo>
                  <a:cubicBezTo>
                    <a:pt x="267536" y="110344"/>
                    <a:pt x="267536" y="109823"/>
                    <a:pt x="267536" y="109301"/>
                  </a:cubicBezTo>
                  <a:lnTo>
                    <a:pt x="267562" y="106221"/>
                  </a:lnTo>
                  <a:cubicBezTo>
                    <a:pt x="267536" y="105204"/>
                    <a:pt x="267484" y="104186"/>
                    <a:pt x="267432" y="103168"/>
                  </a:cubicBezTo>
                  <a:lnTo>
                    <a:pt x="267353" y="101628"/>
                  </a:lnTo>
                  <a:cubicBezTo>
                    <a:pt x="267327" y="101133"/>
                    <a:pt x="267249" y="100611"/>
                    <a:pt x="267197" y="100115"/>
                  </a:cubicBezTo>
                  <a:lnTo>
                    <a:pt x="266884" y="97088"/>
                  </a:lnTo>
                  <a:cubicBezTo>
                    <a:pt x="266727" y="96070"/>
                    <a:pt x="266544" y="95078"/>
                    <a:pt x="266362" y="94087"/>
                  </a:cubicBezTo>
                  <a:lnTo>
                    <a:pt x="266075" y="92573"/>
                  </a:lnTo>
                  <a:cubicBezTo>
                    <a:pt x="265996" y="92077"/>
                    <a:pt x="265866" y="91581"/>
                    <a:pt x="265761" y="91086"/>
                  </a:cubicBezTo>
                  <a:lnTo>
                    <a:pt x="265083" y="88163"/>
                  </a:lnTo>
                  <a:cubicBezTo>
                    <a:pt x="264822" y="87197"/>
                    <a:pt x="264535" y="86232"/>
                    <a:pt x="264248" y="85266"/>
                  </a:cubicBezTo>
                  <a:lnTo>
                    <a:pt x="263830" y="83831"/>
                  </a:lnTo>
                  <a:cubicBezTo>
                    <a:pt x="263674" y="83335"/>
                    <a:pt x="263517" y="82865"/>
                    <a:pt x="263361" y="82396"/>
                  </a:cubicBezTo>
                  <a:lnTo>
                    <a:pt x="262369" y="79577"/>
                  </a:lnTo>
                  <a:cubicBezTo>
                    <a:pt x="262030" y="78664"/>
                    <a:pt x="261638" y="77725"/>
                    <a:pt x="261273" y="76811"/>
                  </a:cubicBezTo>
                  <a:cubicBezTo>
                    <a:pt x="260908" y="75898"/>
                    <a:pt x="260542" y="74984"/>
                    <a:pt x="260099" y="74097"/>
                  </a:cubicBezTo>
                  <a:cubicBezTo>
                    <a:pt x="256863" y="66947"/>
                    <a:pt x="252818" y="60214"/>
                    <a:pt x="247990" y="54056"/>
                  </a:cubicBezTo>
                  <a:lnTo>
                    <a:pt x="246216" y="51759"/>
                  </a:lnTo>
                  <a:lnTo>
                    <a:pt x="244337" y="49567"/>
                  </a:lnTo>
                  <a:lnTo>
                    <a:pt x="243397" y="48445"/>
                  </a:lnTo>
                  <a:cubicBezTo>
                    <a:pt x="243058" y="48106"/>
                    <a:pt x="242745" y="47740"/>
                    <a:pt x="242406" y="47401"/>
                  </a:cubicBezTo>
                  <a:lnTo>
                    <a:pt x="240448" y="45261"/>
                  </a:lnTo>
                  <a:cubicBezTo>
                    <a:pt x="237760" y="42521"/>
                    <a:pt x="234994" y="39859"/>
                    <a:pt x="232072" y="37406"/>
                  </a:cubicBezTo>
                  <a:cubicBezTo>
                    <a:pt x="229175" y="34953"/>
                    <a:pt x="226174" y="32605"/>
                    <a:pt x="223095" y="30439"/>
                  </a:cubicBezTo>
                  <a:cubicBezTo>
                    <a:pt x="220015" y="28247"/>
                    <a:pt x="216884" y="26185"/>
                    <a:pt x="213700" y="24228"/>
                  </a:cubicBezTo>
                  <a:cubicBezTo>
                    <a:pt x="210516" y="22297"/>
                    <a:pt x="207333" y="20418"/>
                    <a:pt x="204097" y="18643"/>
                  </a:cubicBezTo>
                  <a:cubicBezTo>
                    <a:pt x="200861" y="16869"/>
                    <a:pt x="197651" y="15121"/>
                    <a:pt x="194389" y="13450"/>
                  </a:cubicBezTo>
                  <a:cubicBezTo>
                    <a:pt x="191153" y="11754"/>
                    <a:pt x="187943" y="10084"/>
                    <a:pt x="184629" y="8440"/>
                  </a:cubicBezTo>
                  <a:cubicBezTo>
                    <a:pt x="181341" y="6796"/>
                    <a:pt x="177923" y="5204"/>
                    <a:pt x="174374" y="3821"/>
                  </a:cubicBezTo>
                  <a:cubicBezTo>
                    <a:pt x="171216" y="2542"/>
                    <a:pt x="168006" y="1498"/>
                    <a:pt x="164744" y="663"/>
                  </a:cubicBezTo>
                  <a:cubicBezTo>
                    <a:pt x="161944" y="221"/>
                    <a:pt x="159105" y="0"/>
                    <a:pt x="156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42"/>
          <p:cNvGrpSpPr/>
          <p:nvPr/>
        </p:nvGrpSpPr>
        <p:grpSpPr>
          <a:xfrm>
            <a:off x="1882556" y="792246"/>
            <a:ext cx="6159945" cy="3497708"/>
            <a:chOff x="236225" y="821275"/>
            <a:chExt cx="7149425" cy="4059550"/>
          </a:xfrm>
        </p:grpSpPr>
        <p:sp>
          <p:nvSpPr>
            <p:cNvPr id="2159" name="Google Shape;2159;p42"/>
            <p:cNvSpPr/>
            <p:nvPr/>
          </p:nvSpPr>
          <p:spPr>
            <a:xfrm>
              <a:off x="280050" y="944225"/>
              <a:ext cx="7020350" cy="3821725"/>
            </a:xfrm>
            <a:custGeom>
              <a:avLst/>
              <a:gdLst/>
              <a:ahLst/>
              <a:cxnLst/>
              <a:rect l="l" t="t" r="r" b="b"/>
              <a:pathLst>
                <a:path w="280814" h="152869" extrusionOk="0">
                  <a:moveTo>
                    <a:pt x="129208" y="1"/>
                  </a:moveTo>
                  <a:cubicBezTo>
                    <a:pt x="96901" y="1"/>
                    <a:pt x="66152" y="4569"/>
                    <a:pt x="32805" y="11476"/>
                  </a:cubicBezTo>
                  <a:cubicBezTo>
                    <a:pt x="7839" y="16658"/>
                    <a:pt x="6821" y="45129"/>
                    <a:pt x="3448" y="63859"/>
                  </a:cubicBezTo>
                  <a:cubicBezTo>
                    <a:pt x="0" y="82928"/>
                    <a:pt x="2770" y="103183"/>
                    <a:pt x="13435" y="119369"/>
                  </a:cubicBezTo>
                  <a:cubicBezTo>
                    <a:pt x="19144" y="128056"/>
                    <a:pt x="26700" y="135649"/>
                    <a:pt x="35933" y="140435"/>
                  </a:cubicBezTo>
                  <a:cubicBezTo>
                    <a:pt x="46673" y="145994"/>
                    <a:pt x="58997" y="147464"/>
                    <a:pt x="71056" y="148632"/>
                  </a:cubicBezTo>
                  <a:cubicBezTo>
                    <a:pt x="99074" y="151344"/>
                    <a:pt x="127239" y="152869"/>
                    <a:pt x="155390" y="152869"/>
                  </a:cubicBezTo>
                  <a:cubicBezTo>
                    <a:pt x="180440" y="152869"/>
                    <a:pt x="205477" y="151662"/>
                    <a:pt x="230390" y="149009"/>
                  </a:cubicBezTo>
                  <a:cubicBezTo>
                    <a:pt x="240301" y="147954"/>
                    <a:pt x="250401" y="146616"/>
                    <a:pt x="259408" y="142320"/>
                  </a:cubicBezTo>
                  <a:cubicBezTo>
                    <a:pt x="268415" y="138042"/>
                    <a:pt x="276291" y="130298"/>
                    <a:pt x="278326" y="120538"/>
                  </a:cubicBezTo>
                  <a:cubicBezTo>
                    <a:pt x="280813" y="108497"/>
                    <a:pt x="273898" y="96174"/>
                    <a:pt x="264439" y="88335"/>
                  </a:cubicBezTo>
                  <a:cubicBezTo>
                    <a:pt x="254980" y="80497"/>
                    <a:pt x="243260" y="76069"/>
                    <a:pt x="232124" y="70868"/>
                  </a:cubicBezTo>
                  <a:cubicBezTo>
                    <a:pt x="220988" y="65687"/>
                    <a:pt x="209814" y="59205"/>
                    <a:pt x="203238" y="48841"/>
                  </a:cubicBezTo>
                  <a:cubicBezTo>
                    <a:pt x="197170" y="39269"/>
                    <a:pt x="195606" y="27266"/>
                    <a:pt x="188880" y="18184"/>
                  </a:cubicBezTo>
                  <a:cubicBezTo>
                    <a:pt x="178158" y="3713"/>
                    <a:pt x="157959" y="755"/>
                    <a:pt x="139964" y="171"/>
                  </a:cubicBezTo>
                  <a:cubicBezTo>
                    <a:pt x="136356" y="56"/>
                    <a:pt x="132773" y="1"/>
                    <a:pt x="129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2"/>
            <p:cNvSpPr/>
            <p:nvPr/>
          </p:nvSpPr>
          <p:spPr>
            <a:xfrm>
              <a:off x="236225" y="821275"/>
              <a:ext cx="7149425" cy="4059550"/>
            </a:xfrm>
            <a:custGeom>
              <a:avLst/>
              <a:gdLst/>
              <a:ahLst/>
              <a:cxnLst/>
              <a:rect l="l" t="t" r="r" b="b"/>
              <a:pathLst>
                <a:path w="285977" h="162382" extrusionOk="0">
                  <a:moveTo>
                    <a:pt x="267022" y="100245"/>
                  </a:moveTo>
                  <a:lnTo>
                    <a:pt x="267022" y="100245"/>
                  </a:lnTo>
                  <a:cubicBezTo>
                    <a:pt x="267531" y="100829"/>
                    <a:pt x="268209" y="101564"/>
                    <a:pt x="269018" y="102581"/>
                  </a:cubicBezTo>
                  <a:cubicBezTo>
                    <a:pt x="268190" y="101564"/>
                    <a:pt x="267531" y="100829"/>
                    <a:pt x="267022" y="100245"/>
                  </a:cubicBezTo>
                  <a:close/>
                  <a:moveTo>
                    <a:pt x="40004" y="149065"/>
                  </a:moveTo>
                  <a:lnTo>
                    <a:pt x="40004" y="149065"/>
                  </a:lnTo>
                  <a:cubicBezTo>
                    <a:pt x="46071" y="151722"/>
                    <a:pt x="52478" y="153267"/>
                    <a:pt x="58828" y="154304"/>
                  </a:cubicBezTo>
                  <a:cubicBezTo>
                    <a:pt x="61993" y="154831"/>
                    <a:pt x="65178" y="155227"/>
                    <a:pt x="68343" y="155566"/>
                  </a:cubicBezTo>
                  <a:cubicBezTo>
                    <a:pt x="71490" y="155924"/>
                    <a:pt x="74637" y="156226"/>
                    <a:pt x="77765" y="156508"/>
                  </a:cubicBezTo>
                  <a:cubicBezTo>
                    <a:pt x="90333" y="157714"/>
                    <a:pt x="102844" y="158675"/>
                    <a:pt x="115318" y="159372"/>
                  </a:cubicBezTo>
                  <a:cubicBezTo>
                    <a:pt x="127811" y="160088"/>
                    <a:pt x="140228" y="160541"/>
                    <a:pt x="152608" y="160710"/>
                  </a:cubicBezTo>
                  <a:cubicBezTo>
                    <a:pt x="156500" y="160764"/>
                    <a:pt x="160384" y="160791"/>
                    <a:pt x="164260" y="160791"/>
                  </a:cubicBezTo>
                  <a:cubicBezTo>
                    <a:pt x="172714" y="160791"/>
                    <a:pt x="181130" y="160661"/>
                    <a:pt x="189502" y="160390"/>
                  </a:cubicBezTo>
                  <a:lnTo>
                    <a:pt x="189502" y="160390"/>
                  </a:lnTo>
                  <a:cubicBezTo>
                    <a:pt x="180523" y="160701"/>
                    <a:pt x="171544" y="160857"/>
                    <a:pt x="162565" y="160857"/>
                  </a:cubicBezTo>
                  <a:cubicBezTo>
                    <a:pt x="159051" y="160857"/>
                    <a:pt x="155537" y="160833"/>
                    <a:pt x="152024" y="160786"/>
                  </a:cubicBezTo>
                  <a:cubicBezTo>
                    <a:pt x="139512" y="160616"/>
                    <a:pt x="127038" y="160164"/>
                    <a:pt x="114564" y="159448"/>
                  </a:cubicBezTo>
                  <a:cubicBezTo>
                    <a:pt x="102091" y="158713"/>
                    <a:pt x="89654" y="157752"/>
                    <a:pt x="77218" y="156546"/>
                  </a:cubicBezTo>
                  <a:lnTo>
                    <a:pt x="72564" y="156094"/>
                  </a:lnTo>
                  <a:cubicBezTo>
                    <a:pt x="71019" y="155924"/>
                    <a:pt x="69455" y="155773"/>
                    <a:pt x="67891" y="155585"/>
                  </a:cubicBezTo>
                  <a:cubicBezTo>
                    <a:pt x="64782" y="155246"/>
                    <a:pt x="61635" y="154831"/>
                    <a:pt x="58507" y="154304"/>
                  </a:cubicBezTo>
                  <a:cubicBezTo>
                    <a:pt x="52252" y="153249"/>
                    <a:pt x="45958" y="151703"/>
                    <a:pt x="40004" y="149065"/>
                  </a:cubicBezTo>
                  <a:close/>
                  <a:moveTo>
                    <a:pt x="131168" y="0"/>
                  </a:moveTo>
                  <a:cubicBezTo>
                    <a:pt x="122947" y="0"/>
                    <a:pt x="114853" y="300"/>
                    <a:pt x="106990" y="830"/>
                  </a:cubicBezTo>
                  <a:cubicBezTo>
                    <a:pt x="98887" y="1377"/>
                    <a:pt x="91030" y="2206"/>
                    <a:pt x="83417" y="3204"/>
                  </a:cubicBezTo>
                  <a:cubicBezTo>
                    <a:pt x="75805" y="4222"/>
                    <a:pt x="68494" y="5390"/>
                    <a:pt x="61522" y="6671"/>
                  </a:cubicBezTo>
                  <a:cubicBezTo>
                    <a:pt x="59958" y="6954"/>
                    <a:pt x="58488" y="7255"/>
                    <a:pt x="57056" y="7538"/>
                  </a:cubicBezTo>
                  <a:cubicBezTo>
                    <a:pt x="55643" y="7802"/>
                    <a:pt x="54305" y="8066"/>
                    <a:pt x="53024" y="8348"/>
                  </a:cubicBezTo>
                  <a:cubicBezTo>
                    <a:pt x="50461" y="8895"/>
                    <a:pt x="48163" y="9385"/>
                    <a:pt x="46109" y="9875"/>
                  </a:cubicBezTo>
                  <a:cubicBezTo>
                    <a:pt x="44036" y="10364"/>
                    <a:pt x="42246" y="10798"/>
                    <a:pt x="40682" y="11194"/>
                  </a:cubicBezTo>
                  <a:cubicBezTo>
                    <a:pt x="39118" y="11608"/>
                    <a:pt x="37818" y="11985"/>
                    <a:pt x="36725" y="12305"/>
                  </a:cubicBezTo>
                  <a:cubicBezTo>
                    <a:pt x="32372" y="13605"/>
                    <a:pt x="31713" y="14265"/>
                    <a:pt x="34125" y="14265"/>
                  </a:cubicBezTo>
                  <a:cubicBezTo>
                    <a:pt x="36066" y="14208"/>
                    <a:pt x="38025" y="14058"/>
                    <a:pt x="39966" y="13813"/>
                  </a:cubicBezTo>
                  <a:cubicBezTo>
                    <a:pt x="41285" y="13662"/>
                    <a:pt x="42792" y="13492"/>
                    <a:pt x="44469" y="13285"/>
                  </a:cubicBezTo>
                  <a:lnTo>
                    <a:pt x="49972" y="12569"/>
                  </a:lnTo>
                  <a:cubicBezTo>
                    <a:pt x="57961" y="11514"/>
                    <a:pt x="68437" y="10082"/>
                    <a:pt x="80892" y="8687"/>
                  </a:cubicBezTo>
                  <a:lnTo>
                    <a:pt x="80987" y="9535"/>
                  </a:lnTo>
                  <a:cubicBezTo>
                    <a:pt x="77896" y="9931"/>
                    <a:pt x="75089" y="10289"/>
                    <a:pt x="72545" y="10666"/>
                  </a:cubicBezTo>
                  <a:lnTo>
                    <a:pt x="68946" y="11212"/>
                  </a:lnTo>
                  <a:lnTo>
                    <a:pt x="65705" y="11740"/>
                  </a:lnTo>
                  <a:cubicBezTo>
                    <a:pt x="61654" y="12399"/>
                    <a:pt x="58564" y="13040"/>
                    <a:pt x="56208" y="13511"/>
                  </a:cubicBezTo>
                  <a:cubicBezTo>
                    <a:pt x="51535" y="14510"/>
                    <a:pt x="49858" y="15094"/>
                    <a:pt x="49519" y="15471"/>
                  </a:cubicBezTo>
                  <a:cubicBezTo>
                    <a:pt x="48879" y="16206"/>
                    <a:pt x="53627" y="16130"/>
                    <a:pt x="50669" y="17223"/>
                  </a:cubicBezTo>
                  <a:lnTo>
                    <a:pt x="55248" y="16375"/>
                  </a:lnTo>
                  <a:cubicBezTo>
                    <a:pt x="56793" y="16093"/>
                    <a:pt x="58319" y="15848"/>
                    <a:pt x="59845" y="15584"/>
                  </a:cubicBezTo>
                  <a:lnTo>
                    <a:pt x="62144" y="15169"/>
                  </a:lnTo>
                  <a:lnTo>
                    <a:pt x="64443" y="14793"/>
                  </a:lnTo>
                  <a:lnTo>
                    <a:pt x="69059" y="14076"/>
                  </a:lnTo>
                  <a:lnTo>
                    <a:pt x="73676" y="13398"/>
                  </a:lnTo>
                  <a:lnTo>
                    <a:pt x="75975" y="13078"/>
                  </a:lnTo>
                  <a:lnTo>
                    <a:pt x="78292" y="12776"/>
                  </a:lnTo>
                  <a:cubicBezTo>
                    <a:pt x="79818" y="12588"/>
                    <a:pt x="81364" y="12381"/>
                    <a:pt x="82909" y="12192"/>
                  </a:cubicBezTo>
                  <a:lnTo>
                    <a:pt x="87525" y="11683"/>
                  </a:lnTo>
                  <a:cubicBezTo>
                    <a:pt x="93706" y="11043"/>
                    <a:pt x="99886" y="10496"/>
                    <a:pt x="106066" y="10195"/>
                  </a:cubicBezTo>
                  <a:lnTo>
                    <a:pt x="108384" y="10082"/>
                  </a:lnTo>
                  <a:lnTo>
                    <a:pt x="110702" y="9988"/>
                  </a:lnTo>
                  <a:cubicBezTo>
                    <a:pt x="112247" y="9931"/>
                    <a:pt x="113792" y="9875"/>
                    <a:pt x="115337" y="9837"/>
                  </a:cubicBezTo>
                  <a:cubicBezTo>
                    <a:pt x="117634" y="9809"/>
                    <a:pt x="119931" y="9760"/>
                    <a:pt x="122229" y="9760"/>
                  </a:cubicBezTo>
                  <a:cubicBezTo>
                    <a:pt x="123022" y="9760"/>
                    <a:pt x="123815" y="9766"/>
                    <a:pt x="124608" y="9780"/>
                  </a:cubicBezTo>
                  <a:cubicBezTo>
                    <a:pt x="125937" y="9764"/>
                    <a:pt x="127559" y="9720"/>
                    <a:pt x="129330" y="9720"/>
                  </a:cubicBezTo>
                  <a:cubicBezTo>
                    <a:pt x="129618" y="9720"/>
                    <a:pt x="129909" y="9721"/>
                    <a:pt x="130204" y="9724"/>
                  </a:cubicBezTo>
                  <a:cubicBezTo>
                    <a:pt x="132333" y="9724"/>
                    <a:pt x="134651" y="9724"/>
                    <a:pt x="136968" y="9780"/>
                  </a:cubicBezTo>
                  <a:cubicBezTo>
                    <a:pt x="139267" y="9837"/>
                    <a:pt x="141604" y="9856"/>
                    <a:pt x="143695" y="9950"/>
                  </a:cubicBezTo>
                  <a:cubicBezTo>
                    <a:pt x="145787" y="10044"/>
                    <a:pt x="147671" y="10157"/>
                    <a:pt x="149179" y="10289"/>
                  </a:cubicBezTo>
                  <a:cubicBezTo>
                    <a:pt x="153531" y="10609"/>
                    <a:pt x="157884" y="11212"/>
                    <a:pt x="162161" y="12098"/>
                  </a:cubicBezTo>
                  <a:cubicBezTo>
                    <a:pt x="166363" y="12984"/>
                    <a:pt x="170414" y="14246"/>
                    <a:pt x="174145" y="15961"/>
                  </a:cubicBezTo>
                  <a:cubicBezTo>
                    <a:pt x="177876" y="17694"/>
                    <a:pt x="181230" y="19918"/>
                    <a:pt x="184000" y="22688"/>
                  </a:cubicBezTo>
                  <a:cubicBezTo>
                    <a:pt x="185375" y="24063"/>
                    <a:pt x="186600" y="25589"/>
                    <a:pt x="187674" y="27210"/>
                  </a:cubicBezTo>
                  <a:cubicBezTo>
                    <a:pt x="188786" y="28925"/>
                    <a:pt x="189747" y="30696"/>
                    <a:pt x="190595" y="32542"/>
                  </a:cubicBezTo>
                  <a:cubicBezTo>
                    <a:pt x="191480" y="34445"/>
                    <a:pt x="192310" y="36462"/>
                    <a:pt x="193101" y="38515"/>
                  </a:cubicBezTo>
                  <a:cubicBezTo>
                    <a:pt x="193873" y="40569"/>
                    <a:pt x="194646" y="42717"/>
                    <a:pt x="195494" y="44884"/>
                  </a:cubicBezTo>
                  <a:cubicBezTo>
                    <a:pt x="195909" y="45977"/>
                    <a:pt x="196361" y="47070"/>
                    <a:pt x="196832" y="48163"/>
                  </a:cubicBezTo>
                  <a:lnTo>
                    <a:pt x="197548" y="49821"/>
                  </a:lnTo>
                  <a:cubicBezTo>
                    <a:pt x="197793" y="50367"/>
                    <a:pt x="198075" y="50914"/>
                    <a:pt x="198339" y="51460"/>
                  </a:cubicBezTo>
                  <a:cubicBezTo>
                    <a:pt x="198471" y="51743"/>
                    <a:pt x="198603" y="52007"/>
                    <a:pt x="198735" y="52289"/>
                  </a:cubicBezTo>
                  <a:lnTo>
                    <a:pt x="199168" y="53100"/>
                  </a:lnTo>
                  <a:cubicBezTo>
                    <a:pt x="199470" y="53646"/>
                    <a:pt x="199752" y="54211"/>
                    <a:pt x="200073" y="54739"/>
                  </a:cubicBezTo>
                  <a:cubicBezTo>
                    <a:pt x="200412" y="55285"/>
                    <a:pt x="200713" y="55832"/>
                    <a:pt x="201053" y="56359"/>
                  </a:cubicBezTo>
                  <a:lnTo>
                    <a:pt x="202108" y="57942"/>
                  </a:lnTo>
                  <a:cubicBezTo>
                    <a:pt x="205010" y="62069"/>
                    <a:pt x="208590" y="65611"/>
                    <a:pt x="212396" y="68607"/>
                  </a:cubicBezTo>
                  <a:cubicBezTo>
                    <a:pt x="214280" y="70096"/>
                    <a:pt x="216259" y="71490"/>
                    <a:pt x="218294" y="72771"/>
                  </a:cubicBezTo>
                  <a:lnTo>
                    <a:pt x="219029" y="73243"/>
                  </a:lnTo>
                  <a:lnTo>
                    <a:pt x="219801" y="73714"/>
                  </a:lnTo>
                  <a:lnTo>
                    <a:pt x="221327" y="74618"/>
                  </a:lnTo>
                  <a:cubicBezTo>
                    <a:pt x="222345" y="75202"/>
                    <a:pt x="223362" y="75786"/>
                    <a:pt x="224399" y="76333"/>
                  </a:cubicBezTo>
                  <a:cubicBezTo>
                    <a:pt x="228506" y="78556"/>
                    <a:pt x="232690" y="80459"/>
                    <a:pt x="236797" y="82287"/>
                  </a:cubicBezTo>
                  <a:cubicBezTo>
                    <a:pt x="240886" y="84134"/>
                    <a:pt x="244918" y="85905"/>
                    <a:pt x="248781" y="87827"/>
                  </a:cubicBezTo>
                  <a:cubicBezTo>
                    <a:pt x="250722" y="88788"/>
                    <a:pt x="252625" y="89786"/>
                    <a:pt x="254434" y="90842"/>
                  </a:cubicBezTo>
                  <a:cubicBezTo>
                    <a:pt x="256262" y="91916"/>
                    <a:pt x="258033" y="93027"/>
                    <a:pt x="259729" y="94196"/>
                  </a:cubicBezTo>
                  <a:cubicBezTo>
                    <a:pt x="260162" y="94497"/>
                    <a:pt x="260558" y="94817"/>
                    <a:pt x="260972" y="95119"/>
                  </a:cubicBezTo>
                  <a:lnTo>
                    <a:pt x="261594" y="95571"/>
                  </a:lnTo>
                  <a:lnTo>
                    <a:pt x="262197" y="96042"/>
                  </a:lnTo>
                  <a:cubicBezTo>
                    <a:pt x="262593" y="96362"/>
                    <a:pt x="263007" y="96683"/>
                    <a:pt x="263384" y="97003"/>
                  </a:cubicBezTo>
                  <a:lnTo>
                    <a:pt x="263968" y="97474"/>
                  </a:lnTo>
                  <a:lnTo>
                    <a:pt x="264515" y="97983"/>
                  </a:lnTo>
                  <a:cubicBezTo>
                    <a:pt x="265250" y="98642"/>
                    <a:pt x="265966" y="99340"/>
                    <a:pt x="266663" y="100056"/>
                  </a:cubicBezTo>
                  <a:cubicBezTo>
                    <a:pt x="267360" y="100772"/>
                    <a:pt x="268020" y="101525"/>
                    <a:pt x="268641" y="102298"/>
                  </a:cubicBezTo>
                  <a:cubicBezTo>
                    <a:pt x="271166" y="105369"/>
                    <a:pt x="273201" y="108799"/>
                    <a:pt x="274502" y="112379"/>
                  </a:cubicBezTo>
                  <a:cubicBezTo>
                    <a:pt x="275783" y="115959"/>
                    <a:pt x="276235" y="119709"/>
                    <a:pt x="275745" y="123270"/>
                  </a:cubicBezTo>
                  <a:cubicBezTo>
                    <a:pt x="275274" y="126831"/>
                    <a:pt x="273729" y="130223"/>
                    <a:pt x="271487" y="133256"/>
                  </a:cubicBezTo>
                  <a:cubicBezTo>
                    <a:pt x="270337" y="134783"/>
                    <a:pt x="269037" y="136196"/>
                    <a:pt x="267605" y="137477"/>
                  </a:cubicBezTo>
                  <a:cubicBezTo>
                    <a:pt x="266154" y="138777"/>
                    <a:pt x="264590" y="139946"/>
                    <a:pt x="262951" y="140982"/>
                  </a:cubicBezTo>
                  <a:cubicBezTo>
                    <a:pt x="262518" y="141246"/>
                    <a:pt x="262122" y="141510"/>
                    <a:pt x="261688" y="141736"/>
                  </a:cubicBezTo>
                  <a:lnTo>
                    <a:pt x="261048" y="142113"/>
                  </a:lnTo>
                  <a:cubicBezTo>
                    <a:pt x="260822" y="142226"/>
                    <a:pt x="260614" y="142339"/>
                    <a:pt x="260388" y="142452"/>
                  </a:cubicBezTo>
                  <a:cubicBezTo>
                    <a:pt x="259955" y="142678"/>
                    <a:pt x="259522" y="142904"/>
                    <a:pt x="259069" y="143111"/>
                  </a:cubicBezTo>
                  <a:lnTo>
                    <a:pt x="257713" y="143733"/>
                  </a:lnTo>
                  <a:cubicBezTo>
                    <a:pt x="255828" y="144543"/>
                    <a:pt x="253925" y="145222"/>
                    <a:pt x="251984" y="145806"/>
                  </a:cubicBezTo>
                  <a:cubicBezTo>
                    <a:pt x="248046" y="146974"/>
                    <a:pt x="243901" y="147765"/>
                    <a:pt x="239661" y="148368"/>
                  </a:cubicBezTo>
                  <a:cubicBezTo>
                    <a:pt x="237551" y="148670"/>
                    <a:pt x="235403" y="148934"/>
                    <a:pt x="233236" y="149179"/>
                  </a:cubicBezTo>
                  <a:lnTo>
                    <a:pt x="231597" y="149348"/>
                  </a:lnTo>
                  <a:lnTo>
                    <a:pt x="229957" y="149518"/>
                  </a:lnTo>
                  <a:lnTo>
                    <a:pt x="226679" y="149838"/>
                  </a:lnTo>
                  <a:lnTo>
                    <a:pt x="223400" y="150158"/>
                  </a:lnTo>
                  <a:lnTo>
                    <a:pt x="221761" y="150328"/>
                  </a:lnTo>
                  <a:lnTo>
                    <a:pt x="220103" y="150460"/>
                  </a:lnTo>
                  <a:lnTo>
                    <a:pt x="213545" y="151006"/>
                  </a:lnTo>
                  <a:lnTo>
                    <a:pt x="211906" y="151138"/>
                  </a:lnTo>
                  <a:lnTo>
                    <a:pt x="210248" y="151251"/>
                  </a:lnTo>
                  <a:lnTo>
                    <a:pt x="206969" y="151496"/>
                  </a:lnTo>
                  <a:lnTo>
                    <a:pt x="203672" y="151722"/>
                  </a:lnTo>
                  <a:lnTo>
                    <a:pt x="202032" y="151835"/>
                  </a:lnTo>
                  <a:lnTo>
                    <a:pt x="200374" y="151930"/>
                  </a:lnTo>
                  <a:lnTo>
                    <a:pt x="193798" y="152288"/>
                  </a:lnTo>
                  <a:lnTo>
                    <a:pt x="192159" y="152382"/>
                  </a:lnTo>
                  <a:lnTo>
                    <a:pt x="190501" y="152438"/>
                  </a:lnTo>
                  <a:lnTo>
                    <a:pt x="187203" y="152570"/>
                  </a:lnTo>
                  <a:lnTo>
                    <a:pt x="183906" y="152702"/>
                  </a:lnTo>
                  <a:lnTo>
                    <a:pt x="182266" y="152777"/>
                  </a:lnTo>
                  <a:lnTo>
                    <a:pt x="180608" y="152815"/>
                  </a:lnTo>
                  <a:lnTo>
                    <a:pt x="174013" y="153004"/>
                  </a:lnTo>
                  <a:lnTo>
                    <a:pt x="172374" y="153041"/>
                  </a:lnTo>
                  <a:lnTo>
                    <a:pt x="170716" y="153060"/>
                  </a:lnTo>
                  <a:lnTo>
                    <a:pt x="167418" y="153098"/>
                  </a:lnTo>
                  <a:lnTo>
                    <a:pt x="164121" y="153154"/>
                  </a:lnTo>
                  <a:lnTo>
                    <a:pt x="162481" y="153173"/>
                  </a:lnTo>
                  <a:lnTo>
                    <a:pt x="152589" y="153173"/>
                  </a:lnTo>
                  <a:lnTo>
                    <a:pt x="150931" y="153154"/>
                  </a:lnTo>
                  <a:lnTo>
                    <a:pt x="147633" y="153117"/>
                  </a:lnTo>
                  <a:lnTo>
                    <a:pt x="144336" y="153060"/>
                  </a:lnTo>
                  <a:lnTo>
                    <a:pt x="142697" y="153041"/>
                  </a:lnTo>
                  <a:lnTo>
                    <a:pt x="141038" y="153004"/>
                  </a:lnTo>
                  <a:lnTo>
                    <a:pt x="134444" y="152834"/>
                  </a:lnTo>
                  <a:lnTo>
                    <a:pt x="132785" y="152796"/>
                  </a:lnTo>
                  <a:lnTo>
                    <a:pt x="131146" y="152740"/>
                  </a:lnTo>
                  <a:lnTo>
                    <a:pt x="127849" y="152608"/>
                  </a:lnTo>
                  <a:lnTo>
                    <a:pt x="124551" y="152495"/>
                  </a:lnTo>
                  <a:cubicBezTo>
                    <a:pt x="123458" y="152457"/>
                    <a:pt x="122346" y="152401"/>
                    <a:pt x="121254" y="152344"/>
                  </a:cubicBezTo>
                  <a:cubicBezTo>
                    <a:pt x="116844" y="152137"/>
                    <a:pt x="112416" y="151930"/>
                    <a:pt x="108007" y="151628"/>
                  </a:cubicBezTo>
                  <a:cubicBezTo>
                    <a:pt x="99170" y="151119"/>
                    <a:pt x="90352" y="150422"/>
                    <a:pt x="81514" y="149631"/>
                  </a:cubicBezTo>
                  <a:cubicBezTo>
                    <a:pt x="77105" y="149216"/>
                    <a:pt x="72639" y="148839"/>
                    <a:pt x="68287" y="148349"/>
                  </a:cubicBezTo>
                  <a:cubicBezTo>
                    <a:pt x="63915" y="147860"/>
                    <a:pt x="59638" y="147257"/>
                    <a:pt x="55455" y="146390"/>
                  </a:cubicBezTo>
                  <a:lnTo>
                    <a:pt x="55455" y="146390"/>
                  </a:lnTo>
                  <a:cubicBezTo>
                    <a:pt x="60825" y="147520"/>
                    <a:pt x="66365" y="148218"/>
                    <a:pt x="72018" y="148764"/>
                  </a:cubicBezTo>
                  <a:cubicBezTo>
                    <a:pt x="77670" y="149329"/>
                    <a:pt x="83342" y="149876"/>
                    <a:pt x="88976" y="150347"/>
                  </a:cubicBezTo>
                  <a:cubicBezTo>
                    <a:pt x="100263" y="151308"/>
                    <a:pt x="111493" y="152043"/>
                    <a:pt x="122686" y="152551"/>
                  </a:cubicBezTo>
                  <a:cubicBezTo>
                    <a:pt x="133878" y="153060"/>
                    <a:pt x="145033" y="153324"/>
                    <a:pt x="156169" y="153380"/>
                  </a:cubicBezTo>
                  <a:lnTo>
                    <a:pt x="162425" y="153380"/>
                  </a:lnTo>
                  <a:lnTo>
                    <a:pt x="164517" y="153343"/>
                  </a:lnTo>
                  <a:lnTo>
                    <a:pt x="172845" y="153249"/>
                  </a:lnTo>
                  <a:lnTo>
                    <a:pt x="181173" y="153041"/>
                  </a:lnTo>
                  <a:cubicBezTo>
                    <a:pt x="182568" y="153022"/>
                    <a:pt x="183962" y="152947"/>
                    <a:pt x="185338" y="152909"/>
                  </a:cubicBezTo>
                  <a:lnTo>
                    <a:pt x="189502" y="152740"/>
                  </a:lnTo>
                  <a:cubicBezTo>
                    <a:pt x="200600" y="152269"/>
                    <a:pt x="211680" y="151534"/>
                    <a:pt x="222759" y="150535"/>
                  </a:cubicBezTo>
                  <a:lnTo>
                    <a:pt x="231088" y="149687"/>
                  </a:lnTo>
                  <a:cubicBezTo>
                    <a:pt x="233858" y="149405"/>
                    <a:pt x="236609" y="149103"/>
                    <a:pt x="239303" y="148726"/>
                  </a:cubicBezTo>
                  <a:cubicBezTo>
                    <a:pt x="244692" y="147973"/>
                    <a:pt x="249968" y="146936"/>
                    <a:pt x="254867" y="145184"/>
                  </a:cubicBezTo>
                  <a:cubicBezTo>
                    <a:pt x="255489" y="144958"/>
                    <a:pt x="256111" y="144751"/>
                    <a:pt x="256695" y="144487"/>
                  </a:cubicBezTo>
                  <a:lnTo>
                    <a:pt x="257600" y="144129"/>
                  </a:lnTo>
                  <a:cubicBezTo>
                    <a:pt x="257901" y="143997"/>
                    <a:pt x="258184" y="143865"/>
                    <a:pt x="258485" y="143733"/>
                  </a:cubicBezTo>
                  <a:lnTo>
                    <a:pt x="259352" y="143337"/>
                  </a:lnTo>
                  <a:lnTo>
                    <a:pt x="260200" y="142904"/>
                  </a:lnTo>
                  <a:cubicBezTo>
                    <a:pt x="260765" y="142640"/>
                    <a:pt x="261330" y="142301"/>
                    <a:pt x="261877" y="141999"/>
                  </a:cubicBezTo>
                  <a:cubicBezTo>
                    <a:pt x="264063" y="140756"/>
                    <a:pt x="266117" y="139267"/>
                    <a:pt x="267982" y="137571"/>
                  </a:cubicBezTo>
                  <a:cubicBezTo>
                    <a:pt x="269810" y="135913"/>
                    <a:pt x="271411" y="134029"/>
                    <a:pt x="272768" y="131975"/>
                  </a:cubicBezTo>
                  <a:cubicBezTo>
                    <a:pt x="274068" y="129978"/>
                    <a:pt x="275048" y="127773"/>
                    <a:pt x="275632" y="125456"/>
                  </a:cubicBezTo>
                  <a:cubicBezTo>
                    <a:pt x="276838" y="120933"/>
                    <a:pt x="276292" y="115978"/>
                    <a:pt x="274445" y="111324"/>
                  </a:cubicBezTo>
                  <a:cubicBezTo>
                    <a:pt x="272598" y="106669"/>
                    <a:pt x="269527" y="102354"/>
                    <a:pt x="265777" y="98718"/>
                  </a:cubicBezTo>
                  <a:lnTo>
                    <a:pt x="265777" y="98718"/>
                  </a:lnTo>
                  <a:cubicBezTo>
                    <a:pt x="266079" y="98925"/>
                    <a:pt x="266380" y="99132"/>
                    <a:pt x="266701" y="99321"/>
                  </a:cubicBezTo>
                  <a:cubicBezTo>
                    <a:pt x="266713" y="99325"/>
                    <a:pt x="266723" y="99328"/>
                    <a:pt x="266730" y="99328"/>
                  </a:cubicBezTo>
                  <a:cubicBezTo>
                    <a:pt x="266822" y="99328"/>
                    <a:pt x="266616" y="99008"/>
                    <a:pt x="265627" y="98002"/>
                  </a:cubicBezTo>
                  <a:lnTo>
                    <a:pt x="265627" y="98002"/>
                  </a:lnTo>
                  <a:cubicBezTo>
                    <a:pt x="269584" y="101620"/>
                    <a:pt x="272825" y="106029"/>
                    <a:pt x="274841" y="110815"/>
                  </a:cubicBezTo>
                  <a:cubicBezTo>
                    <a:pt x="276838" y="115582"/>
                    <a:pt x="277516" y="120783"/>
                    <a:pt x="276292" y="125550"/>
                  </a:cubicBezTo>
                  <a:cubicBezTo>
                    <a:pt x="275689" y="127981"/>
                    <a:pt x="274690" y="130279"/>
                    <a:pt x="273314" y="132371"/>
                  </a:cubicBezTo>
                  <a:cubicBezTo>
                    <a:pt x="271901" y="134519"/>
                    <a:pt x="270243" y="136479"/>
                    <a:pt x="268321" y="138212"/>
                  </a:cubicBezTo>
                  <a:cubicBezTo>
                    <a:pt x="266380" y="139964"/>
                    <a:pt x="264251" y="141491"/>
                    <a:pt x="261971" y="142772"/>
                  </a:cubicBezTo>
                  <a:cubicBezTo>
                    <a:pt x="259653" y="144072"/>
                    <a:pt x="257223" y="145146"/>
                    <a:pt x="254717" y="146013"/>
                  </a:cubicBezTo>
                  <a:cubicBezTo>
                    <a:pt x="249648" y="147784"/>
                    <a:pt x="244240" y="148802"/>
                    <a:pt x="238700" y="149537"/>
                  </a:cubicBezTo>
                  <a:cubicBezTo>
                    <a:pt x="235949" y="149895"/>
                    <a:pt x="233142" y="150215"/>
                    <a:pt x="230315" y="150479"/>
                  </a:cubicBezTo>
                  <a:lnTo>
                    <a:pt x="221874" y="151289"/>
                  </a:lnTo>
                  <a:cubicBezTo>
                    <a:pt x="210606" y="152250"/>
                    <a:pt x="199319" y="152947"/>
                    <a:pt x="188032" y="153362"/>
                  </a:cubicBezTo>
                  <a:cubicBezTo>
                    <a:pt x="178952" y="153710"/>
                    <a:pt x="169866" y="153873"/>
                    <a:pt x="160766" y="153873"/>
                  </a:cubicBezTo>
                  <a:cubicBezTo>
                    <a:pt x="147244" y="153873"/>
                    <a:pt x="133691" y="153514"/>
                    <a:pt x="120085" y="152872"/>
                  </a:cubicBezTo>
                  <a:lnTo>
                    <a:pt x="115827" y="152664"/>
                  </a:lnTo>
                  <a:cubicBezTo>
                    <a:pt x="114395" y="152570"/>
                    <a:pt x="112963" y="152514"/>
                    <a:pt x="111550" y="152419"/>
                  </a:cubicBezTo>
                  <a:lnTo>
                    <a:pt x="102976" y="151911"/>
                  </a:lnTo>
                  <a:lnTo>
                    <a:pt x="94384" y="151289"/>
                  </a:lnTo>
                  <a:cubicBezTo>
                    <a:pt x="92952" y="151195"/>
                    <a:pt x="91520" y="151063"/>
                    <a:pt x="90088" y="150950"/>
                  </a:cubicBezTo>
                  <a:lnTo>
                    <a:pt x="85792" y="150611"/>
                  </a:lnTo>
                  <a:cubicBezTo>
                    <a:pt x="82909" y="150403"/>
                    <a:pt x="80045" y="150121"/>
                    <a:pt x="77162" y="149876"/>
                  </a:cubicBezTo>
                  <a:lnTo>
                    <a:pt x="72847" y="149480"/>
                  </a:lnTo>
                  <a:cubicBezTo>
                    <a:pt x="71396" y="149348"/>
                    <a:pt x="69964" y="149216"/>
                    <a:pt x="68532" y="149065"/>
                  </a:cubicBezTo>
                  <a:cubicBezTo>
                    <a:pt x="62822" y="148463"/>
                    <a:pt x="57188" y="147709"/>
                    <a:pt x="51780" y="146371"/>
                  </a:cubicBezTo>
                  <a:lnTo>
                    <a:pt x="51988" y="145561"/>
                  </a:lnTo>
                  <a:cubicBezTo>
                    <a:pt x="50103" y="145052"/>
                    <a:pt x="48257" y="144524"/>
                    <a:pt x="46467" y="143884"/>
                  </a:cubicBezTo>
                  <a:cubicBezTo>
                    <a:pt x="45544" y="143582"/>
                    <a:pt x="44677" y="143205"/>
                    <a:pt x="43791" y="142866"/>
                  </a:cubicBezTo>
                  <a:cubicBezTo>
                    <a:pt x="43358" y="142697"/>
                    <a:pt x="42924" y="142489"/>
                    <a:pt x="42491" y="142301"/>
                  </a:cubicBezTo>
                  <a:lnTo>
                    <a:pt x="41850" y="142018"/>
                  </a:lnTo>
                  <a:cubicBezTo>
                    <a:pt x="41624" y="141924"/>
                    <a:pt x="41436" y="141811"/>
                    <a:pt x="41210" y="141717"/>
                  </a:cubicBezTo>
                  <a:lnTo>
                    <a:pt x="39947" y="141076"/>
                  </a:lnTo>
                  <a:lnTo>
                    <a:pt x="38722" y="140417"/>
                  </a:lnTo>
                  <a:cubicBezTo>
                    <a:pt x="38308" y="140191"/>
                    <a:pt x="37912" y="139946"/>
                    <a:pt x="37498" y="139701"/>
                  </a:cubicBezTo>
                  <a:lnTo>
                    <a:pt x="36895" y="139324"/>
                  </a:lnTo>
                  <a:cubicBezTo>
                    <a:pt x="36687" y="139211"/>
                    <a:pt x="36499" y="139079"/>
                    <a:pt x="36292" y="138947"/>
                  </a:cubicBezTo>
                  <a:cubicBezTo>
                    <a:pt x="35915" y="138683"/>
                    <a:pt x="35500" y="138438"/>
                    <a:pt x="35123" y="138174"/>
                  </a:cubicBezTo>
                  <a:lnTo>
                    <a:pt x="33974" y="137345"/>
                  </a:lnTo>
                  <a:cubicBezTo>
                    <a:pt x="33220" y="136780"/>
                    <a:pt x="32448" y="136215"/>
                    <a:pt x="31713" y="135612"/>
                  </a:cubicBezTo>
                  <a:cubicBezTo>
                    <a:pt x="28755" y="133162"/>
                    <a:pt x="26041" y="130430"/>
                    <a:pt x="23611" y="127472"/>
                  </a:cubicBezTo>
                  <a:cubicBezTo>
                    <a:pt x="22405" y="125964"/>
                    <a:pt x="21236" y="124400"/>
                    <a:pt x="20144" y="122799"/>
                  </a:cubicBezTo>
                  <a:lnTo>
                    <a:pt x="19333" y="121593"/>
                  </a:lnTo>
                  <a:lnTo>
                    <a:pt x="18580" y="120349"/>
                  </a:lnTo>
                  <a:cubicBezTo>
                    <a:pt x="18071" y="119539"/>
                    <a:pt x="17543" y="118729"/>
                    <a:pt x="17110" y="117862"/>
                  </a:cubicBezTo>
                  <a:lnTo>
                    <a:pt x="16431" y="116600"/>
                  </a:lnTo>
                  <a:cubicBezTo>
                    <a:pt x="16205" y="116166"/>
                    <a:pt x="15960" y="115752"/>
                    <a:pt x="15753" y="115299"/>
                  </a:cubicBezTo>
                  <a:lnTo>
                    <a:pt x="14528" y="112680"/>
                  </a:lnTo>
                  <a:lnTo>
                    <a:pt x="13435" y="109986"/>
                  </a:lnTo>
                  <a:lnTo>
                    <a:pt x="13304" y="109647"/>
                  </a:lnTo>
                  <a:lnTo>
                    <a:pt x="13191" y="109307"/>
                  </a:lnTo>
                  <a:lnTo>
                    <a:pt x="12946" y="108629"/>
                  </a:lnTo>
                  <a:lnTo>
                    <a:pt x="12475" y="107254"/>
                  </a:lnTo>
                  <a:cubicBezTo>
                    <a:pt x="11269" y="103523"/>
                    <a:pt x="10364" y="99716"/>
                    <a:pt x="9780" y="95854"/>
                  </a:cubicBezTo>
                  <a:lnTo>
                    <a:pt x="9573" y="94403"/>
                  </a:lnTo>
                  <a:cubicBezTo>
                    <a:pt x="9516" y="93913"/>
                    <a:pt x="9422" y="93442"/>
                    <a:pt x="9403" y="92952"/>
                  </a:cubicBezTo>
                  <a:lnTo>
                    <a:pt x="9121" y="90013"/>
                  </a:lnTo>
                  <a:lnTo>
                    <a:pt x="8970" y="87073"/>
                  </a:lnTo>
                  <a:lnTo>
                    <a:pt x="8951" y="86696"/>
                  </a:lnTo>
                  <a:lnTo>
                    <a:pt x="8951" y="85584"/>
                  </a:lnTo>
                  <a:lnTo>
                    <a:pt x="8951" y="84096"/>
                  </a:lnTo>
                  <a:cubicBezTo>
                    <a:pt x="8989" y="80139"/>
                    <a:pt x="9309" y="76182"/>
                    <a:pt x="9912" y="72263"/>
                  </a:cubicBezTo>
                  <a:lnTo>
                    <a:pt x="10308" y="69832"/>
                  </a:lnTo>
                  <a:cubicBezTo>
                    <a:pt x="10440" y="68984"/>
                    <a:pt x="10609" y="68080"/>
                    <a:pt x="10722" y="67251"/>
                  </a:cubicBezTo>
                  <a:cubicBezTo>
                    <a:pt x="11005" y="65536"/>
                    <a:pt x="11231" y="63878"/>
                    <a:pt x="11476" y="62257"/>
                  </a:cubicBezTo>
                  <a:cubicBezTo>
                    <a:pt x="11928" y="59016"/>
                    <a:pt x="12343" y="55964"/>
                    <a:pt x="12795" y="53081"/>
                  </a:cubicBezTo>
                  <a:cubicBezTo>
                    <a:pt x="13699" y="47315"/>
                    <a:pt x="14792" y="42190"/>
                    <a:pt x="16300" y="37799"/>
                  </a:cubicBezTo>
                  <a:lnTo>
                    <a:pt x="16300" y="37799"/>
                  </a:lnTo>
                  <a:cubicBezTo>
                    <a:pt x="15169" y="40513"/>
                    <a:pt x="14227" y="43283"/>
                    <a:pt x="13492" y="46128"/>
                  </a:cubicBezTo>
                  <a:cubicBezTo>
                    <a:pt x="12719" y="49011"/>
                    <a:pt x="12079" y="52007"/>
                    <a:pt x="11514" y="55040"/>
                  </a:cubicBezTo>
                  <a:cubicBezTo>
                    <a:pt x="10948" y="58093"/>
                    <a:pt x="10440" y="61183"/>
                    <a:pt x="9912" y="64330"/>
                  </a:cubicBezTo>
                  <a:cubicBezTo>
                    <a:pt x="9648" y="65913"/>
                    <a:pt x="9365" y="67495"/>
                    <a:pt x="9064" y="69097"/>
                  </a:cubicBezTo>
                  <a:cubicBezTo>
                    <a:pt x="8989" y="69512"/>
                    <a:pt x="8932" y="69870"/>
                    <a:pt x="8876" y="70247"/>
                  </a:cubicBezTo>
                  <a:lnTo>
                    <a:pt x="8668" y="71377"/>
                  </a:lnTo>
                  <a:cubicBezTo>
                    <a:pt x="8555" y="72131"/>
                    <a:pt x="8404" y="72866"/>
                    <a:pt x="8329" y="73619"/>
                  </a:cubicBezTo>
                  <a:lnTo>
                    <a:pt x="8028" y="75899"/>
                  </a:lnTo>
                  <a:cubicBezTo>
                    <a:pt x="7971" y="76276"/>
                    <a:pt x="7952" y="76653"/>
                    <a:pt x="7915" y="77030"/>
                  </a:cubicBezTo>
                  <a:lnTo>
                    <a:pt x="7820" y="78179"/>
                  </a:lnTo>
                  <a:cubicBezTo>
                    <a:pt x="7651" y="79687"/>
                    <a:pt x="7613" y="81213"/>
                    <a:pt x="7538" y="82758"/>
                  </a:cubicBezTo>
                  <a:cubicBezTo>
                    <a:pt x="7538" y="82946"/>
                    <a:pt x="7519" y="83135"/>
                    <a:pt x="7519" y="83323"/>
                  </a:cubicBezTo>
                  <a:lnTo>
                    <a:pt x="7519" y="86772"/>
                  </a:lnTo>
                  <a:lnTo>
                    <a:pt x="7538" y="87337"/>
                  </a:lnTo>
                  <a:lnTo>
                    <a:pt x="7651" y="89636"/>
                  </a:lnTo>
                  <a:lnTo>
                    <a:pt x="7670" y="90220"/>
                  </a:lnTo>
                  <a:lnTo>
                    <a:pt x="7726" y="90785"/>
                  </a:lnTo>
                  <a:lnTo>
                    <a:pt x="7820" y="91934"/>
                  </a:lnTo>
                  <a:lnTo>
                    <a:pt x="7933" y="93065"/>
                  </a:lnTo>
                  <a:lnTo>
                    <a:pt x="7990" y="93649"/>
                  </a:lnTo>
                  <a:lnTo>
                    <a:pt x="8065" y="94214"/>
                  </a:lnTo>
                  <a:lnTo>
                    <a:pt x="8386" y="96494"/>
                  </a:lnTo>
                  <a:cubicBezTo>
                    <a:pt x="8404" y="96683"/>
                    <a:pt x="8423" y="96890"/>
                    <a:pt x="8461" y="97079"/>
                  </a:cubicBezTo>
                  <a:lnTo>
                    <a:pt x="8555" y="97644"/>
                  </a:lnTo>
                  <a:lnTo>
                    <a:pt x="8762" y="98774"/>
                  </a:lnTo>
                  <a:lnTo>
                    <a:pt x="8970" y="99886"/>
                  </a:lnTo>
                  <a:cubicBezTo>
                    <a:pt x="9007" y="100075"/>
                    <a:pt x="9045" y="100263"/>
                    <a:pt x="9083" y="100451"/>
                  </a:cubicBezTo>
                  <a:lnTo>
                    <a:pt x="9215" y="101017"/>
                  </a:lnTo>
                  <a:lnTo>
                    <a:pt x="9742" y="103259"/>
                  </a:lnTo>
                  <a:cubicBezTo>
                    <a:pt x="9818" y="103636"/>
                    <a:pt x="9931" y="103994"/>
                    <a:pt x="10044" y="104371"/>
                  </a:cubicBezTo>
                  <a:lnTo>
                    <a:pt x="10345" y="105501"/>
                  </a:lnTo>
                  <a:cubicBezTo>
                    <a:pt x="10722" y="106990"/>
                    <a:pt x="11269" y="108422"/>
                    <a:pt x="11758" y="109892"/>
                  </a:cubicBezTo>
                  <a:cubicBezTo>
                    <a:pt x="11872" y="110250"/>
                    <a:pt x="12041" y="110608"/>
                    <a:pt x="12173" y="110966"/>
                  </a:cubicBezTo>
                  <a:lnTo>
                    <a:pt x="12606" y="112021"/>
                  </a:lnTo>
                  <a:cubicBezTo>
                    <a:pt x="12889" y="112737"/>
                    <a:pt x="13172" y="113453"/>
                    <a:pt x="13511" y="114150"/>
                  </a:cubicBezTo>
                  <a:lnTo>
                    <a:pt x="14491" y="116242"/>
                  </a:lnTo>
                  <a:cubicBezTo>
                    <a:pt x="14566" y="116411"/>
                    <a:pt x="14641" y="116581"/>
                    <a:pt x="14736" y="116750"/>
                  </a:cubicBezTo>
                  <a:lnTo>
                    <a:pt x="15018" y="117259"/>
                  </a:lnTo>
                  <a:lnTo>
                    <a:pt x="15565" y="118277"/>
                  </a:lnTo>
                  <a:lnTo>
                    <a:pt x="16092" y="119313"/>
                  </a:lnTo>
                  <a:cubicBezTo>
                    <a:pt x="16281" y="119652"/>
                    <a:pt x="16507" y="119972"/>
                    <a:pt x="16695" y="120293"/>
                  </a:cubicBezTo>
                  <a:lnTo>
                    <a:pt x="17901" y="122271"/>
                  </a:lnTo>
                  <a:cubicBezTo>
                    <a:pt x="18730" y="123571"/>
                    <a:pt x="19597" y="124853"/>
                    <a:pt x="20539" y="126096"/>
                  </a:cubicBezTo>
                  <a:cubicBezTo>
                    <a:pt x="22386" y="128602"/>
                    <a:pt x="24421" y="130958"/>
                    <a:pt x="26625" y="133162"/>
                  </a:cubicBezTo>
                  <a:lnTo>
                    <a:pt x="27436" y="133972"/>
                  </a:lnTo>
                  <a:lnTo>
                    <a:pt x="28284" y="134764"/>
                  </a:lnTo>
                  <a:lnTo>
                    <a:pt x="28717" y="135160"/>
                  </a:lnTo>
                  <a:lnTo>
                    <a:pt x="29150" y="135555"/>
                  </a:lnTo>
                  <a:lnTo>
                    <a:pt x="30017" y="136309"/>
                  </a:lnTo>
                  <a:cubicBezTo>
                    <a:pt x="31204" y="137289"/>
                    <a:pt x="32429" y="138231"/>
                    <a:pt x="33673" y="139135"/>
                  </a:cubicBezTo>
                  <a:cubicBezTo>
                    <a:pt x="34916" y="140040"/>
                    <a:pt x="36235" y="140850"/>
                    <a:pt x="37554" y="141641"/>
                  </a:cubicBezTo>
                  <a:cubicBezTo>
                    <a:pt x="38892" y="142376"/>
                    <a:pt x="40249" y="143092"/>
                    <a:pt x="41662" y="143733"/>
                  </a:cubicBezTo>
                  <a:cubicBezTo>
                    <a:pt x="44507" y="144995"/>
                    <a:pt x="47447" y="146051"/>
                    <a:pt x="50461" y="146880"/>
                  </a:cubicBezTo>
                  <a:cubicBezTo>
                    <a:pt x="56548" y="148557"/>
                    <a:pt x="62935" y="149442"/>
                    <a:pt x="69436" y="150158"/>
                  </a:cubicBezTo>
                  <a:cubicBezTo>
                    <a:pt x="95571" y="152872"/>
                    <a:pt x="121970" y="154530"/>
                    <a:pt x="148293" y="154907"/>
                  </a:cubicBezTo>
                  <a:cubicBezTo>
                    <a:pt x="151836" y="154955"/>
                    <a:pt x="155377" y="154979"/>
                    <a:pt x="158916" y="154979"/>
                  </a:cubicBezTo>
                  <a:cubicBezTo>
                    <a:pt x="181654" y="154979"/>
                    <a:pt x="204295" y="153976"/>
                    <a:pt x="226584" y="151873"/>
                  </a:cubicBezTo>
                  <a:lnTo>
                    <a:pt x="226584" y="151873"/>
                  </a:lnTo>
                  <a:cubicBezTo>
                    <a:pt x="215731" y="152928"/>
                    <a:pt x="204444" y="153795"/>
                    <a:pt x="192950" y="154360"/>
                  </a:cubicBezTo>
                  <a:cubicBezTo>
                    <a:pt x="181456" y="154926"/>
                    <a:pt x="169755" y="155208"/>
                    <a:pt x="158053" y="155227"/>
                  </a:cubicBezTo>
                  <a:cubicBezTo>
                    <a:pt x="157637" y="155228"/>
                    <a:pt x="157220" y="155228"/>
                    <a:pt x="156803" y="155228"/>
                  </a:cubicBezTo>
                  <a:cubicBezTo>
                    <a:pt x="145519" y="155228"/>
                    <a:pt x="134241" y="154981"/>
                    <a:pt x="123157" y="154454"/>
                  </a:cubicBezTo>
                  <a:cubicBezTo>
                    <a:pt x="111644" y="153927"/>
                    <a:pt x="100357" y="153154"/>
                    <a:pt x="89466" y="152193"/>
                  </a:cubicBezTo>
                  <a:lnTo>
                    <a:pt x="83644" y="151666"/>
                  </a:lnTo>
                  <a:lnTo>
                    <a:pt x="77878" y="151119"/>
                  </a:lnTo>
                  <a:cubicBezTo>
                    <a:pt x="74034" y="150742"/>
                    <a:pt x="70227" y="150384"/>
                    <a:pt x="66478" y="149932"/>
                  </a:cubicBezTo>
                  <a:cubicBezTo>
                    <a:pt x="62728" y="149461"/>
                    <a:pt x="59054" y="148915"/>
                    <a:pt x="55455" y="148180"/>
                  </a:cubicBezTo>
                  <a:cubicBezTo>
                    <a:pt x="51931" y="147464"/>
                    <a:pt x="48445" y="146484"/>
                    <a:pt x="45035" y="145278"/>
                  </a:cubicBezTo>
                  <a:cubicBezTo>
                    <a:pt x="31694" y="140473"/>
                    <a:pt x="21387" y="129676"/>
                    <a:pt x="14886" y="117561"/>
                  </a:cubicBezTo>
                  <a:cubicBezTo>
                    <a:pt x="13285" y="114527"/>
                    <a:pt x="11928" y="111342"/>
                    <a:pt x="10835" y="108083"/>
                  </a:cubicBezTo>
                  <a:cubicBezTo>
                    <a:pt x="9723" y="104823"/>
                    <a:pt x="8876" y="101507"/>
                    <a:pt x="8273" y="98115"/>
                  </a:cubicBezTo>
                  <a:cubicBezTo>
                    <a:pt x="7670" y="94761"/>
                    <a:pt x="7293" y="91350"/>
                    <a:pt x="7161" y="87921"/>
                  </a:cubicBezTo>
                  <a:cubicBezTo>
                    <a:pt x="7142" y="87488"/>
                    <a:pt x="7123" y="87073"/>
                    <a:pt x="7104" y="86640"/>
                  </a:cubicBezTo>
                  <a:lnTo>
                    <a:pt x="7104" y="85358"/>
                  </a:lnTo>
                  <a:lnTo>
                    <a:pt x="7104" y="84077"/>
                  </a:lnTo>
                  <a:cubicBezTo>
                    <a:pt x="7104" y="83644"/>
                    <a:pt x="7104" y="83229"/>
                    <a:pt x="7123" y="82796"/>
                  </a:cubicBezTo>
                  <a:lnTo>
                    <a:pt x="7199" y="80233"/>
                  </a:lnTo>
                  <a:cubicBezTo>
                    <a:pt x="7217" y="79819"/>
                    <a:pt x="7255" y="79385"/>
                    <a:pt x="7293" y="78952"/>
                  </a:cubicBezTo>
                  <a:lnTo>
                    <a:pt x="7387" y="77689"/>
                  </a:lnTo>
                  <a:lnTo>
                    <a:pt x="7500" y="76408"/>
                  </a:lnTo>
                  <a:cubicBezTo>
                    <a:pt x="7538" y="75975"/>
                    <a:pt x="7594" y="75560"/>
                    <a:pt x="7651" y="75146"/>
                  </a:cubicBezTo>
                  <a:cubicBezTo>
                    <a:pt x="7764" y="74298"/>
                    <a:pt x="7839" y="73450"/>
                    <a:pt x="7971" y="72602"/>
                  </a:cubicBezTo>
                  <a:lnTo>
                    <a:pt x="8386" y="70077"/>
                  </a:lnTo>
                  <a:lnTo>
                    <a:pt x="8480" y="69455"/>
                  </a:lnTo>
                  <a:lnTo>
                    <a:pt x="8612" y="68796"/>
                  </a:lnTo>
                  <a:lnTo>
                    <a:pt x="8838" y="67458"/>
                  </a:lnTo>
                  <a:cubicBezTo>
                    <a:pt x="9460" y="63915"/>
                    <a:pt x="9987" y="60429"/>
                    <a:pt x="10590" y="56981"/>
                  </a:cubicBezTo>
                  <a:cubicBezTo>
                    <a:pt x="11174" y="53552"/>
                    <a:pt x="11834" y="50179"/>
                    <a:pt x="12663" y="46882"/>
                  </a:cubicBezTo>
                  <a:cubicBezTo>
                    <a:pt x="13435" y="43641"/>
                    <a:pt x="14491" y="40456"/>
                    <a:pt x="15753" y="37366"/>
                  </a:cubicBezTo>
                  <a:cubicBezTo>
                    <a:pt x="16827" y="34803"/>
                    <a:pt x="18203" y="32373"/>
                    <a:pt x="19842" y="30112"/>
                  </a:cubicBezTo>
                  <a:cubicBezTo>
                    <a:pt x="20294" y="29339"/>
                    <a:pt x="20803" y="28661"/>
                    <a:pt x="21274" y="27964"/>
                  </a:cubicBezTo>
                  <a:lnTo>
                    <a:pt x="22047" y="27003"/>
                  </a:lnTo>
                  <a:cubicBezTo>
                    <a:pt x="22179" y="26852"/>
                    <a:pt x="22292" y="26682"/>
                    <a:pt x="22423" y="26532"/>
                  </a:cubicBezTo>
                  <a:lnTo>
                    <a:pt x="22838" y="26098"/>
                  </a:lnTo>
                  <a:cubicBezTo>
                    <a:pt x="23102" y="25797"/>
                    <a:pt x="23366" y="25514"/>
                    <a:pt x="23629" y="25231"/>
                  </a:cubicBezTo>
                  <a:lnTo>
                    <a:pt x="24458" y="24459"/>
                  </a:lnTo>
                  <a:cubicBezTo>
                    <a:pt x="24590" y="24327"/>
                    <a:pt x="24722" y="24195"/>
                    <a:pt x="24873" y="24063"/>
                  </a:cubicBezTo>
                  <a:lnTo>
                    <a:pt x="25288" y="23724"/>
                  </a:lnTo>
                  <a:lnTo>
                    <a:pt x="26135" y="23046"/>
                  </a:lnTo>
                  <a:cubicBezTo>
                    <a:pt x="28001" y="21595"/>
                    <a:pt x="30036" y="20332"/>
                    <a:pt x="32184" y="19315"/>
                  </a:cubicBezTo>
                  <a:lnTo>
                    <a:pt x="32768" y="19013"/>
                  </a:lnTo>
                  <a:cubicBezTo>
                    <a:pt x="32957" y="18919"/>
                    <a:pt x="33145" y="18844"/>
                    <a:pt x="33296" y="18749"/>
                  </a:cubicBezTo>
                  <a:cubicBezTo>
                    <a:pt x="33635" y="18599"/>
                    <a:pt x="33918" y="18448"/>
                    <a:pt x="34144" y="18316"/>
                  </a:cubicBezTo>
                  <a:cubicBezTo>
                    <a:pt x="34615" y="18033"/>
                    <a:pt x="34860" y="17807"/>
                    <a:pt x="34822" y="17657"/>
                  </a:cubicBezTo>
                  <a:cubicBezTo>
                    <a:pt x="34784" y="17506"/>
                    <a:pt x="34483" y="17412"/>
                    <a:pt x="33842" y="17412"/>
                  </a:cubicBezTo>
                  <a:cubicBezTo>
                    <a:pt x="33522" y="17412"/>
                    <a:pt x="33107" y="17412"/>
                    <a:pt x="32617" y="17468"/>
                  </a:cubicBezTo>
                  <a:cubicBezTo>
                    <a:pt x="32127" y="17506"/>
                    <a:pt x="31562" y="17638"/>
                    <a:pt x="30903" y="17770"/>
                  </a:cubicBezTo>
                  <a:cubicBezTo>
                    <a:pt x="30130" y="17920"/>
                    <a:pt x="29376" y="18128"/>
                    <a:pt x="28623" y="18373"/>
                  </a:cubicBezTo>
                  <a:cubicBezTo>
                    <a:pt x="28189" y="18523"/>
                    <a:pt x="27737" y="18674"/>
                    <a:pt x="27304" y="18863"/>
                  </a:cubicBezTo>
                  <a:lnTo>
                    <a:pt x="26607" y="19164"/>
                  </a:lnTo>
                  <a:lnTo>
                    <a:pt x="26230" y="19315"/>
                  </a:lnTo>
                  <a:lnTo>
                    <a:pt x="25872" y="19503"/>
                  </a:lnTo>
                  <a:cubicBezTo>
                    <a:pt x="23422" y="20653"/>
                    <a:pt x="21199" y="22198"/>
                    <a:pt x="19258" y="24082"/>
                  </a:cubicBezTo>
                  <a:lnTo>
                    <a:pt x="18391" y="25024"/>
                  </a:lnTo>
                  <a:cubicBezTo>
                    <a:pt x="18240" y="25175"/>
                    <a:pt x="18108" y="25344"/>
                    <a:pt x="17958" y="25533"/>
                  </a:cubicBezTo>
                  <a:lnTo>
                    <a:pt x="17506" y="26079"/>
                  </a:lnTo>
                  <a:lnTo>
                    <a:pt x="17034" y="26645"/>
                  </a:lnTo>
                  <a:cubicBezTo>
                    <a:pt x="16884" y="26833"/>
                    <a:pt x="16752" y="27040"/>
                    <a:pt x="16601" y="27248"/>
                  </a:cubicBezTo>
                  <a:cubicBezTo>
                    <a:pt x="16318" y="27662"/>
                    <a:pt x="15998" y="28077"/>
                    <a:pt x="15715" y="28510"/>
                  </a:cubicBezTo>
                  <a:cubicBezTo>
                    <a:pt x="14566" y="30262"/>
                    <a:pt x="13567" y="32071"/>
                    <a:pt x="12701" y="33974"/>
                  </a:cubicBezTo>
                  <a:lnTo>
                    <a:pt x="12117" y="35293"/>
                  </a:lnTo>
                  <a:cubicBezTo>
                    <a:pt x="11928" y="35708"/>
                    <a:pt x="11777" y="36141"/>
                    <a:pt x="11608" y="36537"/>
                  </a:cubicBezTo>
                  <a:cubicBezTo>
                    <a:pt x="11287" y="37328"/>
                    <a:pt x="11042" y="38044"/>
                    <a:pt x="10816" y="38647"/>
                  </a:cubicBezTo>
                  <a:cubicBezTo>
                    <a:pt x="10609" y="39250"/>
                    <a:pt x="10458" y="39740"/>
                    <a:pt x="10345" y="40079"/>
                  </a:cubicBezTo>
                  <a:lnTo>
                    <a:pt x="10176" y="40607"/>
                  </a:lnTo>
                  <a:cubicBezTo>
                    <a:pt x="10006" y="40984"/>
                    <a:pt x="9780" y="41342"/>
                    <a:pt x="9535" y="41662"/>
                  </a:cubicBezTo>
                  <a:cubicBezTo>
                    <a:pt x="9456" y="41733"/>
                    <a:pt x="9393" y="41766"/>
                    <a:pt x="9340" y="41766"/>
                  </a:cubicBezTo>
                  <a:cubicBezTo>
                    <a:pt x="9281" y="41766"/>
                    <a:pt x="9236" y="41723"/>
                    <a:pt x="9196" y="41643"/>
                  </a:cubicBezTo>
                  <a:cubicBezTo>
                    <a:pt x="9102" y="41417"/>
                    <a:pt x="9064" y="41172"/>
                    <a:pt x="9064" y="40908"/>
                  </a:cubicBezTo>
                  <a:cubicBezTo>
                    <a:pt x="9045" y="40588"/>
                    <a:pt x="9064" y="40192"/>
                    <a:pt x="9064" y="39797"/>
                  </a:cubicBezTo>
                  <a:lnTo>
                    <a:pt x="9064" y="39797"/>
                  </a:lnTo>
                  <a:cubicBezTo>
                    <a:pt x="7462" y="44752"/>
                    <a:pt x="6407" y="49802"/>
                    <a:pt x="5522" y="54833"/>
                  </a:cubicBezTo>
                  <a:cubicBezTo>
                    <a:pt x="5088" y="57339"/>
                    <a:pt x="4692" y="59845"/>
                    <a:pt x="4278" y="62351"/>
                  </a:cubicBezTo>
                  <a:cubicBezTo>
                    <a:pt x="4090" y="63595"/>
                    <a:pt x="3882" y="64839"/>
                    <a:pt x="3675" y="66082"/>
                  </a:cubicBezTo>
                  <a:cubicBezTo>
                    <a:pt x="3562" y="66704"/>
                    <a:pt x="3449" y="67326"/>
                    <a:pt x="3336" y="67929"/>
                  </a:cubicBezTo>
                  <a:cubicBezTo>
                    <a:pt x="3223" y="68532"/>
                    <a:pt x="3129" y="69191"/>
                    <a:pt x="3015" y="69813"/>
                  </a:cubicBezTo>
                  <a:cubicBezTo>
                    <a:pt x="1301" y="80026"/>
                    <a:pt x="1301" y="90578"/>
                    <a:pt x="3355" y="100791"/>
                  </a:cubicBezTo>
                  <a:cubicBezTo>
                    <a:pt x="4372" y="105916"/>
                    <a:pt x="5936" y="110909"/>
                    <a:pt x="8009" y="115695"/>
                  </a:cubicBezTo>
                  <a:cubicBezTo>
                    <a:pt x="10119" y="120481"/>
                    <a:pt x="12776" y="125003"/>
                    <a:pt x="15904" y="129205"/>
                  </a:cubicBezTo>
                  <a:cubicBezTo>
                    <a:pt x="19013" y="133426"/>
                    <a:pt x="22593" y="137289"/>
                    <a:pt x="26588" y="140699"/>
                  </a:cubicBezTo>
                  <a:cubicBezTo>
                    <a:pt x="28604" y="142395"/>
                    <a:pt x="30752" y="143959"/>
                    <a:pt x="32975" y="145372"/>
                  </a:cubicBezTo>
                  <a:lnTo>
                    <a:pt x="34690" y="146390"/>
                  </a:lnTo>
                  <a:cubicBezTo>
                    <a:pt x="35255" y="146729"/>
                    <a:pt x="35840" y="147030"/>
                    <a:pt x="36424" y="147351"/>
                  </a:cubicBezTo>
                  <a:cubicBezTo>
                    <a:pt x="37611" y="147954"/>
                    <a:pt x="38798" y="148557"/>
                    <a:pt x="40004" y="149065"/>
                  </a:cubicBezTo>
                  <a:cubicBezTo>
                    <a:pt x="38779" y="148557"/>
                    <a:pt x="37592" y="147954"/>
                    <a:pt x="36405" y="147370"/>
                  </a:cubicBezTo>
                  <a:cubicBezTo>
                    <a:pt x="35840" y="147049"/>
                    <a:pt x="35218" y="146748"/>
                    <a:pt x="34652" y="146390"/>
                  </a:cubicBezTo>
                  <a:cubicBezTo>
                    <a:pt x="34087" y="146051"/>
                    <a:pt x="33503" y="145711"/>
                    <a:pt x="32938" y="145372"/>
                  </a:cubicBezTo>
                  <a:cubicBezTo>
                    <a:pt x="30695" y="143959"/>
                    <a:pt x="28547" y="142395"/>
                    <a:pt x="26512" y="140680"/>
                  </a:cubicBezTo>
                  <a:cubicBezTo>
                    <a:pt x="22480" y="137270"/>
                    <a:pt x="18862" y="133388"/>
                    <a:pt x="15734" y="129130"/>
                  </a:cubicBezTo>
                  <a:cubicBezTo>
                    <a:pt x="12569" y="124909"/>
                    <a:pt x="9893" y="120312"/>
                    <a:pt x="7783" y="115469"/>
                  </a:cubicBezTo>
                  <a:cubicBezTo>
                    <a:pt x="5691" y="110626"/>
                    <a:pt x="4108" y="105558"/>
                    <a:pt x="3091" y="100376"/>
                  </a:cubicBezTo>
                  <a:cubicBezTo>
                    <a:pt x="1037" y="90013"/>
                    <a:pt x="1056" y="79291"/>
                    <a:pt x="2865" y="68928"/>
                  </a:cubicBezTo>
                  <a:lnTo>
                    <a:pt x="3505" y="65159"/>
                  </a:lnTo>
                  <a:lnTo>
                    <a:pt x="4108" y="61372"/>
                  </a:lnTo>
                  <a:cubicBezTo>
                    <a:pt x="4504" y="58828"/>
                    <a:pt x="4919" y="56265"/>
                    <a:pt x="5371" y="53703"/>
                  </a:cubicBezTo>
                  <a:cubicBezTo>
                    <a:pt x="6275" y="48596"/>
                    <a:pt x="7368" y="43452"/>
                    <a:pt x="9102" y="38402"/>
                  </a:cubicBezTo>
                  <a:cubicBezTo>
                    <a:pt x="9102" y="37975"/>
                    <a:pt x="9047" y="37682"/>
                    <a:pt x="8904" y="37682"/>
                  </a:cubicBezTo>
                  <a:cubicBezTo>
                    <a:pt x="8795" y="37682"/>
                    <a:pt x="8633" y="37854"/>
                    <a:pt x="8404" y="38270"/>
                  </a:cubicBezTo>
                  <a:cubicBezTo>
                    <a:pt x="7858" y="39231"/>
                    <a:pt x="6841" y="41511"/>
                    <a:pt x="5635" y="46015"/>
                  </a:cubicBezTo>
                  <a:cubicBezTo>
                    <a:pt x="5408" y="46787"/>
                    <a:pt x="5164" y="47692"/>
                    <a:pt x="4937" y="48709"/>
                  </a:cubicBezTo>
                  <a:cubicBezTo>
                    <a:pt x="4711" y="49727"/>
                    <a:pt x="4448" y="50857"/>
                    <a:pt x="4203" y="52082"/>
                  </a:cubicBezTo>
                  <a:cubicBezTo>
                    <a:pt x="3713" y="54532"/>
                    <a:pt x="3223" y="57377"/>
                    <a:pt x="2733" y="60467"/>
                  </a:cubicBezTo>
                  <a:lnTo>
                    <a:pt x="1960" y="65272"/>
                  </a:lnTo>
                  <a:cubicBezTo>
                    <a:pt x="1828" y="66101"/>
                    <a:pt x="1678" y="66949"/>
                    <a:pt x="1527" y="67778"/>
                  </a:cubicBezTo>
                  <a:lnTo>
                    <a:pt x="1470" y="68098"/>
                  </a:lnTo>
                  <a:lnTo>
                    <a:pt x="1414" y="68438"/>
                  </a:lnTo>
                  <a:lnTo>
                    <a:pt x="1301" y="69135"/>
                  </a:lnTo>
                  <a:lnTo>
                    <a:pt x="1094" y="70529"/>
                  </a:lnTo>
                  <a:cubicBezTo>
                    <a:pt x="1018" y="71000"/>
                    <a:pt x="943" y="71471"/>
                    <a:pt x="867" y="71942"/>
                  </a:cubicBezTo>
                  <a:lnTo>
                    <a:pt x="698" y="73374"/>
                  </a:lnTo>
                  <a:lnTo>
                    <a:pt x="528" y="74825"/>
                  </a:lnTo>
                  <a:lnTo>
                    <a:pt x="453" y="75560"/>
                  </a:lnTo>
                  <a:lnTo>
                    <a:pt x="396" y="76295"/>
                  </a:lnTo>
                  <a:lnTo>
                    <a:pt x="170" y="79272"/>
                  </a:lnTo>
                  <a:cubicBezTo>
                    <a:pt x="133" y="80290"/>
                    <a:pt x="114" y="81307"/>
                    <a:pt x="76" y="82325"/>
                  </a:cubicBezTo>
                  <a:cubicBezTo>
                    <a:pt x="1" y="86489"/>
                    <a:pt x="227" y="90653"/>
                    <a:pt x="754" y="94780"/>
                  </a:cubicBezTo>
                  <a:cubicBezTo>
                    <a:pt x="1282" y="98925"/>
                    <a:pt x="2130" y="103014"/>
                    <a:pt x="3317" y="107027"/>
                  </a:cubicBezTo>
                  <a:lnTo>
                    <a:pt x="3750" y="108497"/>
                  </a:lnTo>
                  <a:lnTo>
                    <a:pt x="3976" y="109232"/>
                  </a:lnTo>
                  <a:lnTo>
                    <a:pt x="4221" y="109948"/>
                  </a:lnTo>
                  <a:lnTo>
                    <a:pt x="5239" y="112793"/>
                  </a:lnTo>
                  <a:lnTo>
                    <a:pt x="6369" y="115544"/>
                  </a:lnTo>
                  <a:lnTo>
                    <a:pt x="6652" y="116223"/>
                  </a:lnTo>
                  <a:lnTo>
                    <a:pt x="6972" y="116882"/>
                  </a:lnTo>
                  <a:lnTo>
                    <a:pt x="7594" y="118182"/>
                  </a:lnTo>
                  <a:lnTo>
                    <a:pt x="8197" y="119482"/>
                  </a:lnTo>
                  <a:cubicBezTo>
                    <a:pt x="8386" y="119897"/>
                    <a:pt x="8631" y="120312"/>
                    <a:pt x="8838" y="120726"/>
                  </a:cubicBezTo>
                  <a:cubicBezTo>
                    <a:pt x="9290" y="121536"/>
                    <a:pt x="9723" y="122347"/>
                    <a:pt x="10157" y="123119"/>
                  </a:cubicBezTo>
                  <a:lnTo>
                    <a:pt x="11532" y="125380"/>
                  </a:lnTo>
                  <a:cubicBezTo>
                    <a:pt x="11758" y="125757"/>
                    <a:pt x="11966" y="126134"/>
                    <a:pt x="12211" y="126473"/>
                  </a:cubicBezTo>
                  <a:lnTo>
                    <a:pt x="12908" y="127509"/>
                  </a:lnTo>
                  <a:cubicBezTo>
                    <a:pt x="14152" y="129394"/>
                    <a:pt x="15489" y="131221"/>
                    <a:pt x="16921" y="133012"/>
                  </a:cubicBezTo>
                  <a:cubicBezTo>
                    <a:pt x="18372" y="134783"/>
                    <a:pt x="19899" y="136497"/>
                    <a:pt x="21519" y="138137"/>
                  </a:cubicBezTo>
                  <a:cubicBezTo>
                    <a:pt x="24798" y="141472"/>
                    <a:pt x="28434" y="144430"/>
                    <a:pt x="32391" y="146917"/>
                  </a:cubicBezTo>
                  <a:cubicBezTo>
                    <a:pt x="36424" y="149405"/>
                    <a:pt x="40739" y="151402"/>
                    <a:pt x="45242" y="152853"/>
                  </a:cubicBezTo>
                  <a:lnTo>
                    <a:pt x="46919" y="153399"/>
                  </a:lnTo>
                  <a:lnTo>
                    <a:pt x="48615" y="153870"/>
                  </a:lnTo>
                  <a:cubicBezTo>
                    <a:pt x="49180" y="154021"/>
                    <a:pt x="49745" y="154172"/>
                    <a:pt x="50311" y="154304"/>
                  </a:cubicBezTo>
                  <a:cubicBezTo>
                    <a:pt x="50876" y="154454"/>
                    <a:pt x="51441" y="154605"/>
                    <a:pt x="52007" y="154718"/>
                  </a:cubicBezTo>
                  <a:cubicBezTo>
                    <a:pt x="54268" y="155246"/>
                    <a:pt x="56529" y="155679"/>
                    <a:pt x="58809" y="156056"/>
                  </a:cubicBezTo>
                  <a:cubicBezTo>
                    <a:pt x="61070" y="156433"/>
                    <a:pt x="63350" y="156753"/>
                    <a:pt x="65592" y="157017"/>
                  </a:cubicBezTo>
                  <a:cubicBezTo>
                    <a:pt x="67853" y="157300"/>
                    <a:pt x="70096" y="157526"/>
                    <a:pt x="72338" y="157771"/>
                  </a:cubicBezTo>
                  <a:lnTo>
                    <a:pt x="79065" y="158411"/>
                  </a:lnTo>
                  <a:lnTo>
                    <a:pt x="82419" y="158732"/>
                  </a:lnTo>
                  <a:lnTo>
                    <a:pt x="85792" y="159033"/>
                  </a:lnTo>
                  <a:lnTo>
                    <a:pt x="92556" y="159617"/>
                  </a:lnTo>
                  <a:lnTo>
                    <a:pt x="99302" y="160126"/>
                  </a:lnTo>
                  <a:lnTo>
                    <a:pt x="102694" y="160371"/>
                  </a:lnTo>
                  <a:lnTo>
                    <a:pt x="106085" y="160578"/>
                  </a:lnTo>
                  <a:lnTo>
                    <a:pt x="112850" y="161012"/>
                  </a:lnTo>
                  <a:cubicBezTo>
                    <a:pt x="128604" y="161883"/>
                    <a:pt x="144416" y="162382"/>
                    <a:pt x="160097" y="162382"/>
                  </a:cubicBezTo>
                  <a:cubicBezTo>
                    <a:pt x="162383" y="162382"/>
                    <a:pt x="164667" y="162371"/>
                    <a:pt x="166947" y="162350"/>
                  </a:cubicBezTo>
                  <a:cubicBezTo>
                    <a:pt x="175898" y="162293"/>
                    <a:pt x="184810" y="162029"/>
                    <a:pt x="193647" y="161690"/>
                  </a:cubicBezTo>
                  <a:cubicBezTo>
                    <a:pt x="198057" y="161464"/>
                    <a:pt x="202466" y="161294"/>
                    <a:pt x="206837" y="160993"/>
                  </a:cubicBezTo>
                  <a:cubicBezTo>
                    <a:pt x="209023" y="160861"/>
                    <a:pt x="211209" y="160748"/>
                    <a:pt x="213376" y="160578"/>
                  </a:cubicBezTo>
                  <a:lnTo>
                    <a:pt x="219895" y="160107"/>
                  </a:lnTo>
                  <a:lnTo>
                    <a:pt x="222251" y="159919"/>
                  </a:lnTo>
                  <a:cubicBezTo>
                    <a:pt x="223023" y="159862"/>
                    <a:pt x="223815" y="159787"/>
                    <a:pt x="224606" y="159712"/>
                  </a:cubicBezTo>
                  <a:lnTo>
                    <a:pt x="229317" y="159278"/>
                  </a:lnTo>
                  <a:cubicBezTo>
                    <a:pt x="232445" y="159014"/>
                    <a:pt x="235591" y="158694"/>
                    <a:pt x="238795" y="158298"/>
                  </a:cubicBezTo>
                  <a:cubicBezTo>
                    <a:pt x="241979" y="157903"/>
                    <a:pt x="245220" y="157432"/>
                    <a:pt x="248461" y="156753"/>
                  </a:cubicBezTo>
                  <a:cubicBezTo>
                    <a:pt x="249271" y="156584"/>
                    <a:pt x="250081" y="156414"/>
                    <a:pt x="250892" y="156207"/>
                  </a:cubicBezTo>
                  <a:cubicBezTo>
                    <a:pt x="251306" y="156113"/>
                    <a:pt x="251721" y="156018"/>
                    <a:pt x="252116" y="155924"/>
                  </a:cubicBezTo>
                  <a:lnTo>
                    <a:pt x="253341" y="155585"/>
                  </a:lnTo>
                  <a:cubicBezTo>
                    <a:pt x="254151" y="155378"/>
                    <a:pt x="254962" y="155114"/>
                    <a:pt x="255772" y="154888"/>
                  </a:cubicBezTo>
                  <a:lnTo>
                    <a:pt x="256997" y="154492"/>
                  </a:lnTo>
                  <a:cubicBezTo>
                    <a:pt x="257392" y="154360"/>
                    <a:pt x="257807" y="154228"/>
                    <a:pt x="258203" y="154078"/>
                  </a:cubicBezTo>
                  <a:lnTo>
                    <a:pt x="259371" y="153644"/>
                  </a:lnTo>
                  <a:cubicBezTo>
                    <a:pt x="259785" y="153494"/>
                    <a:pt x="260181" y="153324"/>
                    <a:pt x="260577" y="153173"/>
                  </a:cubicBezTo>
                  <a:cubicBezTo>
                    <a:pt x="261368" y="152853"/>
                    <a:pt x="262160" y="152495"/>
                    <a:pt x="262951" y="152137"/>
                  </a:cubicBezTo>
                  <a:cubicBezTo>
                    <a:pt x="263347" y="151967"/>
                    <a:pt x="263742" y="151760"/>
                    <a:pt x="264138" y="151572"/>
                  </a:cubicBezTo>
                  <a:cubicBezTo>
                    <a:pt x="264515" y="151364"/>
                    <a:pt x="264911" y="151176"/>
                    <a:pt x="265306" y="150969"/>
                  </a:cubicBezTo>
                  <a:lnTo>
                    <a:pt x="266456" y="150328"/>
                  </a:lnTo>
                  <a:lnTo>
                    <a:pt x="267040" y="149989"/>
                  </a:lnTo>
                  <a:cubicBezTo>
                    <a:pt x="267228" y="149895"/>
                    <a:pt x="267417" y="149763"/>
                    <a:pt x="267605" y="149650"/>
                  </a:cubicBezTo>
                  <a:lnTo>
                    <a:pt x="268736" y="148952"/>
                  </a:lnTo>
                  <a:cubicBezTo>
                    <a:pt x="269094" y="148707"/>
                    <a:pt x="269471" y="148463"/>
                    <a:pt x="269829" y="148199"/>
                  </a:cubicBezTo>
                  <a:cubicBezTo>
                    <a:pt x="270187" y="147935"/>
                    <a:pt x="270563" y="147709"/>
                    <a:pt x="270903" y="147426"/>
                  </a:cubicBezTo>
                  <a:lnTo>
                    <a:pt x="271977" y="146635"/>
                  </a:lnTo>
                  <a:cubicBezTo>
                    <a:pt x="272335" y="146371"/>
                    <a:pt x="272674" y="146069"/>
                    <a:pt x="273013" y="145787"/>
                  </a:cubicBezTo>
                  <a:lnTo>
                    <a:pt x="274030" y="144920"/>
                  </a:lnTo>
                  <a:lnTo>
                    <a:pt x="275010" y="143997"/>
                  </a:lnTo>
                  <a:lnTo>
                    <a:pt x="275500" y="143526"/>
                  </a:lnTo>
                  <a:cubicBezTo>
                    <a:pt x="275651" y="143394"/>
                    <a:pt x="275802" y="143224"/>
                    <a:pt x="275971" y="143055"/>
                  </a:cubicBezTo>
                  <a:lnTo>
                    <a:pt x="276913" y="142094"/>
                  </a:lnTo>
                  <a:cubicBezTo>
                    <a:pt x="277215" y="141773"/>
                    <a:pt x="277498" y="141397"/>
                    <a:pt x="277799" y="141057"/>
                  </a:cubicBezTo>
                  <a:lnTo>
                    <a:pt x="278251" y="140549"/>
                  </a:lnTo>
                  <a:lnTo>
                    <a:pt x="278477" y="140285"/>
                  </a:lnTo>
                  <a:lnTo>
                    <a:pt x="278685" y="140021"/>
                  </a:lnTo>
                  <a:lnTo>
                    <a:pt x="279514" y="138928"/>
                  </a:lnTo>
                  <a:cubicBezTo>
                    <a:pt x="279796" y="138570"/>
                    <a:pt x="280041" y="138174"/>
                    <a:pt x="280305" y="137798"/>
                  </a:cubicBezTo>
                  <a:cubicBezTo>
                    <a:pt x="280550" y="137421"/>
                    <a:pt x="280833" y="137044"/>
                    <a:pt x="281059" y="136648"/>
                  </a:cubicBezTo>
                  <a:lnTo>
                    <a:pt x="281775" y="135442"/>
                  </a:lnTo>
                  <a:lnTo>
                    <a:pt x="282114" y="134839"/>
                  </a:lnTo>
                  <a:lnTo>
                    <a:pt x="282434" y="134217"/>
                  </a:lnTo>
                  <a:lnTo>
                    <a:pt x="283056" y="132955"/>
                  </a:lnTo>
                  <a:cubicBezTo>
                    <a:pt x="283245" y="132540"/>
                    <a:pt x="283414" y="132088"/>
                    <a:pt x="283584" y="131655"/>
                  </a:cubicBezTo>
                  <a:cubicBezTo>
                    <a:pt x="283979" y="130807"/>
                    <a:pt x="284243" y="129884"/>
                    <a:pt x="284526" y="128998"/>
                  </a:cubicBezTo>
                  <a:cubicBezTo>
                    <a:pt x="284620" y="128791"/>
                    <a:pt x="284677" y="128546"/>
                    <a:pt x="284733" y="128320"/>
                  </a:cubicBezTo>
                  <a:lnTo>
                    <a:pt x="284903" y="127623"/>
                  </a:lnTo>
                  <a:lnTo>
                    <a:pt x="285072" y="126925"/>
                  </a:lnTo>
                  <a:cubicBezTo>
                    <a:pt x="285129" y="126699"/>
                    <a:pt x="285185" y="126454"/>
                    <a:pt x="285223" y="126228"/>
                  </a:cubicBezTo>
                  <a:cubicBezTo>
                    <a:pt x="285393" y="125286"/>
                    <a:pt x="285543" y="124344"/>
                    <a:pt x="285638" y="123402"/>
                  </a:cubicBezTo>
                  <a:cubicBezTo>
                    <a:pt x="285977" y="119671"/>
                    <a:pt x="285656" y="115902"/>
                    <a:pt x="284714" y="112285"/>
                  </a:cubicBezTo>
                  <a:cubicBezTo>
                    <a:pt x="283791" y="108799"/>
                    <a:pt x="282397" y="105445"/>
                    <a:pt x="280569" y="102336"/>
                  </a:cubicBezTo>
                  <a:cubicBezTo>
                    <a:pt x="278817" y="99283"/>
                    <a:pt x="276706" y="96457"/>
                    <a:pt x="274313" y="93894"/>
                  </a:cubicBezTo>
                  <a:cubicBezTo>
                    <a:pt x="273126" y="92613"/>
                    <a:pt x="271882" y="91388"/>
                    <a:pt x="270563" y="90239"/>
                  </a:cubicBezTo>
                  <a:cubicBezTo>
                    <a:pt x="270243" y="89956"/>
                    <a:pt x="269904" y="89673"/>
                    <a:pt x="269565" y="89391"/>
                  </a:cubicBezTo>
                  <a:cubicBezTo>
                    <a:pt x="269226" y="89127"/>
                    <a:pt x="268905" y="88863"/>
                    <a:pt x="268566" y="88599"/>
                  </a:cubicBezTo>
                  <a:lnTo>
                    <a:pt x="267549" y="87808"/>
                  </a:lnTo>
                  <a:lnTo>
                    <a:pt x="266531" y="87054"/>
                  </a:lnTo>
                  <a:cubicBezTo>
                    <a:pt x="261048" y="83041"/>
                    <a:pt x="255150" y="80007"/>
                    <a:pt x="249346" y="77294"/>
                  </a:cubicBezTo>
                  <a:cubicBezTo>
                    <a:pt x="246445" y="75956"/>
                    <a:pt x="243543" y="74675"/>
                    <a:pt x="240698" y="73412"/>
                  </a:cubicBezTo>
                  <a:cubicBezTo>
                    <a:pt x="239266" y="72771"/>
                    <a:pt x="237852" y="72131"/>
                    <a:pt x="236458" y="71509"/>
                  </a:cubicBezTo>
                  <a:cubicBezTo>
                    <a:pt x="235064" y="70868"/>
                    <a:pt x="233707" y="70209"/>
                    <a:pt x="232350" y="69549"/>
                  </a:cubicBezTo>
                  <a:cubicBezTo>
                    <a:pt x="230485" y="68626"/>
                    <a:pt x="228638" y="67684"/>
                    <a:pt x="226848" y="66666"/>
                  </a:cubicBezTo>
                  <a:cubicBezTo>
                    <a:pt x="225944" y="66177"/>
                    <a:pt x="225077" y="65649"/>
                    <a:pt x="224210" y="65121"/>
                  </a:cubicBezTo>
                  <a:lnTo>
                    <a:pt x="222910" y="64311"/>
                  </a:lnTo>
                  <a:lnTo>
                    <a:pt x="222269" y="63897"/>
                  </a:lnTo>
                  <a:lnTo>
                    <a:pt x="221648" y="63482"/>
                  </a:lnTo>
                  <a:cubicBezTo>
                    <a:pt x="218331" y="61277"/>
                    <a:pt x="215298" y="58696"/>
                    <a:pt x="212603" y="55775"/>
                  </a:cubicBezTo>
                  <a:lnTo>
                    <a:pt x="211661" y="54682"/>
                  </a:lnTo>
                  <a:lnTo>
                    <a:pt x="211416" y="54400"/>
                  </a:lnTo>
                  <a:lnTo>
                    <a:pt x="211209" y="54117"/>
                  </a:lnTo>
                  <a:lnTo>
                    <a:pt x="210757" y="53533"/>
                  </a:lnTo>
                  <a:cubicBezTo>
                    <a:pt x="210154" y="52779"/>
                    <a:pt x="209664" y="51969"/>
                    <a:pt x="209098" y="51178"/>
                  </a:cubicBezTo>
                  <a:cubicBezTo>
                    <a:pt x="208062" y="49501"/>
                    <a:pt x="207139" y="47767"/>
                    <a:pt x="206310" y="45958"/>
                  </a:cubicBezTo>
                  <a:cubicBezTo>
                    <a:pt x="205481" y="44112"/>
                    <a:pt x="204689" y="42152"/>
                    <a:pt x="203936" y="40155"/>
                  </a:cubicBezTo>
                  <a:cubicBezTo>
                    <a:pt x="203182" y="38139"/>
                    <a:pt x="202409" y="36047"/>
                    <a:pt x="201599" y="33937"/>
                  </a:cubicBezTo>
                  <a:cubicBezTo>
                    <a:pt x="200789" y="31826"/>
                    <a:pt x="199884" y="29659"/>
                    <a:pt x="198848" y="27511"/>
                  </a:cubicBezTo>
                  <a:lnTo>
                    <a:pt x="198452" y="26701"/>
                  </a:lnTo>
                  <a:lnTo>
                    <a:pt x="198264" y="26287"/>
                  </a:lnTo>
                  <a:lnTo>
                    <a:pt x="198038" y="25891"/>
                  </a:lnTo>
                  <a:lnTo>
                    <a:pt x="197171" y="24289"/>
                  </a:lnTo>
                  <a:cubicBezTo>
                    <a:pt x="196530" y="23234"/>
                    <a:pt x="195909" y="22160"/>
                    <a:pt x="195174" y="21142"/>
                  </a:cubicBezTo>
                  <a:cubicBezTo>
                    <a:pt x="193742" y="19070"/>
                    <a:pt x="192102" y="17148"/>
                    <a:pt x="190293" y="15395"/>
                  </a:cubicBezTo>
                  <a:cubicBezTo>
                    <a:pt x="188503" y="13662"/>
                    <a:pt x="186563" y="12098"/>
                    <a:pt x="184490" y="10722"/>
                  </a:cubicBezTo>
                  <a:cubicBezTo>
                    <a:pt x="180401" y="7990"/>
                    <a:pt x="175954" y="6031"/>
                    <a:pt x="171488" y="4561"/>
                  </a:cubicBezTo>
                  <a:cubicBezTo>
                    <a:pt x="167098" y="3167"/>
                    <a:pt x="162613" y="2149"/>
                    <a:pt x="158053" y="1508"/>
                  </a:cubicBezTo>
                  <a:cubicBezTo>
                    <a:pt x="153569" y="849"/>
                    <a:pt x="149141" y="491"/>
                    <a:pt x="144788" y="284"/>
                  </a:cubicBezTo>
                  <a:cubicBezTo>
                    <a:pt x="143695" y="227"/>
                    <a:pt x="142602" y="171"/>
                    <a:pt x="141528" y="152"/>
                  </a:cubicBezTo>
                  <a:lnTo>
                    <a:pt x="138306" y="76"/>
                  </a:lnTo>
                  <a:lnTo>
                    <a:pt x="135103" y="1"/>
                  </a:lnTo>
                  <a:lnTo>
                    <a:pt x="131919" y="1"/>
                  </a:lnTo>
                  <a:cubicBezTo>
                    <a:pt x="131668" y="0"/>
                    <a:pt x="131418" y="0"/>
                    <a:pt x="13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42"/>
          <p:cNvGrpSpPr/>
          <p:nvPr/>
        </p:nvGrpSpPr>
        <p:grpSpPr>
          <a:xfrm>
            <a:off x="764494" y="630098"/>
            <a:ext cx="1474995" cy="1417341"/>
            <a:chOff x="720001" y="115874"/>
            <a:chExt cx="1851846" cy="1779461"/>
          </a:xfrm>
        </p:grpSpPr>
        <p:sp>
          <p:nvSpPr>
            <p:cNvPr id="2163" name="Google Shape;2163;p42"/>
            <p:cNvSpPr/>
            <p:nvPr/>
          </p:nvSpPr>
          <p:spPr>
            <a:xfrm>
              <a:off x="1780929" y="883301"/>
              <a:ext cx="610682" cy="583903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2"/>
            <p:cNvSpPr/>
            <p:nvPr/>
          </p:nvSpPr>
          <p:spPr>
            <a:xfrm>
              <a:off x="2300251" y="487599"/>
              <a:ext cx="271596" cy="259686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2"/>
            <p:cNvSpPr/>
            <p:nvPr/>
          </p:nvSpPr>
          <p:spPr>
            <a:xfrm>
              <a:off x="1653900" y="265223"/>
              <a:ext cx="470258" cy="449636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2"/>
            <p:cNvSpPr/>
            <p:nvPr/>
          </p:nvSpPr>
          <p:spPr>
            <a:xfrm>
              <a:off x="1159174" y="265226"/>
              <a:ext cx="365756" cy="349717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2"/>
            <p:cNvSpPr/>
            <p:nvPr/>
          </p:nvSpPr>
          <p:spPr>
            <a:xfrm>
              <a:off x="1289799" y="747275"/>
              <a:ext cx="432158" cy="413208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1251700" y="1292798"/>
              <a:ext cx="470258" cy="449636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2"/>
            <p:cNvSpPr/>
            <p:nvPr/>
          </p:nvSpPr>
          <p:spPr>
            <a:xfrm>
              <a:off x="1927951" y="1635649"/>
              <a:ext cx="271596" cy="259686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2"/>
            <p:cNvSpPr/>
            <p:nvPr/>
          </p:nvSpPr>
          <p:spPr>
            <a:xfrm>
              <a:off x="720001" y="115874"/>
              <a:ext cx="271596" cy="259686"/>
            </a:xfrm>
            <a:custGeom>
              <a:avLst/>
              <a:gdLst/>
              <a:ahLst/>
              <a:cxnLst/>
              <a:rect l="l" t="t" r="r" b="b"/>
              <a:pathLst>
                <a:path w="217712" h="208165" extrusionOk="0">
                  <a:moveTo>
                    <a:pt x="140434" y="31692"/>
                  </a:moveTo>
                  <a:cubicBezTo>
                    <a:pt x="140813" y="31896"/>
                    <a:pt x="141192" y="32101"/>
                    <a:pt x="141570" y="32308"/>
                  </a:cubicBezTo>
                  <a:lnTo>
                    <a:pt x="141570" y="32308"/>
                  </a:lnTo>
                  <a:cubicBezTo>
                    <a:pt x="141267" y="32144"/>
                    <a:pt x="140893" y="31941"/>
                    <a:pt x="140434" y="31692"/>
                  </a:cubicBezTo>
                  <a:close/>
                  <a:moveTo>
                    <a:pt x="66305" y="44003"/>
                  </a:moveTo>
                  <a:lnTo>
                    <a:pt x="66305" y="44003"/>
                  </a:lnTo>
                  <a:cubicBezTo>
                    <a:pt x="66311" y="44003"/>
                    <a:pt x="65985" y="44209"/>
                    <a:pt x="64986" y="44831"/>
                  </a:cubicBezTo>
                  <a:cubicBezTo>
                    <a:pt x="64970" y="44841"/>
                    <a:pt x="64954" y="44850"/>
                    <a:pt x="64939" y="44860"/>
                  </a:cubicBezTo>
                  <a:lnTo>
                    <a:pt x="64939" y="44860"/>
                  </a:lnTo>
                  <a:cubicBezTo>
                    <a:pt x="65022" y="44805"/>
                    <a:pt x="65105" y="44750"/>
                    <a:pt x="65189" y="44695"/>
                  </a:cubicBezTo>
                  <a:cubicBezTo>
                    <a:pt x="65535" y="44471"/>
                    <a:pt x="66297" y="44003"/>
                    <a:pt x="66305" y="44003"/>
                  </a:cubicBezTo>
                  <a:close/>
                  <a:moveTo>
                    <a:pt x="162200" y="47141"/>
                  </a:moveTo>
                  <a:lnTo>
                    <a:pt x="162200" y="47141"/>
                  </a:lnTo>
                  <a:cubicBezTo>
                    <a:pt x="162305" y="47240"/>
                    <a:pt x="162409" y="47339"/>
                    <a:pt x="162514" y="47438"/>
                  </a:cubicBezTo>
                  <a:lnTo>
                    <a:pt x="162200" y="47141"/>
                  </a:lnTo>
                  <a:close/>
                  <a:moveTo>
                    <a:pt x="52681" y="54236"/>
                  </a:moveTo>
                  <a:cubicBezTo>
                    <a:pt x="52613" y="54299"/>
                    <a:pt x="52542" y="54365"/>
                    <a:pt x="52471" y="54432"/>
                  </a:cubicBezTo>
                  <a:lnTo>
                    <a:pt x="52471" y="54432"/>
                  </a:lnTo>
                  <a:cubicBezTo>
                    <a:pt x="52261" y="54640"/>
                    <a:pt x="52052" y="54845"/>
                    <a:pt x="51845" y="55049"/>
                  </a:cubicBezTo>
                  <a:lnTo>
                    <a:pt x="51845" y="55049"/>
                  </a:lnTo>
                  <a:cubicBezTo>
                    <a:pt x="52024" y="54876"/>
                    <a:pt x="52295" y="54614"/>
                    <a:pt x="52681" y="54236"/>
                  </a:cubicBezTo>
                  <a:close/>
                  <a:moveTo>
                    <a:pt x="179096" y="71075"/>
                  </a:moveTo>
                  <a:cubicBezTo>
                    <a:pt x="179179" y="71244"/>
                    <a:pt x="179262" y="71414"/>
                    <a:pt x="179344" y="71583"/>
                  </a:cubicBezTo>
                  <a:lnTo>
                    <a:pt x="179096" y="71075"/>
                  </a:lnTo>
                  <a:close/>
                  <a:moveTo>
                    <a:pt x="32341" y="86551"/>
                  </a:moveTo>
                  <a:lnTo>
                    <a:pt x="32138" y="87267"/>
                  </a:lnTo>
                  <a:lnTo>
                    <a:pt x="32138" y="87267"/>
                  </a:lnTo>
                  <a:cubicBezTo>
                    <a:pt x="32204" y="87028"/>
                    <a:pt x="32272" y="86789"/>
                    <a:pt x="32341" y="86551"/>
                  </a:cubicBezTo>
                  <a:close/>
                  <a:moveTo>
                    <a:pt x="187601" y="104570"/>
                  </a:moveTo>
                  <a:cubicBezTo>
                    <a:pt x="187615" y="104750"/>
                    <a:pt x="187628" y="104929"/>
                    <a:pt x="187641" y="105109"/>
                  </a:cubicBezTo>
                  <a:lnTo>
                    <a:pt x="187601" y="104570"/>
                  </a:lnTo>
                  <a:close/>
                  <a:moveTo>
                    <a:pt x="50560" y="157733"/>
                  </a:moveTo>
                  <a:lnTo>
                    <a:pt x="50871" y="158034"/>
                  </a:lnTo>
                  <a:lnTo>
                    <a:pt x="50871" y="158034"/>
                  </a:lnTo>
                  <a:cubicBezTo>
                    <a:pt x="50767" y="157934"/>
                    <a:pt x="50663" y="157834"/>
                    <a:pt x="50560" y="157733"/>
                  </a:cubicBezTo>
                  <a:close/>
                  <a:moveTo>
                    <a:pt x="174660" y="157789"/>
                  </a:moveTo>
                  <a:lnTo>
                    <a:pt x="174660" y="157789"/>
                  </a:lnTo>
                  <a:cubicBezTo>
                    <a:pt x="174596" y="157893"/>
                    <a:pt x="174532" y="157999"/>
                    <a:pt x="174467" y="158106"/>
                  </a:cubicBezTo>
                  <a:lnTo>
                    <a:pt x="173926" y="158952"/>
                  </a:lnTo>
                  <a:cubicBezTo>
                    <a:pt x="173699" y="159315"/>
                    <a:pt x="173609" y="159459"/>
                    <a:pt x="173608" y="159459"/>
                  </a:cubicBezTo>
                  <a:cubicBezTo>
                    <a:pt x="173607" y="159459"/>
                    <a:pt x="174286" y="158372"/>
                    <a:pt x="174660" y="157789"/>
                  </a:cubicBezTo>
                  <a:close/>
                  <a:moveTo>
                    <a:pt x="51687" y="158824"/>
                  </a:moveTo>
                  <a:lnTo>
                    <a:pt x="52591" y="159697"/>
                  </a:lnTo>
                  <a:cubicBezTo>
                    <a:pt x="52288" y="159408"/>
                    <a:pt x="51986" y="159117"/>
                    <a:pt x="51687" y="158824"/>
                  </a:cubicBezTo>
                  <a:close/>
                  <a:moveTo>
                    <a:pt x="164816" y="170161"/>
                  </a:moveTo>
                  <a:cubicBezTo>
                    <a:pt x="164441" y="170509"/>
                    <a:pt x="164063" y="170854"/>
                    <a:pt x="163682" y="171196"/>
                  </a:cubicBezTo>
                  <a:lnTo>
                    <a:pt x="163682" y="171196"/>
                  </a:lnTo>
                  <a:cubicBezTo>
                    <a:pt x="163973" y="170931"/>
                    <a:pt x="164346" y="170591"/>
                    <a:pt x="164816" y="170161"/>
                  </a:cubicBezTo>
                  <a:close/>
                  <a:moveTo>
                    <a:pt x="135288" y="29443"/>
                  </a:moveTo>
                  <a:lnTo>
                    <a:pt x="135288" y="29443"/>
                  </a:lnTo>
                  <a:cubicBezTo>
                    <a:pt x="136388" y="29906"/>
                    <a:pt x="137511" y="30392"/>
                    <a:pt x="138606" y="30879"/>
                  </a:cubicBezTo>
                  <a:cubicBezTo>
                    <a:pt x="139283" y="31184"/>
                    <a:pt x="139926" y="31522"/>
                    <a:pt x="140604" y="31827"/>
                  </a:cubicBezTo>
                  <a:cubicBezTo>
                    <a:pt x="140992" y="32015"/>
                    <a:pt x="141659" y="32366"/>
                    <a:pt x="142127" y="32614"/>
                  </a:cubicBezTo>
                  <a:lnTo>
                    <a:pt x="142127" y="32614"/>
                  </a:lnTo>
                  <a:cubicBezTo>
                    <a:pt x="144123" y="33714"/>
                    <a:pt x="146099" y="34852"/>
                    <a:pt x="148054" y="36094"/>
                  </a:cubicBezTo>
                  <a:cubicBezTo>
                    <a:pt x="152706" y="39043"/>
                    <a:pt x="157085" y="42429"/>
                    <a:pt x="161142" y="46154"/>
                  </a:cubicBezTo>
                  <a:lnTo>
                    <a:pt x="161142" y="46154"/>
                  </a:lnTo>
                  <a:cubicBezTo>
                    <a:pt x="168184" y="53118"/>
                    <a:pt x="174079" y="61156"/>
                    <a:pt x="178564" y="70007"/>
                  </a:cubicBezTo>
                  <a:lnTo>
                    <a:pt x="178564" y="70007"/>
                  </a:lnTo>
                  <a:cubicBezTo>
                    <a:pt x="183485" y="80558"/>
                    <a:pt x="186503" y="91883"/>
                    <a:pt x="187511" y="103465"/>
                  </a:cubicBezTo>
                  <a:lnTo>
                    <a:pt x="187511" y="103465"/>
                  </a:lnTo>
                  <a:cubicBezTo>
                    <a:pt x="188174" y="114583"/>
                    <a:pt x="187032" y="125716"/>
                    <a:pt x="184142" y="136460"/>
                  </a:cubicBezTo>
                  <a:lnTo>
                    <a:pt x="184142" y="136460"/>
                  </a:lnTo>
                  <a:cubicBezTo>
                    <a:pt x="182752" y="140994"/>
                    <a:pt x="181048" y="145436"/>
                    <a:pt x="179005" y="149707"/>
                  </a:cubicBezTo>
                  <a:cubicBezTo>
                    <a:pt x="177888" y="152044"/>
                    <a:pt x="176669" y="154347"/>
                    <a:pt x="175382" y="156616"/>
                  </a:cubicBezTo>
                  <a:cubicBezTo>
                    <a:pt x="175179" y="156953"/>
                    <a:pt x="174976" y="157276"/>
                    <a:pt x="174774" y="157604"/>
                  </a:cubicBezTo>
                  <a:lnTo>
                    <a:pt x="174774" y="157604"/>
                  </a:lnTo>
                  <a:cubicBezTo>
                    <a:pt x="174068" y="158609"/>
                    <a:pt x="173418" y="159641"/>
                    <a:pt x="172707" y="160612"/>
                  </a:cubicBezTo>
                  <a:cubicBezTo>
                    <a:pt x="171217" y="162711"/>
                    <a:pt x="169625" y="164743"/>
                    <a:pt x="167932" y="166673"/>
                  </a:cubicBezTo>
                  <a:cubicBezTo>
                    <a:pt x="167085" y="167621"/>
                    <a:pt x="166239" y="168570"/>
                    <a:pt x="165392" y="169484"/>
                  </a:cubicBezTo>
                  <a:cubicBezTo>
                    <a:pt x="164789" y="170105"/>
                    <a:pt x="163349" y="171460"/>
                    <a:pt x="162928" y="171865"/>
                  </a:cubicBezTo>
                  <a:lnTo>
                    <a:pt x="162928" y="171865"/>
                  </a:lnTo>
                  <a:cubicBezTo>
                    <a:pt x="161655" y="172980"/>
                    <a:pt x="160346" y="174056"/>
                    <a:pt x="158992" y="175072"/>
                  </a:cubicBezTo>
                  <a:cubicBezTo>
                    <a:pt x="157976" y="175850"/>
                    <a:pt x="156960" y="176629"/>
                    <a:pt x="155910" y="177340"/>
                  </a:cubicBezTo>
                  <a:cubicBezTo>
                    <a:pt x="155368" y="177713"/>
                    <a:pt x="154860" y="178052"/>
                    <a:pt x="154318" y="178424"/>
                  </a:cubicBezTo>
                  <a:cubicBezTo>
                    <a:pt x="154219" y="178486"/>
                    <a:pt x="154086" y="178568"/>
                    <a:pt x="153939" y="178658"/>
                  </a:cubicBezTo>
                  <a:lnTo>
                    <a:pt x="153939" y="178658"/>
                  </a:lnTo>
                  <a:cubicBezTo>
                    <a:pt x="153918" y="178671"/>
                    <a:pt x="153897" y="178683"/>
                    <a:pt x="153878" y="178695"/>
                  </a:cubicBezTo>
                  <a:cubicBezTo>
                    <a:pt x="153269" y="179034"/>
                    <a:pt x="152659" y="179372"/>
                    <a:pt x="152050" y="179711"/>
                  </a:cubicBezTo>
                  <a:cubicBezTo>
                    <a:pt x="150898" y="180320"/>
                    <a:pt x="149713" y="180930"/>
                    <a:pt x="148528" y="181472"/>
                  </a:cubicBezTo>
                  <a:cubicBezTo>
                    <a:pt x="147309" y="182081"/>
                    <a:pt x="146056" y="182623"/>
                    <a:pt x="144769" y="183131"/>
                  </a:cubicBezTo>
                  <a:cubicBezTo>
                    <a:pt x="144570" y="183213"/>
                    <a:pt x="144375" y="183295"/>
                    <a:pt x="144182" y="183375"/>
                  </a:cubicBezTo>
                  <a:lnTo>
                    <a:pt x="144182" y="183375"/>
                  </a:lnTo>
                  <a:cubicBezTo>
                    <a:pt x="141646" y="184256"/>
                    <a:pt x="139108" y="184977"/>
                    <a:pt x="136506" y="185569"/>
                  </a:cubicBezTo>
                  <a:cubicBezTo>
                    <a:pt x="135370" y="185840"/>
                    <a:pt x="134213" y="186045"/>
                    <a:pt x="133069" y="186272"/>
                  </a:cubicBezTo>
                  <a:lnTo>
                    <a:pt x="133069" y="186272"/>
                  </a:lnTo>
                  <a:cubicBezTo>
                    <a:pt x="132540" y="186343"/>
                    <a:pt x="132000" y="186413"/>
                    <a:pt x="131460" y="186484"/>
                  </a:cubicBezTo>
                  <a:cubicBezTo>
                    <a:pt x="128446" y="186822"/>
                    <a:pt x="125433" y="187025"/>
                    <a:pt x="122419" y="187093"/>
                  </a:cubicBezTo>
                  <a:lnTo>
                    <a:pt x="119676" y="187093"/>
                  </a:lnTo>
                  <a:cubicBezTo>
                    <a:pt x="118549" y="187031"/>
                    <a:pt x="117428" y="186952"/>
                    <a:pt x="116323" y="186856"/>
                  </a:cubicBezTo>
                  <a:cubicBezTo>
                    <a:pt x="112937" y="186585"/>
                    <a:pt x="109584" y="186145"/>
                    <a:pt x="106266" y="185603"/>
                  </a:cubicBezTo>
                  <a:cubicBezTo>
                    <a:pt x="104572" y="185298"/>
                    <a:pt x="102879" y="184960"/>
                    <a:pt x="101186" y="184587"/>
                  </a:cubicBezTo>
                  <a:lnTo>
                    <a:pt x="100025" y="184322"/>
                  </a:lnTo>
                  <a:lnTo>
                    <a:pt x="100025" y="184322"/>
                  </a:lnTo>
                  <a:cubicBezTo>
                    <a:pt x="99608" y="184215"/>
                    <a:pt x="99191" y="184104"/>
                    <a:pt x="98782" y="183978"/>
                  </a:cubicBezTo>
                  <a:cubicBezTo>
                    <a:pt x="94075" y="182657"/>
                    <a:pt x="89435" y="181065"/>
                    <a:pt x="84864" y="179271"/>
                  </a:cubicBezTo>
                  <a:cubicBezTo>
                    <a:pt x="82764" y="178458"/>
                    <a:pt x="80665" y="177544"/>
                    <a:pt x="78599" y="176629"/>
                  </a:cubicBezTo>
                  <a:cubicBezTo>
                    <a:pt x="77617" y="176155"/>
                    <a:pt x="76601" y="175715"/>
                    <a:pt x="75619" y="175241"/>
                  </a:cubicBezTo>
                  <a:lnTo>
                    <a:pt x="74296" y="174579"/>
                  </a:lnTo>
                  <a:lnTo>
                    <a:pt x="74296" y="174579"/>
                  </a:lnTo>
                  <a:cubicBezTo>
                    <a:pt x="67357" y="170848"/>
                    <a:pt x="60716" y="166590"/>
                    <a:pt x="54657" y="161458"/>
                  </a:cubicBezTo>
                  <a:cubicBezTo>
                    <a:pt x="53532" y="160471"/>
                    <a:pt x="52407" y="159483"/>
                    <a:pt x="51318" y="158459"/>
                  </a:cubicBezTo>
                  <a:lnTo>
                    <a:pt x="51318" y="158459"/>
                  </a:lnTo>
                  <a:cubicBezTo>
                    <a:pt x="45117" y="152297"/>
                    <a:pt x="39933" y="145203"/>
                    <a:pt x="35934" y="137444"/>
                  </a:cubicBezTo>
                  <a:lnTo>
                    <a:pt x="35934" y="137444"/>
                  </a:lnTo>
                  <a:cubicBezTo>
                    <a:pt x="32356" y="129636"/>
                    <a:pt x="30117" y="121277"/>
                    <a:pt x="29315" y="112707"/>
                  </a:cubicBezTo>
                  <a:lnTo>
                    <a:pt x="29315" y="112707"/>
                  </a:lnTo>
                  <a:cubicBezTo>
                    <a:pt x="28884" y="104538"/>
                    <a:pt x="29745" y="96333"/>
                    <a:pt x="31825" y="88419"/>
                  </a:cubicBezTo>
                  <a:lnTo>
                    <a:pt x="31825" y="88419"/>
                  </a:lnTo>
                  <a:cubicBezTo>
                    <a:pt x="33971" y="81426"/>
                    <a:pt x="36986" y="74711"/>
                    <a:pt x="40843" y="68472"/>
                  </a:cubicBezTo>
                  <a:lnTo>
                    <a:pt x="40843" y="68472"/>
                  </a:lnTo>
                  <a:cubicBezTo>
                    <a:pt x="40933" y="68338"/>
                    <a:pt x="41022" y="68202"/>
                    <a:pt x="41111" y="68062"/>
                  </a:cubicBezTo>
                  <a:cubicBezTo>
                    <a:pt x="41687" y="67215"/>
                    <a:pt x="42297" y="66334"/>
                    <a:pt x="42906" y="65488"/>
                  </a:cubicBezTo>
                  <a:cubicBezTo>
                    <a:pt x="44058" y="63896"/>
                    <a:pt x="45277" y="62338"/>
                    <a:pt x="46564" y="60815"/>
                  </a:cubicBezTo>
                  <a:cubicBezTo>
                    <a:pt x="47884" y="59257"/>
                    <a:pt x="49273" y="57699"/>
                    <a:pt x="50695" y="56209"/>
                  </a:cubicBezTo>
                  <a:cubicBezTo>
                    <a:pt x="51069" y="55815"/>
                    <a:pt x="51454" y="55433"/>
                    <a:pt x="51845" y="55049"/>
                  </a:cubicBezTo>
                  <a:lnTo>
                    <a:pt x="51845" y="55049"/>
                  </a:lnTo>
                  <a:cubicBezTo>
                    <a:pt x="51641" y="55245"/>
                    <a:pt x="51555" y="55325"/>
                    <a:pt x="51552" y="55325"/>
                  </a:cubicBezTo>
                  <a:cubicBezTo>
                    <a:pt x="51544" y="55325"/>
                    <a:pt x="52017" y="54858"/>
                    <a:pt x="52471" y="54432"/>
                  </a:cubicBezTo>
                  <a:lnTo>
                    <a:pt x="52471" y="54432"/>
                  </a:lnTo>
                  <a:cubicBezTo>
                    <a:pt x="52545" y="54359"/>
                    <a:pt x="52619" y="54285"/>
                    <a:pt x="52693" y="54211"/>
                  </a:cubicBezTo>
                  <a:cubicBezTo>
                    <a:pt x="52935" y="53969"/>
                    <a:pt x="53199" y="53726"/>
                    <a:pt x="53451" y="53484"/>
                  </a:cubicBezTo>
                  <a:lnTo>
                    <a:pt x="53451" y="53484"/>
                  </a:lnTo>
                  <a:cubicBezTo>
                    <a:pt x="53154" y="53774"/>
                    <a:pt x="52899" y="54024"/>
                    <a:pt x="52681" y="54236"/>
                  </a:cubicBezTo>
                  <a:lnTo>
                    <a:pt x="52681" y="54236"/>
                  </a:lnTo>
                  <a:cubicBezTo>
                    <a:pt x="52757" y="54167"/>
                    <a:pt x="52829" y="54101"/>
                    <a:pt x="52896" y="54042"/>
                  </a:cubicBezTo>
                  <a:cubicBezTo>
                    <a:pt x="55944" y="51299"/>
                    <a:pt x="59195" y="48759"/>
                    <a:pt x="62581" y="46422"/>
                  </a:cubicBezTo>
                  <a:cubicBezTo>
                    <a:pt x="63365" y="45910"/>
                    <a:pt x="64123" y="45397"/>
                    <a:pt x="64901" y="44884"/>
                  </a:cubicBezTo>
                  <a:lnTo>
                    <a:pt x="64901" y="44884"/>
                  </a:lnTo>
                  <a:cubicBezTo>
                    <a:pt x="64999" y="44824"/>
                    <a:pt x="65087" y="44771"/>
                    <a:pt x="65155" y="44729"/>
                  </a:cubicBezTo>
                  <a:cubicBezTo>
                    <a:pt x="66983" y="43679"/>
                    <a:pt x="68880" y="42664"/>
                    <a:pt x="70776" y="41682"/>
                  </a:cubicBezTo>
                  <a:cubicBezTo>
                    <a:pt x="72706" y="40733"/>
                    <a:pt x="74671" y="39853"/>
                    <a:pt x="76702" y="38972"/>
                  </a:cubicBezTo>
                  <a:cubicBezTo>
                    <a:pt x="77441" y="38677"/>
                    <a:pt x="78198" y="38399"/>
                    <a:pt x="78946" y="38101"/>
                  </a:cubicBezTo>
                  <a:lnTo>
                    <a:pt x="78946" y="38101"/>
                  </a:lnTo>
                  <a:cubicBezTo>
                    <a:pt x="79190" y="38016"/>
                    <a:pt x="79436" y="37932"/>
                    <a:pt x="79682" y="37855"/>
                  </a:cubicBezTo>
                  <a:cubicBezTo>
                    <a:pt x="84085" y="36365"/>
                    <a:pt x="88623" y="35180"/>
                    <a:pt x="93194" y="34333"/>
                  </a:cubicBezTo>
                  <a:cubicBezTo>
                    <a:pt x="93329" y="34305"/>
                    <a:pt x="93466" y="34278"/>
                    <a:pt x="93604" y="34251"/>
                  </a:cubicBezTo>
                  <a:lnTo>
                    <a:pt x="93604" y="34251"/>
                  </a:lnTo>
                  <a:lnTo>
                    <a:pt x="93736" y="34231"/>
                  </a:lnTo>
                  <a:cubicBezTo>
                    <a:pt x="95057" y="34028"/>
                    <a:pt x="96411" y="33825"/>
                    <a:pt x="97766" y="33690"/>
                  </a:cubicBezTo>
                  <a:cubicBezTo>
                    <a:pt x="100509" y="33385"/>
                    <a:pt x="103286" y="33182"/>
                    <a:pt x="106062" y="33046"/>
                  </a:cubicBezTo>
                  <a:cubicBezTo>
                    <a:pt x="107451" y="33012"/>
                    <a:pt x="108873" y="32978"/>
                    <a:pt x="110295" y="32978"/>
                  </a:cubicBezTo>
                  <a:lnTo>
                    <a:pt x="112414" y="32978"/>
                  </a:lnTo>
                  <a:cubicBezTo>
                    <a:pt x="115162" y="33094"/>
                    <a:pt x="117910" y="33313"/>
                    <a:pt x="120658" y="33588"/>
                  </a:cubicBezTo>
                  <a:cubicBezTo>
                    <a:pt x="121359" y="33656"/>
                    <a:pt x="122062" y="33690"/>
                    <a:pt x="122763" y="33690"/>
                  </a:cubicBezTo>
                  <a:cubicBezTo>
                    <a:pt x="125886" y="33690"/>
                    <a:pt x="128978" y="33013"/>
                    <a:pt x="131799" y="31658"/>
                  </a:cubicBezTo>
                  <a:cubicBezTo>
                    <a:pt x="132910" y="31110"/>
                    <a:pt x="134143" y="30351"/>
                    <a:pt x="135288" y="29443"/>
                  </a:cubicBezTo>
                  <a:close/>
                  <a:moveTo>
                    <a:pt x="94563" y="1"/>
                  </a:moveTo>
                  <a:cubicBezTo>
                    <a:pt x="89887" y="1"/>
                    <a:pt x="85214" y="159"/>
                    <a:pt x="80529" y="469"/>
                  </a:cubicBezTo>
                  <a:cubicBezTo>
                    <a:pt x="76702" y="740"/>
                    <a:pt x="73045" y="2095"/>
                    <a:pt x="69964" y="4363"/>
                  </a:cubicBezTo>
                  <a:cubicBezTo>
                    <a:pt x="67796" y="6023"/>
                    <a:pt x="65189" y="9071"/>
                    <a:pt x="65053" y="11983"/>
                  </a:cubicBezTo>
                  <a:cubicBezTo>
                    <a:pt x="64894" y="15697"/>
                    <a:pt x="66832" y="18229"/>
                    <a:pt x="69579" y="19743"/>
                  </a:cubicBezTo>
                  <a:lnTo>
                    <a:pt x="69579" y="19743"/>
                  </a:lnTo>
                  <a:cubicBezTo>
                    <a:pt x="61356" y="22849"/>
                    <a:pt x="53489" y="26881"/>
                    <a:pt x="46056" y="31658"/>
                  </a:cubicBezTo>
                  <a:cubicBezTo>
                    <a:pt x="27024" y="43883"/>
                    <a:pt x="11345" y="63185"/>
                    <a:pt x="4776" y="84993"/>
                  </a:cubicBezTo>
                  <a:cubicBezTo>
                    <a:pt x="1321" y="96439"/>
                    <a:pt x="1" y="107581"/>
                    <a:pt x="1017" y="119501"/>
                  </a:cubicBezTo>
                  <a:cubicBezTo>
                    <a:pt x="1931" y="130710"/>
                    <a:pt x="5487" y="141241"/>
                    <a:pt x="10736" y="151164"/>
                  </a:cubicBezTo>
                  <a:cubicBezTo>
                    <a:pt x="23367" y="175038"/>
                    <a:pt x="47579" y="190954"/>
                    <a:pt x="72436" y="199962"/>
                  </a:cubicBezTo>
                  <a:cubicBezTo>
                    <a:pt x="86674" y="205122"/>
                    <a:pt x="101954" y="208165"/>
                    <a:pt x="117178" y="208165"/>
                  </a:cubicBezTo>
                  <a:cubicBezTo>
                    <a:pt x="126829" y="208165"/>
                    <a:pt x="136457" y="206942"/>
                    <a:pt x="145785" y="204262"/>
                  </a:cubicBezTo>
                  <a:cubicBezTo>
                    <a:pt x="165256" y="198675"/>
                    <a:pt x="182967" y="187059"/>
                    <a:pt x="195192" y="170872"/>
                  </a:cubicBezTo>
                  <a:cubicBezTo>
                    <a:pt x="206333" y="155972"/>
                    <a:pt x="213377" y="138397"/>
                    <a:pt x="215544" y="119941"/>
                  </a:cubicBezTo>
                  <a:cubicBezTo>
                    <a:pt x="217712" y="102095"/>
                    <a:pt x="215510" y="83233"/>
                    <a:pt x="208602" y="66605"/>
                  </a:cubicBezTo>
                  <a:cubicBezTo>
                    <a:pt x="200983" y="48217"/>
                    <a:pt x="188521" y="32369"/>
                    <a:pt x="171995" y="21160"/>
                  </a:cubicBezTo>
                  <a:cubicBezTo>
                    <a:pt x="151948" y="7547"/>
                    <a:pt x="127566" y="1113"/>
                    <a:pt x="103556" y="198"/>
                  </a:cubicBezTo>
                  <a:cubicBezTo>
                    <a:pt x="100555" y="66"/>
                    <a:pt x="97558" y="1"/>
                    <a:pt x="94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71;p42"/>
          <p:cNvGrpSpPr/>
          <p:nvPr/>
        </p:nvGrpSpPr>
        <p:grpSpPr>
          <a:xfrm rot="4499590">
            <a:off x="7575066" y="1587848"/>
            <a:ext cx="1471969" cy="2034257"/>
            <a:chOff x="1913725" y="238075"/>
            <a:chExt cx="3807625" cy="5238475"/>
          </a:xfrm>
        </p:grpSpPr>
        <p:sp>
          <p:nvSpPr>
            <p:cNvPr id="2172" name="Google Shape;2172;p42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2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2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2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2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2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2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2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2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2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2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2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2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2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2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5" name="Google Shape;2195;p42"/>
          <p:cNvGrpSpPr/>
          <p:nvPr/>
        </p:nvGrpSpPr>
        <p:grpSpPr>
          <a:xfrm>
            <a:off x="-519726" y="2875623"/>
            <a:ext cx="2183905" cy="2972396"/>
            <a:chOff x="1882000" y="238175"/>
            <a:chExt cx="3843550" cy="5231250"/>
          </a:xfrm>
        </p:grpSpPr>
        <p:sp>
          <p:nvSpPr>
            <p:cNvPr id="2196" name="Google Shape;2196;p42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2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2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2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2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2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2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2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2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2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2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2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2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2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2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2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2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2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2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2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2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2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2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2352607" y="2047439"/>
            <a:ext cx="4348171" cy="936484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TERIMA KASIH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Memphis">
  <a:themeElements>
    <a:clrScheme name="Simple Light">
      <a:dk1>
        <a:srgbClr val="173109"/>
      </a:dk1>
      <a:lt1>
        <a:srgbClr val="F0FFE9"/>
      </a:lt1>
      <a:dk2>
        <a:srgbClr val="305E18"/>
      </a:dk2>
      <a:lt2>
        <a:srgbClr val="DBFDCB"/>
      </a:lt2>
      <a:accent1>
        <a:srgbClr val="F0FFE9"/>
      </a:accent1>
      <a:accent2>
        <a:srgbClr val="173109"/>
      </a:accent2>
      <a:accent3>
        <a:srgbClr val="BBE487"/>
      </a:accent3>
      <a:accent4>
        <a:srgbClr val="FFE599"/>
      </a:accent4>
      <a:accent5>
        <a:srgbClr val="4E9755"/>
      </a:accent5>
      <a:accent6>
        <a:srgbClr val="CFA22C"/>
      </a:accent6>
      <a:hlink>
        <a:srgbClr val="1731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337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Fira Sans Condensed</vt:lpstr>
      <vt:lpstr>Arvo</vt:lpstr>
      <vt:lpstr>Fira Sans Extra Condensed</vt:lpstr>
      <vt:lpstr>Fira Sans Condensed Medium</vt:lpstr>
      <vt:lpstr>Roboto</vt:lpstr>
      <vt:lpstr>Fira Sans Condensed ExtraBold</vt:lpstr>
      <vt:lpstr>Orange Memphis</vt:lpstr>
      <vt:lpstr>FINAL PROJECT PRAKTIKUM PBW PERPUSTAKAAN</vt:lpstr>
      <vt:lpstr>PERPUSTAKAAN ANAK.IT</vt:lpstr>
      <vt:lpstr>PERPUSTAKAAN ANAK.IT</vt:lpstr>
      <vt:lpstr>PERPUSTAKAAN ANAK.IT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Metode Support Vector Machine (SVM) dalam Klasifikasi Respon Emosi Berdasarkan Sinyal Electroencephalography (EEG)</dc:title>
  <dc:creator>Dewi Angreni</dc:creator>
  <cp:lastModifiedBy>User</cp:lastModifiedBy>
  <cp:revision>47</cp:revision>
  <dcterms:modified xsi:type="dcterms:W3CDTF">2020-05-30T15:25:36Z</dcterms:modified>
</cp:coreProperties>
</file>