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5" r:id="rId4"/>
    <p:sldId id="266" r:id="rId5"/>
    <p:sldId id="274" r:id="rId6"/>
    <p:sldId id="275" r:id="rId7"/>
    <p:sldId id="276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2" autoAdjust="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7C6C4-BA8E-4D40-938F-74037482F92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8A5DA-D16E-4A61-9870-470B3C51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err="1" smtClean="0"/>
              <a:t>Uji</a:t>
            </a:r>
            <a:r>
              <a:rPr lang="en-US" u="sng" dirty="0" smtClean="0"/>
              <a:t> </a:t>
            </a:r>
            <a:r>
              <a:rPr lang="en-US" u="sng" dirty="0" err="1" smtClean="0"/>
              <a:t>Simultan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US" dirty="0" err="1" smtClean="0"/>
              <a:t>semua</a:t>
            </a:r>
            <a:r>
              <a:rPr lang="en-US" dirty="0" smtClean="0"/>
              <a:t> 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 err="1" smtClean="0"/>
              <a:t>ada</a:t>
            </a:r>
            <a:r>
              <a:rPr lang="en-US" dirty="0" smtClean="0"/>
              <a:t> X yang </a:t>
            </a:r>
            <a:r>
              <a:rPr lang="en-US" dirty="0" err="1" smtClean="0"/>
              <a:t>berpengaruh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p-value (</a:t>
            </a:r>
            <a:r>
              <a:rPr lang="en-US" dirty="0" err="1" smtClean="0"/>
              <a:t>Pr</a:t>
            </a:r>
            <a:r>
              <a:rPr lang="en-US" dirty="0" smtClean="0"/>
              <a:t> &gt; F)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Tolak</a:t>
            </a:r>
            <a:r>
              <a:rPr lang="en-US" dirty="0" smtClean="0"/>
              <a:t> H</a:t>
            </a:r>
            <a:r>
              <a:rPr lang="en-US" baseline="-25000" dirty="0" smtClean="0"/>
              <a:t>0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 mana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pengaruhnya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.</a:t>
            </a:r>
          </a:p>
          <a:p>
            <a:endParaRPr lang="en-US" baseline="-25000" dirty="0" smtClean="0"/>
          </a:p>
          <a:p>
            <a:r>
              <a:rPr lang="en-US" u="sng" dirty="0" err="1" smtClean="0"/>
              <a:t>Uji</a:t>
            </a:r>
            <a:r>
              <a:rPr lang="en-US" u="sng" dirty="0" smtClean="0"/>
              <a:t> Partial</a:t>
            </a:r>
          </a:p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X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X </a:t>
            </a:r>
            <a:r>
              <a:rPr lang="en-US" dirty="0" err="1" smtClean="0"/>
              <a:t>berpengaruh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p-value (</a:t>
            </a:r>
            <a:r>
              <a:rPr lang="en-US" dirty="0" err="1" smtClean="0"/>
              <a:t>Pr</a:t>
            </a:r>
            <a:r>
              <a:rPr lang="en-US" dirty="0" smtClean="0"/>
              <a:t> &gt; F)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pengaruh</a:t>
            </a:r>
            <a:r>
              <a:rPr lang="en-US" dirty="0" smtClean="0"/>
              <a:t> X </a:t>
            </a:r>
            <a:r>
              <a:rPr lang="en-US" dirty="0" err="1" smtClean="0"/>
              <a:t>signifikan</a:t>
            </a:r>
            <a:r>
              <a:rPr lang="en-US" dirty="0" smtClean="0"/>
              <a:t> (</a:t>
            </a:r>
            <a:r>
              <a:rPr lang="en-US" dirty="0" err="1" smtClean="0"/>
              <a:t>Tolak</a:t>
            </a:r>
            <a:r>
              <a:rPr lang="en-US" dirty="0" smtClean="0"/>
              <a:t> 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r>
              <a:rPr lang="en-US" dirty="0" err="1" smtClean="0"/>
              <a:t>Luasbangunan</a:t>
            </a:r>
            <a:r>
              <a:rPr lang="en-US" dirty="0" smtClean="0"/>
              <a:t>: </a:t>
            </a:r>
            <a:r>
              <a:rPr lang="en-US" dirty="0" err="1" smtClean="0"/>
              <a:t>signifikan</a:t>
            </a:r>
            <a:endParaRPr lang="en-US" dirty="0" smtClean="0"/>
          </a:p>
          <a:p>
            <a:r>
              <a:rPr lang="en-US" baseline="-25000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: </a:t>
            </a:r>
            <a:r>
              <a:rPr lang="en-US" dirty="0" err="1" smtClean="0"/>
              <a:t>signifikan</a:t>
            </a:r>
            <a:endParaRPr lang="en-US" dirty="0" smtClean="0"/>
          </a:p>
          <a:p>
            <a:r>
              <a:rPr lang="en-US" dirty="0" err="1" smtClean="0"/>
              <a:t>Kamarmandi</a:t>
            </a:r>
            <a:r>
              <a:rPr lang="en-US" dirty="0" smtClean="0"/>
              <a:t>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endParaRPr lang="en-US" dirty="0" smtClean="0"/>
          </a:p>
          <a:p>
            <a:endParaRPr lang="en-US" baseline="-25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A5DA-D16E-4A61-9870-470B3C5121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2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2FA5E7-9FBF-41D3-A9B1-343BE252F70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B34762-36B7-423F-B9A0-A9A64348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Regresi</a:t>
            </a:r>
            <a:r>
              <a:rPr lang="en-US" sz="6600" dirty="0" smtClean="0"/>
              <a:t> Linear </a:t>
            </a:r>
            <a:r>
              <a:rPr lang="en-US" sz="6600" dirty="0" err="1" smtClean="0"/>
              <a:t>Berganda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(multiple linear regression)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Compare SAS vs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 (1)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(2)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(3)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raya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smtClean="0"/>
              <a:t>(1)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, (2) </a:t>
            </a:r>
            <a:r>
              <a:rPr lang="en-US" dirty="0" err="1" smtClean="0"/>
              <a:t>dosis</a:t>
            </a:r>
            <a:r>
              <a:rPr lang="en-US" dirty="0" smtClean="0"/>
              <a:t> </a:t>
            </a:r>
            <a:r>
              <a:rPr lang="en-US" dirty="0" err="1" smtClean="0"/>
              <a:t>pupuk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, (3) </a:t>
            </a:r>
            <a:r>
              <a:rPr lang="en-US" dirty="0" err="1" smtClean="0"/>
              <a:t>kandungan</a:t>
            </a:r>
            <a:r>
              <a:rPr lang="en-US" dirty="0" smtClean="0"/>
              <a:t> </a:t>
            </a:r>
            <a:r>
              <a:rPr lang="en-US" dirty="0" err="1" smtClean="0"/>
              <a:t>hara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(4) </a:t>
            </a:r>
            <a:r>
              <a:rPr lang="en-US" dirty="0" err="1" smtClean="0"/>
              <a:t>curah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penanaman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8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: </a:t>
            </a:r>
            <a:r>
              <a:rPr lang="en-US" dirty="0" err="1" smtClean="0"/>
              <a:t>Harga</a:t>
            </a:r>
            <a:r>
              <a:rPr lang="en-US" dirty="0" smtClean="0"/>
              <a:t> (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juta</a:t>
            </a:r>
            <a:r>
              <a:rPr lang="en-US" dirty="0" smtClean="0"/>
              <a:t> rupiah)</a:t>
            </a:r>
          </a:p>
          <a:p>
            <a:pPr lvl="1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Luasbangunan</a:t>
            </a:r>
            <a:r>
              <a:rPr lang="en-US" dirty="0" smtClean="0"/>
              <a:t> (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meter </a:t>
            </a:r>
            <a:r>
              <a:rPr lang="en-US" dirty="0" err="1" smtClean="0"/>
              <a:t>persegi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Umur</a:t>
            </a:r>
            <a:r>
              <a:rPr lang="en-US" dirty="0" smtClean="0"/>
              <a:t> (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Kamarmandi</a:t>
            </a:r>
            <a:r>
              <a:rPr lang="en-US" dirty="0" smtClean="0"/>
              <a:t> (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mandi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07417" cy="61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31" y="249903"/>
            <a:ext cx="10515600" cy="1325563"/>
          </a:xfrm>
        </p:spPr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6305" y="134607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6305" y="3595192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SAS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17195" y="2009921"/>
            <a:ext cx="6803883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a-DK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rumah &lt;- read.csv("D:/rumah.csv", header=T)</a:t>
            </a:r>
          </a:p>
          <a:p>
            <a:r>
              <a:rPr lang="da-DK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head(rumah)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195" y="4138625"/>
            <a:ext cx="5600725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proc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import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datafile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="D:\rumah.csv"</a:t>
            </a:r>
          </a:p>
          <a:p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out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rumahsas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dbms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csv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replace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getnames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=yes;</a:t>
            </a:r>
          </a:p>
          <a:p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run;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31" y="2509964"/>
            <a:ext cx="5942016" cy="1431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467" y="5194619"/>
            <a:ext cx="8297178" cy="14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31" y="249903"/>
            <a:ext cx="10515600" cy="1325563"/>
          </a:xfrm>
        </p:spPr>
        <p:txBody>
          <a:bodyPr/>
          <a:lstStyle/>
          <a:p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6305" y="134607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6305" y="3595192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SAS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17195" y="2009921"/>
            <a:ext cx="580285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a-DK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cor(rumah$luasbangunan, rumah$harga)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195" y="4138625"/>
            <a:ext cx="4108809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proc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corr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data=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rumahsas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luasbangunan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harga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run;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54021"/>
          <a:stretch/>
        </p:blipFill>
        <p:spPr>
          <a:xfrm>
            <a:off x="5525490" y="2615669"/>
            <a:ext cx="6119476" cy="729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10" y="4138625"/>
            <a:ext cx="4156912" cy="23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3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31" y="249903"/>
            <a:ext cx="10515600" cy="1325563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6305" y="134607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16305" y="3595192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SAS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17195" y="2009921"/>
            <a:ext cx="9460456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a-DK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model.rumah &lt;- lm(harga ~ luasbangunan + umur + kamarmandi, 		data=rumah)</a:t>
            </a:r>
          </a:p>
          <a:p>
            <a:r>
              <a:rPr lang="da-DK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summary(model.rumah)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195" y="4138625"/>
            <a:ext cx="7438234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proc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data=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rumahsas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model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harga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luasbangunan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umur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kamarmandi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1665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1973797"/>
            <a:ext cx="6920728" cy="4219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3" y="343268"/>
            <a:ext cx="10515600" cy="1325563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0113" y="3913086"/>
            <a:ext cx="2166257" cy="1083071"/>
          </a:xfrm>
          <a:prstGeom prst="roundRect">
            <a:avLst>
              <a:gd name="adj" fmla="val 771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3029" y="5681957"/>
            <a:ext cx="5965372" cy="206830"/>
          </a:xfrm>
          <a:prstGeom prst="roundRect">
            <a:avLst>
              <a:gd name="adj" fmla="val 771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4974" y="5937855"/>
            <a:ext cx="5696598" cy="255898"/>
          </a:xfrm>
          <a:prstGeom prst="roundRect">
            <a:avLst>
              <a:gd name="adj" fmla="val 771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571" y="1495513"/>
            <a:ext cx="4412864" cy="498134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776857" y="1973797"/>
            <a:ext cx="1226718" cy="606117"/>
          </a:xfrm>
          <a:prstGeom prst="roundRect">
            <a:avLst>
              <a:gd name="adj" fmla="val 771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156370" y="3354120"/>
            <a:ext cx="1338943" cy="558966"/>
          </a:xfrm>
          <a:prstGeom prst="roundRect">
            <a:avLst>
              <a:gd name="adj" fmla="val 771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165771" y="4669972"/>
            <a:ext cx="881742" cy="1926772"/>
          </a:xfrm>
          <a:prstGeom prst="roundRect">
            <a:avLst>
              <a:gd name="adj" fmla="val 771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3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</TotalTime>
  <Words>287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Lucida Console</vt:lpstr>
      <vt:lpstr>Rockwell</vt:lpstr>
      <vt:lpstr>Rockwell Condensed</vt:lpstr>
      <vt:lpstr>Wingdings</vt:lpstr>
      <vt:lpstr>Wood Type</vt:lpstr>
      <vt:lpstr>Regresi Linear Berganda (multiple linear regression)</vt:lpstr>
      <vt:lpstr>Pengantar</vt:lpstr>
      <vt:lpstr>Ilustrasi</vt:lpstr>
      <vt:lpstr>PowerPoint Presentation</vt:lpstr>
      <vt:lpstr>Import data</vt:lpstr>
      <vt:lpstr>Korelasi</vt:lpstr>
      <vt:lpstr>Model Regresi</vt:lpstr>
      <vt:lpstr>Model Regresi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2019-07-14T15:14:23Z</dcterms:created>
  <dcterms:modified xsi:type="dcterms:W3CDTF">2019-07-14T16:47:13Z</dcterms:modified>
</cp:coreProperties>
</file>