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6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653C-25F8-4E18-B479-D0B085A40732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B8B7-5A16-4DA3-BD4B-328C45885C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6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653C-25F8-4E18-B479-D0B085A40732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B8B7-5A16-4DA3-BD4B-328C45885C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17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653C-25F8-4E18-B479-D0B085A40732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B8B7-5A16-4DA3-BD4B-328C45885C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97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653C-25F8-4E18-B479-D0B085A40732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B8B7-5A16-4DA3-BD4B-328C45885C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78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653C-25F8-4E18-B479-D0B085A40732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B8B7-5A16-4DA3-BD4B-328C45885C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349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653C-25F8-4E18-B479-D0B085A40732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B8B7-5A16-4DA3-BD4B-328C45885C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83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653C-25F8-4E18-B479-D0B085A40732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B8B7-5A16-4DA3-BD4B-328C45885C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27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653C-25F8-4E18-B479-D0B085A40732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B8B7-5A16-4DA3-BD4B-328C45885C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81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653C-25F8-4E18-B479-D0B085A40732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B8B7-5A16-4DA3-BD4B-328C45885C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5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653C-25F8-4E18-B479-D0B085A40732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B8B7-5A16-4DA3-BD4B-328C45885C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0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653C-25F8-4E18-B479-D0B085A40732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B8B7-5A16-4DA3-BD4B-328C45885C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28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9653C-25F8-4E18-B479-D0B085A40732}" type="datetimeFigureOut">
              <a:rPr lang="de-DE" smtClean="0"/>
              <a:t>07.09.2018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FB8B7-5A16-4DA3-BD4B-328C45885C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41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550201"/>
            <a:ext cx="9144000" cy="2387600"/>
          </a:xfrm>
        </p:spPr>
        <p:txBody>
          <a:bodyPr>
            <a:noAutofit/>
          </a:bodyPr>
          <a:lstStyle/>
          <a:p>
            <a:r>
              <a:rPr lang="de-DE" sz="10000" dirty="0"/>
              <a:t>HTML mit „Style“</a:t>
            </a:r>
            <a:br>
              <a:rPr lang="de-DE" sz="10000" dirty="0"/>
            </a:br>
            <a:r>
              <a:rPr lang="de-DE" sz="10000" dirty="0"/>
              <a:t>Schrift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407381"/>
            <a:ext cx="9144000" cy="1655762"/>
          </a:xfrm>
        </p:spPr>
        <p:txBody>
          <a:bodyPr/>
          <a:lstStyle/>
          <a:p>
            <a:r>
              <a:rPr lang="de-DE" dirty="0"/>
              <a:t>Von Engin, Nico, </a:t>
            </a:r>
            <a:r>
              <a:rPr lang="de-DE" dirty="0" err="1"/>
              <a:t>Hennes</a:t>
            </a:r>
            <a:r>
              <a:rPr lang="de-DE" dirty="0"/>
              <a:t> und Jan</a:t>
            </a:r>
          </a:p>
        </p:txBody>
      </p:sp>
    </p:spTree>
    <p:extLst>
      <p:ext uri="{BB962C8B-B14F-4D97-AF65-F5344CB8AC3E}">
        <p14:creationId xmlns:p14="http://schemas.microsoft.com/office/powerpoint/2010/main" val="2041569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25CB2-E834-48F0-94A3-27339A4B1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/>
              <a:t>text-</a:t>
            </a:r>
            <a:r>
              <a:rPr lang="de-DE" dirty="0" err="1"/>
              <a:t>decoration</a:t>
            </a:r>
            <a:r>
              <a:rPr lang="de-DE" dirty="0"/>
              <a:t>: </a:t>
            </a:r>
            <a:r>
              <a:rPr lang="de-DE" dirty="0" err="1"/>
              <a:t>line-through</a:t>
            </a:r>
            <a:r>
              <a:rPr lang="de-DE" dirty="0"/>
              <a:t>;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D51473E-1391-4E5A-A46F-AB9F9C510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11" y="3161292"/>
            <a:ext cx="5344271" cy="1733792"/>
          </a:xfr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E544DAA-FCA8-4BB9-88E8-163568B25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549" y="1483978"/>
            <a:ext cx="6124251" cy="25649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77BFEB7-C4AF-46D2-948D-327B565C0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507" y="4545106"/>
            <a:ext cx="6313294" cy="224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38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A81F0-1E29-4974-8FDD-5E11C39F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/>
              <a:t>text-</a:t>
            </a:r>
            <a:r>
              <a:rPr lang="de-DE" dirty="0" err="1"/>
              <a:t>decoration</a:t>
            </a:r>
            <a:r>
              <a:rPr lang="de-DE" dirty="0"/>
              <a:t>: blink;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7C4C4F1-A2EB-48BC-9F2D-9A02DFD93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55638"/>
            <a:ext cx="5891133" cy="2012958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C26B450-6AC8-411D-8744-64B3F97A1A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471" y="1690688"/>
            <a:ext cx="6124251" cy="256495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6E1C4D6-A4EC-4730-8252-668689ECD162}"/>
              </a:ext>
            </a:extLst>
          </p:cNvPr>
          <p:cNvSpPr txBox="1"/>
          <p:nvPr/>
        </p:nvSpPr>
        <p:spPr>
          <a:xfrm>
            <a:off x="838200" y="2483465"/>
            <a:ext cx="4391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000" dirty="0"/>
              <a:t>Nicht immer unterstützt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000" dirty="0"/>
              <a:t>Benutzerunfreundlich</a:t>
            </a:r>
          </a:p>
        </p:txBody>
      </p:sp>
    </p:spTree>
    <p:extLst>
      <p:ext uri="{BB962C8B-B14F-4D97-AF65-F5344CB8AC3E}">
        <p14:creationId xmlns:p14="http://schemas.microsoft.com/office/powerpoint/2010/main" val="1108765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000" b="1" dirty="0"/>
              <a:t>Text-</a:t>
            </a:r>
            <a:r>
              <a:rPr lang="de-DE" sz="5000" b="1" dirty="0" err="1"/>
              <a:t>shadow</a:t>
            </a:r>
            <a:endParaRPr lang="de-DE" sz="5000" b="1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FB673E-0B9A-4069-BBC4-4CE716AE7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091" y="5069541"/>
            <a:ext cx="6299885" cy="1788459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2344DFB-FAA2-4EBA-85DD-5D2283CFA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9" y="1788458"/>
            <a:ext cx="6023331" cy="229944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D77F6A1-B778-4FF0-9734-4D79361284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5125"/>
            <a:ext cx="6124251" cy="25649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64AD186-83DE-4D7C-8682-55058471F2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76" y="4185675"/>
            <a:ext cx="10269194" cy="77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5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000" b="1" u="sng" dirty="0"/>
              <a:t>Font-size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Schriftgröße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528" y="868680"/>
            <a:ext cx="7627899" cy="307974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824" y="4173253"/>
            <a:ext cx="5038544" cy="213864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34" y="4083365"/>
            <a:ext cx="6049219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9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000" b="1" u="sng" dirty="0"/>
              <a:t>Font-</a:t>
            </a:r>
            <a:r>
              <a:rPr lang="de-DE" sz="5000" b="1" u="sng" dirty="0" err="1"/>
              <a:t>weight</a:t>
            </a:r>
            <a:endParaRPr lang="de-DE" sz="5000" b="1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Strichstärke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00" y="3962222"/>
            <a:ext cx="4821973" cy="180992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373" y="3359626"/>
            <a:ext cx="5360727" cy="248269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189" y="598728"/>
            <a:ext cx="6352851" cy="256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2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000" b="1" u="sng" dirty="0"/>
              <a:t>Font-</a:t>
            </a:r>
            <a:r>
              <a:rPr lang="de-DE" sz="5000" b="1" u="sng" dirty="0" err="1"/>
              <a:t>family</a:t>
            </a:r>
            <a:endParaRPr lang="de-DE" sz="5000" b="1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Schriftart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576275"/>
            <a:ext cx="5484956" cy="206252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157" y="3378640"/>
            <a:ext cx="5585225" cy="245065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379" y="365124"/>
            <a:ext cx="7030171" cy="283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8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000" b="1" u="sng" dirty="0"/>
              <a:t>Letter-</a:t>
            </a:r>
            <a:r>
              <a:rPr lang="de-DE" sz="5000" b="1" u="sng" dirty="0" err="1"/>
              <a:t>spacing</a:t>
            </a:r>
            <a:endParaRPr lang="de-DE" sz="5000" b="1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Abstand zwischen Buchstaben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287422"/>
            <a:ext cx="5829300" cy="302447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199" y="408213"/>
            <a:ext cx="6124251" cy="25649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78"/>
          <a:stretch/>
        </p:blipFill>
        <p:spPr>
          <a:xfrm>
            <a:off x="6504284" y="3287422"/>
            <a:ext cx="5382916" cy="331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6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000" b="1" dirty="0"/>
              <a:t>Word-</a:t>
            </a:r>
            <a:r>
              <a:rPr lang="de-DE" sz="5000" b="1" dirty="0" err="1"/>
              <a:t>spacing</a:t>
            </a:r>
            <a:endParaRPr lang="de-DE" sz="50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Abstand zwischen Wörtern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38172"/>
            <a:ext cx="4156368" cy="153851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199" y="408213"/>
            <a:ext cx="6124251" cy="256495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467" y="3175823"/>
            <a:ext cx="6027434" cy="294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22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0000" dirty="0"/>
              <a:t>Text-</a:t>
            </a:r>
            <a:r>
              <a:rPr lang="de-DE" sz="10000" dirty="0" err="1"/>
              <a:t>decoration</a:t>
            </a:r>
            <a:endParaRPr lang="de-DE" sz="10000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FC36406-9C18-4F04-84F0-61888A05B3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1890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E96F1-5B58-4700-92CA-351C7A1A0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5000" dirty="0"/>
              <a:t>text-</a:t>
            </a:r>
            <a:r>
              <a:rPr lang="de-DE" sz="5000" dirty="0" err="1"/>
              <a:t>decoration</a:t>
            </a:r>
            <a:r>
              <a:rPr lang="de-DE" sz="5000" dirty="0"/>
              <a:t>: </a:t>
            </a:r>
            <a:r>
              <a:rPr lang="de-DE" sz="5000" dirty="0" err="1"/>
              <a:t>underline</a:t>
            </a:r>
            <a:r>
              <a:rPr lang="de-DE" sz="5000" dirty="0"/>
              <a:t>;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BA55038-E8B8-4753-90BF-BFD099EBC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179" y="4531659"/>
            <a:ext cx="5402621" cy="2326341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9DA343D-AA9A-445F-A340-F04CDACFF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160763"/>
            <a:ext cx="6441142" cy="276086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1B3E562-ABC4-4DF9-9585-C2F9C7FA4C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549" y="1483978"/>
            <a:ext cx="6124251" cy="256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60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7125E6-418E-4A6C-9470-7130995E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5000" dirty="0"/>
              <a:t>text-</a:t>
            </a:r>
            <a:r>
              <a:rPr lang="de-DE" sz="5000" dirty="0" err="1"/>
              <a:t>decoration</a:t>
            </a:r>
            <a:r>
              <a:rPr lang="de-DE" sz="5000" dirty="0"/>
              <a:t>: </a:t>
            </a:r>
            <a:r>
              <a:rPr lang="de-DE" sz="5000" dirty="0" err="1"/>
              <a:t>overline</a:t>
            </a:r>
            <a:r>
              <a:rPr lang="de-DE" sz="5000" dirty="0"/>
              <a:t>;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42D253A-D06B-472E-B3E2-7710378EC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805401"/>
            <a:ext cx="5829899" cy="2054035"/>
          </a:xfr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FF9A6A2-CFD2-4382-AEBB-D8C0A5570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2887"/>
            <a:ext cx="6124251" cy="25649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E97B993-EDAD-44CE-A542-3A33955A29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102" y="4595573"/>
            <a:ext cx="5592046" cy="189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58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Breitbild</PresentationFormat>
  <Paragraphs>20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HTML mit „Style“ Schrift</vt:lpstr>
      <vt:lpstr>Font-size</vt:lpstr>
      <vt:lpstr>Font-weight</vt:lpstr>
      <vt:lpstr>Font-family</vt:lpstr>
      <vt:lpstr>Letter-spacing</vt:lpstr>
      <vt:lpstr>Word-spacing</vt:lpstr>
      <vt:lpstr>Text-decoration</vt:lpstr>
      <vt:lpstr>text-decoration: underline;</vt:lpstr>
      <vt:lpstr>text-decoration: overline;</vt:lpstr>
      <vt:lpstr>text-decoration: line-through;</vt:lpstr>
      <vt:lpstr>text-decoration: blink;</vt:lpstr>
      <vt:lpstr>Text-shadow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mit „Style“ Schrift</dc:title>
  <dc:creator>Neitzner, Jan</dc:creator>
  <cp:lastModifiedBy>Samuel, Nico</cp:lastModifiedBy>
  <cp:revision>13</cp:revision>
  <dcterms:created xsi:type="dcterms:W3CDTF">2018-08-29T08:24:00Z</dcterms:created>
  <dcterms:modified xsi:type="dcterms:W3CDTF">2018-09-07T10:15:14Z</dcterms:modified>
</cp:coreProperties>
</file>