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3112-A7CC-4D16-9D60-7A05DBFE069A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AE87-7CAA-45BE-A7C6-D93F71610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6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AE87-7CAA-45BE-A7C6-D93F71610C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AE87-7CAA-45BE-A7C6-D93F71610C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00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AE87-7CAA-45BE-A7C6-D93F71610C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2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AE87-7CAA-45BE-A7C6-D93F71610C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79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38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27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9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6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2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08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8F29-0B8A-4FF6-80F7-68ABDCD9D51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0104-B39C-480F-B677-13EF1E06D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47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DHCP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98" y="3509963"/>
            <a:ext cx="7326596" cy="16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ist DHCP?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 Host </a:t>
            </a:r>
            <a:r>
              <a:rPr lang="de-DE" dirty="0" err="1" smtClean="0"/>
              <a:t>Configuration</a:t>
            </a:r>
            <a:r>
              <a:rPr lang="de-DE" dirty="0" smtClean="0"/>
              <a:t> Protocol</a:t>
            </a:r>
          </a:p>
          <a:p>
            <a:r>
              <a:rPr lang="de-DE" dirty="0" smtClean="0"/>
              <a:t>Netzwerkprotokoll</a:t>
            </a:r>
          </a:p>
          <a:p>
            <a:r>
              <a:rPr lang="de-DE" dirty="0"/>
              <a:t>A</a:t>
            </a:r>
            <a:r>
              <a:rPr lang="de-DE" dirty="0" smtClean="0"/>
              <a:t>utomatische Verteilung der IP-Adressen </a:t>
            </a:r>
          </a:p>
          <a:p>
            <a:r>
              <a:rPr lang="de-DE" dirty="0" smtClean="0"/>
              <a:t> </a:t>
            </a:r>
            <a:r>
              <a:rPr lang="de-DE" dirty="0"/>
              <a:t>Vergabe einer eindeutigen </a:t>
            </a:r>
            <a:r>
              <a:rPr lang="de-DE" dirty="0" smtClean="0"/>
              <a:t>IP-Adresse</a:t>
            </a:r>
          </a:p>
          <a:p>
            <a:r>
              <a:rPr lang="de-DE" dirty="0" smtClean="0"/>
              <a:t>Zuweisen </a:t>
            </a:r>
            <a:r>
              <a:rPr lang="de-DE" dirty="0"/>
              <a:t>einer </a:t>
            </a:r>
            <a:r>
              <a:rPr lang="de-DE" dirty="0" smtClean="0"/>
              <a:t>Subnetzmaske</a:t>
            </a:r>
          </a:p>
          <a:p>
            <a:r>
              <a:rPr lang="de-DE" dirty="0" smtClean="0"/>
              <a:t>Zuweisen </a:t>
            </a:r>
            <a:r>
              <a:rPr lang="de-DE" dirty="0"/>
              <a:t>des </a:t>
            </a:r>
            <a:r>
              <a:rPr lang="de-DE" dirty="0" smtClean="0"/>
              <a:t>Standard-Gateways</a:t>
            </a:r>
          </a:p>
          <a:p>
            <a:r>
              <a:rPr lang="de-DE" dirty="0" smtClean="0"/>
              <a:t>Zuweisen </a:t>
            </a:r>
            <a:r>
              <a:rPr lang="de-DE" dirty="0"/>
              <a:t>des zuständigen DNS-Servers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96" y="3682218"/>
            <a:ext cx="3688404" cy="24947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96" y="1825624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Warum DHCP?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und automatische </a:t>
            </a:r>
            <a:r>
              <a:rPr lang="de-DE" dirty="0" smtClean="0"/>
              <a:t>Adressverwaltung</a:t>
            </a:r>
          </a:p>
          <a:p>
            <a:r>
              <a:rPr lang="de-DE" dirty="0" smtClean="0"/>
              <a:t>IP-Adressen von Hand zu verteilen ist zu kompliziert</a:t>
            </a:r>
          </a:p>
          <a:p>
            <a:r>
              <a:rPr lang="de-DE" dirty="0" smtClean="0"/>
              <a:t>Vermeidung von Fehlern in Dokumentation</a:t>
            </a:r>
          </a:p>
          <a:p>
            <a:r>
              <a:rPr lang="de-DE" dirty="0" smtClean="0"/>
              <a:t>Dokumentation der vergebenen Adressen nicht immer aktuell und vollständig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49" y="3851964"/>
            <a:ext cx="3493851" cy="23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Funktionsweise eines DHCP-Servers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669756"/>
          </a:xfrm>
        </p:spPr>
      </p:pic>
    </p:spTree>
    <p:extLst>
      <p:ext uri="{BB962C8B-B14F-4D97-AF65-F5344CB8AC3E}">
        <p14:creationId xmlns:p14="http://schemas.microsoft.com/office/powerpoint/2010/main" val="39786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Gründe </a:t>
            </a:r>
            <a:r>
              <a:rPr lang="de-DE" smtClean="0"/>
              <a:t>warum der Client </a:t>
            </a:r>
            <a:r>
              <a:rPr lang="de-DE" dirty="0" smtClean="0"/>
              <a:t>keine </a:t>
            </a:r>
            <a:r>
              <a:rPr lang="de-DE" smtClean="0"/>
              <a:t>IP-Konfiguration bekommt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 mit keinem Netzwerk verbunden</a:t>
            </a:r>
          </a:p>
          <a:p>
            <a:r>
              <a:rPr lang="de-DE" dirty="0" smtClean="0"/>
              <a:t>Kein DHCP-Server im Netzwerk</a:t>
            </a:r>
          </a:p>
          <a:p>
            <a:r>
              <a:rPr lang="de-DE" dirty="0" smtClean="0"/>
              <a:t>DHCP-Server ausgeschaltet</a:t>
            </a:r>
          </a:p>
          <a:p>
            <a:r>
              <a:rPr lang="de-DE" dirty="0" smtClean="0"/>
              <a:t>Keine freien IP-Adressen verfügbar</a:t>
            </a:r>
          </a:p>
          <a:p>
            <a:r>
              <a:rPr lang="de-DE" dirty="0" smtClean="0"/>
              <a:t>DHCP-Server fehlerhaft konfiguriert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6" y="4416357"/>
            <a:ext cx="7150774" cy="17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https://www.google.de/url?sa=i&amp;rct=j&amp;q=&amp;</a:t>
            </a:r>
            <a:r>
              <a:rPr lang="de-DE" dirty="0" smtClean="0"/>
              <a:t>vVaw18fjRxnokHw7rkX_ywmImy&amp;ust=1536310069694050</a:t>
            </a:r>
          </a:p>
          <a:p>
            <a:r>
              <a:rPr lang="de-DE" dirty="0"/>
              <a:t>https://</a:t>
            </a:r>
            <a:r>
              <a:rPr lang="de-DE" dirty="0" smtClean="0"/>
              <a:t>pxhere.com/de/photo/714530</a:t>
            </a:r>
          </a:p>
          <a:p>
            <a:r>
              <a:rPr lang="de-DE" dirty="0"/>
              <a:t>https://</a:t>
            </a:r>
            <a:r>
              <a:rPr lang="de-DE" dirty="0" smtClean="0"/>
              <a:t>www.pcwelt.de/ratgeber/DHCP-kurz-erklaert-Ratgeber-VoIP-33193.html</a:t>
            </a:r>
          </a:p>
          <a:p>
            <a:r>
              <a:rPr lang="de-DE" dirty="0"/>
              <a:t>https://</a:t>
            </a:r>
            <a:r>
              <a:rPr lang="de-DE" dirty="0" smtClean="0"/>
              <a:t>www.elektronik-kompendium.de/sites/net/0812221.htm</a:t>
            </a:r>
          </a:p>
          <a:p>
            <a:r>
              <a:rPr lang="de-DE" dirty="0"/>
              <a:t>https://</a:t>
            </a:r>
            <a:r>
              <a:rPr lang="de-DE" dirty="0" smtClean="0"/>
              <a:t>www.dirks-computerecke.de/netzwerk/dns-und-dhcp-einfach-erklaert.htm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1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35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DHCP</vt:lpstr>
      <vt:lpstr>Was ist DHCP?</vt:lpstr>
      <vt:lpstr>Warum DHCP?</vt:lpstr>
      <vt:lpstr>Funktionsweise eines DHCP-Servers</vt:lpstr>
      <vt:lpstr>Gründe warum der Client keine IP-Konfiguration bekommt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Samuel, Nico</dc:creator>
  <cp:lastModifiedBy>Samuel, Nico</cp:lastModifiedBy>
  <cp:revision>11</cp:revision>
  <dcterms:created xsi:type="dcterms:W3CDTF">2018-09-06T06:24:08Z</dcterms:created>
  <dcterms:modified xsi:type="dcterms:W3CDTF">2018-09-20T06:05:03Z</dcterms:modified>
</cp:coreProperties>
</file>