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26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7074A-FE74-4DD3-97CD-C43FB93AE625}" type="doc">
      <dgm:prSet loTypeId="urn:microsoft.com/office/officeart/2005/8/layout/process1" loCatId="process" qsTypeId="urn:microsoft.com/office/officeart/2005/8/quickstyle/simple1" qsCatId="simple" csTypeId="urn:microsoft.com/office/officeart/2005/8/colors/accent2_5" csCatId="accent2" phldr="1"/>
      <dgm:spPr/>
    </dgm:pt>
    <dgm:pt modelId="{074A8CF4-5F40-4683-975F-7BBA0B31FFFC}">
      <dgm:prSet phldrT="[Text]"/>
      <dgm:spPr/>
      <dgm:t>
        <a:bodyPr/>
        <a:lstStyle/>
        <a:p>
          <a:r>
            <a:rPr lang="de-DE" dirty="0"/>
            <a:t>Direkt senden</a:t>
          </a:r>
        </a:p>
      </dgm:t>
    </dgm:pt>
    <dgm:pt modelId="{35939B10-6492-4F46-892F-00B7D968E567}" type="parTrans" cxnId="{D1F380AF-ADE3-47AD-A18F-F2C58A9B91AB}">
      <dgm:prSet/>
      <dgm:spPr/>
      <dgm:t>
        <a:bodyPr/>
        <a:lstStyle/>
        <a:p>
          <a:endParaRPr lang="de-DE"/>
        </a:p>
      </dgm:t>
    </dgm:pt>
    <dgm:pt modelId="{420B1779-A456-480D-A820-CC5BF3B494CE}" type="sibTrans" cxnId="{D1F380AF-ADE3-47AD-A18F-F2C58A9B91AB}">
      <dgm:prSet/>
      <dgm:spPr/>
      <dgm:t>
        <a:bodyPr/>
        <a:lstStyle/>
        <a:p>
          <a:endParaRPr lang="de-DE"/>
        </a:p>
      </dgm:t>
    </dgm:pt>
    <dgm:pt modelId="{B06C9934-C096-4473-B249-B54CEB4CFDC8}">
      <dgm:prSet phldrT="[Text]"/>
      <dgm:spPr/>
      <dgm:t>
        <a:bodyPr/>
        <a:lstStyle/>
        <a:p>
          <a:r>
            <a:rPr lang="de-DE" dirty="0"/>
            <a:t>Routing-Tabelle</a:t>
          </a:r>
        </a:p>
      </dgm:t>
    </dgm:pt>
    <dgm:pt modelId="{B627D545-000B-4E02-BA61-F9D77F13E2DB}" type="parTrans" cxnId="{3267FD92-A0BD-4452-8DA9-A0831B333DD5}">
      <dgm:prSet/>
      <dgm:spPr/>
      <dgm:t>
        <a:bodyPr/>
        <a:lstStyle/>
        <a:p>
          <a:endParaRPr lang="de-DE"/>
        </a:p>
      </dgm:t>
    </dgm:pt>
    <dgm:pt modelId="{C5EBF88B-3ABE-486E-8A21-D748C7DFB0E4}" type="sibTrans" cxnId="{3267FD92-A0BD-4452-8DA9-A0831B333DD5}">
      <dgm:prSet/>
      <dgm:spPr/>
      <dgm:t>
        <a:bodyPr/>
        <a:lstStyle/>
        <a:p>
          <a:endParaRPr lang="de-DE"/>
        </a:p>
      </dgm:t>
    </dgm:pt>
    <dgm:pt modelId="{768F0C10-2A64-4CB1-8CE2-FBDFB4F77E3E}">
      <dgm:prSet phldrT="[Text]"/>
      <dgm:spPr/>
      <dgm:t>
        <a:bodyPr/>
        <a:lstStyle/>
        <a:p>
          <a:r>
            <a:rPr lang="de-DE" dirty="0"/>
            <a:t>Default Route</a:t>
          </a:r>
        </a:p>
      </dgm:t>
    </dgm:pt>
    <dgm:pt modelId="{CBD6EAA7-004A-4CCC-A4E9-87D7335A28F0}" type="parTrans" cxnId="{687ED68C-5DC0-467C-925F-ABC6259A1CBC}">
      <dgm:prSet/>
      <dgm:spPr/>
      <dgm:t>
        <a:bodyPr/>
        <a:lstStyle/>
        <a:p>
          <a:endParaRPr lang="de-DE"/>
        </a:p>
      </dgm:t>
    </dgm:pt>
    <dgm:pt modelId="{CB286DF5-153B-4C3F-922C-F4E2E0C68912}" type="sibTrans" cxnId="{687ED68C-5DC0-467C-925F-ABC6259A1CBC}">
      <dgm:prSet/>
      <dgm:spPr/>
      <dgm:t>
        <a:bodyPr/>
        <a:lstStyle/>
        <a:p>
          <a:endParaRPr lang="de-DE"/>
        </a:p>
      </dgm:t>
    </dgm:pt>
    <dgm:pt modelId="{8C0FC835-7A76-46B6-A53E-F59EAC47D2CB}" type="pres">
      <dgm:prSet presAssocID="{CE57074A-FE74-4DD3-97CD-C43FB93AE625}" presName="Name0" presStyleCnt="0">
        <dgm:presLayoutVars>
          <dgm:dir/>
          <dgm:resizeHandles val="exact"/>
        </dgm:presLayoutVars>
      </dgm:prSet>
      <dgm:spPr/>
    </dgm:pt>
    <dgm:pt modelId="{BF85A918-71FF-47CB-A6C0-837CCD2B25DB}" type="pres">
      <dgm:prSet presAssocID="{074A8CF4-5F40-4683-975F-7BBA0B31FF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CDECE1-E21A-41CF-A03F-FB8AD9FBB23B}" type="pres">
      <dgm:prSet presAssocID="{420B1779-A456-480D-A820-CC5BF3B494CE}" presName="sibTrans" presStyleLbl="sibTrans2D1" presStyleIdx="0" presStyleCnt="2"/>
      <dgm:spPr/>
      <dgm:t>
        <a:bodyPr/>
        <a:lstStyle/>
        <a:p>
          <a:endParaRPr lang="de-DE"/>
        </a:p>
      </dgm:t>
    </dgm:pt>
    <dgm:pt modelId="{9222CF23-7491-4BC3-966F-06AC3AA37BD3}" type="pres">
      <dgm:prSet presAssocID="{420B1779-A456-480D-A820-CC5BF3B494CE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CB3008D9-B164-402D-A63A-064E2A02EF92}" type="pres">
      <dgm:prSet presAssocID="{B06C9934-C096-4473-B249-B54CEB4CFD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6146B6-B483-4379-B005-186FAD46DCE8}" type="pres">
      <dgm:prSet presAssocID="{C5EBF88B-3ABE-486E-8A21-D748C7DFB0E4}" presName="sibTrans" presStyleLbl="sibTrans2D1" presStyleIdx="1" presStyleCnt="2"/>
      <dgm:spPr/>
      <dgm:t>
        <a:bodyPr/>
        <a:lstStyle/>
        <a:p>
          <a:endParaRPr lang="de-DE"/>
        </a:p>
      </dgm:t>
    </dgm:pt>
    <dgm:pt modelId="{2F095D2E-E137-4F86-80EE-7454174BB3C4}" type="pres">
      <dgm:prSet presAssocID="{C5EBF88B-3ABE-486E-8A21-D748C7DFB0E4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1A57BA40-486C-493D-84AB-583B6625FE89}" type="pres">
      <dgm:prSet presAssocID="{768F0C10-2A64-4CB1-8CE2-FBDFB4F77E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5C74FBE-F39B-4133-85F1-994F643E5480}" type="presOf" srcId="{420B1779-A456-480D-A820-CC5BF3B494CE}" destId="{9222CF23-7491-4BC3-966F-06AC3AA37BD3}" srcOrd="1" destOrd="0" presId="urn:microsoft.com/office/officeart/2005/8/layout/process1"/>
    <dgm:cxn modelId="{1FDB3EDC-42C4-400F-9D4C-2BF7466AAEB7}" type="presOf" srcId="{B06C9934-C096-4473-B249-B54CEB4CFDC8}" destId="{CB3008D9-B164-402D-A63A-064E2A02EF92}" srcOrd="0" destOrd="0" presId="urn:microsoft.com/office/officeart/2005/8/layout/process1"/>
    <dgm:cxn modelId="{26824638-297D-489C-8C6D-0F891695A8DA}" type="presOf" srcId="{CE57074A-FE74-4DD3-97CD-C43FB93AE625}" destId="{8C0FC835-7A76-46B6-A53E-F59EAC47D2CB}" srcOrd="0" destOrd="0" presId="urn:microsoft.com/office/officeart/2005/8/layout/process1"/>
    <dgm:cxn modelId="{AD03F5A0-CE31-4D05-A0D7-5E2845FA40A8}" type="presOf" srcId="{420B1779-A456-480D-A820-CC5BF3B494CE}" destId="{77CDECE1-E21A-41CF-A03F-FB8AD9FBB23B}" srcOrd="0" destOrd="0" presId="urn:microsoft.com/office/officeart/2005/8/layout/process1"/>
    <dgm:cxn modelId="{687ED68C-5DC0-467C-925F-ABC6259A1CBC}" srcId="{CE57074A-FE74-4DD3-97CD-C43FB93AE625}" destId="{768F0C10-2A64-4CB1-8CE2-FBDFB4F77E3E}" srcOrd="2" destOrd="0" parTransId="{CBD6EAA7-004A-4CCC-A4E9-87D7335A28F0}" sibTransId="{CB286DF5-153B-4C3F-922C-F4E2E0C68912}"/>
    <dgm:cxn modelId="{BF020779-B9C6-4E97-ADF2-C0523B23B4B2}" type="presOf" srcId="{C5EBF88B-3ABE-486E-8A21-D748C7DFB0E4}" destId="{346146B6-B483-4379-B005-186FAD46DCE8}" srcOrd="0" destOrd="0" presId="urn:microsoft.com/office/officeart/2005/8/layout/process1"/>
    <dgm:cxn modelId="{D1F380AF-ADE3-47AD-A18F-F2C58A9B91AB}" srcId="{CE57074A-FE74-4DD3-97CD-C43FB93AE625}" destId="{074A8CF4-5F40-4683-975F-7BBA0B31FFFC}" srcOrd="0" destOrd="0" parTransId="{35939B10-6492-4F46-892F-00B7D968E567}" sibTransId="{420B1779-A456-480D-A820-CC5BF3B494CE}"/>
    <dgm:cxn modelId="{5229AA3B-C842-41A2-9850-CCEF421A2469}" type="presOf" srcId="{768F0C10-2A64-4CB1-8CE2-FBDFB4F77E3E}" destId="{1A57BA40-486C-493D-84AB-583B6625FE89}" srcOrd="0" destOrd="0" presId="urn:microsoft.com/office/officeart/2005/8/layout/process1"/>
    <dgm:cxn modelId="{3267FD92-A0BD-4452-8DA9-A0831B333DD5}" srcId="{CE57074A-FE74-4DD3-97CD-C43FB93AE625}" destId="{B06C9934-C096-4473-B249-B54CEB4CFDC8}" srcOrd="1" destOrd="0" parTransId="{B627D545-000B-4E02-BA61-F9D77F13E2DB}" sibTransId="{C5EBF88B-3ABE-486E-8A21-D748C7DFB0E4}"/>
    <dgm:cxn modelId="{ECC26E4F-7CA4-4E12-BC70-7E878C1FCD2E}" type="presOf" srcId="{074A8CF4-5F40-4683-975F-7BBA0B31FFFC}" destId="{BF85A918-71FF-47CB-A6C0-837CCD2B25DB}" srcOrd="0" destOrd="0" presId="urn:microsoft.com/office/officeart/2005/8/layout/process1"/>
    <dgm:cxn modelId="{24713191-E0C7-4B19-9CAD-987294D02BF5}" type="presOf" srcId="{C5EBF88B-3ABE-486E-8A21-D748C7DFB0E4}" destId="{2F095D2E-E137-4F86-80EE-7454174BB3C4}" srcOrd="1" destOrd="0" presId="urn:microsoft.com/office/officeart/2005/8/layout/process1"/>
    <dgm:cxn modelId="{3D3989CC-8CED-48C8-84E6-D07DE0E5C0E9}" type="presParOf" srcId="{8C0FC835-7A76-46B6-A53E-F59EAC47D2CB}" destId="{BF85A918-71FF-47CB-A6C0-837CCD2B25DB}" srcOrd="0" destOrd="0" presId="urn:microsoft.com/office/officeart/2005/8/layout/process1"/>
    <dgm:cxn modelId="{1347CF23-5B5E-4433-9641-5776534FE631}" type="presParOf" srcId="{8C0FC835-7A76-46B6-A53E-F59EAC47D2CB}" destId="{77CDECE1-E21A-41CF-A03F-FB8AD9FBB23B}" srcOrd="1" destOrd="0" presId="urn:microsoft.com/office/officeart/2005/8/layout/process1"/>
    <dgm:cxn modelId="{641D0CE5-E077-4C4F-B381-852717C68B33}" type="presParOf" srcId="{77CDECE1-E21A-41CF-A03F-FB8AD9FBB23B}" destId="{9222CF23-7491-4BC3-966F-06AC3AA37BD3}" srcOrd="0" destOrd="0" presId="urn:microsoft.com/office/officeart/2005/8/layout/process1"/>
    <dgm:cxn modelId="{8A1A21D8-EF70-4043-B5C0-5410EED307E1}" type="presParOf" srcId="{8C0FC835-7A76-46B6-A53E-F59EAC47D2CB}" destId="{CB3008D9-B164-402D-A63A-064E2A02EF92}" srcOrd="2" destOrd="0" presId="urn:microsoft.com/office/officeart/2005/8/layout/process1"/>
    <dgm:cxn modelId="{B0AC053D-4F70-4815-94C1-EBC2815A9BF8}" type="presParOf" srcId="{8C0FC835-7A76-46B6-A53E-F59EAC47D2CB}" destId="{346146B6-B483-4379-B005-186FAD46DCE8}" srcOrd="3" destOrd="0" presId="urn:microsoft.com/office/officeart/2005/8/layout/process1"/>
    <dgm:cxn modelId="{E2871754-6471-4263-A2AE-F45988858631}" type="presParOf" srcId="{346146B6-B483-4379-B005-186FAD46DCE8}" destId="{2F095D2E-E137-4F86-80EE-7454174BB3C4}" srcOrd="0" destOrd="0" presId="urn:microsoft.com/office/officeart/2005/8/layout/process1"/>
    <dgm:cxn modelId="{22F87F30-08FE-4C76-94F3-BE1A34493B6F}" type="presParOf" srcId="{8C0FC835-7A76-46B6-A53E-F59EAC47D2CB}" destId="{1A57BA40-486C-493D-84AB-583B6625FE8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5A918-71FF-47CB-A6C0-837CCD2B25DB}">
      <dsp:nvSpPr>
        <dsp:cNvPr id="0" name=""/>
        <dsp:cNvSpPr/>
      </dsp:nvSpPr>
      <dsp:spPr>
        <a:xfrm>
          <a:off x="5483" y="767478"/>
          <a:ext cx="1639043" cy="98342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Direkt senden</a:t>
          </a:r>
        </a:p>
      </dsp:txBody>
      <dsp:txXfrm>
        <a:off x="34287" y="796282"/>
        <a:ext cx="1581435" cy="925818"/>
      </dsp:txXfrm>
    </dsp:sp>
    <dsp:sp modelId="{77CDECE1-E21A-41CF-A03F-FB8AD9FBB23B}">
      <dsp:nvSpPr>
        <dsp:cNvPr id="0" name=""/>
        <dsp:cNvSpPr/>
      </dsp:nvSpPr>
      <dsp:spPr>
        <a:xfrm>
          <a:off x="1808431" y="1055950"/>
          <a:ext cx="347477" cy="40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1808431" y="1137246"/>
        <a:ext cx="243234" cy="243890"/>
      </dsp:txXfrm>
    </dsp:sp>
    <dsp:sp modelId="{CB3008D9-B164-402D-A63A-064E2A02EF92}">
      <dsp:nvSpPr>
        <dsp:cNvPr id="0" name=""/>
        <dsp:cNvSpPr/>
      </dsp:nvSpPr>
      <dsp:spPr>
        <a:xfrm>
          <a:off x="2300144" y="767478"/>
          <a:ext cx="1639043" cy="98342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Routing-Tabelle</a:t>
          </a:r>
        </a:p>
      </dsp:txBody>
      <dsp:txXfrm>
        <a:off x="2328948" y="796282"/>
        <a:ext cx="1581435" cy="925818"/>
      </dsp:txXfrm>
    </dsp:sp>
    <dsp:sp modelId="{346146B6-B483-4379-B005-186FAD46DCE8}">
      <dsp:nvSpPr>
        <dsp:cNvPr id="0" name=""/>
        <dsp:cNvSpPr/>
      </dsp:nvSpPr>
      <dsp:spPr>
        <a:xfrm>
          <a:off x="4103092" y="1055950"/>
          <a:ext cx="347477" cy="406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626631"/>
            <a:satOff val="3381"/>
            <a:lumOff val="324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4103092" y="1137246"/>
        <a:ext cx="243234" cy="243890"/>
      </dsp:txXfrm>
    </dsp:sp>
    <dsp:sp modelId="{1A57BA40-486C-493D-84AB-583B6625FE89}">
      <dsp:nvSpPr>
        <dsp:cNvPr id="0" name=""/>
        <dsp:cNvSpPr/>
      </dsp:nvSpPr>
      <dsp:spPr>
        <a:xfrm>
          <a:off x="4594805" y="767478"/>
          <a:ext cx="1639043" cy="98342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Default Route</a:t>
          </a:r>
        </a:p>
      </dsp:txBody>
      <dsp:txXfrm>
        <a:off x="4623609" y="796282"/>
        <a:ext cx="1581435" cy="92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TCP / 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Transmission Control Protocol</a:t>
            </a:r>
          </a:p>
        </p:txBody>
      </p:sp>
    </p:spTree>
    <p:extLst>
      <p:ext uri="{BB962C8B-B14F-4D97-AF65-F5344CB8AC3E}">
        <p14:creationId xmlns:p14="http://schemas.microsoft.com/office/powerpoint/2010/main" val="276161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itwissen.info</a:t>
            </a:r>
            <a:endParaRPr lang="de-DE" dirty="0"/>
          </a:p>
          <a:p>
            <a:r>
              <a:rPr lang="de-DE" dirty="0" err="1"/>
              <a:t>webschmoeker.de</a:t>
            </a:r>
            <a:endParaRPr lang="de-DE" dirty="0"/>
          </a:p>
          <a:p>
            <a:r>
              <a:rPr lang="de-DE" dirty="0" err="1"/>
              <a:t>people.ee.ethz.ch</a:t>
            </a:r>
            <a:endParaRPr lang="de-DE" dirty="0"/>
          </a:p>
          <a:p>
            <a:r>
              <a:rPr lang="de-DE" dirty="0" err="1"/>
              <a:t>computerhope.com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6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ja-JP" b="1" dirty="0"/>
              <a:t>(</a:t>
            </a:r>
            <a:r>
              <a:rPr lang="ja-JP" altLang="de-DE" b="1" dirty="0"/>
              <a:t>ﾉ</a:t>
            </a:r>
            <a:r>
              <a:rPr lang="kn-IN" b="1" dirty="0"/>
              <a:t>ಠ</a:t>
            </a:r>
            <a:r>
              <a:rPr lang="az-Cyrl-AZ" b="1" dirty="0"/>
              <a:t>д</a:t>
            </a:r>
            <a:r>
              <a:rPr lang="kn-IN" b="1" dirty="0"/>
              <a:t>ಠ)</a:t>
            </a:r>
            <a:r>
              <a:rPr lang="ja-JP" altLang="de-DE" b="1" dirty="0"/>
              <a:t>ﾉ</a:t>
            </a:r>
            <a:r>
              <a:rPr lang="de-DE" altLang="ja-JP" b="1" dirty="0"/>
              <a:t>︵┻━┻</a:t>
            </a:r>
            <a:endParaRPr lang="ja-JP" alt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3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25731"/>
          </a:xfrm>
        </p:spPr>
        <p:txBody>
          <a:bodyPr/>
          <a:lstStyle/>
          <a:p>
            <a:r>
              <a:rPr lang="de-DE" dirty="0"/>
              <a:t>Zwei Kommunikationspartner</a:t>
            </a:r>
          </a:p>
          <a:p>
            <a:r>
              <a:rPr lang="de-DE" dirty="0">
                <a:solidFill>
                  <a:schemeClr val="tx1"/>
                </a:solidFill>
              </a:rPr>
              <a:t>„Unterricht fällt morgen aus“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82043"/>
            <a:ext cx="1682629" cy="16826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90" y="3882042"/>
            <a:ext cx="1682629" cy="168262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430684" y="4522123"/>
            <a:ext cx="27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5149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Protokoll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20638"/>
          </a:xfrm>
        </p:spPr>
        <p:txBody>
          <a:bodyPr>
            <a:normAutofit/>
          </a:bodyPr>
          <a:lstStyle/>
          <a:p>
            <a:r>
              <a:rPr lang="de-DE" dirty="0"/>
              <a:t>Ende-zu-Ende Verbindung</a:t>
            </a:r>
          </a:p>
          <a:p>
            <a:r>
              <a:rPr lang="de-DE" dirty="0"/>
              <a:t>Fehlerfreie Übertragung</a:t>
            </a:r>
          </a:p>
          <a:p>
            <a:pPr lvl="1"/>
            <a:r>
              <a:rPr lang="de-DE" dirty="0"/>
              <a:t>Teilt IP-Pakete auf</a:t>
            </a:r>
          </a:p>
          <a:p>
            <a:pPr lvl="1"/>
            <a:r>
              <a:rPr lang="de-DE" dirty="0"/>
              <a:t>Header für jedes Paket</a:t>
            </a:r>
          </a:p>
          <a:p>
            <a:pPr lvl="1"/>
            <a:r>
              <a:rPr lang="de-DE" dirty="0"/>
              <a:t>Empfangsbestätigung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21630"/>
            <a:ext cx="1375959" cy="13759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3" y="5088774"/>
            <a:ext cx="642152" cy="6421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47" y="5012574"/>
            <a:ext cx="791694" cy="7916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65171" y="5177588"/>
            <a:ext cx="424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            -----------</a:t>
            </a:r>
          </a:p>
        </p:txBody>
      </p:sp>
    </p:spTree>
    <p:extLst>
      <p:ext uri="{BB962C8B-B14F-4D97-AF65-F5344CB8AC3E}">
        <p14:creationId xmlns:p14="http://schemas.microsoft.com/office/powerpoint/2010/main" val="23345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„Internet Protokoll“</a:t>
            </a:r>
          </a:p>
          <a:p>
            <a:r>
              <a:rPr lang="de-DE" dirty="0"/>
              <a:t>Routing durch Adressen</a:t>
            </a:r>
          </a:p>
          <a:p>
            <a:r>
              <a:rPr lang="de-DE" dirty="0"/>
              <a:t>Keine Empfangsgarantie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82043"/>
            <a:ext cx="1682629" cy="16826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90" y="3882042"/>
            <a:ext cx="1682629" cy="168262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430684" y="4522123"/>
            <a:ext cx="27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 ? --------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54770" y="5622832"/>
            <a:ext cx="27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192.168.178.23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895548" y="5622832"/>
            <a:ext cx="27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192.168.178.26</a:t>
            </a:r>
          </a:p>
        </p:txBody>
      </p:sp>
    </p:spTree>
    <p:extLst>
      <p:ext uri="{BB962C8B-B14F-4D97-AF65-F5344CB8AC3E}">
        <p14:creationId xmlns:p14="http://schemas.microsoft.com/office/powerpoint/2010/main" val="36134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5867872-1C7D-4B4A-983A-E336C8C3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744819"/>
              </p:ext>
            </p:extLst>
          </p:nvPr>
        </p:nvGraphicFramePr>
        <p:xfrm>
          <a:off x="2592925" y="1412970"/>
          <a:ext cx="8915400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18453349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48912905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38136630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84721986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334949798"/>
                    </a:ext>
                  </a:extLst>
                </a:gridCol>
                <a:gridCol w="627923">
                  <a:extLst>
                    <a:ext uri="{9D8B030D-6E8A-4147-A177-3AD203B41FA5}">
                      <a16:colId xmlns:a16="http://schemas.microsoft.com/office/drawing/2014/main" val="2005514681"/>
                    </a:ext>
                  </a:extLst>
                </a:gridCol>
                <a:gridCol w="1600927">
                  <a:extLst>
                    <a:ext uri="{9D8B030D-6E8A-4147-A177-3AD203B41FA5}">
                      <a16:colId xmlns:a16="http://schemas.microsoft.com/office/drawing/2014/main" val="228308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1"/>
                          </a:solidFill>
                        </a:rPr>
                        <a:t>H.-Länge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Typ (z.B. VoIP)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Gesamt-Länge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8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916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Identifikation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Flags</a:t>
                      </a:r>
                      <a:endParaRPr lang="de-DE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Fragment-Abstand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1752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Time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Live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Protokoll</a:t>
                      </a:r>
                      <a:endParaRPr lang="de-DE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Header Checksumme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822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Quelladresse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7337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Zieladresse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8807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Optionen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Padding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345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Quell-Port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Ziel-Port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943141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Sequenznummer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33940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Bestätigungsnummer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7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Daten-Abstand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URG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ACK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PSH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RST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SYN</a:t>
                      </a:r>
                      <a:r>
                        <a:rPr lang="de-DE" dirty="0"/>
                        <a:t>, FIN</a:t>
                      </a:r>
                      <a:endParaRPr lang="de-DE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Fenster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805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Checksumme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Urgent Pointer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7958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de-DE" dirty="0"/>
                        <a:t>TCP Optionen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Padding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17729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de-DE" dirty="0"/>
                        <a:t>TCP Daten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7006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16133989-9F2C-49CE-9436-8A7B11EC5DA2}"/>
              </a:ext>
            </a:extLst>
          </p:cNvPr>
          <p:cNvSpPr/>
          <p:nvPr/>
        </p:nvSpPr>
        <p:spPr>
          <a:xfrm>
            <a:off x="1803633" y="1412970"/>
            <a:ext cx="684911" cy="2219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/>
              <a:t>IP-Layer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52BEB5-EF27-4D2F-B433-FA7A24F528E4}"/>
              </a:ext>
            </a:extLst>
          </p:cNvPr>
          <p:cNvSpPr/>
          <p:nvPr/>
        </p:nvSpPr>
        <p:spPr>
          <a:xfrm>
            <a:off x="1803632" y="3680670"/>
            <a:ext cx="684911" cy="282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/>
              <a:t>TCP-Layer</a:t>
            </a:r>
          </a:p>
        </p:txBody>
      </p:sp>
    </p:spTree>
    <p:extLst>
      <p:ext uri="{BB962C8B-B14F-4D97-AF65-F5344CB8AC3E}">
        <p14:creationId xmlns:p14="http://schemas.microsoft.com/office/powerpoint/2010/main" val="15043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Verbindungsaufbau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671A02-B1A5-439C-8859-B231FA3B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86219"/>
            <a:ext cx="1682629" cy="16826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127CD0D-B182-4637-BDA1-C858A6276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03" y="1786218"/>
            <a:ext cx="1682629" cy="16826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3D1D1C6-AB8B-4A00-A93A-42898EBCE6AE}"/>
              </a:ext>
            </a:extLst>
          </p:cNvPr>
          <p:cNvSpPr txBox="1"/>
          <p:nvPr/>
        </p:nvSpPr>
        <p:spPr>
          <a:xfrm>
            <a:off x="4434397" y="2426299"/>
            <a:ext cx="27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-------------------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18FA3F-4260-43CC-B210-91340848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63" y="3729758"/>
            <a:ext cx="642152" cy="6421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8E644A-4DF5-415E-8EF3-945727EE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94" y="4412544"/>
            <a:ext cx="618179" cy="61817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EB2556F-B30C-49E1-8629-FEF9A25CDA64}"/>
              </a:ext>
            </a:extLst>
          </p:cNvPr>
          <p:cNvSpPr txBox="1"/>
          <p:nvPr/>
        </p:nvSpPr>
        <p:spPr>
          <a:xfrm>
            <a:off x="3713501" y="3818572"/>
            <a:ext cx="424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            -----------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AF6070-346A-44D8-A1C6-0FA6E0DC5389}"/>
              </a:ext>
            </a:extLst>
          </p:cNvPr>
          <p:cNvSpPr txBox="1"/>
          <p:nvPr/>
        </p:nvSpPr>
        <p:spPr>
          <a:xfrm>
            <a:off x="3713501" y="4460724"/>
            <a:ext cx="424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            -----------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D904B7-28FA-4B56-8EC6-566D6876F6AE}"/>
              </a:ext>
            </a:extLst>
          </p:cNvPr>
          <p:cNvSpPr txBox="1"/>
          <p:nvPr/>
        </p:nvSpPr>
        <p:spPr>
          <a:xfrm rot="16200000">
            <a:off x="7058744" y="4181711"/>
            <a:ext cx="131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2C6BCB-D89C-4898-B178-8E22F7E41016}"/>
              </a:ext>
            </a:extLst>
          </p:cNvPr>
          <p:cNvSpPr txBox="1"/>
          <p:nvPr/>
        </p:nvSpPr>
        <p:spPr>
          <a:xfrm rot="16200000">
            <a:off x="3244528" y="4797466"/>
            <a:ext cx="131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A1FEAE-8526-42BB-B397-12D8E7EA6490}"/>
              </a:ext>
            </a:extLst>
          </p:cNvPr>
          <p:cNvSpPr txBox="1"/>
          <p:nvPr/>
        </p:nvSpPr>
        <p:spPr>
          <a:xfrm>
            <a:off x="3713501" y="5041279"/>
            <a:ext cx="424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    H     -----------</a:t>
            </a:r>
          </a:p>
        </p:txBody>
      </p:sp>
      <p:sp>
        <p:nvSpPr>
          <p:cNvPr id="15" name="Geschweifte Klammer links/rechts 14">
            <a:extLst>
              <a:ext uri="{FF2B5EF4-FFF2-40B4-BE49-F238E27FC236}">
                <a16:creationId xmlns:a16="http://schemas.microsoft.com/office/drawing/2014/main" id="{8102E726-85AA-4DE2-8851-BD9052C4E307}"/>
              </a:ext>
            </a:extLst>
          </p:cNvPr>
          <p:cNvSpPr/>
          <p:nvPr/>
        </p:nvSpPr>
        <p:spPr>
          <a:xfrm>
            <a:off x="5501794" y="5078903"/>
            <a:ext cx="578637" cy="461665"/>
          </a:xfrm>
          <a:prstGeom prst="brace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5DE738-BB0D-4E05-8731-EB01E83AF64B}"/>
              </a:ext>
            </a:extLst>
          </p:cNvPr>
          <p:cNvSpPr txBox="1"/>
          <p:nvPr/>
        </p:nvSpPr>
        <p:spPr>
          <a:xfrm rot="16200000">
            <a:off x="7037538" y="5350804"/>
            <a:ext cx="131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E60F88C-AA0D-4C8E-8725-F13DF8B44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94" y="5570804"/>
            <a:ext cx="618179" cy="6181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CD9BA6C-EF47-4E0B-A14C-E4EBD2FC3182}"/>
              </a:ext>
            </a:extLst>
          </p:cNvPr>
          <p:cNvSpPr txBox="1"/>
          <p:nvPr/>
        </p:nvSpPr>
        <p:spPr>
          <a:xfrm>
            <a:off x="3713501" y="5618984"/>
            <a:ext cx="424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-----------            -----------</a:t>
            </a:r>
          </a:p>
        </p:txBody>
      </p:sp>
    </p:spTree>
    <p:extLst>
      <p:ext uri="{BB962C8B-B14F-4D97-AF65-F5344CB8AC3E}">
        <p14:creationId xmlns:p14="http://schemas.microsoft.com/office/powerpoint/2010/main" val="10307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5" grpId="0" animBg="1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Paketverteilung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21572"/>
          </a:xfrm>
        </p:spPr>
        <p:txBody>
          <a:bodyPr/>
          <a:lstStyle/>
          <a:p>
            <a:r>
              <a:rPr lang="de-DE" dirty="0"/>
              <a:t>Segmentteilung</a:t>
            </a:r>
          </a:p>
          <a:p>
            <a:r>
              <a:rPr lang="de-DE" dirty="0"/>
              <a:t>Verkapselung von TCP in IP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D57C546-51CB-4FDC-A116-F67E612A7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605725"/>
              </p:ext>
            </p:extLst>
          </p:nvPr>
        </p:nvGraphicFramePr>
        <p:xfrm>
          <a:off x="2721786" y="2892713"/>
          <a:ext cx="6239333" cy="251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16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Problembehandlung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Checksum</a:t>
            </a:r>
            <a:r>
              <a:rPr lang="de-DE" dirty="0"/>
              <a:t>-Bestätigung</a:t>
            </a:r>
          </a:p>
          <a:p>
            <a:r>
              <a:rPr lang="de-DE" dirty="0"/>
              <a:t>Verkettung mehrerer Segmente möglich</a:t>
            </a:r>
          </a:p>
          <a:p>
            <a:r>
              <a:rPr lang="de-DE" dirty="0"/>
              <a:t>Timeout</a:t>
            </a:r>
          </a:p>
          <a:p>
            <a:r>
              <a:rPr lang="de-DE" dirty="0" err="1"/>
              <a:t>Retransmission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54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89744" y="2721851"/>
            <a:ext cx="8911687" cy="2804890"/>
          </a:xfrm>
        </p:spPr>
        <p:txBody>
          <a:bodyPr>
            <a:normAutofit/>
          </a:bodyPr>
          <a:lstStyle/>
          <a:p>
            <a:r>
              <a:rPr lang="de-DE" sz="8000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251587493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152</Words>
  <Application>Microsoft Office PowerPoint</Application>
  <PresentationFormat>Breitbild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メイリオ</vt:lpstr>
      <vt:lpstr>Tunga</vt:lpstr>
      <vt:lpstr>Wingdings 3</vt:lpstr>
      <vt:lpstr>Fetzen</vt:lpstr>
      <vt:lpstr>TCP / IP</vt:lpstr>
      <vt:lpstr>Problem?</vt:lpstr>
      <vt:lpstr>TCP Protokoll</vt:lpstr>
      <vt:lpstr>IP Protokoll</vt:lpstr>
      <vt:lpstr>Pakete</vt:lpstr>
      <vt:lpstr>Verbindungsaufbau</vt:lpstr>
      <vt:lpstr>Paketverteilung</vt:lpstr>
      <vt:lpstr>Problembehandlung</vt:lpstr>
      <vt:lpstr>Beispiel</vt:lpstr>
      <vt:lpstr>Quellen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/ IP</dc:title>
  <dc:creator>Willmann, Dennis</dc:creator>
  <cp:lastModifiedBy>Willmann, Dennis</cp:lastModifiedBy>
  <cp:revision>20</cp:revision>
  <dcterms:created xsi:type="dcterms:W3CDTF">2018-09-06T06:14:24Z</dcterms:created>
  <dcterms:modified xsi:type="dcterms:W3CDTF">2018-09-20T06:02:31Z</dcterms:modified>
</cp:coreProperties>
</file>