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15"/>
  </p:notesMasterIdLst>
  <p:sldIdLst>
    <p:sldId id="256" r:id="rId2"/>
    <p:sldId id="267" r:id="rId3"/>
    <p:sldId id="268" r:id="rId4"/>
    <p:sldId id="269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5788"/>
    <a:srgbClr val="8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19" autoAdjust="0"/>
    <p:restoredTop sz="94664" autoAdjust="0"/>
  </p:normalViewPr>
  <p:slideViewPr>
    <p:cSldViewPr snapToGrid="0" snapToObjects="1">
      <p:cViewPr varScale="1">
        <p:scale>
          <a:sx n="109" d="100"/>
          <a:sy n="109" d="100"/>
        </p:scale>
        <p:origin x="141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5507B-ED99-45F6-9AF1-44B6FB2EF51F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CED68-5B73-41B2-AD0B-782B4BF5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25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accent1"/>
            </a:gs>
            <a:gs pos="100000">
              <a:schemeClr val="accent4"/>
            </a:gs>
            <a:gs pos="66000">
              <a:schemeClr val="accent3"/>
            </a:gs>
            <a:gs pos="33000">
              <a:schemeClr val="accent2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24h_symbol_PP_theme.png"/>
          <p:cNvPicPr>
            <a:picLocks noChangeAspect="1"/>
          </p:cNvPicPr>
          <p:nvPr userDrawn="1"/>
        </p:nvPicPr>
        <p:blipFill>
          <a:blip r:embed="rId2" cstate="email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981" y="-5039"/>
            <a:ext cx="4504019" cy="6887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95684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29281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4122603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24h_logo_PP_them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18" y="428907"/>
            <a:ext cx="1885202" cy="1013219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685800" y="6269789"/>
            <a:ext cx="1885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aseline="0" dirty="0" smtClean="0">
                <a:solidFill>
                  <a:schemeClr val="bg1"/>
                </a:solidFill>
              </a:rPr>
              <a:t>24h.com.vn     eva.vn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902690" y="6530897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algn="r"/>
            <a:fld id="{2009E711-B00B-1542-99FD-3D485F98E7D9}" type="datetime2">
              <a:rPr lang="en-US" smtClean="0"/>
              <a:pPr algn="r"/>
              <a:t>Tuesday, January 12, 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530897"/>
            <a:ext cx="4445490" cy="3460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24h.com.vn     eva.vn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98290" y="6557633"/>
            <a:ext cx="88851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FFFFFF"/>
                </a:solidFill>
              </a:defRPr>
            </a:lvl1pPr>
          </a:lstStyle>
          <a:p>
            <a:pPr algn="r"/>
            <a:fld id="{0CFEC368-1D7A-4F81-ABF6-AE0E36BAF64C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902690" y="6530897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algn="r"/>
            <a:fld id="{612DCAC3-D18D-A94B-8836-5E76C4234E7B}" type="datetime2">
              <a:rPr lang="en-US" smtClean="0"/>
              <a:pPr algn="r"/>
              <a:t>Tuesday, January 12, 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530897"/>
            <a:ext cx="4445490" cy="3460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24h.com.vn     eva.vn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98290" y="6557633"/>
            <a:ext cx="88851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FFFFFF"/>
                </a:solidFill>
              </a:defRPr>
            </a:lvl1pPr>
          </a:lstStyle>
          <a:p>
            <a:pPr algn="r"/>
            <a:fld id="{0CFEC368-1D7A-4F81-ABF6-AE0E36BAF64C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902690" y="6530897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algn="r"/>
            <a:fld id="{F1C3B2D0-AC10-9E41-B2B3-BA886C00A6FC}" type="datetime2">
              <a:rPr lang="en-US" smtClean="0"/>
              <a:pPr algn="r"/>
              <a:t>Tuesday, January 12, 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530897"/>
            <a:ext cx="4445490" cy="3460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24h.com.vn     eva.vn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98290" y="6557633"/>
            <a:ext cx="88851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FFFFFF"/>
                </a:solidFill>
              </a:defRPr>
            </a:lvl1pPr>
          </a:lstStyle>
          <a:p>
            <a:pPr algn="r"/>
            <a:fld id="{0CFEC368-1D7A-4F81-ABF6-AE0E36BAF64C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4"/>
            </a:gs>
            <a:gs pos="66000">
              <a:schemeClr val="accent3"/>
            </a:gs>
            <a:gs pos="33000">
              <a:schemeClr val="accent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2"/>
            <a:ext cx="7772400" cy="2200276"/>
          </a:xfrm>
        </p:spPr>
        <p:txBody>
          <a:bodyPr anchor="b">
            <a:normAutofit/>
          </a:bodyPr>
          <a:lstStyle>
            <a:lvl1pPr algn="l">
              <a:defRPr sz="4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5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4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902690" y="6530897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algn="r"/>
            <a:fld id="{9A902FEB-5546-6843-9CAF-27BDE8342A79}" type="datetime2">
              <a:rPr lang="en-US" smtClean="0"/>
              <a:pPr algn="r"/>
              <a:t>Tuesday, January 12, 2021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530897"/>
            <a:ext cx="4445490" cy="3460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24h.com.vn     eva.vn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98290" y="6530897"/>
            <a:ext cx="88851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FFFFFF"/>
                </a:solidFill>
              </a:defRPr>
            </a:lvl1pPr>
          </a:lstStyle>
          <a:p>
            <a:pPr algn="r"/>
            <a:fld id="{0CFEC368-1D7A-4F81-ABF6-AE0E36BAF64C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902690" y="6530897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algn="r"/>
            <a:fld id="{E94A3ACC-96BC-5D45-BFC0-7AA29EEDC17C}" type="datetime2">
              <a:rPr lang="en-US" smtClean="0"/>
              <a:pPr algn="r"/>
              <a:t>Tuesday, January 12, 2021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530897"/>
            <a:ext cx="4445490" cy="3460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24h.com.vn     eva.vn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98290" y="6557633"/>
            <a:ext cx="88851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FFFFFF"/>
                </a:solidFill>
              </a:defRPr>
            </a:lvl1pPr>
          </a:lstStyle>
          <a:p>
            <a:pPr algn="r"/>
            <a:fld id="{0CFEC368-1D7A-4F81-ABF6-AE0E36BAF64C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3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3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902690" y="6530897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algn="r"/>
            <a:fld id="{78D1C978-6286-3344-80A4-4E223C42CF4A}" type="datetime2">
              <a:rPr lang="en-US" smtClean="0"/>
              <a:pPr algn="r"/>
              <a:t>Tuesday, January 12, 2021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30897"/>
            <a:ext cx="4445490" cy="3460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24h.com.vn     eva.vn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98290" y="6557633"/>
            <a:ext cx="88851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FFFFFF"/>
                </a:solidFill>
              </a:defRPr>
            </a:lvl1pPr>
          </a:lstStyle>
          <a:p>
            <a:pPr algn="r"/>
            <a:fld id="{0CFEC368-1D7A-4F81-ABF6-AE0E36BAF64C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902690" y="6530897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algn="r"/>
            <a:fld id="{7305F169-1214-5249-923A-ABA2AC8841F7}" type="datetime2">
              <a:rPr lang="en-US" smtClean="0"/>
              <a:pPr algn="r"/>
              <a:t>Tuesday, January 12, 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530897"/>
            <a:ext cx="4445490" cy="3460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24h.com.vn     </a:t>
            </a:r>
            <a:r>
              <a:rPr lang="en-US" dirty="0" err="1" smtClean="0"/>
              <a:t>eva.v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98290" y="6557633"/>
            <a:ext cx="88851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FFFFFF"/>
                </a:solidFill>
              </a:defRPr>
            </a:lvl1pPr>
          </a:lstStyle>
          <a:p>
            <a:pPr algn="r"/>
            <a:fld id="{0CFEC368-1D7A-4F81-ABF6-AE0E36BAF64C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902690" y="6530897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algn="r"/>
            <a:fld id="{4D133CB5-0BBC-CE49-B057-D4E4A9339678}" type="datetime2">
              <a:rPr lang="en-US" smtClean="0"/>
              <a:pPr algn="r"/>
              <a:t>Tuesday, January 12, 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530897"/>
            <a:ext cx="4445490" cy="3460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24h.com.vn     eva.vn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98290" y="6557633"/>
            <a:ext cx="88851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FFFFFF"/>
                </a:solidFill>
              </a:defRPr>
            </a:lvl1pPr>
          </a:lstStyle>
          <a:p>
            <a:pPr algn="r"/>
            <a:fld id="{0CFEC368-1D7A-4F81-ABF6-AE0E36BAF64C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5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902690" y="6530897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algn="r"/>
            <a:fld id="{51B0D41E-3ADB-2E49-9ED4-12B8761F9A88}" type="datetime2">
              <a:rPr lang="en-US" smtClean="0"/>
              <a:pPr algn="r"/>
              <a:t>Tuesday, January 12, 2021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530897"/>
            <a:ext cx="4445490" cy="3460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24h.com.vn     eva.vn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98290" y="6557633"/>
            <a:ext cx="88851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FFFFFF"/>
                </a:solidFill>
              </a:defRPr>
            </a:lvl1pPr>
          </a:lstStyle>
          <a:p>
            <a:pPr algn="r"/>
            <a:fld id="{0CFEC368-1D7A-4F81-ABF6-AE0E36BAF64C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902690" y="6530897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algn="r"/>
            <a:fld id="{7DCA69AD-369D-ED4F-BAA1-78E06A926BA2}" type="datetime2">
              <a:rPr lang="en-US" smtClean="0"/>
              <a:pPr algn="r"/>
              <a:t>Tuesday, January 12, 2021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530897"/>
            <a:ext cx="4445490" cy="3460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24h.com.vn     eva.vn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98290" y="6557633"/>
            <a:ext cx="88851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FFFFFF"/>
                </a:solidFill>
              </a:defRPr>
            </a:lvl1pPr>
          </a:lstStyle>
          <a:p>
            <a:pPr algn="r"/>
            <a:fld id="{0CFEC368-1D7A-4F81-ABF6-AE0E36BAF64C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79091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815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584461"/>
            <a:ext cx="9144000" cy="292531"/>
          </a:xfrm>
          <a:prstGeom prst="rect">
            <a:avLst/>
          </a:prstGeom>
          <a:gradFill flip="none" rotWithShape="1">
            <a:gsLst>
              <a:gs pos="33000">
                <a:srgbClr val="78B43D"/>
              </a:gs>
              <a:gs pos="100000">
                <a:srgbClr val="378B36"/>
              </a:gs>
              <a:gs pos="66000">
                <a:srgbClr val="5CA038"/>
              </a:gs>
              <a:gs pos="0">
                <a:srgbClr val="A6CE3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02690" y="6542992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pPr algn="r"/>
            <a:fld id="{B1FD3C61-FBA4-944D-974C-FECDB62F6AF1}" type="datetime2">
              <a:rPr lang="en-US" smtClean="0"/>
              <a:pPr algn="r"/>
              <a:t>Tuesday, January 12,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542993"/>
            <a:ext cx="4445490" cy="3460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24h.com.vn     eva.vn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98290" y="6542992"/>
            <a:ext cx="88851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 i="0">
                <a:solidFill>
                  <a:srgbClr val="FFFFFF"/>
                </a:solidFill>
              </a:defRPr>
            </a:lvl1pPr>
          </a:lstStyle>
          <a:p>
            <a:pPr algn="r"/>
            <a:fld id="{0CFEC368-1D7A-4F81-ABF6-AE0E36BAF64C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cap="none" spc="-100" baseline="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hietke.24h.com.vn/orde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HƯỚNG DẪN SỬ </a:t>
            </a:r>
            <a:r>
              <a:rPr lang="en-US" sz="4400" smtClean="0"/>
              <a:t>DỤNG </a:t>
            </a:r>
            <a:r>
              <a:rPr lang="en-US" sz="4400" smtClean="0"/>
              <a:t>tool </a:t>
            </a:r>
            <a:r>
              <a:rPr lang="en-US" sz="4400" dirty="0" smtClean="0"/>
              <a:t>ORDER </a:t>
            </a:r>
            <a:r>
              <a:rPr lang="en-US" sz="4400" smtClean="0"/>
              <a:t>THIẾT KẾ</a:t>
            </a:r>
            <a:endParaRPr lang="en-US" sz="44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85800" y="4229281"/>
            <a:ext cx="7848600" cy="1752600"/>
          </a:xfrm>
        </p:spPr>
        <p:txBody>
          <a:bodyPr/>
          <a:lstStyle/>
          <a:p>
            <a:r>
              <a:rPr lang="en-US" smtClean="0"/>
              <a:t>Trucnt@24h.com.vn</a:t>
            </a:r>
          </a:p>
        </p:txBody>
      </p:sp>
    </p:spTree>
    <p:extLst>
      <p:ext uri="{BB962C8B-B14F-4D97-AF65-F5344CB8AC3E}">
        <p14:creationId xmlns:p14="http://schemas.microsoft.com/office/powerpoint/2010/main" val="211698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Điền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quảng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24h.com.vn     eva.vn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CFEC368-1D7A-4F81-ABF6-AE0E36BAF64C}" type="slidenum">
              <a:rPr lang="en-US" smtClean="0"/>
              <a:pPr algn="r"/>
              <a:t>10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0331"/>
            <a:ext cx="4445490" cy="5436478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5342464" y="5319346"/>
            <a:ext cx="3528973" cy="1211549"/>
          </a:xfrm>
          <a:prstGeom prst="wedgeRectCallout">
            <a:avLst>
              <a:gd name="adj1" fmla="val -75312"/>
              <a:gd name="adj2" fmla="val -2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Các</a:t>
            </a:r>
            <a:r>
              <a:rPr lang="en-US" sz="1400" dirty="0" smtClean="0"/>
              <a:t> </a:t>
            </a:r>
            <a:r>
              <a:rPr lang="en-US" sz="1400" dirty="0" err="1" smtClean="0"/>
              <a:t>yêu</a:t>
            </a:r>
            <a:r>
              <a:rPr lang="en-US" sz="1400" dirty="0" smtClean="0"/>
              <a:t> </a:t>
            </a:r>
            <a:r>
              <a:rPr lang="en-US" sz="1400" dirty="0" err="1" smtClean="0"/>
              <a:t>cầu</a:t>
            </a:r>
            <a:r>
              <a:rPr lang="en-US" sz="1400" dirty="0" smtClean="0"/>
              <a:t> </a:t>
            </a:r>
            <a:r>
              <a:rPr lang="en-US" sz="1400" dirty="0" err="1" smtClean="0"/>
              <a:t>không</a:t>
            </a:r>
            <a:r>
              <a:rPr lang="en-US" sz="1400" dirty="0" smtClean="0"/>
              <a:t> </a:t>
            </a:r>
            <a:r>
              <a:rPr lang="en-US" sz="1400" dirty="0" err="1" smtClean="0"/>
              <a:t>có</a:t>
            </a:r>
            <a:r>
              <a:rPr lang="en-US" sz="1400" dirty="0" smtClean="0"/>
              <a:t> </a:t>
            </a:r>
            <a:r>
              <a:rPr lang="en-US" sz="1400" dirty="0" err="1" smtClean="0"/>
              <a:t>trong</a:t>
            </a:r>
            <a:r>
              <a:rPr lang="en-US" sz="1400" dirty="0" smtClean="0"/>
              <a:t> list </a:t>
            </a:r>
            <a:r>
              <a:rPr lang="en-US" sz="1400" dirty="0" err="1" smtClean="0"/>
              <a:t>thì</a:t>
            </a:r>
            <a:r>
              <a:rPr lang="en-US" sz="1400" dirty="0" smtClean="0"/>
              <a:t> </a:t>
            </a:r>
            <a:r>
              <a:rPr lang="en-US" sz="1400" dirty="0" err="1" smtClean="0"/>
              <a:t>điền</a:t>
            </a:r>
            <a:r>
              <a:rPr lang="en-US" sz="1400" dirty="0" smtClean="0"/>
              <a:t> </a:t>
            </a:r>
            <a:r>
              <a:rPr lang="en-US" sz="1400" dirty="0" err="1" smtClean="0"/>
              <a:t>vào</a:t>
            </a:r>
            <a:r>
              <a:rPr lang="en-US" sz="1400" dirty="0" smtClean="0"/>
              <a:t> ô </a:t>
            </a:r>
            <a:r>
              <a:rPr lang="en-US" sz="1400" dirty="0" err="1" smtClean="0"/>
              <a:t>bên</a:t>
            </a:r>
            <a:r>
              <a:rPr lang="en-US" sz="1400" dirty="0" smtClean="0"/>
              <a:t> </a:t>
            </a:r>
            <a:r>
              <a:rPr lang="en-US" sz="1400" dirty="0" err="1" smtClean="0"/>
              <a:t>dưới</a:t>
            </a:r>
            <a:r>
              <a:rPr lang="en-US" sz="1400" dirty="0" smtClean="0"/>
              <a:t>. </a:t>
            </a:r>
            <a:r>
              <a:rPr lang="en-US" sz="1400" dirty="0" err="1" smtClean="0"/>
              <a:t>Ví</a:t>
            </a:r>
            <a:r>
              <a:rPr lang="en-US" sz="1400" dirty="0" smtClean="0"/>
              <a:t> </a:t>
            </a:r>
            <a:r>
              <a:rPr lang="en-US" sz="1400" dirty="0" err="1" smtClean="0"/>
              <a:t>dụ</a:t>
            </a:r>
            <a:r>
              <a:rPr lang="en-US" sz="1400" dirty="0" smtClean="0"/>
              <a:t> </a:t>
            </a:r>
            <a:r>
              <a:rPr lang="en-US" sz="1400" dirty="0" err="1" smtClean="0"/>
              <a:t>anh</a:t>
            </a:r>
            <a:r>
              <a:rPr lang="en-US" sz="1400" dirty="0" smtClean="0"/>
              <a:t> </a:t>
            </a:r>
            <a:r>
              <a:rPr lang="en-US" sz="1400" dirty="0" err="1" smtClean="0"/>
              <a:t>chị</a:t>
            </a:r>
            <a:r>
              <a:rPr lang="en-US" sz="1400" dirty="0" smtClean="0"/>
              <a:t> order </a:t>
            </a:r>
            <a:r>
              <a:rPr lang="en-US" sz="1400" dirty="0" err="1" smtClean="0"/>
              <a:t>bộ</a:t>
            </a:r>
            <a:r>
              <a:rPr lang="en-US" sz="1400" dirty="0" smtClean="0"/>
              <a:t> BG premium </a:t>
            </a:r>
            <a:r>
              <a:rPr lang="en-US" sz="1400" dirty="0" err="1" smtClean="0"/>
              <a:t>trang</a:t>
            </a:r>
            <a:r>
              <a:rPr lang="en-US" sz="1400" dirty="0" smtClean="0"/>
              <a:t> </a:t>
            </a:r>
            <a:r>
              <a:rPr lang="en-US" sz="1400" dirty="0" err="1" smtClean="0"/>
              <a:t>chủ</a:t>
            </a:r>
            <a:r>
              <a:rPr lang="en-US" sz="1400" dirty="0" smtClean="0"/>
              <a:t> 24h </a:t>
            </a:r>
            <a:r>
              <a:rPr lang="en-US" sz="1400" dirty="0" err="1" smtClean="0"/>
              <a:t>và</a:t>
            </a:r>
            <a:r>
              <a:rPr lang="en-US" sz="1400" dirty="0" smtClean="0"/>
              <a:t> </a:t>
            </a:r>
            <a:r>
              <a:rPr lang="en-US" sz="1400" dirty="0" err="1" smtClean="0"/>
              <a:t>muốn</a:t>
            </a:r>
            <a:r>
              <a:rPr lang="en-US" sz="1400" dirty="0" smtClean="0"/>
              <a:t> note </a:t>
            </a:r>
            <a:r>
              <a:rPr lang="en-US" sz="1400" dirty="0" err="1" smtClean="0"/>
              <a:t>thêm</a:t>
            </a:r>
            <a:r>
              <a:rPr lang="en-US" sz="1400" dirty="0" smtClean="0"/>
              <a:t> </a:t>
            </a:r>
            <a:r>
              <a:rPr lang="en-US" sz="1400" dirty="0" err="1" smtClean="0"/>
              <a:t>là</a:t>
            </a:r>
            <a:r>
              <a:rPr lang="en-US" sz="1400" dirty="0" smtClean="0"/>
              <a:t> </a:t>
            </a:r>
            <a:r>
              <a:rPr lang="en-US" sz="1400" dirty="0" err="1" smtClean="0"/>
              <a:t>phải</a:t>
            </a:r>
            <a:r>
              <a:rPr lang="en-US" sz="1400" dirty="0" smtClean="0"/>
              <a:t> 1 </a:t>
            </a:r>
            <a:r>
              <a:rPr lang="en-US" sz="1400" dirty="0" err="1" smtClean="0"/>
              <a:t>gắn</a:t>
            </a:r>
            <a:r>
              <a:rPr lang="en-US" sz="1400" dirty="0" smtClean="0"/>
              <a:t> TVC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9094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Điền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quảng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24h.com.vn     eva.vn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CFEC368-1D7A-4F81-ABF6-AE0E36BAF64C}" type="slidenum">
              <a:rPr lang="en-US" smtClean="0"/>
              <a:pPr algn="r"/>
              <a:t>11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633" y="1237807"/>
            <a:ext cx="4984113" cy="5173984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219808" y="3930161"/>
            <a:ext cx="2039815" cy="1389185"/>
          </a:xfrm>
          <a:prstGeom prst="wedgeRectCallout">
            <a:avLst>
              <a:gd name="adj1" fmla="val 56426"/>
              <a:gd name="adj2" fmla="val 1104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Sau</a:t>
            </a:r>
            <a:r>
              <a:rPr lang="en-US" sz="1400" dirty="0" smtClean="0"/>
              <a:t> </a:t>
            </a:r>
            <a:r>
              <a:rPr lang="en-US" sz="1400" dirty="0" err="1" smtClean="0"/>
              <a:t>khi</a:t>
            </a:r>
            <a:r>
              <a:rPr lang="en-US" sz="1400" dirty="0" smtClean="0"/>
              <a:t> form </a:t>
            </a:r>
            <a:r>
              <a:rPr lang="en-US" sz="1400" dirty="0" err="1" smtClean="0"/>
              <a:t>xuất</a:t>
            </a:r>
            <a:r>
              <a:rPr lang="en-US" sz="1400" dirty="0" smtClean="0"/>
              <a:t> </a:t>
            </a:r>
            <a:r>
              <a:rPr lang="en-US" sz="1400" dirty="0" err="1" smtClean="0"/>
              <a:t>đã</a:t>
            </a:r>
            <a:r>
              <a:rPr lang="en-US" sz="1400" dirty="0" smtClean="0"/>
              <a:t> </a:t>
            </a:r>
            <a:r>
              <a:rPr lang="en-US" sz="1400" dirty="0" err="1" smtClean="0"/>
              <a:t>hiện</a:t>
            </a:r>
            <a:r>
              <a:rPr lang="en-US" sz="1400" dirty="0" smtClean="0"/>
              <a:t> </a:t>
            </a:r>
            <a:r>
              <a:rPr lang="en-US" sz="1400" dirty="0" err="1" smtClean="0"/>
              <a:t>đầy</a:t>
            </a:r>
            <a:r>
              <a:rPr lang="en-US" sz="1400" dirty="0" smtClean="0"/>
              <a:t> </a:t>
            </a:r>
            <a:r>
              <a:rPr lang="en-US" sz="1400" dirty="0" err="1" smtClean="0"/>
              <a:t>đủ</a:t>
            </a:r>
            <a:r>
              <a:rPr lang="en-US" sz="1400" dirty="0" smtClean="0"/>
              <a:t> </a:t>
            </a:r>
            <a:r>
              <a:rPr lang="en-US" sz="1400" dirty="0" err="1" smtClean="0"/>
              <a:t>thông</a:t>
            </a:r>
            <a:r>
              <a:rPr lang="en-US" sz="1400" dirty="0" smtClean="0"/>
              <a:t> tin </a:t>
            </a:r>
            <a:r>
              <a:rPr lang="en-US" sz="1400" dirty="0" err="1" smtClean="0"/>
              <a:t>như</a:t>
            </a:r>
            <a:r>
              <a:rPr lang="en-US" sz="1400" dirty="0" smtClean="0"/>
              <a:t> </a:t>
            </a:r>
            <a:r>
              <a:rPr lang="en-US" sz="1400" dirty="0" err="1" smtClean="0"/>
              <a:t>mong</a:t>
            </a:r>
            <a:r>
              <a:rPr lang="en-US" sz="1400" dirty="0" smtClean="0"/>
              <a:t> </a:t>
            </a:r>
            <a:r>
              <a:rPr lang="en-US" sz="1400" dirty="0" err="1" smtClean="0"/>
              <a:t>muốn</a:t>
            </a:r>
            <a:r>
              <a:rPr lang="en-US" sz="1400" dirty="0" smtClean="0"/>
              <a:t>. </a:t>
            </a:r>
            <a:r>
              <a:rPr lang="en-US" sz="1400" dirty="0" err="1" smtClean="0"/>
              <a:t>Nhấn</a:t>
            </a:r>
            <a:r>
              <a:rPr lang="en-US" sz="1400" dirty="0" smtClean="0"/>
              <a:t> </a:t>
            </a:r>
            <a:r>
              <a:rPr lang="en-US" sz="1400" dirty="0" err="1" smtClean="0"/>
              <a:t>nút</a:t>
            </a:r>
            <a:r>
              <a:rPr lang="en-US" sz="1400" dirty="0" smtClean="0"/>
              <a:t> “Copy </a:t>
            </a:r>
            <a:r>
              <a:rPr lang="en-US" sz="1400" dirty="0" err="1" smtClean="0"/>
              <a:t>phiếu</a:t>
            </a:r>
            <a:r>
              <a:rPr lang="en-US" sz="1400" dirty="0" smtClean="0"/>
              <a:t> order” </a:t>
            </a:r>
            <a:r>
              <a:rPr lang="en-US" sz="1400" dirty="0" err="1" smtClean="0"/>
              <a:t>để</a:t>
            </a:r>
            <a:r>
              <a:rPr lang="en-US" sz="1400" dirty="0" smtClean="0"/>
              <a:t> copy </a:t>
            </a:r>
            <a:r>
              <a:rPr lang="en-US" sz="1400" dirty="0" err="1" smtClean="0"/>
              <a:t>vào</a:t>
            </a:r>
            <a:r>
              <a:rPr lang="en-US" sz="1400" dirty="0" smtClean="0"/>
              <a:t> </a:t>
            </a:r>
            <a:r>
              <a:rPr lang="en-US" sz="1400" dirty="0" err="1" smtClean="0"/>
              <a:t>bộ</a:t>
            </a:r>
            <a:r>
              <a:rPr lang="en-US" sz="1400" dirty="0" smtClean="0"/>
              <a:t> </a:t>
            </a:r>
            <a:r>
              <a:rPr lang="en-US" sz="1400" dirty="0" err="1" smtClean="0"/>
              <a:t>nhớ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7633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24h.com.vn     eva.vn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CFEC368-1D7A-4F81-ABF6-AE0E36BAF64C}" type="slidenum">
              <a:rPr lang="en-US" smtClean="0"/>
              <a:pPr algn="r"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67" y="1649532"/>
            <a:ext cx="8229600" cy="40162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13739" y="2549768"/>
            <a:ext cx="3147159" cy="2321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Soạn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nhấn</a:t>
            </a:r>
            <a:r>
              <a:rPr lang="en-US" dirty="0" smtClean="0"/>
              <a:t> </a:t>
            </a:r>
            <a:r>
              <a:rPr lang="en-US" dirty="0" err="1" smtClean="0"/>
              <a:t>Ctrl+V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dán</a:t>
            </a:r>
            <a:r>
              <a:rPr lang="en-US" dirty="0" smtClean="0"/>
              <a:t> form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mail.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1368" y="6119446"/>
            <a:ext cx="822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Trong</a:t>
            </a:r>
            <a:r>
              <a:rPr lang="en-US" sz="1000" dirty="0" smtClean="0"/>
              <a:t> </a:t>
            </a:r>
            <a:r>
              <a:rPr lang="en-US" sz="1000" dirty="0" err="1" smtClean="0"/>
              <a:t>quá</a:t>
            </a:r>
            <a:r>
              <a:rPr lang="en-US" sz="1000" dirty="0" smtClean="0"/>
              <a:t> </a:t>
            </a:r>
            <a:r>
              <a:rPr lang="en-US" sz="1000" dirty="0" err="1" smtClean="0"/>
              <a:t>trình</a:t>
            </a:r>
            <a:r>
              <a:rPr lang="en-US" sz="1000" dirty="0" smtClean="0"/>
              <a:t> </a:t>
            </a:r>
            <a:r>
              <a:rPr lang="en-US" sz="1000" dirty="0" err="1" smtClean="0"/>
              <a:t>sử</a:t>
            </a:r>
            <a:r>
              <a:rPr lang="en-US" sz="1000" dirty="0" smtClean="0"/>
              <a:t> </a:t>
            </a:r>
            <a:r>
              <a:rPr lang="en-US" sz="1000" dirty="0" err="1" smtClean="0"/>
              <a:t>dụng</a:t>
            </a:r>
            <a:r>
              <a:rPr lang="en-US" sz="1000" dirty="0" smtClean="0"/>
              <a:t> </a:t>
            </a:r>
            <a:r>
              <a:rPr lang="en-US" sz="1000" dirty="0" err="1" smtClean="0"/>
              <a:t>nếu</a:t>
            </a:r>
            <a:r>
              <a:rPr lang="en-US" sz="1000" dirty="0" smtClean="0"/>
              <a:t> </a:t>
            </a:r>
            <a:r>
              <a:rPr lang="en-US" sz="1000" dirty="0" err="1" smtClean="0"/>
              <a:t>có</a:t>
            </a:r>
            <a:r>
              <a:rPr lang="en-US" sz="1000" dirty="0" smtClean="0"/>
              <a:t> </a:t>
            </a:r>
            <a:r>
              <a:rPr lang="en-US" sz="1000" dirty="0" err="1" smtClean="0"/>
              <a:t>thắc</a:t>
            </a:r>
            <a:r>
              <a:rPr lang="en-US" sz="1000" dirty="0" smtClean="0"/>
              <a:t> </a:t>
            </a:r>
            <a:r>
              <a:rPr lang="en-US" sz="1000" dirty="0" err="1" smtClean="0"/>
              <a:t>mắc</a:t>
            </a:r>
            <a:r>
              <a:rPr lang="en-US" sz="1000" dirty="0" smtClean="0"/>
              <a:t> </a:t>
            </a:r>
            <a:r>
              <a:rPr lang="en-US" sz="1000" dirty="0" err="1" smtClean="0"/>
              <a:t>hoặc</a:t>
            </a:r>
            <a:r>
              <a:rPr lang="en-US" sz="1000" dirty="0" smtClean="0"/>
              <a:t> </a:t>
            </a:r>
            <a:r>
              <a:rPr lang="en-US" sz="1000" dirty="0" err="1" smtClean="0"/>
              <a:t>lỗi</a:t>
            </a:r>
            <a:r>
              <a:rPr lang="en-US" sz="1000" dirty="0" smtClean="0"/>
              <a:t> </a:t>
            </a:r>
            <a:r>
              <a:rPr lang="en-US" sz="1000" dirty="0" err="1" smtClean="0"/>
              <a:t>thì</a:t>
            </a:r>
            <a:r>
              <a:rPr lang="en-US" sz="1000" dirty="0" smtClean="0"/>
              <a:t> </a:t>
            </a:r>
            <a:r>
              <a:rPr lang="en-US" sz="1000" dirty="0" err="1" smtClean="0"/>
              <a:t>các</a:t>
            </a:r>
            <a:r>
              <a:rPr lang="en-US" sz="1000" dirty="0" smtClean="0"/>
              <a:t> </a:t>
            </a:r>
            <a:r>
              <a:rPr lang="en-US" sz="1000" dirty="0" err="1" smtClean="0"/>
              <a:t>anh</a:t>
            </a:r>
            <a:r>
              <a:rPr lang="en-US" sz="1000" dirty="0" smtClean="0"/>
              <a:t> </a:t>
            </a:r>
            <a:r>
              <a:rPr lang="en-US" sz="1000" dirty="0" err="1" smtClean="0"/>
              <a:t>chị</a:t>
            </a:r>
            <a:r>
              <a:rPr lang="en-US" sz="1000" dirty="0" smtClean="0"/>
              <a:t> </a:t>
            </a:r>
            <a:r>
              <a:rPr lang="en-US" sz="1000" dirty="0" err="1" smtClean="0"/>
              <a:t>vui</a:t>
            </a:r>
            <a:r>
              <a:rPr lang="en-US" sz="1000" dirty="0" smtClean="0"/>
              <a:t> </a:t>
            </a:r>
            <a:r>
              <a:rPr lang="en-US" sz="1000" dirty="0" err="1" smtClean="0"/>
              <a:t>lòng</a:t>
            </a:r>
            <a:r>
              <a:rPr lang="en-US" sz="1000" dirty="0" smtClean="0"/>
              <a:t> </a:t>
            </a:r>
            <a:r>
              <a:rPr lang="en-US" sz="1000" dirty="0" err="1" smtClean="0"/>
              <a:t>gửi</a:t>
            </a:r>
            <a:r>
              <a:rPr lang="en-US" sz="1000" dirty="0" smtClean="0"/>
              <a:t> mail </a:t>
            </a:r>
            <a:r>
              <a:rPr lang="en-US" sz="1000" dirty="0" err="1" smtClean="0"/>
              <a:t>thông</a:t>
            </a:r>
            <a:r>
              <a:rPr lang="en-US" sz="1000" dirty="0" smtClean="0"/>
              <a:t> </a:t>
            </a:r>
            <a:r>
              <a:rPr lang="en-US" sz="1000" dirty="0" err="1" smtClean="0"/>
              <a:t>báo</a:t>
            </a:r>
            <a:r>
              <a:rPr lang="en-US" sz="1000" dirty="0" smtClean="0"/>
              <a:t> </a:t>
            </a:r>
            <a:r>
              <a:rPr lang="en-US" sz="1000" dirty="0" err="1" smtClean="0"/>
              <a:t>cho</a:t>
            </a:r>
            <a:r>
              <a:rPr lang="en-US" sz="1000" dirty="0" smtClean="0"/>
              <a:t> </a:t>
            </a:r>
            <a:r>
              <a:rPr lang="en-US" sz="1000" dirty="0" err="1" smtClean="0"/>
              <a:t>Thiết</a:t>
            </a:r>
            <a:r>
              <a:rPr lang="en-US" sz="1000" dirty="0" smtClean="0"/>
              <a:t> </a:t>
            </a:r>
            <a:r>
              <a:rPr lang="en-US" sz="1000" dirty="0" err="1" smtClean="0"/>
              <a:t>kế</a:t>
            </a:r>
            <a:r>
              <a:rPr lang="en-US" sz="1000" dirty="0" smtClean="0"/>
              <a:t>. Thanks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2425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24h.com.vn     eva.vn     nhac.vui.vn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CFEC368-1D7A-4F81-ABF6-AE0E36BAF64C}" type="slidenum">
              <a:rPr lang="en-US" smtClean="0"/>
              <a:pPr algn="r"/>
              <a:t>13</a:t>
            </a:fld>
            <a:endParaRPr lang="en-US" dirty="0"/>
          </a:p>
        </p:txBody>
      </p:sp>
      <p:pic>
        <p:nvPicPr>
          <p:cNvPr id="6" name="Picture 5" descr="Screen Shot 2013-11-15 at 3.45.13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3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500"/>
            <a:ext cx="8229600" cy="4708285"/>
          </a:xfrm>
        </p:spPr>
        <p:txBody>
          <a:bodyPr>
            <a:norm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chị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link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tool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phiếu</a:t>
            </a:r>
            <a:r>
              <a:rPr lang="en-US" dirty="0" smtClean="0"/>
              <a:t> order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https://thietke.24h.com.vn/order/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24h.com.vn     eva.vn     nhac.vui.vn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CFEC368-1D7A-4F81-ABF6-AE0E36BAF64C}" type="slidenum">
              <a:rPr lang="en-US" smtClean="0"/>
              <a:pPr algn="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06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24h.com.vn     eva.vn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CFEC368-1D7A-4F81-ABF6-AE0E36BAF64C}" type="slidenum">
              <a:rPr lang="en-US" smtClean="0"/>
              <a:pPr algn="r"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80" y="1369691"/>
            <a:ext cx="8021639" cy="501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2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phiếu</a:t>
            </a:r>
            <a:r>
              <a:rPr lang="en-US" dirty="0" smtClean="0"/>
              <a:t> order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24h.com.vn     eva.vn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CFEC368-1D7A-4F81-ABF6-AE0E36BAF64C}" type="slidenum">
              <a:rPr lang="en-US" smtClean="0"/>
              <a:pPr algn="r"/>
              <a:t>4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439405"/>
              </p:ext>
            </p:extLst>
          </p:nvPr>
        </p:nvGraphicFramePr>
        <p:xfrm>
          <a:off x="560388" y="3258039"/>
          <a:ext cx="8126412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r:id="rId3" imgW="8126640" imgH="2539440" progId="">
                  <p:embed/>
                </p:oleObj>
              </mc:Choice>
              <mc:Fallback>
                <p:oleObj r:id="rId3" imgW="8126640" imgH="25394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0388" y="3258039"/>
                        <a:ext cx="8126412" cy="25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own Arrow 7"/>
          <p:cNvSpPr/>
          <p:nvPr/>
        </p:nvSpPr>
        <p:spPr>
          <a:xfrm>
            <a:off x="1230922" y="2525181"/>
            <a:ext cx="413239" cy="6506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4254" y="1644162"/>
            <a:ext cx="8062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Chọn</a:t>
            </a:r>
            <a:r>
              <a:rPr lang="en-US" dirty="0" smtClean="0"/>
              <a:t> “</a:t>
            </a:r>
            <a:r>
              <a:rPr lang="en-US" dirty="0" err="1" smtClean="0"/>
              <a:t>Phiếu</a:t>
            </a:r>
            <a:r>
              <a:rPr lang="en-US" dirty="0" smtClean="0"/>
              <a:t> order 24h” hay “</a:t>
            </a:r>
            <a:r>
              <a:rPr lang="en-US" dirty="0" err="1" smtClean="0"/>
              <a:t>Phiếu</a:t>
            </a:r>
            <a:r>
              <a:rPr lang="en-US" dirty="0" smtClean="0"/>
              <a:t> </a:t>
            </a:r>
            <a:r>
              <a:rPr lang="en-US" dirty="0"/>
              <a:t>order </a:t>
            </a:r>
            <a:r>
              <a:rPr lang="en-US" dirty="0" smtClean="0"/>
              <a:t>Eva”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quảng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,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2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list </a:t>
            </a:r>
            <a:r>
              <a:rPr lang="en-US" dirty="0" err="1" smtClean="0"/>
              <a:t>chọn</a:t>
            </a:r>
            <a:r>
              <a:rPr lang="en-US" dirty="0"/>
              <a:t>.</a:t>
            </a:r>
          </a:p>
        </p:txBody>
      </p:sp>
      <p:sp>
        <p:nvSpPr>
          <p:cNvPr id="10" name="Down Arrow 9"/>
          <p:cNvSpPr/>
          <p:nvPr/>
        </p:nvSpPr>
        <p:spPr>
          <a:xfrm>
            <a:off x="2679945" y="2525181"/>
            <a:ext cx="413239" cy="650630"/>
          </a:xfrm>
          <a:prstGeom prst="downArrow">
            <a:avLst/>
          </a:prstGeom>
          <a:solidFill>
            <a:srgbClr val="D75788"/>
          </a:solidFill>
          <a:ln>
            <a:solidFill>
              <a:srgbClr val="D757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Điền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500"/>
            <a:ext cx="8229600" cy="1885954"/>
          </a:xfrm>
        </p:spPr>
        <p:txBody>
          <a:bodyPr/>
          <a:lstStyle/>
          <a:p>
            <a:r>
              <a:rPr lang="en-US" dirty="0" smtClean="0"/>
              <a:t>Tool </a:t>
            </a:r>
            <a:r>
              <a:rPr lang="en-US" dirty="0" err="1" smtClean="0"/>
              <a:t>được</a:t>
            </a:r>
            <a:r>
              <a:rPr lang="en-US" dirty="0" smtClean="0"/>
              <a:t> chia </a:t>
            </a:r>
            <a:r>
              <a:rPr lang="en-US" dirty="0" err="1" smtClean="0"/>
              <a:t>là</a:t>
            </a:r>
            <a:r>
              <a:rPr lang="en-US" dirty="0" smtClean="0"/>
              <a:t> 2 </a:t>
            </a:r>
            <a:r>
              <a:rPr lang="en-US" dirty="0" err="1" smtClean="0"/>
              <a:t>phần</a:t>
            </a:r>
            <a:r>
              <a:rPr lang="en-US" dirty="0" smtClean="0"/>
              <a:t>: Form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Form </a:t>
            </a:r>
            <a:r>
              <a:rPr lang="en-US" dirty="0" err="1" smtClean="0"/>
              <a:t>xuất</a:t>
            </a:r>
            <a:endParaRPr lang="en-US" dirty="0" smtClean="0"/>
          </a:p>
          <a:p>
            <a:pPr lvl="1"/>
            <a:r>
              <a:rPr lang="en-US" dirty="0" smtClean="0"/>
              <a:t>Form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điền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order</a:t>
            </a:r>
          </a:p>
          <a:p>
            <a:pPr lvl="1"/>
            <a:r>
              <a:rPr lang="en-US" dirty="0" smtClean="0"/>
              <a:t>Form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order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24h.com.vn     eva.vn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CFEC368-1D7A-4F81-ABF6-AE0E36BAF64C}" type="slidenum">
              <a:rPr lang="en-US" smtClean="0"/>
              <a:pPr algn="r"/>
              <a:t>5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139787"/>
              </p:ext>
            </p:extLst>
          </p:nvPr>
        </p:nvGraphicFramePr>
        <p:xfrm>
          <a:off x="457200" y="4027123"/>
          <a:ext cx="8229600" cy="1817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r:id="rId3" imgW="16253640" imgH="3593520" progId="">
                  <p:embed/>
                </p:oleObj>
              </mc:Choice>
              <mc:Fallback>
                <p:oleObj r:id="rId3" imgW="16253640" imgH="35935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4027123"/>
                        <a:ext cx="8229600" cy="1817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284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Điền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7766" y="1481499"/>
            <a:ext cx="3459033" cy="5049397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phần</a:t>
            </a:r>
            <a:r>
              <a:rPr lang="en-US" sz="1800" dirty="0" smtClean="0"/>
              <a:t> </a:t>
            </a:r>
            <a:r>
              <a:rPr lang="en-US" sz="1800" dirty="0" err="1" smtClean="0"/>
              <a:t>thông</a:t>
            </a:r>
            <a:r>
              <a:rPr lang="en-US" sz="1800" dirty="0" smtClean="0"/>
              <a:t> tin, </a:t>
            </a:r>
            <a:r>
              <a:rPr lang="en-US" sz="1800" dirty="0" err="1" smtClean="0"/>
              <a:t>anh</a:t>
            </a:r>
            <a:r>
              <a:rPr lang="en-US" sz="1800" dirty="0" smtClean="0"/>
              <a:t> </a:t>
            </a:r>
            <a:r>
              <a:rPr lang="en-US" sz="1800" dirty="0" err="1" smtClean="0"/>
              <a:t>chị</a:t>
            </a:r>
            <a:r>
              <a:rPr lang="en-US" sz="1800" dirty="0" smtClean="0"/>
              <a:t> </a:t>
            </a:r>
            <a:r>
              <a:rPr lang="en-US" sz="1800" dirty="0" err="1" smtClean="0"/>
              <a:t>điền</a:t>
            </a:r>
            <a:r>
              <a:rPr lang="en-US" sz="1800" dirty="0" smtClean="0"/>
              <a:t> </a:t>
            </a:r>
            <a:r>
              <a:rPr lang="en-US" sz="1800" dirty="0" err="1" smtClean="0"/>
              <a:t>như</a:t>
            </a:r>
            <a:r>
              <a:rPr lang="en-US" sz="1800" dirty="0" smtClean="0"/>
              <a:t> </a:t>
            </a:r>
            <a:r>
              <a:rPr lang="en-US" sz="1800" dirty="0" err="1" smtClean="0"/>
              <a:t>bình</a:t>
            </a:r>
            <a:r>
              <a:rPr lang="en-US" sz="1800" dirty="0" smtClean="0"/>
              <a:t> </a:t>
            </a:r>
            <a:r>
              <a:rPr lang="en-US" sz="1800" dirty="0" err="1" smtClean="0"/>
              <a:t>thường</a:t>
            </a:r>
            <a:r>
              <a:rPr lang="en-US" sz="1800" dirty="0" smtClean="0"/>
              <a:t>, </a:t>
            </a:r>
            <a:r>
              <a:rPr lang="en-US" sz="1800" dirty="0" err="1" smtClean="0"/>
              <a:t>riêng</a:t>
            </a:r>
            <a:r>
              <a:rPr lang="en-US" sz="1800" dirty="0" smtClean="0"/>
              <a:t> </a:t>
            </a:r>
            <a:r>
              <a:rPr lang="en-US" sz="1800" dirty="0" err="1" smtClean="0"/>
              <a:t>phần</a:t>
            </a:r>
            <a:r>
              <a:rPr lang="en-US" sz="1800" dirty="0" smtClean="0"/>
              <a:t> </a:t>
            </a:r>
            <a:r>
              <a:rPr lang="en-US" sz="1800" dirty="0" err="1" smtClean="0"/>
              <a:t>Ngày</a:t>
            </a:r>
            <a:r>
              <a:rPr lang="en-US" sz="1800" dirty="0" smtClean="0"/>
              <a:t> </a:t>
            </a:r>
            <a:r>
              <a:rPr lang="en-US" sz="1800" dirty="0" err="1" smtClean="0"/>
              <a:t>chuyển</a:t>
            </a:r>
            <a:r>
              <a:rPr lang="en-US" sz="1800" dirty="0" smtClean="0"/>
              <a:t> job </a:t>
            </a:r>
            <a:r>
              <a:rPr lang="en-US" sz="1800" dirty="0" err="1" smtClean="0"/>
              <a:t>và</a:t>
            </a:r>
            <a:r>
              <a:rPr lang="en-US" sz="1800" dirty="0" smtClean="0"/>
              <a:t> Deadline </a:t>
            </a:r>
            <a:r>
              <a:rPr lang="en-US" sz="1800" dirty="0" err="1" smtClean="0"/>
              <a:t>mong</a:t>
            </a:r>
            <a:r>
              <a:rPr lang="en-US" sz="1800" dirty="0" smtClean="0"/>
              <a:t> </a:t>
            </a:r>
            <a:r>
              <a:rPr lang="en-US" sz="1800" dirty="0" err="1" smtClean="0"/>
              <a:t>muốn</a:t>
            </a:r>
            <a:r>
              <a:rPr lang="en-US" sz="1800" dirty="0" smtClean="0"/>
              <a:t> </a:t>
            </a:r>
            <a:r>
              <a:rPr lang="en-US" sz="1800" dirty="0" err="1" smtClean="0"/>
              <a:t>thì</a:t>
            </a:r>
            <a:r>
              <a:rPr lang="en-US" sz="1800" dirty="0" smtClean="0"/>
              <a:t> </a:t>
            </a:r>
            <a:r>
              <a:rPr lang="en-US" sz="1800" dirty="0" err="1" smtClean="0"/>
              <a:t>sẽ</a:t>
            </a:r>
            <a:r>
              <a:rPr lang="en-US" sz="1800" dirty="0" smtClean="0"/>
              <a:t> </a:t>
            </a:r>
            <a:r>
              <a:rPr lang="en-US" sz="1800" dirty="0" err="1" smtClean="0"/>
              <a:t>hiện</a:t>
            </a:r>
            <a:r>
              <a:rPr lang="en-US" sz="1800" dirty="0" smtClean="0"/>
              <a:t> </a:t>
            </a:r>
            <a:r>
              <a:rPr lang="en-US" sz="1800" dirty="0" err="1" smtClean="0"/>
              <a:t>bảng</a:t>
            </a:r>
            <a:r>
              <a:rPr lang="en-US" sz="1800" dirty="0" smtClean="0"/>
              <a:t> </a:t>
            </a:r>
            <a:r>
              <a:rPr lang="en-US" sz="1800" dirty="0" err="1" smtClean="0"/>
              <a:t>để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anh</a:t>
            </a:r>
            <a:r>
              <a:rPr lang="en-US" sz="1800" dirty="0" smtClean="0"/>
              <a:t> </a:t>
            </a:r>
            <a:r>
              <a:rPr lang="en-US" sz="1800" dirty="0" err="1" smtClean="0"/>
              <a:t>chị</a:t>
            </a:r>
            <a:r>
              <a:rPr lang="en-US" sz="1800" dirty="0" smtClean="0"/>
              <a:t> </a:t>
            </a:r>
            <a:r>
              <a:rPr lang="en-US" sz="1800" dirty="0" err="1" smtClean="0"/>
              <a:t>lựa</a:t>
            </a:r>
            <a:r>
              <a:rPr lang="en-US" sz="1800" dirty="0" smtClean="0"/>
              <a:t> </a:t>
            </a:r>
            <a:r>
              <a:rPr lang="en-US" sz="1800" dirty="0" err="1" smtClean="0"/>
              <a:t>chọn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r>
              <a:rPr lang="en-US" sz="1800" dirty="0" err="1" smtClean="0"/>
              <a:t>Phần</a:t>
            </a:r>
            <a:r>
              <a:rPr lang="en-US" sz="1800" dirty="0" smtClean="0"/>
              <a:t> </a:t>
            </a:r>
            <a:r>
              <a:rPr lang="en-US" sz="1800" dirty="0" err="1" smtClean="0"/>
              <a:t>giờ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Deadline </a:t>
            </a:r>
            <a:r>
              <a:rPr lang="en-US" sz="1800" dirty="0" err="1" smtClean="0"/>
              <a:t>mong</a:t>
            </a:r>
            <a:r>
              <a:rPr lang="en-US" sz="1800" dirty="0" smtClean="0"/>
              <a:t> </a:t>
            </a:r>
            <a:r>
              <a:rPr lang="en-US" sz="1800" dirty="0" err="1" smtClean="0"/>
              <a:t>muốn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anh</a:t>
            </a:r>
            <a:r>
              <a:rPr lang="en-US" sz="1800" dirty="0" smtClean="0"/>
              <a:t> </a:t>
            </a:r>
            <a:r>
              <a:rPr lang="en-US" sz="1800" dirty="0" err="1" smtClean="0"/>
              <a:t>chị</a:t>
            </a:r>
            <a:r>
              <a:rPr lang="en-US" sz="1800" dirty="0" smtClean="0"/>
              <a:t> </a:t>
            </a:r>
            <a:r>
              <a:rPr lang="en-US" sz="1800" dirty="0" err="1" smtClean="0"/>
              <a:t>chỉ</a:t>
            </a:r>
            <a:r>
              <a:rPr lang="en-US" sz="1800" dirty="0" smtClean="0"/>
              <a:t> </a:t>
            </a:r>
            <a:r>
              <a:rPr lang="en-US" sz="1800" dirty="0" err="1" smtClean="0"/>
              <a:t>cần</a:t>
            </a:r>
            <a:r>
              <a:rPr lang="en-US" sz="1800" dirty="0" smtClean="0"/>
              <a:t> </a:t>
            </a:r>
            <a:r>
              <a:rPr lang="en-US" sz="1800" dirty="0" err="1" smtClean="0"/>
              <a:t>kéo</a:t>
            </a:r>
            <a:r>
              <a:rPr lang="en-US" sz="1800" dirty="0" smtClean="0"/>
              <a:t> </a:t>
            </a:r>
            <a:r>
              <a:rPr lang="en-US" sz="1800" dirty="0" err="1" smtClean="0"/>
              <a:t>nút</a:t>
            </a:r>
            <a:r>
              <a:rPr lang="en-US" sz="1800" dirty="0" smtClean="0"/>
              <a:t> </a:t>
            </a:r>
            <a:r>
              <a:rPr lang="en-US" sz="1800" dirty="0" err="1" smtClean="0"/>
              <a:t>chọn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HH sang </a:t>
            </a:r>
            <a:r>
              <a:rPr lang="en-US" sz="1800" dirty="0" err="1" smtClean="0"/>
              <a:t>phải</a:t>
            </a:r>
            <a:r>
              <a:rPr lang="en-US" sz="1800" dirty="0" smtClean="0"/>
              <a:t> </a:t>
            </a:r>
            <a:r>
              <a:rPr lang="en-US" sz="1800" dirty="0" err="1" smtClean="0"/>
              <a:t>để</a:t>
            </a:r>
            <a:r>
              <a:rPr lang="en-US" sz="1800" dirty="0" smtClean="0"/>
              <a:t> </a:t>
            </a:r>
            <a:r>
              <a:rPr lang="en-US" sz="1800" dirty="0" err="1" smtClean="0"/>
              <a:t>thay</a:t>
            </a:r>
            <a:r>
              <a:rPr lang="en-US" sz="1800" dirty="0" smtClean="0"/>
              <a:t> </a:t>
            </a:r>
            <a:r>
              <a:rPr lang="en-US" sz="1800" dirty="0" err="1" smtClean="0"/>
              <a:t>đổi</a:t>
            </a:r>
            <a:r>
              <a:rPr lang="en-US" sz="1800" dirty="0" smtClean="0"/>
              <a:t>, </a:t>
            </a:r>
            <a:r>
              <a:rPr lang="en-US" sz="1800" dirty="0" err="1" smtClean="0"/>
              <a:t>phần</a:t>
            </a:r>
            <a:r>
              <a:rPr lang="en-US" sz="1800" dirty="0" smtClean="0"/>
              <a:t> MM </a:t>
            </a:r>
            <a:r>
              <a:rPr lang="en-US" sz="1800" dirty="0" err="1" smtClean="0"/>
              <a:t>và</a:t>
            </a:r>
            <a:r>
              <a:rPr lang="en-US" sz="1800" dirty="0" smtClean="0"/>
              <a:t> SS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anh</a:t>
            </a:r>
            <a:r>
              <a:rPr lang="en-US" sz="1800" dirty="0" smtClean="0"/>
              <a:t> </a:t>
            </a:r>
            <a:r>
              <a:rPr lang="en-US" sz="1800" dirty="0" err="1" smtClean="0"/>
              <a:t>chị</a:t>
            </a:r>
            <a:r>
              <a:rPr lang="en-US" sz="1800" dirty="0" smtClean="0"/>
              <a:t> </a:t>
            </a:r>
            <a:r>
              <a:rPr lang="en-US" sz="1800" dirty="0" err="1" smtClean="0"/>
              <a:t>bỏ</a:t>
            </a:r>
            <a:r>
              <a:rPr lang="en-US" sz="1800" dirty="0" smtClean="0"/>
              <a:t> qua.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24h.com.vn     eva.vn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CFEC368-1D7A-4F81-ABF6-AE0E36BAF64C}" type="slidenum">
              <a:rPr lang="en-US" smtClean="0"/>
              <a:pPr algn="r"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28" y="1369691"/>
            <a:ext cx="4554911" cy="518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Điền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7766" y="1481499"/>
            <a:ext cx="3459033" cy="5049397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Phần</a:t>
            </a:r>
            <a:r>
              <a:rPr lang="en-US" sz="1800" dirty="0" smtClean="0"/>
              <a:t> </a:t>
            </a:r>
            <a:r>
              <a:rPr lang="en-US" sz="1800" dirty="0" err="1" smtClean="0"/>
              <a:t>yêu</a:t>
            </a:r>
            <a:r>
              <a:rPr lang="en-US" sz="1800" dirty="0" smtClean="0"/>
              <a:t> </a:t>
            </a:r>
            <a:r>
              <a:rPr lang="en-US" sz="1800" dirty="0" err="1" smtClean="0"/>
              <a:t>cầu</a:t>
            </a:r>
            <a:r>
              <a:rPr lang="en-US" sz="1800" dirty="0" smtClean="0"/>
              <a:t> </a:t>
            </a:r>
            <a:r>
              <a:rPr lang="en-US" sz="1800" dirty="0" err="1" smtClean="0"/>
              <a:t>với</a:t>
            </a:r>
            <a:r>
              <a:rPr lang="en-US" sz="1800" dirty="0" smtClean="0"/>
              <a:t> </a:t>
            </a:r>
            <a:r>
              <a:rPr lang="en-US" sz="1800" dirty="0" err="1" smtClean="0"/>
              <a:t>mẫu</a:t>
            </a:r>
            <a:r>
              <a:rPr lang="en-US" sz="1800" dirty="0" smtClean="0"/>
              <a:t> </a:t>
            </a:r>
            <a:r>
              <a:rPr lang="en-US" sz="1800" dirty="0" err="1" smtClean="0"/>
              <a:t>thiết</a:t>
            </a:r>
            <a:r>
              <a:rPr lang="en-US" sz="1800" dirty="0" smtClean="0"/>
              <a:t> </a:t>
            </a:r>
            <a:r>
              <a:rPr lang="en-US" sz="1800" dirty="0" err="1" smtClean="0"/>
              <a:t>kế</a:t>
            </a:r>
            <a:r>
              <a:rPr lang="en-US" sz="1800" dirty="0"/>
              <a:t> </a:t>
            </a:r>
            <a:r>
              <a:rPr lang="en-US" sz="1800" dirty="0" smtClean="0"/>
              <a:t>ở </a:t>
            </a:r>
            <a:r>
              <a:rPr lang="en-US" sz="1800" dirty="0" err="1" smtClean="0"/>
              <a:t>đây</a:t>
            </a:r>
            <a:r>
              <a:rPr lang="en-US" sz="1800" dirty="0" smtClean="0"/>
              <a:t> </a:t>
            </a:r>
            <a:r>
              <a:rPr lang="en-US" sz="1800" dirty="0" err="1" smtClean="0"/>
              <a:t>là</a:t>
            </a:r>
            <a:r>
              <a:rPr lang="en-US" sz="1800" dirty="0" smtClean="0"/>
              <a:t> 1 </a:t>
            </a:r>
            <a:r>
              <a:rPr lang="en-US" sz="1800" dirty="0" err="1" smtClean="0"/>
              <a:t>trình</a:t>
            </a:r>
            <a:r>
              <a:rPr lang="en-US" sz="1800" dirty="0" smtClean="0"/>
              <a:t> </a:t>
            </a:r>
            <a:r>
              <a:rPr lang="en-US" sz="1800" dirty="0" err="1" smtClean="0"/>
              <a:t>soạn</a:t>
            </a:r>
            <a:r>
              <a:rPr lang="en-US" sz="1800" dirty="0" smtClean="0"/>
              <a:t> </a:t>
            </a:r>
            <a:r>
              <a:rPr lang="en-US" sz="1800" dirty="0" err="1" smtClean="0"/>
              <a:t>thảo</a:t>
            </a:r>
            <a:r>
              <a:rPr lang="en-US" sz="1800" dirty="0" smtClean="0"/>
              <a:t> </a:t>
            </a:r>
            <a:r>
              <a:rPr lang="en-US" sz="1800" dirty="0" err="1" smtClean="0"/>
              <a:t>văn</a:t>
            </a:r>
            <a:r>
              <a:rPr lang="en-US" sz="1800" dirty="0" smtClean="0"/>
              <a:t> </a:t>
            </a:r>
            <a:r>
              <a:rPr lang="en-US" sz="1800" dirty="0" err="1" smtClean="0"/>
              <a:t>bản</a:t>
            </a:r>
            <a:r>
              <a:rPr lang="en-US" sz="1800" dirty="0" smtClean="0"/>
              <a:t> </a:t>
            </a:r>
            <a:r>
              <a:rPr lang="en-US" sz="1800" dirty="0" err="1" smtClean="0"/>
              <a:t>đơn</a:t>
            </a:r>
            <a:r>
              <a:rPr lang="en-US" sz="1800" dirty="0" smtClean="0"/>
              <a:t> </a:t>
            </a:r>
            <a:r>
              <a:rPr lang="en-US" sz="1800" dirty="0" err="1" smtClean="0"/>
              <a:t>giản</a:t>
            </a:r>
            <a:r>
              <a:rPr lang="en-US" sz="1800" dirty="0" smtClean="0"/>
              <a:t>,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tùy</a:t>
            </a:r>
            <a:r>
              <a:rPr lang="en-US" sz="1800" dirty="0" smtClean="0"/>
              <a:t> </a:t>
            </a:r>
            <a:r>
              <a:rPr lang="en-US" sz="1800" dirty="0" err="1" smtClean="0"/>
              <a:t>chọn</a:t>
            </a:r>
            <a:r>
              <a:rPr lang="en-US" sz="1800" dirty="0" smtClean="0"/>
              <a:t> </a:t>
            </a:r>
            <a:r>
              <a:rPr lang="en-US" sz="1800" dirty="0" err="1" smtClean="0"/>
              <a:t>để</a:t>
            </a:r>
            <a:r>
              <a:rPr lang="en-US" sz="1800" dirty="0" smtClean="0"/>
              <a:t> </a:t>
            </a:r>
            <a:r>
              <a:rPr lang="en-US" sz="1800" dirty="0" err="1" smtClean="0"/>
              <a:t>định</a:t>
            </a:r>
            <a:r>
              <a:rPr lang="en-US" sz="1800" dirty="0" smtClean="0"/>
              <a:t> </a:t>
            </a:r>
            <a:r>
              <a:rPr lang="en-US" sz="1800" dirty="0" err="1" smtClean="0"/>
              <a:t>dạng</a:t>
            </a:r>
            <a:r>
              <a:rPr lang="en-US" sz="1800" dirty="0" smtClean="0"/>
              <a:t> </a:t>
            </a:r>
            <a:r>
              <a:rPr lang="en-US" sz="1800" dirty="0" err="1" smtClean="0"/>
              <a:t>như</a:t>
            </a:r>
            <a:r>
              <a:rPr lang="en-US" sz="1800" dirty="0" smtClean="0"/>
              <a:t> </a:t>
            </a:r>
            <a:r>
              <a:rPr lang="en-US" sz="1800" dirty="0" err="1" smtClean="0"/>
              <a:t>sau</a:t>
            </a:r>
            <a:r>
              <a:rPr lang="en-US" sz="1800" dirty="0" smtClean="0"/>
              <a:t>:</a:t>
            </a:r>
          </a:p>
          <a:p>
            <a:endParaRPr lang="en-US" sz="1800" dirty="0" smtClean="0"/>
          </a:p>
          <a:p>
            <a:pPr lvl="1"/>
            <a:r>
              <a:rPr lang="en-US" sz="1400" dirty="0" smtClean="0"/>
              <a:t>B: </a:t>
            </a:r>
            <a:r>
              <a:rPr lang="en-US" sz="1400" dirty="0" err="1" smtClean="0"/>
              <a:t>làm</a:t>
            </a:r>
            <a:r>
              <a:rPr lang="en-US" sz="1400" dirty="0" smtClean="0"/>
              <a:t> </a:t>
            </a:r>
            <a:r>
              <a:rPr lang="en-US" sz="1400" dirty="0" err="1" smtClean="0"/>
              <a:t>đậm</a:t>
            </a:r>
            <a:r>
              <a:rPr lang="en-US" sz="1400" dirty="0" smtClean="0"/>
              <a:t> </a:t>
            </a:r>
            <a:r>
              <a:rPr lang="en-US" sz="1400" dirty="0" err="1" smtClean="0"/>
              <a:t>chữ</a:t>
            </a:r>
            <a:endParaRPr lang="en-US" sz="1400" dirty="0" smtClean="0"/>
          </a:p>
          <a:p>
            <a:pPr lvl="1"/>
            <a:r>
              <a:rPr lang="en-US" sz="1400" dirty="0" smtClean="0"/>
              <a:t>Bullet </a:t>
            </a:r>
            <a:r>
              <a:rPr lang="en-US" sz="1400" dirty="0" err="1" smtClean="0"/>
              <a:t>và</a:t>
            </a:r>
            <a:r>
              <a:rPr lang="en-US" sz="1400" dirty="0" smtClean="0"/>
              <a:t> Numbering: </a:t>
            </a:r>
            <a:r>
              <a:rPr lang="en-US" sz="1400" dirty="0" err="1" smtClean="0"/>
              <a:t>để</a:t>
            </a:r>
            <a:r>
              <a:rPr lang="en-US" sz="1400" dirty="0" smtClean="0"/>
              <a:t> </a:t>
            </a:r>
            <a:r>
              <a:rPr lang="en-US" sz="1400" dirty="0" err="1" smtClean="0"/>
              <a:t>đánh</a:t>
            </a:r>
            <a:r>
              <a:rPr lang="en-US" sz="1400" dirty="0" smtClean="0"/>
              <a:t> </a:t>
            </a:r>
            <a:r>
              <a:rPr lang="en-US" sz="1400" dirty="0" err="1" smtClean="0"/>
              <a:t>dấu</a:t>
            </a:r>
            <a:r>
              <a:rPr lang="en-US" sz="1400" dirty="0" smtClean="0"/>
              <a:t> </a:t>
            </a:r>
            <a:r>
              <a:rPr lang="en-US" sz="1400" dirty="0" err="1" smtClean="0"/>
              <a:t>dòng</a:t>
            </a:r>
            <a:r>
              <a:rPr lang="en-US" sz="1400" dirty="0" smtClean="0"/>
              <a:t> </a:t>
            </a:r>
            <a:r>
              <a:rPr lang="en-US" sz="1400" dirty="0" err="1" smtClean="0"/>
              <a:t>cho</a:t>
            </a:r>
            <a:r>
              <a:rPr lang="en-US" sz="1400" dirty="0" smtClean="0"/>
              <a:t> </a:t>
            </a:r>
            <a:r>
              <a:rPr lang="en-US" sz="1400" dirty="0" err="1" smtClean="0"/>
              <a:t>dễ</a:t>
            </a:r>
            <a:r>
              <a:rPr lang="en-US" sz="1400" dirty="0" smtClean="0"/>
              <a:t> </a:t>
            </a:r>
            <a:r>
              <a:rPr lang="en-US" sz="1400" dirty="0" err="1" smtClean="0"/>
              <a:t>nhìn</a:t>
            </a:r>
            <a:endParaRPr lang="en-US" sz="1400" dirty="0" smtClean="0"/>
          </a:p>
          <a:p>
            <a:pPr lvl="1"/>
            <a:r>
              <a:rPr lang="en-US" sz="1400" dirty="0" smtClean="0"/>
              <a:t>Link (</a:t>
            </a:r>
            <a:r>
              <a:rPr lang="en-US" sz="1400" dirty="0" err="1" smtClean="0"/>
              <a:t>hình</a:t>
            </a:r>
            <a:r>
              <a:rPr lang="en-US" sz="1400" dirty="0" smtClean="0"/>
              <a:t> </a:t>
            </a:r>
            <a:r>
              <a:rPr lang="en-US" sz="1400" dirty="0" err="1" smtClean="0"/>
              <a:t>mắc</a:t>
            </a:r>
            <a:r>
              <a:rPr lang="en-US" sz="1400" dirty="0" smtClean="0"/>
              <a:t> </a:t>
            </a:r>
            <a:r>
              <a:rPr lang="en-US" sz="1400" dirty="0" err="1" smtClean="0"/>
              <a:t>xích</a:t>
            </a:r>
            <a:r>
              <a:rPr lang="en-US" sz="1400" dirty="0" smtClean="0"/>
              <a:t>): </a:t>
            </a:r>
            <a:r>
              <a:rPr lang="en-US" sz="1400" dirty="0" err="1" smtClean="0"/>
              <a:t>để</a:t>
            </a:r>
            <a:r>
              <a:rPr lang="en-US" sz="1400" dirty="0" smtClean="0"/>
              <a:t> </a:t>
            </a:r>
            <a:r>
              <a:rPr lang="en-US" sz="1400" dirty="0" err="1" smtClean="0"/>
              <a:t>dán</a:t>
            </a:r>
            <a:r>
              <a:rPr lang="en-US" sz="1400" dirty="0" smtClean="0"/>
              <a:t> link </a:t>
            </a:r>
            <a:r>
              <a:rPr lang="en-US" sz="1400" dirty="0" err="1" smtClean="0"/>
              <a:t>vào</a:t>
            </a:r>
            <a:r>
              <a:rPr lang="en-US" sz="1400" dirty="0" smtClean="0"/>
              <a:t>. </a:t>
            </a:r>
            <a:r>
              <a:rPr lang="en-US" sz="1400" dirty="0" err="1" smtClean="0"/>
              <a:t>Ví</a:t>
            </a:r>
            <a:r>
              <a:rPr lang="en-US" sz="1400" dirty="0" smtClean="0"/>
              <a:t> </a:t>
            </a:r>
            <a:r>
              <a:rPr lang="en-US" sz="1400" dirty="0" err="1" smtClean="0"/>
              <a:t>dụ</a:t>
            </a:r>
            <a:r>
              <a:rPr lang="en-US" sz="1400" dirty="0" smtClean="0"/>
              <a:t> landing page </a:t>
            </a:r>
            <a:r>
              <a:rPr lang="en-US" sz="1400" dirty="0" err="1" smtClean="0"/>
              <a:t>của</a:t>
            </a:r>
            <a:r>
              <a:rPr lang="en-US" sz="1400" dirty="0" smtClean="0"/>
              <a:t> </a:t>
            </a:r>
            <a:r>
              <a:rPr lang="en-US" sz="1400" dirty="0" err="1" smtClean="0"/>
              <a:t>Khách</a:t>
            </a:r>
            <a:r>
              <a:rPr lang="en-US" sz="1400" dirty="0" smtClean="0"/>
              <a:t> </a:t>
            </a:r>
            <a:r>
              <a:rPr lang="en-US" sz="1400" dirty="0" err="1" smtClean="0"/>
              <a:t>hàng</a:t>
            </a:r>
            <a:r>
              <a:rPr lang="en-US" sz="1400" dirty="0" smtClean="0"/>
              <a:t>, link </a:t>
            </a:r>
            <a:r>
              <a:rPr lang="en-US" sz="1400" dirty="0" err="1" smtClean="0"/>
              <a:t>KV..v..v</a:t>
            </a:r>
            <a:r>
              <a:rPr lang="en-US" sz="1400" dirty="0" smtClean="0"/>
              <a:t>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24h.com.vn     eva.vn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CFEC368-1D7A-4F81-ABF6-AE0E36BAF64C}" type="slidenum">
              <a:rPr lang="en-US" smtClean="0"/>
              <a:pPr algn="r"/>
              <a:t>7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908358"/>
              </p:ext>
            </p:extLst>
          </p:nvPr>
        </p:nvGraphicFramePr>
        <p:xfrm>
          <a:off x="457200" y="1369692"/>
          <a:ext cx="4667908" cy="5161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r:id="rId3" imgW="8012520" imgH="8876160" progId="">
                  <p:embed/>
                </p:oleObj>
              </mc:Choice>
              <mc:Fallback>
                <p:oleObj r:id="rId3" imgW="8012520" imgH="88761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369692"/>
                        <a:ext cx="4667908" cy="51612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597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quảng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24h.com.vn     eva.vn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CFEC368-1D7A-4F81-ABF6-AE0E36BAF64C}" type="slidenum">
              <a:rPr lang="en-US" smtClean="0"/>
              <a:pPr algn="r"/>
              <a:t>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33360"/>
            <a:ext cx="8229600" cy="5143501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>
          <a:xfrm>
            <a:off x="4800600" y="5310554"/>
            <a:ext cx="2620108" cy="1019908"/>
          </a:xfrm>
          <a:prstGeom prst="wedgeRectCallout">
            <a:avLst>
              <a:gd name="adj1" fmla="val -81236"/>
              <a:gd name="adj2" fmla="val -331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Chọn</a:t>
            </a:r>
            <a:r>
              <a:rPr lang="en-US" sz="1400" dirty="0" smtClean="0"/>
              <a:t> </a:t>
            </a:r>
            <a:r>
              <a:rPr lang="en-US" sz="1400" dirty="0" err="1" smtClean="0"/>
              <a:t>loại</a:t>
            </a:r>
            <a:r>
              <a:rPr lang="en-US" sz="1400" dirty="0" smtClean="0"/>
              <a:t> </a:t>
            </a:r>
            <a:r>
              <a:rPr lang="en-US" sz="1400" dirty="0" err="1" smtClean="0"/>
              <a:t>quảng</a:t>
            </a:r>
            <a:r>
              <a:rPr lang="en-US" sz="1400" dirty="0" smtClean="0"/>
              <a:t> </a:t>
            </a:r>
            <a:r>
              <a:rPr lang="en-US" sz="1400" dirty="0" err="1" smtClean="0"/>
              <a:t>cáo</a:t>
            </a:r>
            <a:r>
              <a:rPr lang="en-US" sz="1400" dirty="0" smtClean="0"/>
              <a:t> </a:t>
            </a:r>
            <a:r>
              <a:rPr lang="en-US" sz="1400" dirty="0" err="1" smtClean="0"/>
              <a:t>trong</a:t>
            </a:r>
            <a:r>
              <a:rPr lang="en-US" sz="1400" dirty="0" smtClean="0"/>
              <a:t> list, </a:t>
            </a:r>
            <a:r>
              <a:rPr lang="en-US" sz="1400" dirty="0" err="1" smtClean="0"/>
              <a:t>nhấn</a:t>
            </a:r>
            <a:r>
              <a:rPr lang="en-US" sz="1400" dirty="0" smtClean="0"/>
              <a:t> </a:t>
            </a:r>
            <a:r>
              <a:rPr lang="en-US" sz="1400" dirty="0" err="1" smtClean="0"/>
              <a:t>nút</a:t>
            </a:r>
            <a:r>
              <a:rPr lang="en-US" sz="1400" dirty="0" smtClean="0"/>
              <a:t> “</a:t>
            </a:r>
            <a:r>
              <a:rPr lang="en-US" sz="1400" dirty="0" err="1" smtClean="0"/>
              <a:t>thêm</a:t>
            </a:r>
            <a:r>
              <a:rPr lang="en-US" sz="1400" dirty="0" smtClean="0"/>
              <a:t> </a:t>
            </a:r>
            <a:r>
              <a:rPr lang="en-US" sz="1400" dirty="0" err="1" smtClean="0"/>
              <a:t>quảng</a:t>
            </a:r>
            <a:r>
              <a:rPr lang="en-US" sz="1400" dirty="0" smtClean="0"/>
              <a:t> </a:t>
            </a:r>
            <a:r>
              <a:rPr lang="en-US" sz="1400" dirty="0" err="1" smtClean="0"/>
              <a:t>cáo</a:t>
            </a:r>
            <a:r>
              <a:rPr lang="en-US" sz="1400" dirty="0" smtClean="0"/>
              <a:t>”. </a:t>
            </a:r>
            <a:r>
              <a:rPr lang="en-US" sz="1400" dirty="0" err="1" smtClean="0"/>
              <a:t>Bên</a:t>
            </a:r>
            <a:r>
              <a:rPr lang="en-US" sz="1400" dirty="0" smtClean="0"/>
              <a:t> form </a:t>
            </a:r>
            <a:r>
              <a:rPr lang="en-US" sz="1400" dirty="0" err="1" smtClean="0"/>
              <a:t>xuất</a:t>
            </a:r>
            <a:r>
              <a:rPr lang="en-US" sz="1400" dirty="0" smtClean="0"/>
              <a:t> </a:t>
            </a:r>
            <a:r>
              <a:rPr lang="en-US" sz="1400" dirty="0" err="1" smtClean="0"/>
              <a:t>sẽ</a:t>
            </a:r>
            <a:r>
              <a:rPr lang="en-US" sz="1400" dirty="0" smtClean="0"/>
              <a:t> </a:t>
            </a:r>
            <a:r>
              <a:rPr lang="en-US" sz="1400" dirty="0" err="1" smtClean="0"/>
              <a:t>xuất</a:t>
            </a:r>
            <a:r>
              <a:rPr lang="en-US" sz="1400" dirty="0" smtClean="0"/>
              <a:t> </a:t>
            </a:r>
            <a:r>
              <a:rPr lang="en-US" sz="1400" dirty="0" err="1" smtClean="0"/>
              <a:t>hiện</a:t>
            </a:r>
            <a:r>
              <a:rPr lang="en-US" sz="1400" dirty="0" smtClean="0"/>
              <a:t> </a:t>
            </a:r>
            <a:r>
              <a:rPr lang="en-US" sz="1400" dirty="0" err="1" smtClean="0"/>
              <a:t>loại</a:t>
            </a:r>
            <a:r>
              <a:rPr lang="en-US" sz="1400" dirty="0" smtClean="0"/>
              <a:t> </a:t>
            </a:r>
            <a:r>
              <a:rPr lang="en-US" sz="1400" dirty="0" err="1" smtClean="0"/>
              <a:t>quảng</a:t>
            </a:r>
            <a:r>
              <a:rPr lang="en-US" sz="1400" dirty="0" smtClean="0"/>
              <a:t> </a:t>
            </a:r>
            <a:r>
              <a:rPr lang="en-US" sz="1400" dirty="0" err="1" smtClean="0"/>
              <a:t>cáo</a:t>
            </a:r>
            <a:r>
              <a:rPr lang="en-US" sz="1400" dirty="0" smtClean="0"/>
              <a:t> </a:t>
            </a:r>
            <a:r>
              <a:rPr lang="en-US" sz="1400" dirty="0" err="1" smtClean="0"/>
              <a:t>tương</a:t>
            </a:r>
            <a:r>
              <a:rPr lang="en-US" sz="1400" dirty="0" smtClean="0"/>
              <a:t> </a:t>
            </a:r>
            <a:r>
              <a:rPr lang="en-US" sz="1400" dirty="0" err="1" smtClean="0"/>
              <a:t>ứng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695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quảng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24h.com.vn     eva.vn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CFEC368-1D7A-4F81-ABF6-AE0E36BAF64C}" type="slidenum">
              <a:rPr lang="en-US" smtClean="0"/>
              <a:pPr algn="r"/>
              <a:t>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33360"/>
            <a:ext cx="8229600" cy="5143501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>
          <a:xfrm>
            <a:off x="4800600" y="5310554"/>
            <a:ext cx="2620108" cy="1019908"/>
          </a:xfrm>
          <a:prstGeom prst="wedgeRectCallout">
            <a:avLst>
              <a:gd name="adj1" fmla="val -699"/>
              <a:gd name="adj2" fmla="val -118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Nếu</a:t>
            </a:r>
            <a:r>
              <a:rPr lang="en-US" sz="1400" dirty="0" smtClean="0"/>
              <a:t> </a:t>
            </a:r>
            <a:r>
              <a:rPr lang="en-US" sz="1400" dirty="0" err="1" smtClean="0"/>
              <a:t>lỡ</a:t>
            </a:r>
            <a:r>
              <a:rPr lang="en-US" sz="1400" dirty="0" smtClean="0"/>
              <a:t> </a:t>
            </a:r>
            <a:r>
              <a:rPr lang="en-US" sz="1400" dirty="0" err="1" smtClean="0"/>
              <a:t>thêm</a:t>
            </a:r>
            <a:r>
              <a:rPr lang="en-US" sz="1400" dirty="0" smtClean="0"/>
              <a:t> </a:t>
            </a:r>
            <a:r>
              <a:rPr lang="en-US" sz="1400" dirty="0" err="1" smtClean="0"/>
              <a:t>nhầm</a:t>
            </a:r>
            <a:r>
              <a:rPr lang="en-US" sz="1400" dirty="0" smtClean="0"/>
              <a:t> </a:t>
            </a:r>
            <a:r>
              <a:rPr lang="en-US" sz="1400" dirty="0" err="1" smtClean="0"/>
              <a:t>loại</a:t>
            </a:r>
            <a:r>
              <a:rPr lang="en-US" sz="1400" dirty="0" smtClean="0"/>
              <a:t> </a:t>
            </a:r>
            <a:r>
              <a:rPr lang="en-US" sz="1400" dirty="0" err="1" smtClean="0"/>
              <a:t>quảng</a:t>
            </a:r>
            <a:r>
              <a:rPr lang="en-US" sz="1400" dirty="0" smtClean="0"/>
              <a:t> </a:t>
            </a:r>
            <a:r>
              <a:rPr lang="en-US" sz="1400" dirty="0" err="1" smtClean="0"/>
              <a:t>cáo</a:t>
            </a:r>
            <a:r>
              <a:rPr lang="en-US" sz="1400" dirty="0" smtClean="0"/>
              <a:t> </a:t>
            </a:r>
            <a:r>
              <a:rPr lang="en-US" sz="1400" dirty="0" err="1" smtClean="0"/>
              <a:t>thì</a:t>
            </a:r>
            <a:r>
              <a:rPr lang="en-US" sz="1400" dirty="0" smtClean="0"/>
              <a:t> </a:t>
            </a:r>
            <a:r>
              <a:rPr lang="en-US" sz="1400" dirty="0" err="1" smtClean="0"/>
              <a:t>nhấn</a:t>
            </a:r>
            <a:r>
              <a:rPr lang="en-US" sz="1400" dirty="0" smtClean="0"/>
              <a:t> 1 </a:t>
            </a:r>
            <a:r>
              <a:rPr lang="en-US" sz="1400" dirty="0" err="1" smtClean="0"/>
              <a:t>cái</a:t>
            </a:r>
            <a:r>
              <a:rPr lang="en-US" sz="1400" dirty="0" smtClean="0"/>
              <a:t> </a:t>
            </a:r>
            <a:r>
              <a:rPr lang="en-US" sz="1400" dirty="0" err="1" smtClean="0"/>
              <a:t>vào</a:t>
            </a:r>
            <a:r>
              <a:rPr lang="en-US" sz="1400" dirty="0" smtClean="0"/>
              <a:t> </a:t>
            </a:r>
            <a:r>
              <a:rPr lang="en-US" sz="1400" dirty="0" err="1" smtClean="0"/>
              <a:t>loại</a:t>
            </a:r>
            <a:r>
              <a:rPr lang="en-US" sz="1400" dirty="0" smtClean="0"/>
              <a:t> </a:t>
            </a:r>
            <a:r>
              <a:rPr lang="en-US" sz="1400" dirty="0" err="1" smtClean="0"/>
              <a:t>quảng</a:t>
            </a:r>
            <a:r>
              <a:rPr lang="en-US" sz="1400" dirty="0" smtClean="0"/>
              <a:t> </a:t>
            </a:r>
            <a:r>
              <a:rPr lang="en-US" sz="1400" dirty="0" err="1" smtClean="0"/>
              <a:t>cáo</a:t>
            </a:r>
            <a:r>
              <a:rPr lang="en-US" sz="1400" dirty="0" smtClean="0"/>
              <a:t> </a:t>
            </a:r>
            <a:r>
              <a:rPr lang="en-US" sz="1400" dirty="0" err="1" smtClean="0"/>
              <a:t>nhầm</a:t>
            </a:r>
            <a:r>
              <a:rPr lang="en-US" sz="1400" dirty="0" smtClean="0"/>
              <a:t> ở </a:t>
            </a:r>
            <a:r>
              <a:rPr lang="en-US" sz="1400" dirty="0" err="1" smtClean="0"/>
              <a:t>bên</a:t>
            </a:r>
            <a:r>
              <a:rPr lang="en-US" sz="1400" dirty="0" smtClean="0"/>
              <a:t> form </a:t>
            </a:r>
            <a:r>
              <a:rPr lang="en-US" sz="1400" dirty="0" err="1" smtClean="0"/>
              <a:t>xuất</a:t>
            </a:r>
            <a:r>
              <a:rPr lang="en-US" sz="1400" dirty="0" smtClean="0"/>
              <a:t>. </a:t>
            </a:r>
            <a:r>
              <a:rPr lang="en-US" sz="1400" dirty="0" err="1" smtClean="0"/>
              <a:t>Loại</a:t>
            </a:r>
            <a:r>
              <a:rPr lang="en-US" sz="1400" dirty="0" smtClean="0"/>
              <a:t> </a:t>
            </a:r>
            <a:r>
              <a:rPr lang="en-US" sz="1400" dirty="0" err="1" smtClean="0"/>
              <a:t>đó</a:t>
            </a:r>
            <a:r>
              <a:rPr lang="en-US" sz="1400" dirty="0" smtClean="0"/>
              <a:t> </a:t>
            </a:r>
            <a:r>
              <a:rPr lang="en-US" sz="1400" dirty="0" err="1" smtClean="0"/>
              <a:t>sẽ</a:t>
            </a:r>
            <a:r>
              <a:rPr lang="en-US" sz="1400" dirty="0" smtClean="0"/>
              <a:t> </a:t>
            </a:r>
            <a:r>
              <a:rPr lang="en-US" sz="1400" dirty="0" err="1" smtClean="0"/>
              <a:t>tự</a:t>
            </a:r>
            <a:r>
              <a:rPr lang="en-US" sz="1400" dirty="0" smtClean="0"/>
              <a:t> </a:t>
            </a:r>
            <a:r>
              <a:rPr lang="en-US" sz="1400" dirty="0" err="1" smtClean="0"/>
              <a:t>xóa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612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4h_PP_template">
  <a:themeElements>
    <a:clrScheme name="Custom 3">
      <a:dk1>
        <a:srgbClr val="626366"/>
      </a:dk1>
      <a:lt1>
        <a:sysClr val="window" lastClr="FFFFFF"/>
      </a:lt1>
      <a:dk2>
        <a:srgbClr val="626366"/>
      </a:dk2>
      <a:lt2>
        <a:srgbClr val="D5EEC2"/>
      </a:lt2>
      <a:accent1>
        <a:srgbClr val="A6CE39"/>
      </a:accent1>
      <a:accent2>
        <a:srgbClr val="78B43D"/>
      </a:accent2>
      <a:accent3>
        <a:srgbClr val="5CA038"/>
      </a:accent3>
      <a:accent4>
        <a:srgbClr val="378B36"/>
      </a:accent4>
      <a:accent5>
        <a:srgbClr val="00722E"/>
      </a:accent5>
      <a:accent6>
        <a:srgbClr val="FF8000"/>
      </a:accent6>
      <a:hlink>
        <a:srgbClr val="00B0F0"/>
      </a:hlink>
      <a:folHlink>
        <a:srgbClr val="0070C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24h_PP_template.thmx</Template>
  <TotalTime>4292</TotalTime>
  <Words>462</Words>
  <Application>Microsoft Office PowerPoint</Application>
  <PresentationFormat>On-screen Show (4:3)</PresentationFormat>
  <Paragraphs>58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24h_PP_template</vt:lpstr>
      <vt:lpstr>HƯỚNG DẪN SỬ DỤNG tool ORDER THIẾT KẾ</vt:lpstr>
      <vt:lpstr>Link</vt:lpstr>
      <vt:lpstr>Giao diện</vt:lpstr>
      <vt:lpstr>Chọn phiếu order</vt:lpstr>
      <vt:lpstr>Điền thông tin order</vt:lpstr>
      <vt:lpstr>Điền thông tin order</vt:lpstr>
      <vt:lpstr>Điền thông tin order</vt:lpstr>
      <vt:lpstr>Thêm loại quảng cáo</vt:lpstr>
      <vt:lpstr>Xóa loại quảng cáo</vt:lpstr>
      <vt:lpstr>Điền thông tin thêm loại quảng cáo</vt:lpstr>
      <vt:lpstr>Điền thông tin thêm loại quảng cáo</vt:lpstr>
      <vt:lpstr>Hoàn thành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TRƯỞNG NHÓM TK</dc:title>
  <dc:creator>Melodies</dc:creator>
  <cp:lastModifiedBy>trucnt</cp:lastModifiedBy>
  <cp:revision>532</cp:revision>
  <dcterms:created xsi:type="dcterms:W3CDTF">2013-11-15T04:32:43Z</dcterms:created>
  <dcterms:modified xsi:type="dcterms:W3CDTF">2021-01-12T14:33:35Z</dcterms:modified>
</cp:coreProperties>
</file>