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7063-2C61-499C-B7EA-199241E8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B76D5-835A-4307-A82F-B77ED4D97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FA84-89EA-4F33-AAFC-4C7F39A7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DB1F-2973-45DF-8382-2D065C55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6549-CEB5-4C52-A0CF-0C0B8A34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9DC1-1D6F-40B5-8767-23164EE1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01916-8835-4CB6-87C4-8291DB5D6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8CC9-8B01-4C95-ADE7-8CA5A4B2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583B-2D9F-47F8-95DD-92B30C94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36DD-ABC8-4E5C-AE67-070E995B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ECA62-77DB-4B8E-B43F-294E4904A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A65A1-4AE6-432E-BD5A-A950707B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E541-4CE2-4289-8CF1-F7156F40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C1A2-78B6-4DAD-9BC4-039EC0D6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4505-F377-4E38-A480-A024A097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26EE-5725-4575-B3A6-0DB46B6C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3F50-BCF7-4BD3-97DA-A392BF3D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21D7-0BAB-4176-8905-D340949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F2FA-6934-494D-BB24-0A4A557D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3CB8-0ADC-4DF1-8946-15316608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6866-102B-4792-837F-DF3B40A7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7D26-6114-4BB0-8E31-DEA7E131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22A8-BFA8-4108-847E-FD7320CE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61EC0-D0DE-4287-BD0C-2862D65B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AD6B-FA8E-444E-9C2E-24200482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D38-2126-4871-ABDE-E014E2C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8A03-96FA-4D6E-9088-30D83273D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94E4E-1DAF-4EFB-B96D-B5AF27D0D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4DEC-2F82-42EF-A9EF-A3D470CD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E9EB9-E6EF-44A1-9C90-FE3CFCE8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A126D-1593-49D0-92CE-7DCD3AB6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C228-E8A7-4381-B26C-A8623B0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34B9-AA8D-4C0B-BC86-E4631D43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34097-DD72-421F-B71C-9C564D12D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A8F90-00DF-4098-ADED-6C42B1417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FA965-4B77-4B04-BAED-0C37F5A33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769DE-2FBB-4ABF-BA52-F9E2746F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12262-3B96-4795-83B8-3C98A762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94754-834E-4907-B788-7DA9F725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425-AA4C-4505-BC28-0D8B7C20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1A52E-5979-4460-8A6F-24382EEF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D7D00-0003-4B49-ACC4-F6B8D1B8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B07E8-BA2C-4F8E-A90C-64482C20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3CF56-A3FE-4272-A6DE-84399C93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E300-530A-4379-B7C0-12F683F9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C7894-518D-4141-90F3-89C00C3A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774A-EB79-41A8-ADA7-72872A2B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4FD5-2CA5-4B20-87BB-23DD2883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DB1DB-DFF9-4331-8DF8-05EE6D557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B1039-B30C-4E21-8AE7-3E5C972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2968-F114-4084-9198-AD56A449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E228-BDB1-4365-926C-4C04169A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B294-B818-41A2-B86A-A45BC54B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C7545-CAD6-4713-9707-F061AE36C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03F8-2B09-4333-8803-5060AA54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EB212-3B0E-4C60-93D6-EAD8698A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63251-DCCB-4C50-BC5D-1883417B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1415-8F29-4C7C-986F-FC68FFC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01440-5BDE-4A54-88F7-2911013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76496-01A8-4BEB-B668-90BE4BB6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32-7624-4CCE-AFC4-AD8FA5048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BA25-E989-4889-8320-7457C54C6582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2E4A-B850-472A-99C4-DE24E6984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D12B-78E3-41A4-AD51-7FBC62E98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CC1A-FBA5-4E71-8DC5-2EF0AAEAB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39D87F-B865-4945-AEA0-F85396ACD8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39" y="2228295"/>
            <a:ext cx="1477391" cy="1477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65635-B1BC-46D7-9418-EE2652510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56"/>
          <a:stretch/>
        </p:blipFill>
        <p:spPr>
          <a:xfrm>
            <a:off x="7405602" y="2325222"/>
            <a:ext cx="1303402" cy="1294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36CFC-093A-42F9-BE84-D01FB7C413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7555" y="2387794"/>
            <a:ext cx="2969198" cy="1453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47AD4-BEBE-4DFB-9445-F56C7EEDCB40}"/>
              </a:ext>
            </a:extLst>
          </p:cNvPr>
          <p:cNvSpPr txBox="1"/>
          <p:nvPr/>
        </p:nvSpPr>
        <p:spPr>
          <a:xfrm>
            <a:off x="5437603" y="2274089"/>
            <a:ext cx="140251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LANGITUDE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86D04-3188-43E9-80D3-46F697C51F2E}"/>
              </a:ext>
            </a:extLst>
          </p:cNvPr>
          <p:cNvSpPr txBox="1"/>
          <p:nvPr/>
        </p:nvSpPr>
        <p:spPr>
          <a:xfrm>
            <a:off x="5437603" y="3434834"/>
            <a:ext cx="140251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LATITUDE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0F87B8-3105-4DDC-B1FC-E7738A15280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138862" y="2972361"/>
            <a:ext cx="12667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9B2BF9-BA94-4018-B3B2-A5EE6BEDE65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138862" y="2643421"/>
            <a:ext cx="0" cy="7914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B25C25-0236-4E3A-A641-3ED26496B0B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8709004" y="2966991"/>
            <a:ext cx="312835" cy="53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B9A4F2-21E2-4BAA-9553-7B4E8356CD0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816753" y="2458755"/>
            <a:ext cx="620850" cy="6558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FAC356-49EA-4549-9DCD-854D8608051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816753" y="3114621"/>
            <a:ext cx="620850" cy="504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FCC097B-C3CC-4504-B802-F3C3D6007DD2}"/>
              </a:ext>
            </a:extLst>
          </p:cNvPr>
          <p:cNvSpPr txBox="1"/>
          <p:nvPr/>
        </p:nvSpPr>
        <p:spPr>
          <a:xfrm>
            <a:off x="9069971" y="3612848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5C71C7-92E9-4CE6-B6B2-90EC485AE264}"/>
              </a:ext>
            </a:extLst>
          </p:cNvPr>
          <p:cNvSpPr txBox="1"/>
          <p:nvPr/>
        </p:nvSpPr>
        <p:spPr>
          <a:xfrm>
            <a:off x="7375249" y="3612848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Alamat</a:t>
            </a:r>
          </a:p>
        </p:txBody>
      </p:sp>
    </p:spTree>
    <p:extLst>
      <p:ext uri="{BB962C8B-B14F-4D97-AF65-F5344CB8AC3E}">
        <p14:creationId xmlns:p14="http://schemas.microsoft.com/office/powerpoint/2010/main" val="6990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A327A-8E88-402A-A2ED-F86A92A1C6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0882" y="1868788"/>
            <a:ext cx="917224" cy="917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E3FBC-F24B-481F-BCA2-4FCBF176A1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464" y="1791901"/>
            <a:ext cx="1065135" cy="1065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90FC3-23B7-426D-ADD6-96455F3D332E}"/>
              </a:ext>
            </a:extLst>
          </p:cNvPr>
          <p:cNvSpPr txBox="1"/>
          <p:nvPr/>
        </p:nvSpPr>
        <p:spPr>
          <a:xfrm>
            <a:off x="687464" y="2857036"/>
            <a:ext cx="99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CC072-47A0-4019-87A2-4F74030CF6D5}"/>
              </a:ext>
            </a:extLst>
          </p:cNvPr>
          <p:cNvSpPr txBox="1"/>
          <p:nvPr/>
        </p:nvSpPr>
        <p:spPr>
          <a:xfrm>
            <a:off x="2301627" y="2803768"/>
            <a:ext cx="99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Aplikasi</a:t>
            </a:r>
            <a:r>
              <a:rPr lang="en-US" sz="1200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CD8D0-66C8-472F-BFD8-6A43544535C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6394" y="3592568"/>
            <a:ext cx="855935" cy="85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7A38D-9A6A-4143-B3DD-3721AD0FCF7B}"/>
              </a:ext>
            </a:extLst>
          </p:cNvPr>
          <p:cNvSpPr txBox="1"/>
          <p:nvPr/>
        </p:nvSpPr>
        <p:spPr>
          <a:xfrm>
            <a:off x="2280129" y="4476739"/>
            <a:ext cx="99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Admin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1BE422-86DD-49BA-8920-F4EB5EDDBF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4032" y="3594169"/>
            <a:ext cx="855935" cy="855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67EA77-BD9A-4279-A261-73BA3D76B5FC}"/>
              </a:ext>
            </a:extLst>
          </p:cNvPr>
          <p:cNvSpPr txBox="1"/>
          <p:nvPr/>
        </p:nvSpPr>
        <p:spPr>
          <a:xfrm>
            <a:off x="3784134" y="4475137"/>
            <a:ext cx="99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Website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556153-3827-4211-BC5A-58F54AC5A428}"/>
              </a:ext>
            </a:extLst>
          </p:cNvPr>
          <p:cNvSpPr/>
          <p:nvPr/>
        </p:nvSpPr>
        <p:spPr>
          <a:xfrm>
            <a:off x="3823387" y="1865856"/>
            <a:ext cx="917224" cy="917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EB172E-4D1B-4DF7-927C-FE3DA28E449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8238" y="2460600"/>
            <a:ext cx="1065135" cy="10651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AF6A77-DD69-4FCB-AA7D-8C55AE27C283}"/>
              </a:ext>
            </a:extLst>
          </p:cNvPr>
          <p:cNvSpPr txBox="1"/>
          <p:nvPr/>
        </p:nvSpPr>
        <p:spPr>
          <a:xfrm>
            <a:off x="5277640" y="3516857"/>
            <a:ext cx="99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6BDB0C-F937-4A92-8B9A-E6D932232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2600" y="604214"/>
            <a:ext cx="784058" cy="7840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6463BB-E736-44D4-B7B6-D63B4FBA7C12}"/>
              </a:ext>
            </a:extLst>
          </p:cNvPr>
          <p:cNvSpPr txBox="1"/>
          <p:nvPr/>
        </p:nvSpPr>
        <p:spPr>
          <a:xfrm>
            <a:off x="3127950" y="907389"/>
            <a:ext cx="131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Google Maps API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980FEA-207F-46B8-98A4-0D441916743C}"/>
              </a:ext>
            </a:extLst>
          </p:cNvPr>
          <p:cNvSpPr/>
          <p:nvPr/>
        </p:nvSpPr>
        <p:spPr>
          <a:xfrm>
            <a:off x="786605" y="3602507"/>
            <a:ext cx="876263" cy="8371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tx1"/>
                </a:solidFill>
              </a:rPr>
              <a:t>Electronic Nose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39F4F-3E8A-49A5-83C4-5D9441104B2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752599" y="2324469"/>
            <a:ext cx="588283" cy="2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E0B0F1-0F98-4E69-A201-8EB182F7792A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 flipV="1">
            <a:off x="3258106" y="2324468"/>
            <a:ext cx="565281" cy="29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5F0C8D-4438-417A-8503-F665B9BDFF8B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2799494" y="1388272"/>
            <a:ext cx="5135" cy="4805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D58D99-8885-425F-9A64-8910617B3D25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1662868" y="4020536"/>
            <a:ext cx="713526" cy="5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7E4FC0-1EEF-469D-AAD5-AFA654C70BF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799494" y="3265433"/>
            <a:ext cx="4868" cy="3271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D59DF2-0824-4CD0-9A15-D310BD5E4F78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3232329" y="4020536"/>
            <a:ext cx="621703" cy="16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3FCBF13-3758-4D52-ACE0-99D2932FC004}"/>
              </a:ext>
            </a:extLst>
          </p:cNvPr>
          <p:cNvCxnSpPr>
            <a:cxnSpLocks/>
            <a:stCxn id="12" idx="6"/>
            <a:endCxn id="13" idx="0"/>
          </p:cNvCxnSpPr>
          <p:nvPr/>
        </p:nvCxnSpPr>
        <p:spPr>
          <a:xfrm>
            <a:off x="4740611" y="2324468"/>
            <a:ext cx="1000195" cy="13613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229863F-1270-4F32-8C33-1650D5BFD898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4709967" y="3824634"/>
            <a:ext cx="1065540" cy="19750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0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Dewi Sekarini</dc:creator>
  <cp:lastModifiedBy>Dewi Sekarini</cp:lastModifiedBy>
  <cp:revision>5</cp:revision>
  <dcterms:created xsi:type="dcterms:W3CDTF">2019-06-15T06:53:20Z</dcterms:created>
  <dcterms:modified xsi:type="dcterms:W3CDTF">2019-06-15T09:23:42Z</dcterms:modified>
</cp:coreProperties>
</file>