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42CC-D26A-497A-AF2E-D9C6D1A3A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696806"/>
            <a:ext cx="10058400" cy="3566160"/>
          </a:xfrm>
        </p:spPr>
        <p:txBody>
          <a:bodyPr>
            <a:noAutofit/>
          </a:bodyPr>
          <a:lstStyle/>
          <a:p>
            <a:pPr algn="just"/>
            <a:r>
              <a:rPr lang="en-US" sz="4000" dirty="0" err="1"/>
              <a:t>Rancang</a:t>
            </a:r>
            <a:r>
              <a:rPr lang="en-US" sz="4000" dirty="0"/>
              <a:t> </a:t>
            </a:r>
            <a:r>
              <a:rPr lang="en-US" sz="4000" dirty="0" err="1"/>
              <a:t>Bangun</a:t>
            </a:r>
            <a:r>
              <a:rPr lang="en-US" sz="4000" dirty="0"/>
              <a:t> </a:t>
            </a:r>
            <a:r>
              <a:rPr lang="en-US" sz="4000" dirty="0" err="1"/>
              <a:t>Aplikasi</a:t>
            </a:r>
            <a:r>
              <a:rPr lang="en-US" sz="4000" dirty="0"/>
              <a:t> </a:t>
            </a:r>
            <a:r>
              <a:rPr lang="en-US" sz="4000" dirty="0" err="1"/>
              <a:t>Berbasis</a:t>
            </a:r>
            <a:r>
              <a:rPr lang="en-US" sz="4000" dirty="0"/>
              <a:t> Android dan </a:t>
            </a:r>
            <a:r>
              <a:rPr lang="en-US" sz="4000" i="1" dirty="0"/>
              <a:t>Geotagging</a:t>
            </a:r>
            <a:r>
              <a:rPr lang="en-US" sz="4000" dirty="0"/>
              <a:t> </a:t>
            </a:r>
            <a:r>
              <a:rPr lang="en-US" sz="4000" dirty="0" err="1"/>
              <a:t>Sebagai</a:t>
            </a:r>
            <a:r>
              <a:rPr lang="en-US" sz="4000" dirty="0"/>
              <a:t> </a:t>
            </a:r>
            <a:r>
              <a:rPr lang="en-US" sz="4000" dirty="0" err="1"/>
              <a:t>Detektor</a:t>
            </a:r>
            <a:r>
              <a:rPr lang="en-US" sz="4000" dirty="0"/>
              <a:t> </a:t>
            </a:r>
            <a:r>
              <a:rPr lang="en-US" sz="4000" dirty="0" err="1"/>
              <a:t>Lokasi</a:t>
            </a:r>
            <a:r>
              <a:rPr lang="en-US" sz="4000" dirty="0"/>
              <a:t> </a:t>
            </a:r>
            <a:r>
              <a:rPr lang="en-US" sz="4000" dirty="0" err="1"/>
              <a:t>Penjualan</a:t>
            </a:r>
            <a:r>
              <a:rPr lang="en-US" sz="4000" dirty="0"/>
              <a:t> </a:t>
            </a:r>
            <a:r>
              <a:rPr lang="en-US" sz="4000" dirty="0" err="1"/>
              <a:t>Bakso</a:t>
            </a:r>
            <a:r>
              <a:rPr lang="en-US" sz="4000" dirty="0"/>
              <a:t> </a:t>
            </a:r>
            <a:r>
              <a:rPr lang="en-US" sz="4000" dirty="0" err="1"/>
              <a:t>Berkandungan</a:t>
            </a:r>
            <a:r>
              <a:rPr lang="en-US" sz="4000" dirty="0"/>
              <a:t> </a:t>
            </a:r>
            <a:r>
              <a:rPr lang="en-US" sz="4000" dirty="0" err="1"/>
              <a:t>Boraks</a:t>
            </a:r>
            <a:r>
              <a:rPr lang="en-US" sz="4000" dirty="0"/>
              <a:t> di Pasar pada Wilayah Surabaya Timur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DFA2D-2F8C-4DE3-BFCD-1F0471692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Dewi Sekarini 051116400000004</a:t>
            </a:r>
          </a:p>
        </p:txBody>
      </p:sp>
    </p:spTree>
    <p:extLst>
      <p:ext uri="{BB962C8B-B14F-4D97-AF65-F5344CB8AC3E}">
        <p14:creationId xmlns:p14="http://schemas.microsoft.com/office/powerpoint/2010/main" val="227225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861CB-1602-42C7-A274-5DE0CBA42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677B-EB16-40C2-B7A8-A0E3D8D33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Perumusan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pada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antara</a:t>
            </a:r>
            <a:r>
              <a:rPr lang="en-US" dirty="0"/>
              <a:t> lain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marL="749808" lvl="1" indent="-457200" algn="just">
              <a:buFont typeface="+mj-lt"/>
              <a:buAutoNum type="arabicPeriod"/>
            </a:pPr>
            <a:r>
              <a:rPr lang="en-US" dirty="0" err="1"/>
              <a:t>Bagaimanakah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dan </a:t>
            </a:r>
            <a:r>
              <a:rPr lang="en-US" dirty="0" err="1"/>
              <a:t>mengklasifikasikan</a:t>
            </a:r>
            <a:r>
              <a:rPr lang="en-US" dirty="0"/>
              <a:t> data </a:t>
            </a:r>
            <a:r>
              <a:rPr lang="en-US" dirty="0" err="1"/>
              <a:t>kandungan</a:t>
            </a:r>
            <a:r>
              <a:rPr lang="en-US" dirty="0"/>
              <a:t> </a:t>
            </a:r>
            <a:r>
              <a:rPr lang="en-US" dirty="0" err="1"/>
              <a:t>boraks</a:t>
            </a:r>
            <a:r>
              <a:rPr lang="en-US" dirty="0"/>
              <a:t> pada </a:t>
            </a:r>
            <a:r>
              <a:rPr lang="en-US" dirty="0" err="1"/>
              <a:t>bakso</a:t>
            </a:r>
            <a:r>
              <a:rPr lang="en-US" dirty="0"/>
              <a:t>?</a:t>
            </a:r>
          </a:p>
          <a:p>
            <a:pPr marL="749808" lvl="1" indent="-457200" algn="just">
              <a:buFont typeface="+mj-lt"/>
              <a:buAutoNum type="arabicPeriod"/>
            </a:pPr>
            <a:r>
              <a:rPr lang="en-US" dirty="0" err="1"/>
              <a:t>Bagaimanakah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Pendeteksi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Bakso</a:t>
            </a:r>
            <a:r>
              <a:rPr lang="en-US" dirty="0"/>
              <a:t> </a:t>
            </a:r>
            <a:r>
              <a:rPr lang="en-US" dirty="0" err="1"/>
              <a:t>Berkandungan</a:t>
            </a:r>
            <a:r>
              <a:rPr lang="en-US" dirty="0"/>
              <a:t> </a:t>
            </a:r>
            <a:r>
              <a:rPr lang="en-US" dirty="0" err="1"/>
              <a:t>Boraks</a:t>
            </a:r>
            <a:r>
              <a:rPr lang="en-US" dirty="0"/>
              <a:t>?</a:t>
            </a:r>
          </a:p>
          <a:p>
            <a:pPr marL="749808" lvl="1" indent="-457200" algn="just">
              <a:buFont typeface="+mj-lt"/>
              <a:buAutoNum type="arabicPeriod"/>
            </a:pPr>
            <a:r>
              <a:rPr lang="en-US" dirty="0" err="1"/>
              <a:t>Bagaimanakah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menyajikan</a:t>
            </a:r>
            <a:r>
              <a:rPr lang="en-US" dirty="0"/>
              <a:t> data pasar-pasar mana yang </a:t>
            </a:r>
            <a:r>
              <a:rPr lang="en-US" dirty="0" err="1"/>
              <a:t>menjual</a:t>
            </a:r>
            <a:r>
              <a:rPr lang="en-US" dirty="0"/>
              <a:t> </a:t>
            </a:r>
            <a:r>
              <a:rPr lang="en-US" dirty="0" err="1"/>
              <a:t>bakso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kandungan</a:t>
            </a:r>
            <a:r>
              <a:rPr lang="en-US" dirty="0"/>
              <a:t> </a:t>
            </a:r>
            <a:r>
              <a:rPr lang="en-US" dirty="0" err="1"/>
              <a:t>boraks</a:t>
            </a:r>
            <a:r>
              <a:rPr lang="en-US" dirty="0"/>
              <a:t>?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9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B1CA3-7224-4A75-86D2-46B17C80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Batasan </a:t>
            </a: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A1B5-517A-476E-AB26-FF9416616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Batasan masalah yang terdapat pada tugas akhir ini, sebagai berikut:</a:t>
            </a:r>
            <a:endParaRPr lang="en-US" dirty="0"/>
          </a:p>
          <a:p>
            <a:pPr marL="749808" lvl="1" indent="-457200" algn="just">
              <a:buFont typeface="+mj-lt"/>
              <a:buAutoNum type="arabicPeriod"/>
            </a:pPr>
            <a:r>
              <a:rPr lang="id-ID" dirty="0"/>
              <a:t>Teknologi yang digunakan dalam pembuatan aplikasi ini adalah bahasa pemrograman web (PHP, HTML, CSS JavaScript), Java, kerangka kerja</a:t>
            </a:r>
            <a:r>
              <a:rPr lang="en-US" dirty="0"/>
              <a:t> Laravel.</a:t>
            </a:r>
          </a:p>
          <a:p>
            <a:pPr marL="749808" lvl="1" indent="-457200" algn="just">
              <a:buFont typeface="+mj-lt"/>
              <a:buAutoNum type="arabicPeriod"/>
            </a:pP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bakso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pasar-pasar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wilayah</a:t>
            </a:r>
            <a:r>
              <a:rPr lang="en-US" dirty="0"/>
              <a:t> Surabaya Timur.</a:t>
            </a:r>
          </a:p>
          <a:p>
            <a:pPr marL="749808" lvl="1" indent="-457200" algn="just">
              <a:buFont typeface="+mj-lt"/>
              <a:buAutoNum type="arabicPeriod"/>
            </a:pPr>
            <a:r>
              <a:rPr lang="en-US" dirty="0" err="1"/>
              <a:t>Mesin</a:t>
            </a:r>
            <a:r>
              <a:rPr lang="en-US" dirty="0"/>
              <a:t> e</a:t>
            </a:r>
            <a:r>
              <a:rPr lang="en-US" i="1" dirty="0"/>
              <a:t>lectronic nose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data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i="1" dirty="0"/>
              <a:t>e-nose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sensor MQ2 dan Arduino.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69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C513-C22A-4825-9314-FC509C178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dan </a:t>
            </a: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Akhir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B667B-3D29-4570-A09E-E870580BE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err="1"/>
              <a:t>Tujuan</a:t>
            </a:r>
            <a:endParaRPr lang="en-US" dirty="0"/>
          </a:p>
          <a:p>
            <a:pPr marL="292608" lvl="1" indent="0" algn="just">
              <a:buNone/>
            </a:pP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Android dan </a:t>
            </a:r>
            <a:r>
              <a:rPr lang="en-US" i="1" dirty="0"/>
              <a:t>Geotagging </a:t>
            </a:r>
            <a:r>
              <a:rPr lang="en-US" dirty="0"/>
              <a:t>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lokasi-lokasi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bakso</a:t>
            </a:r>
            <a:r>
              <a:rPr lang="en-US" dirty="0"/>
              <a:t> </a:t>
            </a:r>
            <a:r>
              <a:rPr lang="en-US" dirty="0" err="1"/>
              <a:t>berkandungan</a:t>
            </a:r>
            <a:r>
              <a:rPr lang="en-US" dirty="0"/>
              <a:t> </a:t>
            </a:r>
            <a:r>
              <a:rPr lang="en-US" dirty="0" err="1"/>
              <a:t>boraks</a:t>
            </a:r>
            <a:r>
              <a:rPr lang="en-US" dirty="0"/>
              <a:t> di pasar-pasar </a:t>
            </a:r>
            <a:r>
              <a:rPr lang="en-US" dirty="0" err="1"/>
              <a:t>wilayah</a:t>
            </a:r>
            <a:r>
              <a:rPr lang="en-US" dirty="0"/>
              <a:t> Surabaya Timur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kandungan</a:t>
            </a:r>
            <a:r>
              <a:rPr lang="en-US" dirty="0"/>
              <a:t> </a:t>
            </a:r>
            <a:r>
              <a:rPr lang="en-US" dirty="0" err="1"/>
              <a:t>boraks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e-nose </a:t>
            </a:r>
            <a:r>
              <a:rPr lang="en-US" dirty="0"/>
              <a:t>dan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i="1" dirty="0"/>
              <a:t>geotagging.</a:t>
            </a: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err="1"/>
              <a:t>Manfaat</a:t>
            </a:r>
            <a:endParaRPr lang="en-US" dirty="0"/>
          </a:p>
          <a:p>
            <a:pPr marL="292608" lvl="1" indent="0" algn="just">
              <a:buNone/>
            </a:pPr>
            <a:r>
              <a:rPr lang="en-US" dirty="0" err="1"/>
              <a:t>Manfaat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lain:</a:t>
            </a:r>
          </a:p>
          <a:p>
            <a:pPr marL="749808" lvl="1" indent="-457200" algn="just">
              <a:buFont typeface="+mj-lt"/>
              <a:buAutoNum type="arabicPeriod"/>
            </a:pPr>
            <a:r>
              <a:rPr lang="en-AU" dirty="0" err="1"/>
              <a:t>Diharapkan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terciptanya</a:t>
            </a:r>
            <a:r>
              <a:rPr lang="en-AU" dirty="0"/>
              <a:t> </a:t>
            </a:r>
            <a:r>
              <a:rPr lang="en-AU" dirty="0" err="1"/>
              <a:t>aplikasi</a:t>
            </a:r>
            <a:r>
              <a:rPr lang="en-AU" dirty="0"/>
              <a:t> </a:t>
            </a:r>
            <a:r>
              <a:rPr lang="en-AU" dirty="0" err="1"/>
              <a:t>pendeteksi</a:t>
            </a:r>
            <a:r>
              <a:rPr lang="en-AU" dirty="0"/>
              <a:t> </a:t>
            </a:r>
            <a:r>
              <a:rPr lang="en-AU" dirty="0" err="1"/>
              <a:t>lokasi</a:t>
            </a:r>
            <a:r>
              <a:rPr lang="en-AU" dirty="0"/>
              <a:t> </a:t>
            </a:r>
            <a:r>
              <a:rPr lang="en-AU" dirty="0" err="1"/>
              <a:t>penjualan</a:t>
            </a:r>
            <a:r>
              <a:rPr lang="en-AU" dirty="0"/>
              <a:t> </a:t>
            </a:r>
            <a:r>
              <a:rPr lang="en-AU" dirty="0" err="1"/>
              <a:t>bakso</a:t>
            </a:r>
            <a:r>
              <a:rPr lang="en-AU" dirty="0"/>
              <a:t> di pasar-pasar pada </a:t>
            </a:r>
            <a:r>
              <a:rPr lang="en-AU" dirty="0" err="1"/>
              <a:t>wilayah</a:t>
            </a:r>
            <a:r>
              <a:rPr lang="en-AU" dirty="0"/>
              <a:t> Surabaya Timur </a:t>
            </a:r>
            <a:r>
              <a:rPr lang="en-AU" dirty="0" err="1"/>
              <a:t>ini</a:t>
            </a:r>
            <a:r>
              <a:rPr lang="en-AU" dirty="0"/>
              <a:t> </a:t>
            </a:r>
            <a:r>
              <a:rPr lang="en-AU" dirty="0" err="1"/>
              <a:t>masyarakat</a:t>
            </a:r>
            <a:r>
              <a:rPr lang="en-AU" dirty="0"/>
              <a:t> </a:t>
            </a:r>
            <a:r>
              <a:rPr lang="en-AU" dirty="0" err="1"/>
              <a:t>dapat</a:t>
            </a:r>
            <a:r>
              <a:rPr lang="en-AU" dirty="0"/>
              <a:t> </a:t>
            </a:r>
            <a:r>
              <a:rPr lang="en-AU" dirty="0" err="1"/>
              <a:t>terbantu</a:t>
            </a:r>
            <a:r>
              <a:rPr lang="en-AU" dirty="0"/>
              <a:t> 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menemukan</a:t>
            </a:r>
            <a:r>
              <a:rPr lang="en-AU" dirty="0"/>
              <a:t> </a:t>
            </a:r>
            <a:r>
              <a:rPr lang="en-AU" dirty="0" err="1"/>
              <a:t>lokasi</a:t>
            </a:r>
            <a:r>
              <a:rPr lang="en-AU" dirty="0"/>
              <a:t> </a:t>
            </a:r>
            <a:r>
              <a:rPr lang="en-AU" dirty="0" err="1"/>
              <a:t>penjualan</a:t>
            </a:r>
            <a:r>
              <a:rPr lang="en-AU" dirty="0"/>
              <a:t> </a:t>
            </a:r>
            <a:r>
              <a:rPr lang="en-AU" dirty="0" err="1"/>
              <a:t>bakso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kadar</a:t>
            </a:r>
            <a:r>
              <a:rPr lang="en-AU" dirty="0"/>
              <a:t> </a:t>
            </a:r>
            <a:r>
              <a:rPr lang="en-AU" dirty="0" err="1"/>
              <a:t>boraks</a:t>
            </a:r>
            <a:r>
              <a:rPr lang="en-AU" dirty="0"/>
              <a:t> yang </a:t>
            </a:r>
            <a:r>
              <a:rPr lang="en-AU" dirty="0" err="1"/>
              <a:t>aman</a:t>
            </a:r>
            <a:r>
              <a:rPr lang="en-AU" dirty="0"/>
              <a:t> 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dikonsumsi</a:t>
            </a:r>
            <a:r>
              <a:rPr lang="en-AU" dirty="0"/>
              <a:t>.</a:t>
            </a:r>
            <a:endParaRPr lang="en-US" dirty="0"/>
          </a:p>
          <a:p>
            <a:pPr marL="749808" lvl="1" indent="-457200" algn="just">
              <a:buFont typeface="+mj-lt"/>
              <a:buAutoNum type="arabicPeriod"/>
            </a:pPr>
            <a:r>
              <a:rPr lang="en-AU" dirty="0" err="1"/>
              <a:t>Bagi</a:t>
            </a:r>
            <a:r>
              <a:rPr lang="en-AU" dirty="0"/>
              <a:t> badan </a:t>
            </a:r>
            <a:r>
              <a:rPr lang="en-AU" dirty="0" err="1"/>
              <a:t>hukum</a:t>
            </a:r>
            <a:r>
              <a:rPr lang="en-AU" dirty="0"/>
              <a:t> </a:t>
            </a:r>
            <a:r>
              <a:rPr lang="en-AU" dirty="0" err="1"/>
              <a:t>nasional</a:t>
            </a:r>
            <a:r>
              <a:rPr lang="en-AU" dirty="0"/>
              <a:t> </a:t>
            </a:r>
            <a:r>
              <a:rPr lang="en-AU" dirty="0" err="1"/>
              <a:t>terkait</a:t>
            </a:r>
            <a:r>
              <a:rPr lang="en-AU" dirty="0"/>
              <a:t> </a:t>
            </a:r>
            <a:r>
              <a:rPr lang="en-AU" dirty="0" err="1"/>
              <a:t>seperti</a:t>
            </a:r>
            <a:r>
              <a:rPr lang="en-AU" dirty="0"/>
              <a:t> Badan </a:t>
            </a:r>
            <a:r>
              <a:rPr lang="en-AU" dirty="0" err="1"/>
              <a:t>Pengawas</a:t>
            </a:r>
            <a:r>
              <a:rPr lang="en-AU" dirty="0"/>
              <a:t> </a:t>
            </a:r>
            <a:r>
              <a:rPr lang="en-AU" dirty="0" err="1"/>
              <a:t>Obat</a:t>
            </a:r>
            <a:r>
              <a:rPr lang="en-AU" dirty="0"/>
              <a:t> dan </a:t>
            </a:r>
            <a:r>
              <a:rPr lang="en-AU" dirty="0" err="1"/>
              <a:t>Makanan</a:t>
            </a:r>
            <a:r>
              <a:rPr lang="en-AU" dirty="0"/>
              <a:t>, </a:t>
            </a:r>
            <a:r>
              <a:rPr lang="en-AU" dirty="0" err="1"/>
              <a:t>aplikasi</a:t>
            </a:r>
            <a:r>
              <a:rPr lang="en-AU" dirty="0"/>
              <a:t> </a:t>
            </a:r>
            <a:r>
              <a:rPr lang="en-AU" dirty="0" err="1"/>
              <a:t>ini</a:t>
            </a:r>
            <a:r>
              <a:rPr lang="en-AU" dirty="0"/>
              <a:t> </a:t>
            </a:r>
            <a:r>
              <a:rPr lang="en-AU" dirty="0" err="1"/>
              <a:t>diharapkan</a:t>
            </a:r>
            <a:r>
              <a:rPr lang="en-AU" dirty="0"/>
              <a:t> </a:t>
            </a:r>
            <a:r>
              <a:rPr lang="en-AU" dirty="0" err="1"/>
              <a:t>dapat</a:t>
            </a:r>
            <a:r>
              <a:rPr lang="en-AU" dirty="0"/>
              <a:t> </a:t>
            </a:r>
            <a:r>
              <a:rPr lang="en-AU" dirty="0" err="1"/>
              <a:t>mempermudah</a:t>
            </a:r>
            <a:r>
              <a:rPr lang="en-AU" dirty="0"/>
              <a:t> </a:t>
            </a:r>
            <a:r>
              <a:rPr lang="en-AU" dirty="0" err="1"/>
              <a:t>pengecekan</a:t>
            </a:r>
            <a:r>
              <a:rPr lang="en-AU" dirty="0"/>
              <a:t> </a:t>
            </a:r>
            <a:r>
              <a:rPr lang="en-AU" dirty="0" err="1"/>
              <a:t>kelayakan</a:t>
            </a:r>
            <a:r>
              <a:rPr lang="en-AU" dirty="0"/>
              <a:t> dan </a:t>
            </a:r>
            <a:r>
              <a:rPr lang="en-AU" dirty="0" err="1"/>
              <a:t>pendataan</a:t>
            </a:r>
            <a:r>
              <a:rPr lang="en-AU" dirty="0"/>
              <a:t> </a:t>
            </a:r>
            <a:r>
              <a:rPr lang="en-AU" dirty="0" err="1"/>
              <a:t>tahu</a:t>
            </a:r>
            <a:r>
              <a:rPr lang="en-AU" dirty="0"/>
              <a:t> yang </a:t>
            </a:r>
            <a:r>
              <a:rPr lang="en-AU" dirty="0" err="1"/>
              <a:t>dijual</a:t>
            </a:r>
            <a:r>
              <a:rPr lang="en-AU" dirty="0"/>
              <a:t> di </a:t>
            </a:r>
            <a:r>
              <a:rPr lang="en-AU" dirty="0" err="1"/>
              <a:t>pasaran</a:t>
            </a:r>
            <a:r>
              <a:rPr lang="en-AU" dirty="0"/>
              <a:t>.</a:t>
            </a: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09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B6C-E4A4-4C82-BDC4-BE91F690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Ringkasan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Akhir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7419D-B30E-4692-8A19-C16E2D084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Sampel</a:t>
            </a:r>
            <a:endParaRPr lang="en-US" dirty="0"/>
          </a:p>
          <a:p>
            <a:pPr marL="475488" lvl="2" indent="0" algn="just">
              <a:buNone/>
            </a:pPr>
            <a:r>
              <a:rPr lang="en-US" sz="2000" dirty="0" err="1"/>
              <a:t>Pengumpulan</a:t>
            </a:r>
            <a:r>
              <a:rPr lang="en-US" sz="2000" dirty="0"/>
              <a:t> </a:t>
            </a:r>
            <a:r>
              <a:rPr lang="en-US" sz="2000" dirty="0" err="1"/>
              <a:t>sampel</a:t>
            </a:r>
            <a:r>
              <a:rPr lang="en-US" sz="2000" dirty="0"/>
              <a:t> pada </a:t>
            </a:r>
            <a:r>
              <a:rPr lang="en-US" sz="2000" dirty="0" err="1"/>
              <a:t>tugas</a:t>
            </a:r>
            <a:r>
              <a:rPr lang="en-US" sz="2000" dirty="0"/>
              <a:t> </a:t>
            </a:r>
            <a:r>
              <a:rPr lang="en-US" sz="2000" dirty="0" err="1"/>
              <a:t>akhir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mengunjungi</a:t>
            </a:r>
            <a:r>
              <a:rPr lang="en-US" sz="2000" dirty="0"/>
              <a:t> </a:t>
            </a:r>
            <a:r>
              <a:rPr lang="en-US" sz="2000" dirty="0" err="1"/>
              <a:t>kurang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50 </a:t>
            </a:r>
            <a:r>
              <a:rPr lang="en-US" sz="2000" dirty="0" err="1"/>
              <a:t>lokasi</a:t>
            </a:r>
            <a:r>
              <a:rPr lang="en-US" sz="2000" dirty="0"/>
              <a:t> </a:t>
            </a:r>
            <a:r>
              <a:rPr lang="en-US" sz="2000" dirty="0" err="1"/>
              <a:t>penjualan</a:t>
            </a:r>
            <a:r>
              <a:rPr lang="en-US" sz="2000" dirty="0"/>
              <a:t> </a:t>
            </a:r>
            <a:r>
              <a:rPr lang="en-US" sz="2000" dirty="0" err="1"/>
              <a:t>bakso</a:t>
            </a:r>
            <a:r>
              <a:rPr lang="en-US" sz="2000" dirty="0"/>
              <a:t> di pasar-pasar </a:t>
            </a:r>
            <a:r>
              <a:rPr lang="en-US" sz="2000" dirty="0" err="1"/>
              <a:t>wilayah</a:t>
            </a:r>
            <a:r>
              <a:rPr lang="en-US" sz="2000" dirty="0"/>
              <a:t> Surabaya Timur. </a:t>
            </a:r>
            <a:r>
              <a:rPr lang="en-US" sz="2000" dirty="0" err="1"/>
              <a:t>Lokasi</a:t>
            </a:r>
            <a:r>
              <a:rPr lang="en-US" sz="2000" dirty="0"/>
              <a:t> </a:t>
            </a:r>
            <a:r>
              <a:rPr lang="en-US" sz="2000" dirty="0" err="1"/>
              <a:t>penjualan</a:t>
            </a:r>
            <a:r>
              <a:rPr lang="en-US" sz="2000" dirty="0"/>
              <a:t> </a:t>
            </a:r>
            <a:r>
              <a:rPr lang="en-US" sz="2000" dirty="0" err="1"/>
              <a:t>bakso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juga </a:t>
            </a:r>
            <a:r>
              <a:rPr lang="en-US" sz="2000" dirty="0" err="1"/>
              <a:t>direkam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geotagging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mengambil</a:t>
            </a:r>
            <a:r>
              <a:rPr lang="en-US" sz="2000" dirty="0"/>
              <a:t> </a:t>
            </a:r>
            <a:r>
              <a:rPr lang="en-US" sz="2000" dirty="0" err="1"/>
              <a:t>foto</a:t>
            </a:r>
            <a:r>
              <a:rPr lang="en-US" sz="2000" dirty="0"/>
              <a:t> </a:t>
            </a:r>
            <a:r>
              <a:rPr lang="en-US" sz="2000" dirty="0" err="1"/>
              <a:t>lokasi</a:t>
            </a:r>
            <a:r>
              <a:rPr lang="en-US" sz="2000" dirty="0"/>
              <a:t> </a:t>
            </a:r>
            <a:r>
              <a:rPr lang="en-US" sz="2000" dirty="0" err="1"/>
              <a:t>penjualan</a:t>
            </a:r>
            <a:r>
              <a:rPr lang="en-US" sz="2000" dirty="0"/>
              <a:t> </a:t>
            </a:r>
            <a:r>
              <a:rPr lang="en-US" sz="2000" dirty="0" err="1"/>
              <a:t>bakso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. </a:t>
            </a:r>
            <a:r>
              <a:rPr lang="en-US" sz="2000" dirty="0" err="1"/>
              <a:t>Sampel</a:t>
            </a:r>
            <a:r>
              <a:rPr lang="en-US" sz="2000" dirty="0"/>
              <a:t> </a:t>
            </a:r>
            <a:r>
              <a:rPr lang="en-US" sz="2000" dirty="0" err="1"/>
              <a:t>bakso</a:t>
            </a:r>
            <a:r>
              <a:rPr lang="en-US" sz="2000" dirty="0"/>
              <a:t>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didapatkan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diberi</a:t>
            </a:r>
            <a:r>
              <a:rPr lang="en-US" sz="2000" dirty="0"/>
              <a:t> label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lokasi</a:t>
            </a:r>
            <a:r>
              <a:rPr lang="en-US" sz="2000" dirty="0"/>
              <a:t> </a:t>
            </a:r>
            <a:r>
              <a:rPr lang="en-US" sz="2000" dirty="0" err="1"/>
              <a:t>penjualan</a:t>
            </a:r>
            <a:r>
              <a:rPr lang="en-US" sz="2000" dirty="0"/>
              <a:t>. </a:t>
            </a:r>
            <a:r>
              <a:rPr lang="en-US" sz="2000" dirty="0" err="1"/>
              <a:t>Penambahan</a:t>
            </a:r>
            <a:r>
              <a:rPr lang="en-US" sz="2000" dirty="0"/>
              <a:t> </a:t>
            </a:r>
            <a:r>
              <a:rPr lang="en-US" sz="2000" dirty="0" err="1"/>
              <a:t>sampel</a:t>
            </a:r>
            <a:r>
              <a:rPr lang="en-US" sz="2000" dirty="0"/>
              <a:t> </a:t>
            </a:r>
            <a:r>
              <a:rPr lang="en-US" sz="2000" dirty="0" err="1"/>
              <a:t>bakso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kandungan</a:t>
            </a:r>
            <a:r>
              <a:rPr lang="en-US" sz="2000" dirty="0"/>
              <a:t> </a:t>
            </a:r>
            <a:r>
              <a:rPr lang="en-US" sz="2000" dirty="0" err="1"/>
              <a:t>kandungan</a:t>
            </a:r>
            <a:r>
              <a:rPr lang="en-US" sz="2000" dirty="0"/>
              <a:t> </a:t>
            </a:r>
            <a:r>
              <a:rPr lang="en-US" sz="2000" dirty="0" err="1"/>
              <a:t>boraks</a:t>
            </a:r>
            <a:r>
              <a:rPr lang="en-US" sz="2000" dirty="0"/>
              <a:t>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dipastikan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 dan </a:t>
            </a:r>
            <a:r>
              <a:rPr lang="en-US" sz="2000" dirty="0" err="1"/>
              <a:t>sampel</a:t>
            </a:r>
            <a:r>
              <a:rPr lang="en-US" sz="2000" dirty="0"/>
              <a:t> </a:t>
            </a:r>
            <a:r>
              <a:rPr lang="en-US" sz="2000" dirty="0" err="1"/>
              <a:t>bakso</a:t>
            </a:r>
            <a:r>
              <a:rPr lang="en-US" sz="2000" dirty="0"/>
              <a:t> yang </a:t>
            </a:r>
            <a:r>
              <a:rPr lang="en-US" sz="2000" dirty="0" err="1"/>
              <a:t>dipastikan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mengandung</a:t>
            </a:r>
            <a:r>
              <a:rPr lang="en-US" sz="2000" dirty="0"/>
              <a:t> </a:t>
            </a:r>
            <a:r>
              <a:rPr lang="en-US" sz="2000" dirty="0" err="1"/>
              <a:t>boraks</a:t>
            </a:r>
            <a:r>
              <a:rPr lang="en-US" sz="2000" dirty="0"/>
              <a:t> juga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memperbanyak</a:t>
            </a:r>
            <a:r>
              <a:rPr lang="en-US" sz="2000" dirty="0"/>
              <a:t> data </a:t>
            </a:r>
            <a:r>
              <a:rPr lang="en-US" sz="2000" dirty="0" err="1"/>
              <a:t>pelatihan</a:t>
            </a:r>
            <a:r>
              <a:rPr lang="en-US" sz="20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7672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B6C-E4A4-4C82-BDC4-BE91F690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Ringkasan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Akhir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7419D-B30E-4692-8A19-C16E2D084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err="1"/>
              <a:t>Pengolahan</a:t>
            </a:r>
            <a:r>
              <a:rPr lang="en-US" dirty="0"/>
              <a:t> Data </a:t>
            </a:r>
            <a:r>
              <a:rPr lang="en-US" dirty="0" err="1"/>
              <a:t>Sampel</a:t>
            </a:r>
            <a:endParaRPr lang="en-US" dirty="0"/>
          </a:p>
          <a:p>
            <a:pPr marL="475488" lvl="2" indent="0" algn="just">
              <a:buNone/>
            </a:pPr>
            <a:r>
              <a:rPr lang="en-AU" sz="2000" dirty="0" err="1"/>
              <a:t>Sampel</a:t>
            </a:r>
            <a:r>
              <a:rPr lang="en-AU" sz="2000" dirty="0"/>
              <a:t> yang </a:t>
            </a:r>
            <a:r>
              <a:rPr lang="en-AU" sz="2000" dirty="0" err="1"/>
              <a:t>telah</a:t>
            </a:r>
            <a:r>
              <a:rPr lang="en-AU" sz="2000" dirty="0"/>
              <a:t> </a:t>
            </a:r>
            <a:r>
              <a:rPr lang="en-AU" sz="2000" dirty="0" err="1"/>
              <a:t>dikumpulkan</a:t>
            </a:r>
            <a:r>
              <a:rPr lang="en-AU" sz="2000" dirty="0"/>
              <a:t> </a:t>
            </a:r>
            <a:r>
              <a:rPr lang="en-AU" sz="2000" dirty="0" err="1"/>
              <a:t>selanjutnya</a:t>
            </a:r>
            <a:r>
              <a:rPr lang="en-AU" sz="2000" dirty="0"/>
              <a:t> </a:t>
            </a:r>
            <a:r>
              <a:rPr lang="en-AU" sz="2000" dirty="0" err="1"/>
              <a:t>diolah</a:t>
            </a:r>
            <a:r>
              <a:rPr lang="en-AU" sz="2000" dirty="0"/>
              <a:t> </a:t>
            </a:r>
            <a:r>
              <a:rPr lang="en-AU" sz="2000" dirty="0" err="1"/>
              <a:t>dengan</a:t>
            </a:r>
            <a:r>
              <a:rPr lang="en-AU" sz="2000" dirty="0"/>
              <a:t> </a:t>
            </a:r>
            <a:r>
              <a:rPr lang="en-AU" sz="2000" dirty="0" err="1"/>
              <a:t>menggunakan</a:t>
            </a:r>
            <a:r>
              <a:rPr lang="en-AU" sz="2000" dirty="0"/>
              <a:t> </a:t>
            </a:r>
            <a:r>
              <a:rPr lang="en-AU" sz="2000" dirty="0" err="1"/>
              <a:t>perangkat</a:t>
            </a:r>
            <a:r>
              <a:rPr lang="en-AU" sz="2000" dirty="0"/>
              <a:t> electronic nose. </a:t>
            </a:r>
            <a:r>
              <a:rPr lang="en-AU" sz="2000" dirty="0" err="1"/>
              <a:t>Setiap</a:t>
            </a:r>
            <a:r>
              <a:rPr lang="en-AU" sz="2000" dirty="0"/>
              <a:t> </a:t>
            </a:r>
            <a:r>
              <a:rPr lang="en-AU" sz="2000" dirty="0" err="1"/>
              <a:t>sampel</a:t>
            </a:r>
            <a:r>
              <a:rPr lang="en-AU" sz="2000" dirty="0"/>
              <a:t> </a:t>
            </a:r>
            <a:r>
              <a:rPr lang="en-AU" sz="2000" dirty="0" err="1"/>
              <a:t>bakso</a:t>
            </a:r>
            <a:r>
              <a:rPr lang="en-AU" sz="2000" dirty="0"/>
              <a:t> </a:t>
            </a:r>
            <a:r>
              <a:rPr lang="en-AU" sz="2000" dirty="0" err="1"/>
              <a:t>tersebut</a:t>
            </a:r>
            <a:r>
              <a:rPr lang="en-AU" sz="2000" dirty="0"/>
              <a:t> </a:t>
            </a:r>
            <a:r>
              <a:rPr lang="en-AU" sz="2000" dirty="0" err="1"/>
              <a:t>akan</a:t>
            </a:r>
            <a:r>
              <a:rPr lang="en-AU" sz="2000" dirty="0"/>
              <a:t> </a:t>
            </a:r>
            <a:r>
              <a:rPr lang="en-AU" sz="2000" dirty="0" err="1"/>
              <a:t>dipotong</a:t>
            </a:r>
            <a:r>
              <a:rPr lang="en-AU" sz="2000" dirty="0"/>
              <a:t> </a:t>
            </a:r>
            <a:r>
              <a:rPr lang="en-AU" sz="2000" dirty="0" err="1"/>
              <a:t>sesuai</a:t>
            </a:r>
            <a:r>
              <a:rPr lang="en-AU" sz="2000" dirty="0"/>
              <a:t> </a:t>
            </a:r>
            <a:r>
              <a:rPr lang="en-AU" sz="2000" dirty="0" err="1"/>
              <a:t>dengan</a:t>
            </a:r>
            <a:r>
              <a:rPr lang="en-AU" sz="2000" dirty="0"/>
              <a:t> </a:t>
            </a:r>
            <a:r>
              <a:rPr lang="en-AU" sz="2000" dirty="0" err="1"/>
              <a:t>berat</a:t>
            </a:r>
            <a:r>
              <a:rPr lang="en-AU" sz="2000" dirty="0"/>
              <a:t> yang </a:t>
            </a:r>
            <a:r>
              <a:rPr lang="en-AU" sz="2000" dirty="0" err="1"/>
              <a:t>ditentukan</a:t>
            </a:r>
            <a:r>
              <a:rPr lang="en-AU" sz="2000" dirty="0"/>
              <a:t> </a:t>
            </a:r>
            <a:r>
              <a:rPr lang="en-AU" sz="2000" dirty="0" err="1"/>
              <a:t>sebelum</a:t>
            </a:r>
            <a:r>
              <a:rPr lang="en-AU" sz="2000" dirty="0"/>
              <a:t> </a:t>
            </a:r>
            <a:r>
              <a:rPr lang="en-AU" sz="2000" dirty="0" err="1"/>
              <a:t>dimasukkan</a:t>
            </a:r>
            <a:r>
              <a:rPr lang="en-AU" sz="2000" dirty="0"/>
              <a:t> </a:t>
            </a:r>
            <a:r>
              <a:rPr lang="en-AU" sz="2000" dirty="0" err="1"/>
              <a:t>ke</a:t>
            </a:r>
            <a:r>
              <a:rPr lang="en-AU" sz="2000" dirty="0"/>
              <a:t> </a:t>
            </a:r>
            <a:r>
              <a:rPr lang="en-AU" sz="2000" dirty="0" err="1"/>
              <a:t>dalam</a:t>
            </a:r>
            <a:r>
              <a:rPr lang="en-AU" sz="2000" dirty="0"/>
              <a:t> e-nose. </a:t>
            </a:r>
          </a:p>
          <a:p>
            <a:pPr marL="475488" lvl="2" indent="0" algn="just">
              <a:buNone/>
            </a:pPr>
            <a:r>
              <a:rPr lang="en-AU" sz="2000" dirty="0"/>
              <a:t>Electronic nose yang </a:t>
            </a:r>
            <a:r>
              <a:rPr lang="en-AU" sz="2000" dirty="0" err="1"/>
              <a:t>digunakan</a:t>
            </a:r>
            <a:r>
              <a:rPr lang="en-AU" sz="2000" dirty="0"/>
              <a:t> pada </a:t>
            </a:r>
            <a:r>
              <a:rPr lang="en-AU" sz="2000" dirty="0" err="1"/>
              <a:t>pengolahan</a:t>
            </a:r>
            <a:r>
              <a:rPr lang="en-AU" sz="2000" dirty="0"/>
              <a:t> data </a:t>
            </a:r>
            <a:r>
              <a:rPr lang="en-AU" sz="2000" dirty="0" err="1"/>
              <a:t>tugas</a:t>
            </a:r>
            <a:r>
              <a:rPr lang="en-AU" sz="2000" dirty="0"/>
              <a:t> </a:t>
            </a:r>
            <a:r>
              <a:rPr lang="en-AU" sz="2000" dirty="0" err="1"/>
              <a:t>akhir</a:t>
            </a:r>
            <a:r>
              <a:rPr lang="en-AU" sz="2000" dirty="0"/>
              <a:t> </a:t>
            </a:r>
            <a:r>
              <a:rPr lang="en-AU" sz="2000" dirty="0" err="1"/>
              <a:t>ini</a:t>
            </a:r>
            <a:r>
              <a:rPr lang="en-AU" sz="2000" dirty="0"/>
              <a:t> </a:t>
            </a:r>
            <a:r>
              <a:rPr lang="en-AU" sz="2000" dirty="0" err="1"/>
              <a:t>adalah</a:t>
            </a:r>
            <a:r>
              <a:rPr lang="en-AU" sz="2000" dirty="0"/>
              <a:t> e-nose </a:t>
            </a:r>
            <a:r>
              <a:rPr lang="en-AU" sz="2000" dirty="0" err="1"/>
              <a:t>berbasis</a:t>
            </a:r>
            <a:r>
              <a:rPr lang="en-AU" sz="2000" dirty="0"/>
              <a:t> Arduino </a:t>
            </a:r>
            <a:r>
              <a:rPr lang="en-AU" sz="2000" dirty="0" err="1"/>
              <a:t>dengan</a:t>
            </a:r>
            <a:r>
              <a:rPr lang="en-AU" sz="2000" dirty="0"/>
              <a:t> </a:t>
            </a:r>
            <a:r>
              <a:rPr lang="en-AU" sz="2000" dirty="0" err="1"/>
              <a:t>menggunakan</a:t>
            </a:r>
            <a:r>
              <a:rPr lang="en-AU" sz="2000" dirty="0"/>
              <a:t> sensor MQ2 </a:t>
            </a:r>
            <a:r>
              <a:rPr lang="en-AU" sz="2000" dirty="0" err="1"/>
              <a:t>berjumlah</a:t>
            </a:r>
            <a:r>
              <a:rPr lang="en-AU" sz="2000" dirty="0"/>
              <a:t> 12. </a:t>
            </a:r>
            <a:r>
              <a:rPr lang="en-AU" sz="2000" dirty="0" err="1"/>
              <a:t>Masing-masing</a:t>
            </a:r>
            <a:r>
              <a:rPr lang="en-AU" sz="2000" dirty="0"/>
              <a:t> sensor </a:t>
            </a:r>
            <a:r>
              <a:rPr lang="en-AU" sz="2000" dirty="0" err="1"/>
              <a:t>akan</a:t>
            </a:r>
            <a:r>
              <a:rPr lang="en-AU" sz="2000" dirty="0"/>
              <a:t> </a:t>
            </a:r>
            <a:r>
              <a:rPr lang="en-AU" sz="2000" dirty="0" err="1"/>
              <a:t>peka</a:t>
            </a:r>
            <a:r>
              <a:rPr lang="en-AU" sz="2000" dirty="0"/>
              <a:t> </a:t>
            </a:r>
            <a:r>
              <a:rPr lang="en-AU" sz="2000" dirty="0" err="1"/>
              <a:t>terhadap</a:t>
            </a:r>
            <a:r>
              <a:rPr lang="en-AU" sz="2000" dirty="0"/>
              <a:t> </a:t>
            </a:r>
            <a:r>
              <a:rPr lang="en-AU" sz="2000" dirty="0" err="1"/>
              <a:t>molekul-molekul</a:t>
            </a:r>
            <a:r>
              <a:rPr lang="en-AU" sz="2000" dirty="0"/>
              <a:t> </a:t>
            </a:r>
            <a:r>
              <a:rPr lang="en-AU" sz="2000" dirty="0" err="1"/>
              <a:t>spesifik</a:t>
            </a:r>
            <a:r>
              <a:rPr lang="en-AU" sz="2000" dirty="0"/>
              <a:t> </a:t>
            </a:r>
            <a:r>
              <a:rPr lang="en-AU" sz="2000" dirty="0" err="1"/>
              <a:t>sesuai</a:t>
            </a:r>
            <a:r>
              <a:rPr lang="en-AU" sz="2000" dirty="0"/>
              <a:t> </a:t>
            </a:r>
            <a:r>
              <a:rPr lang="en-AU" sz="2000" dirty="0" err="1"/>
              <a:t>dengan</a:t>
            </a:r>
            <a:r>
              <a:rPr lang="en-AU" sz="2000" dirty="0"/>
              <a:t> property </a:t>
            </a:r>
            <a:r>
              <a:rPr lang="en-AU" sz="2000" dirty="0" err="1"/>
              <a:t>masing-masing</a:t>
            </a:r>
            <a:r>
              <a:rPr lang="en-AU" sz="2000" dirty="0"/>
              <a:t>. </a:t>
            </a:r>
            <a:r>
              <a:rPr lang="en-AU" sz="2000" dirty="0" err="1"/>
              <a:t>Sebelum</a:t>
            </a:r>
            <a:r>
              <a:rPr lang="en-AU" sz="2000" dirty="0"/>
              <a:t> </a:t>
            </a:r>
            <a:r>
              <a:rPr lang="en-AU" sz="2000" dirty="0" err="1"/>
              <a:t>sampel</a:t>
            </a:r>
            <a:r>
              <a:rPr lang="en-AU" sz="2000" dirty="0"/>
              <a:t> </a:t>
            </a:r>
            <a:r>
              <a:rPr lang="en-AU" sz="2000" dirty="0" err="1"/>
              <a:t>bakso</a:t>
            </a:r>
            <a:r>
              <a:rPr lang="en-AU" sz="2000" dirty="0"/>
              <a:t> </a:t>
            </a:r>
            <a:r>
              <a:rPr lang="en-AU" sz="2000" dirty="0" err="1"/>
              <a:t>dimasukkan</a:t>
            </a:r>
            <a:r>
              <a:rPr lang="en-AU" sz="2000" dirty="0"/>
              <a:t> </a:t>
            </a:r>
            <a:r>
              <a:rPr lang="en-AU" sz="2000" dirty="0" err="1"/>
              <a:t>ke</a:t>
            </a:r>
            <a:r>
              <a:rPr lang="en-AU" sz="2000" dirty="0"/>
              <a:t> </a:t>
            </a:r>
            <a:r>
              <a:rPr lang="en-AU" sz="2000" dirty="0" err="1"/>
              <a:t>gelas</a:t>
            </a:r>
            <a:r>
              <a:rPr lang="en-AU" sz="2000" dirty="0"/>
              <a:t> </a:t>
            </a:r>
            <a:r>
              <a:rPr lang="en-AU" sz="2000" dirty="0" err="1"/>
              <a:t>kimia</a:t>
            </a:r>
            <a:r>
              <a:rPr lang="en-AU" sz="2000" dirty="0"/>
              <a:t> e-nose, </a:t>
            </a:r>
            <a:r>
              <a:rPr lang="en-AU" sz="2000" dirty="0" err="1"/>
              <a:t>mesin</a:t>
            </a:r>
            <a:r>
              <a:rPr lang="en-AU" sz="2000" dirty="0"/>
              <a:t> </a:t>
            </a:r>
            <a:r>
              <a:rPr lang="en-AU" sz="2000" dirty="0" err="1"/>
              <a:t>harus</a:t>
            </a:r>
            <a:r>
              <a:rPr lang="en-AU" sz="2000" dirty="0"/>
              <a:t> </a:t>
            </a:r>
            <a:r>
              <a:rPr lang="en-AU" sz="2000" dirty="0" err="1"/>
              <a:t>dipastikan</a:t>
            </a:r>
            <a:r>
              <a:rPr lang="en-AU" sz="2000" dirty="0"/>
              <a:t> </a:t>
            </a:r>
            <a:r>
              <a:rPr lang="en-AU" sz="2000" dirty="0" err="1"/>
              <a:t>berada</a:t>
            </a:r>
            <a:r>
              <a:rPr lang="en-AU" sz="2000" dirty="0"/>
              <a:t> pada </a:t>
            </a:r>
            <a:r>
              <a:rPr lang="en-AU" sz="2000" dirty="0" err="1"/>
              <a:t>keadaan</a:t>
            </a:r>
            <a:r>
              <a:rPr lang="en-AU" sz="2000" dirty="0"/>
              <a:t> </a:t>
            </a:r>
            <a:r>
              <a:rPr lang="en-AU" sz="2000" dirty="0" err="1"/>
              <a:t>netral</a:t>
            </a:r>
            <a:r>
              <a:rPr lang="en-AU" sz="2000" dirty="0"/>
              <a:t> </a:t>
            </a:r>
            <a:r>
              <a:rPr lang="en-AU" sz="2000" dirty="0" err="1"/>
              <a:t>atau</a:t>
            </a:r>
            <a:r>
              <a:rPr lang="en-AU" sz="2000" dirty="0"/>
              <a:t> </a:t>
            </a:r>
            <a:r>
              <a:rPr lang="en-AU" sz="2000" dirty="0" err="1"/>
              <a:t>keadaan</a:t>
            </a:r>
            <a:r>
              <a:rPr lang="en-AU" sz="2000" dirty="0"/>
              <a:t> </a:t>
            </a:r>
            <a:r>
              <a:rPr lang="en-AU" sz="2000" dirty="0" err="1"/>
              <a:t>udara</a:t>
            </a:r>
            <a:r>
              <a:rPr lang="en-AU" sz="2000" dirty="0"/>
              <a:t> </a:t>
            </a:r>
            <a:r>
              <a:rPr lang="en-AU" sz="2000" dirty="0" err="1"/>
              <a:t>bebas</a:t>
            </a:r>
            <a:r>
              <a:rPr lang="en-AU" sz="2000" dirty="0"/>
              <a:t>. Setelah </a:t>
            </a:r>
            <a:r>
              <a:rPr lang="en-AU" sz="2000" dirty="0" err="1"/>
              <a:t>mesin</a:t>
            </a:r>
            <a:r>
              <a:rPr lang="en-AU" sz="2000" dirty="0"/>
              <a:t> e-nose </a:t>
            </a:r>
            <a:r>
              <a:rPr lang="en-AU" sz="2000" dirty="0" err="1"/>
              <a:t>terhubung</a:t>
            </a:r>
            <a:r>
              <a:rPr lang="en-AU" sz="2000" dirty="0"/>
              <a:t> </a:t>
            </a:r>
            <a:r>
              <a:rPr lang="en-AU" sz="2000" dirty="0" err="1"/>
              <a:t>dengan</a:t>
            </a:r>
            <a:r>
              <a:rPr lang="en-AU" sz="2000" dirty="0"/>
              <a:t> </a:t>
            </a:r>
            <a:r>
              <a:rPr lang="en-AU" sz="2000" dirty="0" err="1"/>
              <a:t>komputer</a:t>
            </a:r>
            <a:r>
              <a:rPr lang="en-AU" sz="2000" dirty="0"/>
              <a:t> dan </a:t>
            </a:r>
            <a:r>
              <a:rPr lang="en-AU" sz="2000" dirty="0" err="1"/>
              <a:t>aplikasi</a:t>
            </a:r>
            <a:r>
              <a:rPr lang="en-AU" sz="2000" dirty="0"/>
              <a:t> Arduino, </a:t>
            </a:r>
            <a:r>
              <a:rPr lang="en-AU" sz="2000" dirty="0" err="1"/>
              <a:t>maka</a:t>
            </a:r>
            <a:r>
              <a:rPr lang="en-AU" sz="2000" dirty="0"/>
              <a:t> </a:t>
            </a:r>
            <a:r>
              <a:rPr lang="en-AU" sz="2000" dirty="0" err="1"/>
              <a:t>sampel</a:t>
            </a:r>
            <a:r>
              <a:rPr lang="en-AU" sz="2000" dirty="0"/>
              <a:t> </a:t>
            </a:r>
            <a:r>
              <a:rPr lang="en-AU" sz="2000" dirty="0" err="1"/>
              <a:t>bakso</a:t>
            </a:r>
            <a:r>
              <a:rPr lang="en-AU" sz="2000" dirty="0"/>
              <a:t> </a:t>
            </a:r>
            <a:r>
              <a:rPr lang="en-AU" sz="2000" dirty="0" err="1"/>
              <a:t>tersebut</a:t>
            </a:r>
            <a:r>
              <a:rPr lang="en-AU" sz="2000" dirty="0"/>
              <a:t> </a:t>
            </a:r>
            <a:r>
              <a:rPr lang="en-AU" sz="2000" dirty="0" err="1"/>
              <a:t>dapat</a:t>
            </a:r>
            <a:r>
              <a:rPr lang="en-AU" sz="2000" dirty="0"/>
              <a:t> </a:t>
            </a:r>
            <a:r>
              <a:rPr lang="en-AU" sz="2000" dirty="0" err="1"/>
              <a:t>dimasukkan</a:t>
            </a:r>
            <a:r>
              <a:rPr lang="en-AU" sz="2000" dirty="0"/>
              <a:t> </a:t>
            </a:r>
            <a:r>
              <a:rPr lang="en-AU" sz="2000" dirty="0" err="1"/>
              <a:t>ke</a:t>
            </a:r>
            <a:r>
              <a:rPr lang="en-AU" sz="2000" dirty="0"/>
              <a:t> </a:t>
            </a:r>
            <a:r>
              <a:rPr lang="en-AU" sz="2000" dirty="0" err="1"/>
              <a:t>dalam</a:t>
            </a:r>
            <a:r>
              <a:rPr lang="en-AU" sz="2000" dirty="0"/>
              <a:t> </a:t>
            </a:r>
            <a:r>
              <a:rPr lang="en-AU" sz="2000" dirty="0" err="1"/>
              <a:t>gelas</a:t>
            </a:r>
            <a:r>
              <a:rPr lang="en-AU" sz="2000" dirty="0"/>
              <a:t> </a:t>
            </a:r>
            <a:r>
              <a:rPr lang="en-AU" sz="2000" dirty="0" err="1"/>
              <a:t>kimia</a:t>
            </a:r>
            <a:r>
              <a:rPr lang="en-AU" sz="2000" dirty="0"/>
              <a:t> yang </a:t>
            </a:r>
            <a:r>
              <a:rPr lang="en-AU" sz="2000" dirty="0" err="1"/>
              <a:t>disediakan</a:t>
            </a:r>
            <a:r>
              <a:rPr lang="en-AU" sz="2000" dirty="0"/>
              <a:t> dan </a:t>
            </a:r>
            <a:r>
              <a:rPr lang="en-AU" sz="2000" dirty="0" err="1"/>
              <a:t>selanjutnya</a:t>
            </a:r>
            <a:r>
              <a:rPr lang="en-AU" sz="2000" dirty="0"/>
              <a:t> </a:t>
            </a:r>
            <a:r>
              <a:rPr lang="en-AU" sz="2000" dirty="0" err="1"/>
              <a:t>dilakukan</a:t>
            </a:r>
            <a:r>
              <a:rPr lang="en-AU" sz="2000" dirty="0"/>
              <a:t> </a:t>
            </a:r>
            <a:r>
              <a:rPr lang="en-AU" sz="2000" dirty="0" err="1"/>
              <a:t>pengamatan</a:t>
            </a:r>
            <a:r>
              <a:rPr lang="en-AU" sz="2000" dirty="0"/>
              <a:t> </a:t>
            </a:r>
            <a:r>
              <a:rPr lang="en-AU" sz="2000" dirty="0" err="1"/>
              <a:t>selama</a:t>
            </a:r>
            <a:r>
              <a:rPr lang="en-AU" sz="2000" dirty="0"/>
              <a:t> 15 </a:t>
            </a:r>
            <a:r>
              <a:rPr lang="en-AU" sz="2000" dirty="0" err="1"/>
              <a:t>menit</a:t>
            </a:r>
            <a:r>
              <a:rPr lang="en-AU" sz="2000" dirty="0"/>
              <a:t> </a:t>
            </a:r>
            <a:r>
              <a:rPr lang="en-AU" sz="2000" dirty="0" err="1"/>
              <a:t>untuk</a:t>
            </a:r>
            <a:r>
              <a:rPr lang="en-AU" sz="2000" dirty="0"/>
              <a:t> </a:t>
            </a:r>
            <a:r>
              <a:rPr lang="en-AU" sz="2000" dirty="0" err="1"/>
              <a:t>setiap</a:t>
            </a:r>
            <a:r>
              <a:rPr lang="en-AU" sz="2000" dirty="0"/>
              <a:t> </a:t>
            </a:r>
            <a:r>
              <a:rPr lang="en-AU" sz="2000" dirty="0" err="1"/>
              <a:t>sampel</a:t>
            </a:r>
            <a:r>
              <a:rPr lang="en-AU" sz="2000" dirty="0"/>
              <a:t>. Hasil </a:t>
            </a:r>
            <a:r>
              <a:rPr lang="en-AU" sz="2000" dirty="0" err="1"/>
              <a:t>setiap</a:t>
            </a:r>
            <a:r>
              <a:rPr lang="en-AU" sz="2000" dirty="0"/>
              <a:t> </a:t>
            </a:r>
            <a:r>
              <a:rPr lang="en-AU" sz="2000" dirty="0" err="1"/>
              <a:t>pengamatan</a:t>
            </a:r>
            <a:r>
              <a:rPr lang="en-AU" sz="2000" dirty="0"/>
              <a:t> </a:t>
            </a:r>
            <a:r>
              <a:rPr lang="en-AU" sz="2000" dirty="0" err="1"/>
              <a:t>adalah</a:t>
            </a:r>
            <a:r>
              <a:rPr lang="en-AU" sz="2000" dirty="0"/>
              <a:t> </a:t>
            </a:r>
            <a:r>
              <a:rPr lang="en-AU" sz="2000" dirty="0" err="1"/>
              <a:t>kumpulan</a:t>
            </a:r>
            <a:r>
              <a:rPr lang="en-AU" sz="2000" dirty="0"/>
              <a:t> </a:t>
            </a:r>
            <a:r>
              <a:rPr lang="en-AU" sz="2000" dirty="0" err="1"/>
              <a:t>nilai</a:t>
            </a:r>
            <a:r>
              <a:rPr lang="en-AU" sz="2000" dirty="0"/>
              <a:t> digital </a:t>
            </a:r>
            <a:r>
              <a:rPr lang="en-AU" sz="2000" dirty="0" err="1"/>
              <a:t>dari</a:t>
            </a:r>
            <a:r>
              <a:rPr lang="en-AU" sz="2000" dirty="0"/>
              <a:t> </a:t>
            </a:r>
            <a:r>
              <a:rPr lang="en-AU" sz="2000" dirty="0" err="1"/>
              <a:t>kadar</a:t>
            </a:r>
            <a:r>
              <a:rPr lang="en-AU" sz="2000" dirty="0"/>
              <a:t> </a:t>
            </a:r>
            <a:r>
              <a:rPr lang="en-AU" sz="2000" dirty="0" err="1"/>
              <a:t>molekul</a:t>
            </a:r>
            <a:r>
              <a:rPr lang="en-AU" sz="2000" dirty="0"/>
              <a:t> </a:t>
            </a:r>
            <a:r>
              <a:rPr lang="en-AU" sz="2000" dirty="0" err="1"/>
              <a:t>bau</a:t>
            </a:r>
            <a:r>
              <a:rPr lang="en-AU" sz="2000" dirty="0"/>
              <a:t> yang </a:t>
            </a:r>
            <a:r>
              <a:rPr lang="en-AU" sz="2000" dirty="0" err="1"/>
              <a:t>diterima</a:t>
            </a:r>
            <a:r>
              <a:rPr lang="en-AU" sz="2000" dirty="0"/>
              <a:t> oleh sensor.</a:t>
            </a:r>
          </a:p>
          <a:p>
            <a:pPr marL="29260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30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B6C-E4A4-4C82-BDC4-BE91F690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Ringkasan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Akhir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7419D-B30E-4692-8A19-C16E2D084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err="1"/>
              <a:t>Klasifikasi</a:t>
            </a:r>
            <a:r>
              <a:rPr lang="en-US" dirty="0"/>
              <a:t> Data </a:t>
            </a:r>
            <a:r>
              <a:rPr lang="en-US" dirty="0" err="1"/>
              <a:t>Sampel</a:t>
            </a:r>
            <a:endParaRPr lang="en-US" dirty="0"/>
          </a:p>
          <a:p>
            <a:pPr marL="475488" lvl="2" indent="0" algn="just">
              <a:buNone/>
            </a:pPr>
            <a:r>
              <a:rPr lang="en-AU" sz="2000" dirty="0"/>
              <a:t>Setelah </a:t>
            </a:r>
            <a:r>
              <a:rPr lang="en-AU" sz="2000" dirty="0" err="1"/>
              <a:t>dilakukan</a:t>
            </a:r>
            <a:r>
              <a:rPr lang="en-AU" sz="2000" dirty="0"/>
              <a:t> </a:t>
            </a:r>
            <a:r>
              <a:rPr lang="en-AU" sz="2000" dirty="0" err="1"/>
              <a:t>pengamatan</a:t>
            </a:r>
            <a:r>
              <a:rPr lang="en-AU" sz="2000" dirty="0"/>
              <a:t> </a:t>
            </a:r>
            <a:r>
              <a:rPr lang="en-AU" sz="2000" dirty="0" err="1"/>
              <a:t>sampel</a:t>
            </a:r>
            <a:r>
              <a:rPr lang="en-AU" sz="2000" dirty="0"/>
              <a:t> </a:t>
            </a:r>
            <a:r>
              <a:rPr lang="en-AU" sz="2000" dirty="0" err="1"/>
              <a:t>dengan</a:t>
            </a:r>
            <a:r>
              <a:rPr lang="en-AU" sz="2000" dirty="0"/>
              <a:t> electronic nose, </a:t>
            </a:r>
            <a:r>
              <a:rPr lang="en-AU" sz="2000" dirty="0" err="1"/>
              <a:t>setiap</a:t>
            </a:r>
            <a:r>
              <a:rPr lang="en-AU" sz="2000" dirty="0"/>
              <a:t> </a:t>
            </a:r>
            <a:r>
              <a:rPr lang="en-AU" sz="2000" dirty="0" err="1"/>
              <a:t>sampel</a:t>
            </a:r>
            <a:r>
              <a:rPr lang="en-AU" sz="2000" dirty="0"/>
              <a:t> </a:t>
            </a:r>
            <a:r>
              <a:rPr lang="en-AU" sz="2000" dirty="0" err="1"/>
              <a:t>akan</a:t>
            </a:r>
            <a:r>
              <a:rPr lang="en-AU" sz="2000" dirty="0"/>
              <a:t> </a:t>
            </a:r>
            <a:r>
              <a:rPr lang="en-AU" sz="2000" dirty="0" err="1"/>
              <a:t>diklasifikasikan</a:t>
            </a:r>
            <a:r>
              <a:rPr lang="en-AU" sz="2000" dirty="0"/>
              <a:t> </a:t>
            </a:r>
            <a:r>
              <a:rPr lang="en-AU" sz="2000" dirty="0" err="1"/>
              <a:t>berdasarkan</a:t>
            </a:r>
            <a:r>
              <a:rPr lang="en-AU" sz="2000" dirty="0"/>
              <a:t> </a:t>
            </a:r>
            <a:r>
              <a:rPr lang="en-AU" sz="2000" dirty="0" err="1"/>
              <a:t>nilai-nilai</a:t>
            </a:r>
            <a:r>
              <a:rPr lang="en-AU" sz="2000" dirty="0"/>
              <a:t> digital yang </a:t>
            </a:r>
            <a:r>
              <a:rPr lang="en-AU" sz="2000" dirty="0" err="1"/>
              <a:t>didapatkan</a:t>
            </a:r>
            <a:r>
              <a:rPr lang="en-AU" sz="2000" dirty="0"/>
              <a:t> </a:t>
            </a:r>
            <a:r>
              <a:rPr lang="en-AU" sz="2000" dirty="0" err="1"/>
              <a:t>dari</a:t>
            </a:r>
            <a:r>
              <a:rPr lang="en-AU" sz="2000" dirty="0"/>
              <a:t> proses </a:t>
            </a:r>
            <a:r>
              <a:rPr lang="en-AU" sz="2000" dirty="0" err="1"/>
              <a:t>pengamatan</a:t>
            </a:r>
            <a:r>
              <a:rPr lang="en-AU" sz="2000" dirty="0"/>
              <a:t> </a:t>
            </a:r>
            <a:r>
              <a:rPr lang="en-AU" sz="2000" dirty="0" err="1"/>
              <a:t>dengan</a:t>
            </a:r>
            <a:r>
              <a:rPr lang="en-AU" sz="2000" dirty="0"/>
              <a:t> e-nose. </a:t>
            </a:r>
            <a:r>
              <a:rPr lang="en-AU" sz="2000" dirty="0" err="1"/>
              <a:t>Terdapat</a:t>
            </a:r>
            <a:r>
              <a:rPr lang="en-AU" sz="2000" dirty="0"/>
              <a:t> </a:t>
            </a:r>
            <a:r>
              <a:rPr lang="en-AU" sz="2000" dirty="0" err="1"/>
              <a:t>tiga</a:t>
            </a:r>
            <a:r>
              <a:rPr lang="en-AU" sz="2000" dirty="0"/>
              <a:t> </a:t>
            </a:r>
            <a:r>
              <a:rPr lang="en-AU" sz="2000" dirty="0" err="1"/>
              <a:t>kelas</a:t>
            </a:r>
            <a:r>
              <a:rPr lang="en-AU" sz="2000" dirty="0"/>
              <a:t> pada </a:t>
            </a:r>
            <a:r>
              <a:rPr lang="en-AU" sz="2000" dirty="0" err="1"/>
              <a:t>pengklasifikasian</a:t>
            </a:r>
            <a:r>
              <a:rPr lang="en-AU" sz="2000" dirty="0"/>
              <a:t> </a:t>
            </a:r>
            <a:r>
              <a:rPr lang="en-AU" sz="2000" dirty="0" err="1"/>
              <a:t>yaitu</a:t>
            </a:r>
            <a:r>
              <a:rPr lang="en-AU" sz="2000" dirty="0"/>
              <a:t>, </a:t>
            </a:r>
            <a:r>
              <a:rPr lang="en-AU" sz="2000" dirty="0" err="1"/>
              <a:t>kelas</a:t>
            </a:r>
            <a:r>
              <a:rPr lang="en-AU" sz="2000" dirty="0"/>
              <a:t> </a:t>
            </a:r>
            <a:r>
              <a:rPr lang="en-AU" sz="2000" dirty="0" err="1"/>
              <a:t>dengan</a:t>
            </a:r>
            <a:r>
              <a:rPr lang="en-AU" sz="2000" dirty="0"/>
              <a:t> </a:t>
            </a:r>
            <a:r>
              <a:rPr lang="en-AU" sz="2000" dirty="0" err="1"/>
              <a:t>kandungan</a:t>
            </a:r>
            <a:r>
              <a:rPr lang="en-AU" sz="2000" dirty="0"/>
              <a:t> </a:t>
            </a:r>
            <a:r>
              <a:rPr lang="en-AU" sz="2000" dirty="0" err="1"/>
              <a:t>boraks</a:t>
            </a:r>
            <a:r>
              <a:rPr lang="en-AU" sz="2000" dirty="0"/>
              <a:t> </a:t>
            </a:r>
            <a:r>
              <a:rPr lang="en-AU" sz="2000" dirty="0" err="1"/>
              <a:t>tinggi</a:t>
            </a:r>
            <a:r>
              <a:rPr lang="en-AU" sz="2000" dirty="0"/>
              <a:t>, </a:t>
            </a:r>
            <a:r>
              <a:rPr lang="en-AU" sz="2000" dirty="0" err="1"/>
              <a:t>sedang</a:t>
            </a:r>
            <a:r>
              <a:rPr lang="en-AU" sz="2000" dirty="0"/>
              <a:t>, dan </a:t>
            </a:r>
            <a:r>
              <a:rPr lang="en-AU" sz="2000" dirty="0" err="1"/>
              <a:t>rendah</a:t>
            </a:r>
            <a:r>
              <a:rPr lang="en-AU" sz="2000" dirty="0"/>
              <a:t>. </a:t>
            </a:r>
          </a:p>
          <a:p>
            <a:pPr marL="475488" lvl="2" indent="0" algn="just">
              <a:buNone/>
            </a:pPr>
            <a:r>
              <a:rPr lang="en-AU" sz="2000" dirty="0" err="1"/>
              <a:t>Klasifikasi</a:t>
            </a:r>
            <a:r>
              <a:rPr lang="en-AU" sz="2000" dirty="0"/>
              <a:t> data </a:t>
            </a:r>
            <a:r>
              <a:rPr lang="en-AU" sz="2000" dirty="0" err="1"/>
              <a:t>sampel</a:t>
            </a:r>
            <a:r>
              <a:rPr lang="en-AU" sz="2000" dirty="0"/>
              <a:t> </a:t>
            </a:r>
            <a:r>
              <a:rPr lang="en-AU" sz="2000" dirty="0" err="1"/>
              <a:t>bakso</a:t>
            </a:r>
            <a:r>
              <a:rPr lang="en-AU" sz="2000" dirty="0"/>
              <a:t> </a:t>
            </a:r>
            <a:r>
              <a:rPr lang="en-AU" sz="2000" dirty="0" err="1"/>
              <a:t>akan</a:t>
            </a:r>
            <a:r>
              <a:rPr lang="en-AU" sz="2000" dirty="0"/>
              <a:t> </a:t>
            </a:r>
            <a:r>
              <a:rPr lang="en-AU" sz="2000" dirty="0" err="1"/>
              <a:t>dilakukan</a:t>
            </a:r>
            <a:r>
              <a:rPr lang="en-AU" sz="2000" dirty="0"/>
              <a:t> </a:t>
            </a:r>
            <a:r>
              <a:rPr lang="en-AU" sz="2000" dirty="0" err="1"/>
              <a:t>dengan</a:t>
            </a:r>
            <a:r>
              <a:rPr lang="en-AU" sz="2000" dirty="0"/>
              <a:t> </a:t>
            </a:r>
            <a:r>
              <a:rPr lang="en-AU" sz="2000" dirty="0" err="1"/>
              <a:t>menggunakan</a:t>
            </a:r>
            <a:r>
              <a:rPr lang="en-AU" sz="2000" dirty="0"/>
              <a:t> </a:t>
            </a:r>
            <a:r>
              <a:rPr lang="en-AU" sz="2000" dirty="0" err="1"/>
              <a:t>algoritma</a:t>
            </a:r>
            <a:r>
              <a:rPr lang="en-AU" sz="2000" dirty="0"/>
              <a:t> K-Nearest </a:t>
            </a:r>
            <a:r>
              <a:rPr lang="en-AU" sz="2000" dirty="0" err="1"/>
              <a:t>Neighbor</a:t>
            </a:r>
            <a:r>
              <a:rPr lang="en-AU" sz="2000" dirty="0"/>
              <a:t> </a:t>
            </a:r>
            <a:r>
              <a:rPr lang="en-AU" sz="2000" dirty="0" err="1"/>
              <a:t>atau</a:t>
            </a:r>
            <a:r>
              <a:rPr lang="en-AU" sz="2000" dirty="0"/>
              <a:t> KNN dan </a:t>
            </a:r>
            <a:r>
              <a:rPr lang="en-AU" sz="2000" dirty="0" err="1"/>
              <a:t>menggunakan</a:t>
            </a:r>
            <a:r>
              <a:rPr lang="en-AU" sz="2000" dirty="0"/>
              <a:t> </a:t>
            </a:r>
            <a:r>
              <a:rPr lang="en-AU" sz="2000" dirty="0" err="1"/>
              <a:t>bahasa</a:t>
            </a:r>
            <a:r>
              <a:rPr lang="en-AU" sz="2000" dirty="0"/>
              <a:t> </a:t>
            </a:r>
            <a:r>
              <a:rPr lang="en-AU" sz="2000" dirty="0" err="1"/>
              <a:t>pemrograman</a:t>
            </a:r>
            <a:r>
              <a:rPr lang="en-AU" sz="2000" dirty="0"/>
              <a:t> Python. </a:t>
            </a:r>
            <a:endParaRPr lang="en-US" sz="2400" dirty="0"/>
          </a:p>
          <a:p>
            <a:pPr marL="29260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5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B6C-E4A4-4C82-BDC4-BE91F690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Ringkasan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Akhir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7419D-B30E-4692-8A19-C16E2D084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err="1"/>
              <a:t>Penyajian</a:t>
            </a:r>
            <a:r>
              <a:rPr lang="en-US" dirty="0"/>
              <a:t> Data</a:t>
            </a:r>
          </a:p>
          <a:p>
            <a:pPr marL="475488" lvl="2" indent="0" algn="just">
              <a:buNone/>
            </a:pPr>
            <a:r>
              <a:rPr lang="en-AU" sz="2000" dirty="0"/>
              <a:t>Hasil </a:t>
            </a:r>
            <a:r>
              <a:rPr lang="en-AU" sz="2000" dirty="0" err="1"/>
              <a:t>klasifikasi</a:t>
            </a:r>
            <a:r>
              <a:rPr lang="en-AU" sz="2000" dirty="0"/>
              <a:t> data </a:t>
            </a:r>
            <a:r>
              <a:rPr lang="en-AU" sz="2000" dirty="0" err="1"/>
              <a:t>sampel</a:t>
            </a:r>
            <a:r>
              <a:rPr lang="en-AU" sz="2000" dirty="0"/>
              <a:t> </a:t>
            </a:r>
            <a:r>
              <a:rPr lang="en-AU" sz="2000" dirty="0" err="1"/>
              <a:t>akan</a:t>
            </a:r>
            <a:r>
              <a:rPr lang="en-AU" sz="2000" dirty="0"/>
              <a:t> </a:t>
            </a:r>
            <a:r>
              <a:rPr lang="en-AU" sz="2000" dirty="0" err="1"/>
              <a:t>ditampilkan</a:t>
            </a:r>
            <a:r>
              <a:rPr lang="en-AU" sz="2000" dirty="0"/>
              <a:t> </a:t>
            </a:r>
            <a:r>
              <a:rPr lang="en-AU" sz="2000" dirty="0" err="1"/>
              <a:t>ke</a:t>
            </a:r>
            <a:r>
              <a:rPr lang="en-AU" sz="2000" dirty="0"/>
              <a:t> </a:t>
            </a:r>
            <a:r>
              <a:rPr lang="en-AU" sz="2000" dirty="0" err="1"/>
              <a:t>dalam</a:t>
            </a:r>
            <a:r>
              <a:rPr lang="en-AU" sz="2000" dirty="0"/>
              <a:t> </a:t>
            </a:r>
            <a:r>
              <a:rPr lang="en-AU" sz="2000" dirty="0" err="1"/>
              <a:t>aplikasi</a:t>
            </a:r>
            <a:r>
              <a:rPr lang="en-AU" sz="2000" dirty="0"/>
              <a:t> </a:t>
            </a:r>
            <a:r>
              <a:rPr lang="en-AU" sz="2000" dirty="0" err="1"/>
              <a:t>berbasis</a:t>
            </a:r>
            <a:r>
              <a:rPr lang="en-AU" sz="2000" dirty="0"/>
              <a:t> Android. Administrator </a:t>
            </a:r>
            <a:r>
              <a:rPr lang="en-AU" sz="2000" dirty="0" err="1"/>
              <a:t>akan</a:t>
            </a:r>
            <a:r>
              <a:rPr lang="en-AU" sz="2000" dirty="0"/>
              <a:t> </a:t>
            </a:r>
            <a:r>
              <a:rPr lang="en-AU" sz="2000" dirty="0" err="1"/>
              <a:t>mengunggah</a:t>
            </a:r>
            <a:r>
              <a:rPr lang="en-AU" sz="2000" dirty="0"/>
              <a:t> </a:t>
            </a:r>
            <a:r>
              <a:rPr lang="en-AU" sz="2000" dirty="0" err="1"/>
              <a:t>foto</a:t>
            </a:r>
            <a:r>
              <a:rPr lang="en-AU" sz="2000" dirty="0"/>
              <a:t> </a:t>
            </a:r>
            <a:r>
              <a:rPr lang="en-AU" sz="2000" dirty="0" err="1"/>
              <a:t>lokasi</a:t>
            </a:r>
            <a:r>
              <a:rPr lang="en-AU" sz="2000" dirty="0"/>
              <a:t> </a:t>
            </a:r>
            <a:r>
              <a:rPr lang="en-AU" sz="2000" dirty="0" err="1"/>
              <a:t>penjualan</a:t>
            </a:r>
            <a:r>
              <a:rPr lang="en-AU" sz="2000" dirty="0"/>
              <a:t> </a:t>
            </a:r>
            <a:r>
              <a:rPr lang="en-AU" sz="2000" dirty="0" err="1"/>
              <a:t>bakso</a:t>
            </a:r>
            <a:r>
              <a:rPr lang="en-AU" sz="2000" dirty="0"/>
              <a:t> </a:t>
            </a:r>
            <a:r>
              <a:rPr lang="en-AU" sz="2000" dirty="0" err="1"/>
              <a:t>lewat</a:t>
            </a:r>
            <a:r>
              <a:rPr lang="en-AU" sz="2000" dirty="0"/>
              <a:t> </a:t>
            </a:r>
            <a:r>
              <a:rPr lang="en-AU" sz="2000" dirty="0" err="1"/>
              <a:t>aplikasi</a:t>
            </a:r>
            <a:r>
              <a:rPr lang="en-AU" sz="2000" dirty="0"/>
              <a:t> Android </a:t>
            </a:r>
            <a:r>
              <a:rPr lang="en-AU" sz="2000" dirty="0" err="1"/>
              <a:t>dengan</a:t>
            </a:r>
            <a:r>
              <a:rPr lang="en-AU" sz="2000" dirty="0"/>
              <a:t> </a:t>
            </a:r>
            <a:r>
              <a:rPr lang="en-AU" sz="2000" dirty="0" err="1"/>
              <a:t>menggunakan</a:t>
            </a:r>
            <a:r>
              <a:rPr lang="en-AU" sz="2000" dirty="0"/>
              <a:t> </a:t>
            </a:r>
            <a:r>
              <a:rPr lang="en-AU" sz="2000" dirty="0" err="1"/>
              <a:t>fitur</a:t>
            </a:r>
            <a:r>
              <a:rPr lang="en-AU" sz="2000" dirty="0"/>
              <a:t> </a:t>
            </a:r>
            <a:r>
              <a:rPr lang="en-AU" sz="2000" i="1" dirty="0"/>
              <a:t>geotagging.</a:t>
            </a:r>
            <a:r>
              <a:rPr lang="en-AU" sz="2000" dirty="0"/>
              <a:t> </a:t>
            </a:r>
            <a:r>
              <a:rPr lang="en-AU" sz="2000" dirty="0" err="1"/>
              <a:t>Lalu</a:t>
            </a:r>
            <a:r>
              <a:rPr lang="en-AU" sz="2000" dirty="0"/>
              <a:t>, administrator </a:t>
            </a:r>
            <a:r>
              <a:rPr lang="en-AU" sz="2000" dirty="0" err="1"/>
              <a:t>akan</a:t>
            </a:r>
            <a:r>
              <a:rPr lang="en-AU" sz="2000" dirty="0"/>
              <a:t> </a:t>
            </a:r>
            <a:r>
              <a:rPr lang="en-AU" sz="2000" dirty="0" err="1"/>
              <a:t>menyimpan</a:t>
            </a:r>
            <a:r>
              <a:rPr lang="en-AU" sz="2000" dirty="0"/>
              <a:t> </a:t>
            </a:r>
            <a:r>
              <a:rPr lang="en-AU" sz="2000" dirty="0" err="1"/>
              <a:t>hasil</a:t>
            </a:r>
            <a:r>
              <a:rPr lang="en-AU" sz="2000" dirty="0"/>
              <a:t> </a:t>
            </a:r>
            <a:r>
              <a:rPr lang="en-AU" sz="2000" dirty="0" err="1"/>
              <a:t>klasifikasi</a:t>
            </a:r>
            <a:r>
              <a:rPr lang="en-AU" sz="2000" dirty="0"/>
              <a:t> </a:t>
            </a:r>
            <a:r>
              <a:rPr lang="en-AU" sz="2000" dirty="0" err="1"/>
              <a:t>sampel</a:t>
            </a:r>
            <a:r>
              <a:rPr lang="en-AU" sz="2000" dirty="0"/>
              <a:t> </a:t>
            </a:r>
            <a:r>
              <a:rPr lang="en-AU" sz="2000" dirty="0" err="1"/>
              <a:t>bakso</a:t>
            </a:r>
            <a:r>
              <a:rPr lang="en-AU" sz="2000" dirty="0"/>
              <a:t> </a:t>
            </a:r>
            <a:r>
              <a:rPr lang="en-AU" sz="2000" dirty="0" err="1"/>
              <a:t>sesuai</a:t>
            </a:r>
            <a:r>
              <a:rPr lang="en-AU" sz="2000" dirty="0"/>
              <a:t> </a:t>
            </a:r>
            <a:r>
              <a:rPr lang="en-AU" sz="2000" dirty="0" err="1"/>
              <a:t>dengan</a:t>
            </a:r>
            <a:r>
              <a:rPr lang="en-AU" sz="2000" dirty="0"/>
              <a:t> </a:t>
            </a:r>
            <a:r>
              <a:rPr lang="en-AU" sz="2000" dirty="0" err="1"/>
              <a:t>perhitungan</a:t>
            </a:r>
            <a:r>
              <a:rPr lang="en-AU" sz="2000" dirty="0"/>
              <a:t> </a:t>
            </a:r>
            <a:r>
              <a:rPr lang="en-AU" sz="2000" dirty="0" err="1"/>
              <a:t>dengan</a:t>
            </a:r>
            <a:r>
              <a:rPr lang="en-AU" sz="2000" dirty="0"/>
              <a:t> </a:t>
            </a:r>
            <a:r>
              <a:rPr lang="en-AU" sz="2000" dirty="0" err="1"/>
              <a:t>algoritma</a:t>
            </a:r>
            <a:r>
              <a:rPr lang="en-AU" sz="2000" dirty="0"/>
              <a:t> KNN </a:t>
            </a:r>
            <a:r>
              <a:rPr lang="en-AU" sz="2000" dirty="0" err="1"/>
              <a:t>melalui</a:t>
            </a:r>
            <a:r>
              <a:rPr lang="en-AU" sz="2000" dirty="0"/>
              <a:t> </a:t>
            </a:r>
            <a:r>
              <a:rPr lang="en-AU" sz="2000" dirty="0" err="1"/>
              <a:t>aplikasi</a:t>
            </a:r>
            <a:r>
              <a:rPr lang="en-AU" sz="2000" dirty="0"/>
              <a:t> website. </a:t>
            </a:r>
            <a:endParaRPr lang="en-US" sz="1050" dirty="0"/>
          </a:p>
          <a:p>
            <a:pPr marL="475488" lvl="2" indent="0" algn="just">
              <a:buNone/>
            </a:pPr>
            <a:r>
              <a:rPr lang="en-AU" sz="2000" dirty="0"/>
              <a:t>Dari </a:t>
            </a:r>
            <a:r>
              <a:rPr lang="en-AU" sz="2000" dirty="0" err="1"/>
              <a:t>sisi</a:t>
            </a:r>
            <a:r>
              <a:rPr lang="en-AU" sz="2000" dirty="0"/>
              <a:t> user, </a:t>
            </a:r>
            <a:r>
              <a:rPr lang="en-AU" sz="2000" dirty="0" err="1"/>
              <a:t>lokasi</a:t>
            </a:r>
            <a:r>
              <a:rPr lang="en-AU" sz="2000" dirty="0"/>
              <a:t> </a:t>
            </a:r>
            <a:r>
              <a:rPr lang="en-AU" sz="2000" dirty="0" err="1"/>
              <a:t>penjualan</a:t>
            </a:r>
            <a:r>
              <a:rPr lang="en-AU" sz="2000" dirty="0"/>
              <a:t> </a:t>
            </a:r>
            <a:r>
              <a:rPr lang="en-AU" sz="2000" dirty="0" err="1"/>
              <a:t>bakso</a:t>
            </a:r>
            <a:r>
              <a:rPr lang="en-AU" sz="2000" dirty="0"/>
              <a:t> </a:t>
            </a:r>
            <a:r>
              <a:rPr lang="en-AU" sz="2000" dirty="0" err="1"/>
              <a:t>disajikan</a:t>
            </a:r>
            <a:r>
              <a:rPr lang="en-AU" sz="2000" dirty="0"/>
              <a:t> </a:t>
            </a:r>
            <a:r>
              <a:rPr lang="en-AU" sz="2000" dirty="0" err="1"/>
              <a:t>dengan</a:t>
            </a:r>
            <a:r>
              <a:rPr lang="en-AU" sz="2000" dirty="0"/>
              <a:t> media Google Map </a:t>
            </a:r>
            <a:r>
              <a:rPr lang="en-AU" sz="2000" dirty="0" err="1"/>
              <a:t>dengan</a:t>
            </a:r>
            <a:r>
              <a:rPr lang="en-AU" sz="2000" dirty="0"/>
              <a:t> </a:t>
            </a:r>
            <a:r>
              <a:rPr lang="en-AU" sz="2000" dirty="0" err="1"/>
              <a:t>titik-titik</a:t>
            </a:r>
            <a:r>
              <a:rPr lang="en-AU" sz="2000" dirty="0"/>
              <a:t> yang </a:t>
            </a:r>
            <a:r>
              <a:rPr lang="en-AU" sz="2000" dirty="0" err="1"/>
              <a:t>menunjukkan</a:t>
            </a:r>
            <a:r>
              <a:rPr lang="en-AU" sz="2000" dirty="0"/>
              <a:t> </a:t>
            </a:r>
            <a:r>
              <a:rPr lang="en-AU" sz="2000" dirty="0" err="1"/>
              <a:t>lokasi</a:t>
            </a:r>
            <a:r>
              <a:rPr lang="en-AU" sz="2000" dirty="0"/>
              <a:t> </a:t>
            </a:r>
            <a:r>
              <a:rPr lang="en-AU" sz="2000" dirty="0" err="1"/>
              <a:t>penjualan</a:t>
            </a:r>
            <a:r>
              <a:rPr lang="en-AU" sz="2000" dirty="0"/>
              <a:t> </a:t>
            </a:r>
            <a:r>
              <a:rPr lang="en-AU" sz="2000" dirty="0" err="1"/>
              <a:t>bakso</a:t>
            </a:r>
            <a:r>
              <a:rPr lang="en-AU" sz="2000" dirty="0"/>
              <a:t>. </a:t>
            </a:r>
            <a:r>
              <a:rPr lang="en-AU" sz="2000" dirty="0" err="1"/>
              <a:t>Titik-titik</a:t>
            </a:r>
            <a:r>
              <a:rPr lang="en-AU" sz="2000" dirty="0"/>
              <a:t> </a:t>
            </a:r>
            <a:r>
              <a:rPr lang="en-AU" sz="2000" dirty="0" err="1"/>
              <a:t>tersebut</a:t>
            </a:r>
            <a:r>
              <a:rPr lang="en-AU" sz="2000" dirty="0"/>
              <a:t> </a:t>
            </a:r>
            <a:r>
              <a:rPr lang="en-AU" sz="2000" dirty="0" err="1"/>
              <a:t>memiliki</a:t>
            </a:r>
            <a:r>
              <a:rPr lang="en-AU" sz="2000" dirty="0"/>
              <a:t> </a:t>
            </a:r>
            <a:r>
              <a:rPr lang="en-AU" sz="2000" dirty="0" err="1"/>
              <a:t>warna</a:t>
            </a:r>
            <a:r>
              <a:rPr lang="en-AU" sz="2000" dirty="0"/>
              <a:t> yang </a:t>
            </a:r>
            <a:r>
              <a:rPr lang="en-AU" sz="2000" dirty="0" err="1"/>
              <a:t>berbeda</a:t>
            </a:r>
            <a:r>
              <a:rPr lang="en-AU" sz="2000" dirty="0"/>
              <a:t> </a:t>
            </a:r>
            <a:r>
              <a:rPr lang="en-AU" sz="2000" dirty="0" err="1"/>
              <a:t>sesuai</a:t>
            </a:r>
            <a:r>
              <a:rPr lang="en-AU" sz="2000" dirty="0"/>
              <a:t> </a:t>
            </a:r>
            <a:r>
              <a:rPr lang="en-AU" sz="2000" dirty="0" err="1"/>
              <a:t>dengan</a:t>
            </a:r>
            <a:r>
              <a:rPr lang="en-AU" sz="2000" dirty="0"/>
              <a:t> </a:t>
            </a:r>
            <a:r>
              <a:rPr lang="en-AU" sz="2000" dirty="0" err="1"/>
              <a:t>kelas</a:t>
            </a:r>
            <a:r>
              <a:rPr lang="en-AU" sz="2000" dirty="0"/>
              <a:t> </a:t>
            </a:r>
            <a:r>
              <a:rPr lang="en-AU" sz="2000" dirty="0" err="1"/>
              <a:t>klasifikasi</a:t>
            </a:r>
            <a:r>
              <a:rPr lang="en-AU" sz="2000" dirty="0"/>
              <a:t> </a:t>
            </a:r>
            <a:r>
              <a:rPr lang="en-AU" sz="2000" dirty="0" err="1"/>
              <a:t>kadar</a:t>
            </a:r>
            <a:r>
              <a:rPr lang="en-AU" sz="2000" dirty="0"/>
              <a:t> </a:t>
            </a:r>
            <a:r>
              <a:rPr lang="en-AU" sz="2000" dirty="0" err="1"/>
              <a:t>kandungan</a:t>
            </a:r>
            <a:r>
              <a:rPr lang="en-AU" sz="2000" dirty="0"/>
              <a:t> </a:t>
            </a:r>
            <a:r>
              <a:rPr lang="en-AU" sz="2000" dirty="0" err="1"/>
              <a:t>boraks</a:t>
            </a:r>
            <a:r>
              <a:rPr lang="en-AU" sz="2000" dirty="0"/>
              <a:t>. </a:t>
            </a:r>
            <a:r>
              <a:rPr lang="en-AU" sz="2000" dirty="0" err="1"/>
              <a:t>Selain</a:t>
            </a:r>
            <a:r>
              <a:rPr lang="en-AU" sz="2000" dirty="0"/>
              <a:t> </a:t>
            </a:r>
            <a:r>
              <a:rPr lang="en-AU" sz="2000" dirty="0" err="1"/>
              <a:t>dengan</a:t>
            </a:r>
            <a:r>
              <a:rPr lang="en-AU" sz="2000" dirty="0"/>
              <a:t> </a:t>
            </a:r>
            <a:r>
              <a:rPr lang="en-AU" sz="2000" dirty="0" err="1"/>
              <a:t>metode</a:t>
            </a:r>
            <a:r>
              <a:rPr lang="en-AU" sz="2000" dirty="0"/>
              <a:t> </a:t>
            </a:r>
            <a:r>
              <a:rPr lang="en-AU" sz="2000" dirty="0" err="1"/>
              <a:t>tersebut</a:t>
            </a:r>
            <a:r>
              <a:rPr lang="en-AU" sz="2000" dirty="0"/>
              <a:t>, </a:t>
            </a:r>
            <a:r>
              <a:rPr lang="en-AU" sz="2000" dirty="0" err="1"/>
              <a:t>lokasi</a:t>
            </a:r>
            <a:r>
              <a:rPr lang="en-AU" sz="2000" dirty="0"/>
              <a:t> </a:t>
            </a:r>
            <a:r>
              <a:rPr lang="en-AU" sz="2000" dirty="0" err="1"/>
              <a:t>penjualan</a:t>
            </a:r>
            <a:r>
              <a:rPr lang="en-AU" sz="2000" dirty="0"/>
              <a:t> juga </a:t>
            </a:r>
            <a:r>
              <a:rPr lang="en-AU" sz="2000" dirty="0" err="1"/>
              <a:t>dapat</a:t>
            </a:r>
            <a:r>
              <a:rPr lang="en-AU" sz="2000" dirty="0"/>
              <a:t> </a:t>
            </a:r>
            <a:r>
              <a:rPr lang="en-AU" sz="2000" dirty="0" err="1"/>
              <a:t>diperoleh</a:t>
            </a:r>
            <a:r>
              <a:rPr lang="en-AU" sz="2000" dirty="0"/>
              <a:t> </a:t>
            </a:r>
            <a:r>
              <a:rPr lang="en-AU" sz="2000" dirty="0" err="1"/>
              <a:t>dengan</a:t>
            </a:r>
            <a:r>
              <a:rPr lang="en-AU" sz="2000" dirty="0"/>
              <a:t> </a:t>
            </a:r>
            <a:r>
              <a:rPr lang="en-AU" sz="2000" dirty="0" err="1"/>
              <a:t>fitur</a:t>
            </a:r>
            <a:r>
              <a:rPr lang="en-AU" sz="2000" dirty="0"/>
              <a:t> </a:t>
            </a:r>
            <a:r>
              <a:rPr lang="en-AU" sz="2000" i="1" dirty="0"/>
              <a:t>geotagging </a:t>
            </a:r>
            <a:r>
              <a:rPr lang="en-AU" sz="2000" dirty="0"/>
              <a:t>pada </a:t>
            </a:r>
            <a:r>
              <a:rPr lang="en-AU" sz="2000" dirty="0" err="1"/>
              <a:t>aplikasi</a:t>
            </a:r>
            <a:r>
              <a:rPr lang="en-AU" sz="2000" dirty="0"/>
              <a:t> Android. User </a:t>
            </a:r>
            <a:r>
              <a:rPr lang="en-AU" sz="2000" dirty="0" err="1"/>
              <a:t>dapat</a:t>
            </a:r>
            <a:r>
              <a:rPr lang="en-AU" sz="2000" dirty="0"/>
              <a:t> </a:t>
            </a:r>
            <a:r>
              <a:rPr lang="en-AU" sz="2000" dirty="0" err="1"/>
              <a:t>mengambil</a:t>
            </a:r>
            <a:r>
              <a:rPr lang="en-AU" sz="2000" dirty="0"/>
              <a:t> </a:t>
            </a:r>
            <a:r>
              <a:rPr lang="en-AU" sz="2000" dirty="0" err="1"/>
              <a:t>foto</a:t>
            </a:r>
            <a:r>
              <a:rPr lang="en-AU" sz="2000" dirty="0"/>
              <a:t> </a:t>
            </a:r>
            <a:r>
              <a:rPr lang="en-AU" sz="2000" dirty="0" err="1"/>
              <a:t>lokasi</a:t>
            </a:r>
            <a:r>
              <a:rPr lang="en-AU" sz="2000" dirty="0"/>
              <a:t> </a:t>
            </a:r>
            <a:r>
              <a:rPr lang="en-AU" sz="2000" dirty="0" err="1"/>
              <a:t>penjualan</a:t>
            </a:r>
            <a:r>
              <a:rPr lang="en-AU" sz="2000" dirty="0"/>
              <a:t> </a:t>
            </a:r>
            <a:r>
              <a:rPr lang="en-AU" sz="2000" dirty="0" err="1"/>
              <a:t>bakso</a:t>
            </a:r>
            <a:r>
              <a:rPr lang="en-AU" sz="2000" dirty="0"/>
              <a:t> </a:t>
            </a:r>
            <a:r>
              <a:rPr lang="en-AU" sz="2000" dirty="0" err="1"/>
              <a:t>lewat</a:t>
            </a:r>
            <a:r>
              <a:rPr lang="en-AU" sz="2000" dirty="0"/>
              <a:t> </a:t>
            </a:r>
            <a:r>
              <a:rPr lang="en-AU" sz="2000" dirty="0" err="1"/>
              <a:t>aplikasi</a:t>
            </a:r>
            <a:r>
              <a:rPr lang="en-AU" sz="2000" dirty="0"/>
              <a:t> </a:t>
            </a:r>
            <a:r>
              <a:rPr lang="en-AU" sz="2000" dirty="0" err="1"/>
              <a:t>tersebut</a:t>
            </a:r>
            <a:r>
              <a:rPr lang="en-AU" sz="2000" dirty="0"/>
              <a:t> dan </a:t>
            </a:r>
            <a:r>
              <a:rPr lang="en-AU" sz="2000" dirty="0" err="1"/>
              <a:t>aplikasi</a:t>
            </a:r>
            <a:r>
              <a:rPr lang="en-AU" sz="2000" dirty="0"/>
              <a:t> </a:t>
            </a:r>
            <a:r>
              <a:rPr lang="en-AU" sz="2000" dirty="0" err="1"/>
              <a:t>akan</a:t>
            </a:r>
            <a:r>
              <a:rPr lang="en-AU" sz="2000" dirty="0"/>
              <a:t> </a:t>
            </a:r>
            <a:r>
              <a:rPr lang="en-AU" sz="2000" dirty="0" err="1"/>
              <a:t>menampilkan</a:t>
            </a:r>
            <a:r>
              <a:rPr lang="en-AU" sz="2000" dirty="0"/>
              <a:t> </a:t>
            </a:r>
            <a:r>
              <a:rPr lang="en-AU" sz="2000" dirty="0" err="1"/>
              <a:t>informasi</a:t>
            </a:r>
            <a:r>
              <a:rPr lang="en-AU" sz="2000" dirty="0"/>
              <a:t> </a:t>
            </a:r>
            <a:r>
              <a:rPr lang="en-AU" sz="2000" dirty="0" err="1"/>
              <a:t>mengenai</a:t>
            </a:r>
            <a:r>
              <a:rPr lang="en-AU" sz="2000" dirty="0"/>
              <a:t> </a:t>
            </a:r>
            <a:r>
              <a:rPr lang="en-AU" sz="2000" dirty="0" err="1"/>
              <a:t>kadar</a:t>
            </a:r>
            <a:r>
              <a:rPr lang="en-AU" sz="2000" dirty="0"/>
              <a:t> </a:t>
            </a:r>
            <a:r>
              <a:rPr lang="en-AU" sz="2000" dirty="0" err="1"/>
              <a:t>boraks</a:t>
            </a:r>
            <a:r>
              <a:rPr lang="en-AU" sz="2000" dirty="0"/>
              <a:t> pada </a:t>
            </a:r>
            <a:r>
              <a:rPr lang="en-AU" sz="2000" dirty="0" err="1"/>
              <a:t>bakso</a:t>
            </a:r>
            <a:r>
              <a:rPr lang="en-AU" sz="2000" dirty="0"/>
              <a:t> yang </a:t>
            </a:r>
            <a:r>
              <a:rPr lang="en-AU" sz="2000" dirty="0" err="1"/>
              <a:t>dijual</a:t>
            </a:r>
            <a:r>
              <a:rPr lang="en-AU" sz="2000" dirty="0"/>
              <a:t> di </a:t>
            </a:r>
            <a:r>
              <a:rPr lang="en-AU" sz="2000" dirty="0" err="1"/>
              <a:t>tempat</a:t>
            </a:r>
            <a:r>
              <a:rPr lang="en-AU" sz="2000" dirty="0"/>
              <a:t> </a:t>
            </a:r>
            <a:r>
              <a:rPr lang="en-AU" sz="2000" dirty="0" err="1"/>
              <a:t>tersebut</a:t>
            </a:r>
            <a:r>
              <a:rPr lang="en-AU" sz="2000" dirty="0"/>
              <a:t>.</a:t>
            </a:r>
            <a:endParaRPr lang="en-US" sz="1050" dirty="0"/>
          </a:p>
          <a:p>
            <a:pPr marL="29260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71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B6C-E4A4-4C82-BDC4-BE91F690B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err="1"/>
              <a:t>Ringkasan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Akhir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220BD-AA39-4CD5-BB04-81D520EE262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640" y="2166126"/>
            <a:ext cx="4853133" cy="3687345"/>
          </a:xfrm>
          <a:prstGeom prst="rect">
            <a:avLst/>
          </a:prstGeom>
          <a:noFill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856A250-0187-4D18-BDDA-3013BBF922FD}"/>
              </a:ext>
            </a:extLst>
          </p:cNvPr>
          <p:cNvSpPr txBox="1">
            <a:spLocks/>
          </p:cNvSpPr>
          <p:nvPr/>
        </p:nvSpPr>
        <p:spPr>
          <a:xfrm>
            <a:off x="1097280" y="2752079"/>
            <a:ext cx="3891970" cy="487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Arsitektur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Pendeteksi</a:t>
            </a:r>
            <a:r>
              <a:rPr lang="en-US" sz="1400" dirty="0"/>
              <a:t> </a:t>
            </a:r>
            <a:r>
              <a:rPr lang="en-US" sz="1400" dirty="0" err="1"/>
              <a:t>Lokasi</a:t>
            </a:r>
            <a:r>
              <a:rPr lang="en-US" sz="1400" dirty="0"/>
              <a:t> </a:t>
            </a:r>
            <a:r>
              <a:rPr lang="en-US" sz="1400" dirty="0" err="1"/>
              <a:t>Penjualan</a:t>
            </a:r>
            <a:r>
              <a:rPr lang="en-US" sz="1400" dirty="0"/>
              <a:t> </a:t>
            </a:r>
            <a:r>
              <a:rPr lang="en-US" sz="1400" dirty="0" err="1"/>
              <a:t>Bakso</a:t>
            </a:r>
            <a:r>
              <a:rPr lang="en-US" sz="1400" dirty="0"/>
              <a:t> </a:t>
            </a:r>
            <a:r>
              <a:rPr lang="en-US" sz="1400" dirty="0" err="1"/>
              <a:t>Berkandungan</a:t>
            </a:r>
            <a:r>
              <a:rPr lang="en-US" sz="1400" dirty="0"/>
              <a:t> </a:t>
            </a:r>
            <a:r>
              <a:rPr lang="en-US" sz="1400" dirty="0" err="1"/>
              <a:t>Boraks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78250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</TotalTime>
  <Words>700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Rancang Bangun Aplikasi Berbasis Android dan Geotagging Sebagai Detektor Lokasi Penjualan Bakso Berkandungan Boraks di Pasar pada Wilayah Surabaya Timur</vt:lpstr>
      <vt:lpstr>Rumusan Masalah</vt:lpstr>
      <vt:lpstr>Batasan Masalah</vt:lpstr>
      <vt:lpstr>Tujuan dan Manfaat Tugas Akhir</vt:lpstr>
      <vt:lpstr>Ringkasan Tugas Akhir</vt:lpstr>
      <vt:lpstr>Ringkasan Tugas Akhir</vt:lpstr>
      <vt:lpstr>Ringkasan Tugas Akhir</vt:lpstr>
      <vt:lpstr>Ringkasan Tugas Akhir</vt:lpstr>
      <vt:lpstr>Ringkasan Tugas Akhir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 Bangun Aplikasi Berbasis Android dan Geotagging Sebagai Detektor Lokasi Penjualan Bakso Berkandungan Boraks di Pasar pada Wilayah Surabaya Timur</dc:title>
  <dc:creator>Dewi Sekarini</dc:creator>
  <cp:lastModifiedBy>Dewi Sekarini</cp:lastModifiedBy>
  <cp:revision>7</cp:revision>
  <dcterms:created xsi:type="dcterms:W3CDTF">2019-06-27T07:19:07Z</dcterms:created>
  <dcterms:modified xsi:type="dcterms:W3CDTF">2019-06-27T07:39:39Z</dcterms:modified>
</cp:coreProperties>
</file>