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8" r:id="rId3"/>
    <p:sldId id="273" r:id="rId4"/>
    <p:sldId id="304" r:id="rId5"/>
    <p:sldId id="257" r:id="rId6"/>
    <p:sldId id="267" r:id="rId7"/>
    <p:sldId id="261" r:id="rId8"/>
    <p:sldId id="260" r:id="rId9"/>
    <p:sldId id="305" r:id="rId10"/>
    <p:sldId id="263" r:id="rId11"/>
    <p:sldId id="264" r:id="rId12"/>
    <p:sldId id="262" r:id="rId13"/>
    <p:sldId id="307" r:id="rId14"/>
    <p:sldId id="308" r:id="rId15"/>
    <p:sldId id="276" r:id="rId16"/>
    <p:sldId id="284" r:id="rId17"/>
  </p:sldIdLst>
  <p:sldSz cx="9144000" cy="5143500" type="screen16x9"/>
  <p:notesSz cx="6858000" cy="9144000"/>
  <p:embeddedFontLst>
    <p:embeddedFont>
      <p:font typeface="Archivo Black" panose="020B0604020202020204" charset="0"/>
      <p:regular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5B3"/>
    <a:srgbClr val="B5E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76C050-AE85-416E-BA54-4E0E9B8AD44A}">
  <a:tblStyle styleId="{2076C050-AE85-416E-BA54-4E0E9B8AD4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with Miramón" userId="6ad48835-0fa0-48e0-aeb6-77a8acd733cb" providerId="ADAL" clId="{EE6723C0-8542-4B57-81D7-0497B665F5D2}"/>
    <pc:docChg chg="delSld delMainMaster">
      <pc:chgData name="Dewith Miramón" userId="6ad48835-0fa0-48e0-aeb6-77a8acd733cb" providerId="ADAL" clId="{EE6723C0-8542-4B57-81D7-0497B665F5D2}" dt="2020-12-07T01:30:41.849" v="1" actId="47"/>
      <pc:docMkLst>
        <pc:docMk/>
      </pc:docMkLst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59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65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66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68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69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0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1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2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4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5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7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8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79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0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1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2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3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5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6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7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8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89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0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1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2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3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4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5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6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7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8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299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300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301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302"/>
        </pc:sldMkLst>
      </pc:sldChg>
      <pc:sldChg chg="del">
        <pc:chgData name="Dewith Miramón" userId="6ad48835-0fa0-48e0-aeb6-77a8acd733cb" providerId="ADAL" clId="{EE6723C0-8542-4B57-81D7-0497B665F5D2}" dt="2020-12-07T01:30:33.217" v="0" actId="47"/>
        <pc:sldMkLst>
          <pc:docMk/>
          <pc:sldMk cId="0" sldId="303"/>
        </pc:sldMkLst>
      </pc:sldChg>
      <pc:sldChg chg="del">
        <pc:chgData name="Dewith Miramón" userId="6ad48835-0fa0-48e0-aeb6-77a8acd733cb" providerId="ADAL" clId="{EE6723C0-8542-4B57-81D7-0497B665F5D2}" dt="2020-12-07T01:30:41.849" v="1" actId="47"/>
        <pc:sldMkLst>
          <pc:docMk/>
          <pc:sldMk cId="2321036203" sldId="309"/>
        </pc:sldMkLst>
      </pc:sldChg>
      <pc:sldMasterChg chg="delSldLayout">
        <pc:chgData name="Dewith Miramón" userId="6ad48835-0fa0-48e0-aeb6-77a8acd733cb" providerId="ADAL" clId="{EE6723C0-8542-4B57-81D7-0497B665F5D2}" dt="2020-12-07T01:30:33.217" v="0" actId="47"/>
        <pc:sldMasterMkLst>
          <pc:docMk/>
          <pc:sldMasterMk cId="0" sldId="2147483679"/>
        </pc:sldMasterMkLst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Dewith Miramón" userId="6ad48835-0fa0-48e0-aeb6-77a8acd733cb" providerId="ADAL" clId="{EE6723C0-8542-4B57-81D7-0497B665F5D2}" dt="2020-12-07T01:30:33.217" v="0" actId="47"/>
          <pc:sldLayoutMkLst>
            <pc:docMk/>
            <pc:sldMasterMk cId="0" sldId="2147483679"/>
            <pc:sldLayoutMk cId="0" sldId="2147483674"/>
          </pc:sldLayoutMkLst>
        </pc:sldLayoutChg>
      </pc:sldMasterChg>
      <pc:sldMasterChg chg="del delSldLayout">
        <pc:chgData name="Dewith Miramón" userId="6ad48835-0fa0-48e0-aeb6-77a8acd733cb" providerId="ADAL" clId="{EE6723C0-8542-4B57-81D7-0497B665F5D2}" dt="2020-12-07T01:30:41.849" v="1" actId="47"/>
        <pc:sldMasterMkLst>
          <pc:docMk/>
          <pc:sldMasterMk cId="0" sldId="2147483680"/>
        </pc:sldMasterMkLst>
        <pc:sldLayoutChg chg="del">
          <pc:chgData name="Dewith Miramón" userId="6ad48835-0fa0-48e0-aeb6-77a8acd733cb" providerId="ADAL" clId="{EE6723C0-8542-4B57-81D7-0497B665F5D2}" dt="2020-12-07T01:30:41.849" v="1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Dewith Miramón" userId="6ad48835-0fa0-48e0-aeb6-77a8acd733cb" providerId="ADAL" clId="{4FA0C813-51B5-451E-B390-87B9CACFC8CA}"/>
    <pc:docChg chg="undo custSel addSld delSld modSld sldOrd modMainMaster">
      <pc:chgData name="Dewith Miramón" userId="6ad48835-0fa0-48e0-aeb6-77a8acd733cb" providerId="ADAL" clId="{4FA0C813-51B5-451E-B390-87B9CACFC8CA}" dt="2020-10-05T23:58:38.680" v="3250" actId="729"/>
      <pc:docMkLst>
        <pc:docMk/>
      </pc:docMkLst>
      <pc:sldChg chg="modSp mod modShow modNotes">
        <pc:chgData name="Dewith Miramón" userId="6ad48835-0fa0-48e0-aeb6-77a8acd733cb" providerId="ADAL" clId="{4FA0C813-51B5-451E-B390-87B9CACFC8CA}" dt="2020-10-05T23:57:31.836" v="3249" actId="729"/>
        <pc:sldMkLst>
          <pc:docMk/>
          <pc:sldMk cId="0" sldId="256"/>
        </pc:sldMkLst>
        <pc:spChg chg="mod">
          <ac:chgData name="Dewith Miramón" userId="6ad48835-0fa0-48e0-aeb6-77a8acd733cb" providerId="ADAL" clId="{4FA0C813-51B5-451E-B390-87B9CACFC8CA}" dt="2020-10-05T20:44:50.183" v="18" actId="14100"/>
          <ac:spMkLst>
            <pc:docMk/>
            <pc:sldMk cId="0" sldId="256"/>
            <ac:spMk id="337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0:47:11.671" v="66" actId="20577"/>
          <ac:spMkLst>
            <pc:docMk/>
            <pc:sldMk cId="0" sldId="256"/>
            <ac:spMk id="338" creationId="{00000000-0000-0000-0000-000000000000}"/>
          </ac:spMkLst>
        </pc:spChg>
      </pc:sldChg>
      <pc:sldChg chg="addSp delSp modSp mod ord modNotes">
        <pc:chgData name="Dewith Miramón" userId="6ad48835-0fa0-48e0-aeb6-77a8acd733cb" providerId="ADAL" clId="{4FA0C813-51B5-451E-B390-87B9CACFC8CA}" dt="2020-10-05T23:29:05.088" v="3227" actId="20577"/>
        <pc:sldMkLst>
          <pc:docMk/>
          <pc:sldMk cId="0" sldId="257"/>
        </pc:sldMkLst>
        <pc:spChg chg="add mod">
          <ac:chgData name="Dewith Miramón" userId="6ad48835-0fa0-48e0-aeb6-77a8acd733cb" providerId="ADAL" clId="{4FA0C813-51B5-451E-B390-87B9CACFC8CA}" dt="2020-10-05T23:29:05.088" v="3227" actId="20577"/>
          <ac:spMkLst>
            <pc:docMk/>
            <pc:sldMk cId="0" sldId="257"/>
            <ac:spMk id="2" creationId="{A2527D27-E27D-4D05-84F0-D18D2FF21A9F}"/>
          </ac:spMkLst>
        </pc:spChg>
        <pc:spChg chg="add del mod">
          <ac:chgData name="Dewith Miramón" userId="6ad48835-0fa0-48e0-aeb6-77a8acd733cb" providerId="ADAL" clId="{4FA0C813-51B5-451E-B390-87B9CACFC8CA}" dt="2020-10-05T21:57:59.878" v="1339" actId="478"/>
          <ac:spMkLst>
            <pc:docMk/>
            <pc:sldMk cId="0" sldId="257"/>
            <ac:spMk id="4" creationId="{FFD4A310-96AF-4360-A775-3CCA3675C7CA}"/>
          </ac:spMkLst>
        </pc:spChg>
        <pc:spChg chg="add mod">
          <ac:chgData name="Dewith Miramón" userId="6ad48835-0fa0-48e0-aeb6-77a8acd733cb" providerId="ADAL" clId="{4FA0C813-51B5-451E-B390-87B9CACFC8CA}" dt="2020-10-05T21:58:40.109" v="1360" actId="1076"/>
          <ac:spMkLst>
            <pc:docMk/>
            <pc:sldMk cId="0" sldId="257"/>
            <ac:spMk id="5" creationId="{5CD27B20-E904-483A-A7B5-70C77EFBCAD3}"/>
          </ac:spMkLst>
        </pc:spChg>
        <pc:spChg chg="add del mod">
          <ac:chgData name="Dewith Miramón" userId="6ad48835-0fa0-48e0-aeb6-77a8acd733cb" providerId="ADAL" clId="{4FA0C813-51B5-451E-B390-87B9CACFC8CA}" dt="2020-10-05T21:59:13.980" v="1387"/>
          <ac:spMkLst>
            <pc:docMk/>
            <pc:sldMk cId="0" sldId="257"/>
            <ac:spMk id="6" creationId="{86EA291D-2C1A-46D4-8447-AE69F42BB45E}"/>
          </ac:spMkLst>
        </pc:spChg>
        <pc:spChg chg="add mod">
          <ac:chgData name="Dewith Miramón" userId="6ad48835-0fa0-48e0-aeb6-77a8acd733cb" providerId="ADAL" clId="{4FA0C813-51B5-451E-B390-87B9CACFC8CA}" dt="2020-10-05T22:00:57.791" v="1410" actId="1076"/>
          <ac:spMkLst>
            <pc:docMk/>
            <pc:sldMk cId="0" sldId="257"/>
            <ac:spMk id="7" creationId="{A3009433-5BFD-4A49-921F-E18CAF831D9A}"/>
          </ac:spMkLst>
        </pc:spChg>
        <pc:spChg chg="add mod">
          <ac:chgData name="Dewith Miramón" userId="6ad48835-0fa0-48e0-aeb6-77a8acd733cb" providerId="ADAL" clId="{4FA0C813-51B5-451E-B390-87B9CACFC8CA}" dt="2020-10-05T22:01:02.961" v="1411" actId="1076"/>
          <ac:spMkLst>
            <pc:docMk/>
            <pc:sldMk cId="0" sldId="257"/>
            <ac:spMk id="8" creationId="{3ABA3BB4-7D7E-44F0-B0FD-1692E59E163B}"/>
          </ac:spMkLst>
        </pc:spChg>
        <pc:spChg chg="add mod">
          <ac:chgData name="Dewith Miramón" userId="6ad48835-0fa0-48e0-aeb6-77a8acd733cb" providerId="ADAL" clId="{4FA0C813-51B5-451E-B390-87B9CACFC8CA}" dt="2020-10-05T22:00:42.290" v="1407" actId="1076"/>
          <ac:spMkLst>
            <pc:docMk/>
            <pc:sldMk cId="0" sldId="257"/>
            <ac:spMk id="9" creationId="{7525E2C2-3602-4CB5-8D5E-7AD25A6B572A}"/>
          </ac:spMkLst>
        </pc:spChg>
        <pc:spChg chg="mod">
          <ac:chgData name="Dewith Miramón" userId="6ad48835-0fa0-48e0-aeb6-77a8acd733cb" providerId="ADAL" clId="{4FA0C813-51B5-451E-B390-87B9CACFC8CA}" dt="2020-10-05T21:52:18.017" v="1046" actId="20577"/>
          <ac:spMkLst>
            <pc:docMk/>
            <pc:sldMk cId="0" sldId="257"/>
            <ac:spMk id="626" creationId="{00000000-0000-0000-0000-000000000000}"/>
          </ac:spMkLst>
        </pc:spChg>
        <pc:spChg chg="del mod">
          <ac:chgData name="Dewith Miramón" userId="6ad48835-0fa0-48e0-aeb6-77a8acd733cb" providerId="ADAL" clId="{4FA0C813-51B5-451E-B390-87B9CACFC8CA}" dt="2020-10-05T21:57:57.829" v="1338" actId="478"/>
          <ac:spMkLst>
            <pc:docMk/>
            <pc:sldMk cId="0" sldId="257"/>
            <ac:spMk id="627" creationId="{00000000-0000-0000-0000-000000000000}"/>
          </ac:spMkLst>
        </pc:spChg>
      </pc:sldChg>
      <pc:sldChg chg="modSp mod ord modNotes">
        <pc:chgData name="Dewith Miramón" userId="6ad48835-0fa0-48e0-aeb6-77a8acd733cb" providerId="ADAL" clId="{4FA0C813-51B5-451E-B390-87B9CACFC8CA}" dt="2020-10-05T21:39:42.200" v="697" actId="20577"/>
        <pc:sldMkLst>
          <pc:docMk/>
          <pc:sldMk cId="0" sldId="258"/>
        </pc:sldMkLst>
        <pc:spChg chg="mod">
          <ac:chgData name="Dewith Miramón" userId="6ad48835-0fa0-48e0-aeb6-77a8acd733cb" providerId="ADAL" clId="{4FA0C813-51B5-451E-B390-87B9CACFC8CA}" dt="2020-10-05T21:39:42.200" v="697" actId="20577"/>
          <ac:spMkLst>
            <pc:docMk/>
            <pc:sldMk cId="0" sldId="258"/>
            <ac:spMk id="633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2:26.431" v="113" actId="20577"/>
          <ac:spMkLst>
            <pc:docMk/>
            <pc:sldMk cId="0" sldId="258"/>
            <ac:spMk id="635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4:26.260" v="269" actId="20577"/>
          <ac:spMkLst>
            <pc:docMk/>
            <pc:sldMk cId="0" sldId="258"/>
            <ac:spMk id="636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3:38.685" v="173" actId="14100"/>
          <ac:spMkLst>
            <pc:docMk/>
            <pc:sldMk cId="0" sldId="258"/>
            <ac:spMk id="638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6:29.593" v="341" actId="313"/>
          <ac:spMkLst>
            <pc:docMk/>
            <pc:sldMk cId="0" sldId="258"/>
            <ac:spMk id="639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6:54.822" v="364" actId="20577"/>
          <ac:spMkLst>
            <pc:docMk/>
            <pc:sldMk cId="0" sldId="258"/>
            <ac:spMk id="641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8:12.150" v="535" actId="20577"/>
          <ac:spMkLst>
            <pc:docMk/>
            <pc:sldMk cId="0" sldId="258"/>
            <ac:spMk id="642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7:09.605" v="384" actId="14100"/>
          <ac:spMkLst>
            <pc:docMk/>
            <pc:sldMk cId="0" sldId="258"/>
            <ac:spMk id="644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8:48.350" v="557" actId="20577"/>
          <ac:spMkLst>
            <pc:docMk/>
            <pc:sldMk cId="0" sldId="258"/>
            <ac:spMk id="645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7:32.869" v="429" actId="14100"/>
          <ac:spMkLst>
            <pc:docMk/>
            <pc:sldMk cId="0" sldId="258"/>
            <ac:spMk id="647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9:07.802" v="611" actId="20577"/>
          <ac:spMkLst>
            <pc:docMk/>
            <pc:sldMk cId="0" sldId="258"/>
            <ac:spMk id="648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7:23.810" v="409" actId="20577"/>
          <ac:spMkLst>
            <pc:docMk/>
            <pc:sldMk cId="0" sldId="258"/>
            <ac:spMk id="650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39:34.093" v="677" actId="14100"/>
          <ac:spMkLst>
            <pc:docMk/>
            <pc:sldMk cId="0" sldId="258"/>
            <ac:spMk id="651" creationId="{00000000-0000-0000-0000-000000000000}"/>
          </ac:spMkLst>
        </pc:spChg>
      </pc:sldChg>
      <pc:sldChg chg="addSp modSp mod or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59"/>
        </pc:sldMkLst>
        <pc:spChg chg="mod">
          <ac:chgData name="Dewith Miramón" userId="6ad48835-0fa0-48e0-aeb6-77a8acd733cb" providerId="ADAL" clId="{4FA0C813-51B5-451E-B390-87B9CACFC8CA}" dt="2020-10-05T22:07:59.590" v="1752" actId="20577"/>
          <ac:spMkLst>
            <pc:docMk/>
            <pc:sldMk cId="0" sldId="259"/>
            <ac:spMk id="657" creationId="{00000000-0000-0000-0000-000000000000}"/>
          </ac:spMkLst>
        </pc:spChg>
        <pc:picChg chg="add mod modCrop">
          <ac:chgData name="Dewith Miramón" userId="6ad48835-0fa0-48e0-aeb6-77a8acd733cb" providerId="ADAL" clId="{4FA0C813-51B5-451E-B390-87B9CACFC8CA}" dt="2020-10-05T22:08:22.782" v="1757" actId="732"/>
          <ac:picMkLst>
            <pc:docMk/>
            <pc:sldMk cId="0" sldId="259"/>
            <ac:picMk id="2" creationId="{CACCDC0F-F3E5-47A3-8F0F-2599A06908D1}"/>
          </ac:picMkLst>
        </pc:picChg>
        <pc:picChg chg="add mod">
          <ac:chgData name="Dewith Miramón" userId="6ad48835-0fa0-48e0-aeb6-77a8acd733cb" providerId="ADAL" clId="{4FA0C813-51B5-451E-B390-87B9CACFC8CA}" dt="2020-10-05T22:08:15.999" v="1756" actId="1076"/>
          <ac:picMkLst>
            <pc:docMk/>
            <pc:sldMk cId="0" sldId="259"/>
            <ac:picMk id="3" creationId="{8F6F35FE-D660-42EA-8DFD-7B8B8506A475}"/>
          </ac:picMkLst>
        </pc:picChg>
      </pc:sldChg>
      <pc:sldChg chg="addSp delSp modSp mod ord modNotes">
        <pc:chgData name="Dewith Miramón" userId="6ad48835-0fa0-48e0-aeb6-77a8acd733cb" providerId="ADAL" clId="{4FA0C813-51B5-451E-B390-87B9CACFC8CA}" dt="2020-10-05T22:12:22.663" v="1929" actId="1076"/>
        <pc:sldMkLst>
          <pc:docMk/>
          <pc:sldMk cId="0" sldId="260"/>
        </pc:sldMkLst>
        <pc:spChg chg="add del mod">
          <ac:chgData name="Dewith Miramón" userId="6ad48835-0fa0-48e0-aeb6-77a8acd733cb" providerId="ADAL" clId="{4FA0C813-51B5-451E-B390-87B9CACFC8CA}" dt="2020-10-05T22:11:48.781" v="1918" actId="478"/>
          <ac:spMkLst>
            <pc:docMk/>
            <pc:sldMk cId="0" sldId="260"/>
            <ac:spMk id="4" creationId="{2815FD3A-80A0-4F42-AB9F-14B25CBA2930}"/>
          </ac:spMkLst>
        </pc:spChg>
        <pc:spChg chg="del mod">
          <ac:chgData name="Dewith Miramón" userId="6ad48835-0fa0-48e0-aeb6-77a8acd733cb" providerId="ADAL" clId="{4FA0C813-51B5-451E-B390-87B9CACFC8CA}" dt="2020-10-05T22:11:46.244" v="1917" actId="478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11:38.422" v="1916" actId="14100"/>
          <ac:spMkLst>
            <pc:docMk/>
            <pc:sldMk cId="0" sldId="260"/>
            <ac:spMk id="680" creationId="{00000000-0000-0000-0000-000000000000}"/>
          </ac:spMkLst>
        </pc:spChg>
        <pc:grpChg chg="del">
          <ac:chgData name="Dewith Miramón" userId="6ad48835-0fa0-48e0-aeb6-77a8acd733cb" providerId="ADAL" clId="{4FA0C813-51B5-451E-B390-87B9CACFC8CA}" dt="2020-10-05T22:10:01.607" v="1834" actId="478"/>
          <ac:grpSpMkLst>
            <pc:docMk/>
            <pc:sldMk cId="0" sldId="260"/>
            <ac:grpSpMk id="682" creationId="{00000000-0000-0000-0000-000000000000}"/>
          </ac:grpSpMkLst>
        </pc:grpChg>
        <pc:picChg chg="add mod">
          <ac:chgData name="Dewith Miramón" userId="6ad48835-0fa0-48e0-aeb6-77a8acd733cb" providerId="ADAL" clId="{4FA0C813-51B5-451E-B390-87B9CACFC8CA}" dt="2020-10-05T22:12:22.663" v="1929" actId="1076"/>
          <ac:picMkLst>
            <pc:docMk/>
            <pc:sldMk cId="0" sldId="260"/>
            <ac:picMk id="2" creationId="{D7FB7BA2-342F-4166-92FE-FE6C249A84D8}"/>
          </ac:picMkLst>
        </pc:picChg>
        <pc:cxnChg chg="mod">
          <ac:chgData name="Dewith Miramón" userId="6ad48835-0fa0-48e0-aeb6-77a8acd733cb" providerId="ADAL" clId="{4FA0C813-51B5-451E-B390-87B9CACFC8CA}" dt="2020-10-05T22:11:00.442" v="1899" actId="1076"/>
          <ac:cxnSpMkLst>
            <pc:docMk/>
            <pc:sldMk cId="0" sldId="260"/>
            <ac:cxnSpMk id="681" creationId="{00000000-0000-0000-0000-000000000000}"/>
          </ac:cxnSpMkLst>
        </pc:cxnChg>
      </pc:sldChg>
      <pc:sldChg chg="addSp modSp mod ord setBg modNotes">
        <pc:chgData name="Dewith Miramón" userId="6ad48835-0fa0-48e0-aeb6-77a8acd733cb" providerId="ADAL" clId="{4FA0C813-51B5-451E-B390-87B9CACFC8CA}" dt="2020-10-05T22:09:34.076" v="1831" actId="6549"/>
        <pc:sldMkLst>
          <pc:docMk/>
          <pc:sldMk cId="0" sldId="261"/>
        </pc:sldMkLst>
        <pc:spChg chg="mod">
          <ac:chgData name="Dewith Miramón" userId="6ad48835-0fa0-48e0-aeb6-77a8acd733cb" providerId="ADAL" clId="{4FA0C813-51B5-451E-B390-87B9CACFC8CA}" dt="2020-10-05T22:09:34.076" v="1831" actId="6549"/>
          <ac:spMkLst>
            <pc:docMk/>
            <pc:sldMk cId="0" sldId="261"/>
            <ac:spMk id="906" creationId="{00000000-0000-0000-0000-000000000000}"/>
          </ac:spMkLst>
        </pc:spChg>
        <pc:picChg chg="add mod">
          <ac:chgData name="Dewith Miramón" userId="6ad48835-0fa0-48e0-aeb6-77a8acd733cb" providerId="ADAL" clId="{4FA0C813-51B5-451E-B390-87B9CACFC8CA}" dt="2020-10-05T22:09:09.546" v="1768" actId="1076"/>
          <ac:picMkLst>
            <pc:docMk/>
            <pc:sldMk cId="0" sldId="261"/>
            <ac:picMk id="2" creationId="{96988E8F-6694-491F-A09A-14C217EDFF02}"/>
          </ac:picMkLst>
        </pc:picChg>
      </pc:sldChg>
      <pc:sldChg chg="addSp delSp modSp mod ord modNotes">
        <pc:chgData name="Dewith Miramón" userId="6ad48835-0fa0-48e0-aeb6-77a8acd733cb" providerId="ADAL" clId="{4FA0C813-51B5-451E-B390-87B9CACFC8CA}" dt="2020-10-05T22:35:22.423" v="2325" actId="1037"/>
        <pc:sldMkLst>
          <pc:docMk/>
          <pc:sldMk cId="0" sldId="262"/>
        </pc:sldMkLst>
        <pc:spChg chg="add del mod">
          <ac:chgData name="Dewith Miramón" userId="6ad48835-0fa0-48e0-aeb6-77a8acd733cb" providerId="ADAL" clId="{4FA0C813-51B5-451E-B390-87B9CACFC8CA}" dt="2020-10-05T22:22:44.772" v="2144" actId="478"/>
          <ac:spMkLst>
            <pc:docMk/>
            <pc:sldMk cId="0" sldId="262"/>
            <ac:spMk id="3" creationId="{D285D3FB-7373-4D94-8C0A-467D6731A9CF}"/>
          </ac:spMkLst>
        </pc:spChg>
        <pc:spChg chg="add del mod">
          <ac:chgData name="Dewith Miramón" userId="6ad48835-0fa0-48e0-aeb6-77a8acd733cb" providerId="ADAL" clId="{4FA0C813-51B5-451E-B390-87B9CACFC8CA}" dt="2020-10-05T22:22:44.772" v="2144" actId="478"/>
          <ac:spMkLst>
            <pc:docMk/>
            <pc:sldMk cId="0" sldId="262"/>
            <ac:spMk id="5" creationId="{9797D075-1B33-4220-9FAC-668DBD9D1A3A}"/>
          </ac:spMkLst>
        </pc:spChg>
        <pc:spChg chg="add del mod">
          <ac:chgData name="Dewith Miramón" userId="6ad48835-0fa0-48e0-aeb6-77a8acd733cb" providerId="ADAL" clId="{4FA0C813-51B5-451E-B390-87B9CACFC8CA}" dt="2020-10-05T22:23:04.801" v="2148" actId="478"/>
          <ac:spMkLst>
            <pc:docMk/>
            <pc:sldMk cId="0" sldId="262"/>
            <ac:spMk id="7" creationId="{DF6A44C1-9175-4674-BF9B-385AEA1F419B}"/>
          </ac:spMkLst>
        </pc:spChg>
        <pc:spChg chg="add del mod">
          <ac:chgData name="Dewith Miramón" userId="6ad48835-0fa0-48e0-aeb6-77a8acd733cb" providerId="ADAL" clId="{4FA0C813-51B5-451E-B390-87B9CACFC8CA}" dt="2020-10-05T22:22:51.261" v="2147" actId="478"/>
          <ac:spMkLst>
            <pc:docMk/>
            <pc:sldMk cId="0" sldId="262"/>
            <ac:spMk id="9" creationId="{B796A6BD-9BB3-4162-8D19-DB8A86B860F5}"/>
          </ac:spMkLst>
        </pc:spChg>
        <pc:spChg chg="mod">
          <ac:chgData name="Dewith Miramón" userId="6ad48835-0fa0-48e0-aeb6-77a8acd733cb" providerId="ADAL" clId="{4FA0C813-51B5-451E-B390-87B9CACFC8CA}" dt="2020-10-05T22:23:29.607" v="2150"/>
          <ac:spMkLst>
            <pc:docMk/>
            <pc:sldMk cId="0" sldId="262"/>
            <ac:spMk id="42" creationId="{4B2A8A02-7EAF-4B16-BEDF-0D45D304659E}"/>
          </ac:spMkLst>
        </pc:spChg>
        <pc:spChg chg="mod">
          <ac:chgData name="Dewith Miramón" userId="6ad48835-0fa0-48e0-aeb6-77a8acd733cb" providerId="ADAL" clId="{4FA0C813-51B5-451E-B390-87B9CACFC8CA}" dt="2020-10-05T22:23:29.607" v="2150"/>
          <ac:spMkLst>
            <pc:docMk/>
            <pc:sldMk cId="0" sldId="262"/>
            <ac:spMk id="43" creationId="{C6EE7246-F459-4749-AFFE-F2FD9EB1BF1F}"/>
          </ac:spMkLst>
        </pc:spChg>
        <pc:spChg chg="mod">
          <ac:chgData name="Dewith Miramón" userId="6ad48835-0fa0-48e0-aeb6-77a8acd733cb" providerId="ADAL" clId="{4FA0C813-51B5-451E-B390-87B9CACFC8CA}" dt="2020-10-05T22:23:29.607" v="2150"/>
          <ac:spMkLst>
            <pc:docMk/>
            <pc:sldMk cId="0" sldId="262"/>
            <ac:spMk id="44" creationId="{7EE8C7A4-9E04-4875-9010-A4B9160E75DD}"/>
          </ac:spMkLst>
        </pc:spChg>
        <pc:spChg chg="mod">
          <ac:chgData name="Dewith Miramón" userId="6ad48835-0fa0-48e0-aeb6-77a8acd733cb" providerId="ADAL" clId="{4FA0C813-51B5-451E-B390-87B9CACFC8CA}" dt="2020-10-05T22:23:29.607" v="2150"/>
          <ac:spMkLst>
            <pc:docMk/>
            <pc:sldMk cId="0" sldId="262"/>
            <ac:spMk id="45" creationId="{32E84575-AF06-4F1E-A7B6-BB9C6592D191}"/>
          </ac:spMkLst>
        </pc:spChg>
        <pc:spChg chg="mod">
          <ac:chgData name="Dewith Miramón" userId="6ad48835-0fa0-48e0-aeb6-77a8acd733cb" providerId="ADAL" clId="{4FA0C813-51B5-451E-B390-87B9CACFC8CA}" dt="2020-10-05T22:23:29.607" v="2150"/>
          <ac:spMkLst>
            <pc:docMk/>
            <pc:sldMk cId="0" sldId="262"/>
            <ac:spMk id="46" creationId="{AD8B6EDE-66B3-497D-B5D4-7006DC9FC332}"/>
          </ac:spMkLst>
        </pc:spChg>
        <pc:spChg chg="mod">
          <ac:chgData name="Dewith Miramón" userId="6ad48835-0fa0-48e0-aeb6-77a8acd733cb" providerId="ADAL" clId="{4FA0C813-51B5-451E-B390-87B9CACFC8CA}" dt="2020-10-05T22:23:29.607" v="2150"/>
          <ac:spMkLst>
            <pc:docMk/>
            <pc:sldMk cId="0" sldId="262"/>
            <ac:spMk id="47" creationId="{D1427765-D0B3-4471-AD0C-9931E8B532A4}"/>
          </ac:spMkLst>
        </pc:spChg>
        <pc:spChg chg="mod">
          <ac:chgData name="Dewith Miramón" userId="6ad48835-0fa0-48e0-aeb6-77a8acd733cb" providerId="ADAL" clId="{4FA0C813-51B5-451E-B390-87B9CACFC8CA}" dt="2020-10-05T22:23:29.607" v="2150"/>
          <ac:spMkLst>
            <pc:docMk/>
            <pc:sldMk cId="0" sldId="262"/>
            <ac:spMk id="48" creationId="{0C083237-E545-4F19-AA35-EC6B5E6F10E3}"/>
          </ac:spMkLst>
        </pc:spChg>
        <pc:spChg chg="del">
          <ac:chgData name="Dewith Miramón" userId="6ad48835-0fa0-48e0-aeb6-77a8acd733cb" providerId="ADAL" clId="{4FA0C813-51B5-451E-B390-87B9CACFC8CA}" dt="2020-10-05T22:22:42.671" v="2143" actId="478"/>
          <ac:spMkLst>
            <pc:docMk/>
            <pc:sldMk cId="0" sldId="262"/>
            <ac:spMk id="912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22:19.951" v="2141" actId="20577"/>
          <ac:spMkLst>
            <pc:docMk/>
            <pc:sldMk cId="0" sldId="262"/>
            <ac:spMk id="913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22:39.987" v="2142" actId="478"/>
          <ac:spMkLst>
            <pc:docMk/>
            <pc:sldMk cId="0" sldId="262"/>
            <ac:spMk id="914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22:48.937" v="2146" actId="478"/>
          <ac:spMkLst>
            <pc:docMk/>
            <pc:sldMk cId="0" sldId="262"/>
            <ac:spMk id="915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22:47.190" v="2145" actId="478"/>
          <ac:spMkLst>
            <pc:docMk/>
            <pc:sldMk cId="0" sldId="262"/>
            <ac:spMk id="916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26:45.651" v="2230" actId="1076"/>
          <ac:spMkLst>
            <pc:docMk/>
            <pc:sldMk cId="0" sldId="262"/>
            <ac:spMk id="917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26:45.651" v="2230" actId="1076"/>
          <ac:spMkLst>
            <pc:docMk/>
            <pc:sldMk cId="0" sldId="262"/>
            <ac:spMk id="918" creationId="{00000000-0000-0000-0000-000000000000}"/>
          </ac:spMkLst>
        </pc:spChg>
        <pc:grpChg chg="add mod">
          <ac:chgData name="Dewith Miramón" userId="6ad48835-0fa0-48e0-aeb6-77a8acd733cb" providerId="ADAL" clId="{4FA0C813-51B5-451E-B390-87B9CACFC8CA}" dt="2020-10-05T22:26:45.651" v="2230" actId="1076"/>
          <ac:grpSpMkLst>
            <pc:docMk/>
            <pc:sldMk cId="0" sldId="262"/>
            <ac:grpSpMk id="41" creationId="{4845ACA6-AC43-4497-8DCF-028E0D910DAF}"/>
          </ac:grpSpMkLst>
        </pc:grpChg>
        <pc:grpChg chg="del">
          <ac:chgData name="Dewith Miramón" userId="6ad48835-0fa0-48e0-aeb6-77a8acd733cb" providerId="ADAL" clId="{4FA0C813-51B5-451E-B390-87B9CACFC8CA}" dt="2020-10-05T22:22:47.190" v="2145" actId="478"/>
          <ac:grpSpMkLst>
            <pc:docMk/>
            <pc:sldMk cId="0" sldId="262"/>
            <ac:grpSpMk id="920" creationId="{00000000-0000-0000-0000-000000000000}"/>
          </ac:grpSpMkLst>
        </pc:grpChg>
        <pc:grpChg chg="del">
          <ac:chgData name="Dewith Miramón" userId="6ad48835-0fa0-48e0-aeb6-77a8acd733cb" providerId="ADAL" clId="{4FA0C813-51B5-451E-B390-87B9CACFC8CA}" dt="2020-10-05T22:22:39.987" v="2142" actId="478"/>
          <ac:grpSpMkLst>
            <pc:docMk/>
            <pc:sldMk cId="0" sldId="262"/>
            <ac:grpSpMk id="926" creationId="{00000000-0000-0000-0000-000000000000}"/>
          </ac:grpSpMkLst>
        </pc:grpChg>
        <pc:grpChg chg="del mod">
          <ac:chgData name="Dewith Miramón" userId="6ad48835-0fa0-48e0-aeb6-77a8acd733cb" providerId="ADAL" clId="{4FA0C813-51B5-451E-B390-87B9CACFC8CA}" dt="2020-10-05T22:24:08.295" v="2195" actId="478"/>
          <ac:grpSpMkLst>
            <pc:docMk/>
            <pc:sldMk cId="0" sldId="262"/>
            <ac:grpSpMk id="932" creationId="{00000000-0000-0000-0000-000000000000}"/>
          </ac:grpSpMkLst>
        </pc:grpChg>
        <pc:picChg chg="add mod">
          <ac:chgData name="Dewith Miramón" userId="6ad48835-0fa0-48e0-aeb6-77a8acd733cb" providerId="ADAL" clId="{4FA0C813-51B5-451E-B390-87B9CACFC8CA}" dt="2020-10-05T22:35:22.423" v="2325" actId="1037"/>
          <ac:picMkLst>
            <pc:docMk/>
            <pc:sldMk cId="0" sldId="262"/>
            <ac:picMk id="11" creationId="{1645AD13-8AF7-467E-89EF-0004BD271972}"/>
          </ac:picMkLst>
        </pc:picChg>
        <pc:picChg chg="add mod">
          <ac:chgData name="Dewith Miramón" userId="6ad48835-0fa0-48e0-aeb6-77a8acd733cb" providerId="ADAL" clId="{4FA0C813-51B5-451E-B390-87B9CACFC8CA}" dt="2020-10-05T22:26:36.710" v="2229" actId="1076"/>
          <ac:picMkLst>
            <pc:docMk/>
            <pc:sldMk cId="0" sldId="262"/>
            <ac:picMk id="12" creationId="{2615B5F6-0B59-423C-9806-94E3B3E76F8A}"/>
          </ac:picMkLst>
        </pc:picChg>
        <pc:cxnChg chg="del">
          <ac:chgData name="Dewith Miramón" userId="6ad48835-0fa0-48e0-aeb6-77a8acd733cb" providerId="ADAL" clId="{4FA0C813-51B5-451E-B390-87B9CACFC8CA}" dt="2020-10-05T22:22:47.190" v="2145" actId="478"/>
          <ac:cxnSpMkLst>
            <pc:docMk/>
            <pc:sldMk cId="0" sldId="262"/>
            <ac:cxnSpMk id="940" creationId="{00000000-0000-0000-0000-000000000000}"/>
          </ac:cxnSpMkLst>
        </pc:cxnChg>
        <pc:cxnChg chg="del">
          <ac:chgData name="Dewith Miramón" userId="6ad48835-0fa0-48e0-aeb6-77a8acd733cb" providerId="ADAL" clId="{4FA0C813-51B5-451E-B390-87B9CACFC8CA}" dt="2020-10-05T22:22:39.987" v="2142" actId="478"/>
          <ac:cxnSpMkLst>
            <pc:docMk/>
            <pc:sldMk cId="0" sldId="262"/>
            <ac:cxnSpMk id="941" creationId="{00000000-0000-0000-0000-000000000000}"/>
          </ac:cxnSpMkLst>
        </pc:cxnChg>
        <pc:cxnChg chg="mod">
          <ac:chgData name="Dewith Miramón" userId="6ad48835-0fa0-48e0-aeb6-77a8acd733cb" providerId="ADAL" clId="{4FA0C813-51B5-451E-B390-87B9CACFC8CA}" dt="2020-10-05T22:26:45.651" v="2230" actId="1076"/>
          <ac:cxnSpMkLst>
            <pc:docMk/>
            <pc:sldMk cId="0" sldId="262"/>
            <ac:cxnSpMk id="942" creationId="{00000000-0000-0000-0000-000000000000}"/>
          </ac:cxnSpMkLst>
        </pc:cxnChg>
      </pc:sldChg>
      <pc:sldChg chg="addSp delSp modSp mod ord modNotes">
        <pc:chgData name="Dewith Miramón" userId="6ad48835-0fa0-48e0-aeb6-77a8acd733cb" providerId="ADAL" clId="{4FA0C813-51B5-451E-B390-87B9CACFC8CA}" dt="2020-10-05T22:15:13.226" v="2050" actId="1076"/>
        <pc:sldMkLst>
          <pc:docMk/>
          <pc:sldMk cId="0" sldId="263"/>
        </pc:sldMkLst>
        <pc:spChg chg="del mod">
          <ac:chgData name="Dewith Miramón" userId="6ad48835-0fa0-48e0-aeb6-77a8acd733cb" providerId="ADAL" clId="{4FA0C813-51B5-451E-B390-87B9CACFC8CA}" dt="2020-10-05T22:13:37.931" v="1982" actId="478"/>
          <ac:spMkLst>
            <pc:docMk/>
            <pc:sldMk cId="0" sldId="263"/>
            <ac:spMk id="947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55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56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57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58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59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60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61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10.993" v="1962" actId="478"/>
          <ac:spMkLst>
            <pc:docMk/>
            <pc:sldMk cId="0" sldId="263"/>
            <ac:spMk id="962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5:00.257" v="2043" actId="478"/>
          <ac:spMkLst>
            <pc:docMk/>
            <pc:sldMk cId="0" sldId="263"/>
            <ac:spMk id="963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15:12.002" v="2049" actId="1076"/>
          <ac:spMkLst>
            <pc:docMk/>
            <pc:sldMk cId="0" sldId="263"/>
            <ac:spMk id="964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50.021" v="1986" actId="478"/>
          <ac:spMkLst>
            <pc:docMk/>
            <pc:sldMk cId="0" sldId="263"/>
            <ac:spMk id="965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50.021" v="1986" actId="478"/>
          <ac:spMkLst>
            <pc:docMk/>
            <pc:sldMk cId="0" sldId="263"/>
            <ac:spMk id="966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46.281" v="1985" actId="478"/>
          <ac:spMkLst>
            <pc:docMk/>
            <pc:sldMk cId="0" sldId="263"/>
            <ac:spMk id="969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2:13:50.021" v="1986" actId="478"/>
          <ac:spMkLst>
            <pc:docMk/>
            <pc:sldMk cId="0" sldId="263"/>
            <ac:spMk id="970" creationId="{00000000-0000-0000-0000-000000000000}"/>
          </ac:spMkLst>
        </pc:spChg>
        <pc:grpChg chg="del">
          <ac:chgData name="Dewith Miramón" userId="6ad48835-0fa0-48e0-aeb6-77a8acd733cb" providerId="ADAL" clId="{4FA0C813-51B5-451E-B390-87B9CACFC8CA}" dt="2020-10-05T22:13:08.732" v="1961" actId="478"/>
          <ac:grpSpMkLst>
            <pc:docMk/>
            <pc:sldMk cId="0" sldId="263"/>
            <ac:grpSpMk id="948" creationId="{00000000-0000-0000-0000-000000000000}"/>
          </ac:grpSpMkLst>
        </pc:grpChg>
        <pc:picChg chg="add mod">
          <ac:chgData name="Dewith Miramón" userId="6ad48835-0fa0-48e0-aeb6-77a8acd733cb" providerId="ADAL" clId="{4FA0C813-51B5-451E-B390-87B9CACFC8CA}" dt="2020-10-05T22:15:13.226" v="2050" actId="1076"/>
          <ac:picMkLst>
            <pc:docMk/>
            <pc:sldMk cId="0" sldId="263"/>
            <ac:picMk id="2" creationId="{DDBE757F-74C3-4AAD-9C7E-D47E0A25A954}"/>
          </ac:picMkLst>
        </pc:picChg>
        <pc:cxnChg chg="del">
          <ac:chgData name="Dewith Miramón" userId="6ad48835-0fa0-48e0-aeb6-77a8acd733cb" providerId="ADAL" clId="{4FA0C813-51B5-451E-B390-87B9CACFC8CA}" dt="2020-10-05T22:13:50.021" v="1986" actId="478"/>
          <ac:cxnSpMkLst>
            <pc:docMk/>
            <pc:sldMk cId="0" sldId="263"/>
            <ac:cxnSpMk id="968" creationId="{00000000-0000-0000-0000-000000000000}"/>
          </ac:cxnSpMkLst>
        </pc:cxnChg>
        <pc:cxnChg chg="del">
          <ac:chgData name="Dewith Miramón" userId="6ad48835-0fa0-48e0-aeb6-77a8acd733cb" providerId="ADAL" clId="{4FA0C813-51B5-451E-B390-87B9CACFC8CA}" dt="2020-10-05T22:13:36.606" v="1981" actId="478"/>
          <ac:cxnSpMkLst>
            <pc:docMk/>
            <pc:sldMk cId="0" sldId="263"/>
            <ac:cxnSpMk id="971" creationId="{00000000-0000-0000-0000-000000000000}"/>
          </ac:cxnSpMkLst>
        </pc:cxnChg>
      </pc:sldChg>
      <pc:sldChg chg="modSp mod ord modNotes">
        <pc:chgData name="Dewith Miramón" userId="6ad48835-0fa0-48e0-aeb6-77a8acd733cb" providerId="ADAL" clId="{4FA0C813-51B5-451E-B390-87B9CACFC8CA}" dt="2020-10-05T22:18:52.115" v="2107" actId="1076"/>
        <pc:sldMkLst>
          <pc:docMk/>
          <pc:sldMk cId="0" sldId="264"/>
        </pc:sldMkLst>
        <pc:spChg chg="mod">
          <ac:chgData name="Dewith Miramón" userId="6ad48835-0fa0-48e0-aeb6-77a8acd733cb" providerId="ADAL" clId="{4FA0C813-51B5-451E-B390-87B9CACFC8CA}" dt="2020-10-05T22:18:52.115" v="2107" actId="1076"/>
          <ac:spMkLst>
            <pc:docMk/>
            <pc:sldMk cId="0" sldId="264"/>
            <ac:spMk id="976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16:16.677" v="2080" actId="14100"/>
          <ac:spMkLst>
            <pc:docMk/>
            <pc:sldMk cId="0" sldId="264"/>
            <ac:spMk id="977" creationId="{00000000-0000-0000-0000-000000000000}"/>
          </ac:spMkLst>
        </pc:spChg>
        <pc:grpChg chg="mod">
          <ac:chgData name="Dewith Miramón" userId="6ad48835-0fa0-48e0-aeb6-77a8acd733cb" providerId="ADAL" clId="{4FA0C813-51B5-451E-B390-87B9CACFC8CA}" dt="2020-10-05T22:18:28.729" v="2098" actId="1076"/>
          <ac:grpSpMkLst>
            <pc:docMk/>
            <pc:sldMk cId="0" sldId="264"/>
            <ac:grpSpMk id="979" creationId="{00000000-0000-0000-0000-000000000000}"/>
          </ac:grpSpMkLst>
        </pc:grpChg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65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66"/>
        </pc:sldMkLst>
      </pc:sldChg>
      <pc:sldChg chg="addSp modSp mod ord modAnim modNotes">
        <pc:chgData name="Dewith Miramón" userId="6ad48835-0fa0-48e0-aeb6-77a8acd733cb" providerId="ADAL" clId="{4FA0C813-51B5-451E-B390-87B9CACFC8CA}" dt="2020-10-05T23:32:45.064" v="3231"/>
        <pc:sldMkLst>
          <pc:docMk/>
          <pc:sldMk cId="0" sldId="267"/>
        </pc:sldMkLst>
        <pc:spChg chg="mod">
          <ac:chgData name="Dewith Miramón" userId="6ad48835-0fa0-48e0-aeb6-77a8acd733cb" providerId="ADAL" clId="{4FA0C813-51B5-451E-B390-87B9CACFC8CA}" dt="2020-10-05T22:01:38.994" v="1440" actId="20577"/>
          <ac:spMkLst>
            <pc:docMk/>
            <pc:sldMk cId="0" sldId="267"/>
            <ac:spMk id="1773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06:05.120" v="1595" actId="20577"/>
          <ac:spMkLst>
            <pc:docMk/>
            <pc:sldMk cId="0" sldId="267"/>
            <ac:spMk id="1774" creationId="{00000000-0000-0000-0000-000000000000}"/>
          </ac:spMkLst>
        </pc:spChg>
        <pc:grpChg chg="mod">
          <ac:chgData name="Dewith Miramón" userId="6ad48835-0fa0-48e0-aeb6-77a8acd733cb" providerId="ADAL" clId="{4FA0C813-51B5-451E-B390-87B9CACFC8CA}" dt="2020-10-05T21:40:55.616" v="702" actId="1076"/>
          <ac:grpSpMkLst>
            <pc:docMk/>
            <pc:sldMk cId="0" sldId="267"/>
            <ac:grpSpMk id="1775" creationId="{00000000-0000-0000-0000-000000000000}"/>
          </ac:grpSpMkLst>
        </pc:grpChg>
        <pc:picChg chg="add mod">
          <ac:chgData name="Dewith Miramón" userId="6ad48835-0fa0-48e0-aeb6-77a8acd733cb" providerId="ADAL" clId="{4FA0C813-51B5-451E-B390-87B9CACFC8CA}" dt="2020-10-05T23:31:59.273" v="3230" actId="1076"/>
          <ac:picMkLst>
            <pc:docMk/>
            <pc:sldMk cId="0" sldId="267"/>
            <ac:picMk id="2" creationId="{96DED66B-D58C-4846-BAE5-6BC6BE4F4DB3}"/>
          </ac:picMkLst>
        </pc:picChg>
        <pc:cxnChg chg="mod">
          <ac:chgData name="Dewith Miramón" userId="6ad48835-0fa0-48e0-aeb6-77a8acd733cb" providerId="ADAL" clId="{4FA0C813-51B5-451E-B390-87B9CACFC8CA}" dt="2020-10-05T21:41:01.273" v="703" actId="1076"/>
          <ac:cxnSpMkLst>
            <pc:docMk/>
            <pc:sldMk cId="0" sldId="267"/>
            <ac:cxnSpMk id="2178" creationId="{00000000-0000-0000-0000-000000000000}"/>
          </ac:cxnSpMkLst>
        </pc:cxnChg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68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69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0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1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2"/>
        </pc:sldMkLst>
      </pc:sldChg>
      <pc:sldChg chg="addSp delSp modSp mod ord modNotes">
        <pc:chgData name="Dewith Miramón" userId="6ad48835-0fa0-48e0-aeb6-77a8acd733cb" providerId="ADAL" clId="{4FA0C813-51B5-451E-B390-87B9CACFC8CA}" dt="2020-10-05T21:47:41.193" v="956" actId="1076"/>
        <pc:sldMkLst>
          <pc:docMk/>
          <pc:sldMk cId="0" sldId="273"/>
        </pc:sldMkLst>
        <pc:spChg chg="add del mod">
          <ac:chgData name="Dewith Miramón" userId="6ad48835-0fa0-48e0-aeb6-77a8acd733cb" providerId="ADAL" clId="{4FA0C813-51B5-451E-B390-87B9CACFC8CA}" dt="2020-10-05T21:47:26.590" v="951" actId="478"/>
          <ac:spMkLst>
            <pc:docMk/>
            <pc:sldMk cId="0" sldId="273"/>
            <ac:spMk id="3" creationId="{CAAE9C44-E79C-4630-AB7C-199000DCE51E}"/>
          </ac:spMkLst>
        </pc:spChg>
        <pc:spChg chg="add del mod">
          <ac:chgData name="Dewith Miramón" userId="6ad48835-0fa0-48e0-aeb6-77a8acd733cb" providerId="ADAL" clId="{4FA0C813-51B5-451E-B390-87B9CACFC8CA}" dt="2020-10-05T21:47:26.590" v="951" actId="478"/>
          <ac:spMkLst>
            <pc:docMk/>
            <pc:sldMk cId="0" sldId="273"/>
            <ac:spMk id="5" creationId="{A9BF9C74-E158-4ADD-9C20-7F958FC9E3C5}"/>
          </ac:spMkLst>
        </pc:spChg>
        <pc:spChg chg="add del mod">
          <ac:chgData name="Dewith Miramón" userId="6ad48835-0fa0-48e0-aeb6-77a8acd733cb" providerId="ADAL" clId="{4FA0C813-51B5-451E-B390-87B9CACFC8CA}" dt="2020-10-05T21:47:26.590" v="951" actId="478"/>
          <ac:spMkLst>
            <pc:docMk/>
            <pc:sldMk cId="0" sldId="273"/>
            <ac:spMk id="7" creationId="{8746BAA6-FBFB-4D32-801A-3B0D6B4C44CA}"/>
          </ac:spMkLst>
        </pc:spChg>
        <pc:spChg chg="add del mod">
          <ac:chgData name="Dewith Miramón" userId="6ad48835-0fa0-48e0-aeb6-77a8acd733cb" providerId="ADAL" clId="{4FA0C813-51B5-451E-B390-87B9CACFC8CA}" dt="2020-10-05T21:47:26.590" v="951" actId="478"/>
          <ac:spMkLst>
            <pc:docMk/>
            <pc:sldMk cId="0" sldId="273"/>
            <ac:spMk id="9" creationId="{B6D76841-BEC9-4601-A1FC-445E21320059}"/>
          </ac:spMkLst>
        </pc:spChg>
        <pc:spChg chg="mod">
          <ac:chgData name="Dewith Miramón" userId="6ad48835-0fa0-48e0-aeb6-77a8acd733cb" providerId="ADAL" clId="{4FA0C813-51B5-451E-B390-87B9CACFC8CA}" dt="2020-10-05T21:42:50.309" v="732" actId="1076"/>
          <ac:spMkLst>
            <pc:docMk/>
            <pc:sldMk cId="0" sldId="273"/>
            <ac:spMk id="2530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1:46:36.606" v="949" actId="14100"/>
          <ac:spMkLst>
            <pc:docMk/>
            <pc:sldMk cId="0" sldId="273"/>
            <ac:spMk id="2531" creationId="{00000000-0000-0000-0000-000000000000}"/>
          </ac:spMkLst>
        </pc:spChg>
        <pc:spChg chg="del mod">
          <ac:chgData name="Dewith Miramón" userId="6ad48835-0fa0-48e0-aeb6-77a8acd733cb" providerId="ADAL" clId="{4FA0C813-51B5-451E-B390-87B9CACFC8CA}" dt="2020-10-05T21:47:23.710" v="950" actId="478"/>
          <ac:spMkLst>
            <pc:docMk/>
            <pc:sldMk cId="0" sldId="273"/>
            <ac:spMk id="2532" creationId="{00000000-0000-0000-0000-000000000000}"/>
          </ac:spMkLst>
        </pc:spChg>
        <pc:spChg chg="del mod">
          <ac:chgData name="Dewith Miramón" userId="6ad48835-0fa0-48e0-aeb6-77a8acd733cb" providerId="ADAL" clId="{4FA0C813-51B5-451E-B390-87B9CACFC8CA}" dt="2020-10-05T21:47:23.710" v="950" actId="478"/>
          <ac:spMkLst>
            <pc:docMk/>
            <pc:sldMk cId="0" sldId="273"/>
            <ac:spMk id="2533" creationId="{00000000-0000-0000-0000-000000000000}"/>
          </ac:spMkLst>
        </pc:spChg>
        <pc:spChg chg="del mod">
          <ac:chgData name="Dewith Miramón" userId="6ad48835-0fa0-48e0-aeb6-77a8acd733cb" providerId="ADAL" clId="{4FA0C813-51B5-451E-B390-87B9CACFC8CA}" dt="2020-10-05T21:47:23.710" v="950" actId="478"/>
          <ac:spMkLst>
            <pc:docMk/>
            <pc:sldMk cId="0" sldId="273"/>
            <ac:spMk id="2534" creationId="{00000000-0000-0000-0000-000000000000}"/>
          </ac:spMkLst>
        </pc:spChg>
        <pc:spChg chg="del mod">
          <ac:chgData name="Dewith Miramón" userId="6ad48835-0fa0-48e0-aeb6-77a8acd733cb" providerId="ADAL" clId="{4FA0C813-51B5-451E-B390-87B9CACFC8CA}" dt="2020-10-05T21:47:23.710" v="950" actId="478"/>
          <ac:spMkLst>
            <pc:docMk/>
            <pc:sldMk cId="0" sldId="273"/>
            <ac:spMk id="2535" creationId="{00000000-0000-0000-0000-000000000000}"/>
          </ac:spMkLst>
        </pc:spChg>
        <pc:picChg chg="add mod">
          <ac:chgData name="Dewith Miramón" userId="6ad48835-0fa0-48e0-aeb6-77a8acd733cb" providerId="ADAL" clId="{4FA0C813-51B5-451E-B390-87B9CACFC8CA}" dt="2020-10-05T21:47:41.193" v="956" actId="1076"/>
          <ac:picMkLst>
            <pc:docMk/>
            <pc:sldMk cId="0" sldId="273"/>
            <ac:picMk id="10" creationId="{A7D07F74-C61C-45BC-928F-33C76DC9F6C3}"/>
          </ac:picMkLst>
        </pc:picChg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4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5"/>
        </pc:sldMkLst>
      </pc:sldChg>
      <pc:sldChg chg="addSp modSp mod ord modShow modNotes">
        <pc:chgData name="Dewith Miramón" userId="6ad48835-0fa0-48e0-aeb6-77a8acd733cb" providerId="ADAL" clId="{4FA0C813-51B5-451E-B390-87B9CACFC8CA}" dt="2020-10-05T22:46:56.699" v="2585" actId="1076"/>
        <pc:sldMkLst>
          <pc:docMk/>
          <pc:sldMk cId="0" sldId="276"/>
        </pc:sldMkLst>
        <pc:spChg chg="add mod">
          <ac:chgData name="Dewith Miramón" userId="6ad48835-0fa0-48e0-aeb6-77a8acd733cb" providerId="ADAL" clId="{4FA0C813-51B5-451E-B390-87B9CACFC8CA}" dt="2020-10-05T22:46:56.699" v="2585" actId="1076"/>
          <ac:spMkLst>
            <pc:docMk/>
            <pc:sldMk cId="0" sldId="276"/>
            <ac:spMk id="2" creationId="{D7AD064B-226D-4C6E-8566-9504BED03D66}"/>
          </ac:spMkLst>
        </pc:spChg>
        <pc:spChg chg="add mod">
          <ac:chgData name="Dewith Miramón" userId="6ad48835-0fa0-48e0-aeb6-77a8acd733cb" providerId="ADAL" clId="{4FA0C813-51B5-451E-B390-87B9CACFC8CA}" dt="2020-10-05T22:46:56.699" v="2585" actId="1076"/>
          <ac:spMkLst>
            <pc:docMk/>
            <pc:sldMk cId="0" sldId="276"/>
            <ac:spMk id="118" creationId="{3786879F-5B89-4B8C-A85B-C52798F474C0}"/>
          </ac:spMkLst>
        </pc:spChg>
        <pc:spChg chg="add mod">
          <ac:chgData name="Dewith Miramón" userId="6ad48835-0fa0-48e0-aeb6-77a8acd733cb" providerId="ADAL" clId="{4FA0C813-51B5-451E-B390-87B9CACFC8CA}" dt="2020-10-05T22:46:56.699" v="2585" actId="1076"/>
          <ac:spMkLst>
            <pc:docMk/>
            <pc:sldMk cId="0" sldId="276"/>
            <ac:spMk id="119" creationId="{AF287FBF-6F9A-4ACE-B2AA-19A125E1A616}"/>
          </ac:spMkLst>
        </pc:spChg>
        <pc:spChg chg="mod">
          <ac:chgData name="Dewith Miramón" userId="6ad48835-0fa0-48e0-aeb6-77a8acd733cb" providerId="ADAL" clId="{4FA0C813-51B5-451E-B390-87B9CACFC8CA}" dt="2020-10-05T22:46:18.358" v="2565" actId="14100"/>
          <ac:spMkLst>
            <pc:docMk/>
            <pc:sldMk cId="0" sldId="276"/>
            <ac:spMk id="2824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46:47.995" v="2584" actId="14100"/>
          <ac:spMkLst>
            <pc:docMk/>
            <pc:sldMk cId="0" sldId="276"/>
            <ac:spMk id="2825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46:56.699" v="2585" actId="1076"/>
          <ac:spMkLst>
            <pc:docMk/>
            <pc:sldMk cId="0" sldId="276"/>
            <ac:spMk id="2826" creationId="{00000000-0000-0000-0000-000000000000}"/>
          </ac:spMkLst>
        </pc:spChg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7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8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79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0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1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2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3"/>
        </pc:sldMkLst>
      </pc:sldChg>
      <pc:sldChg chg="delSp modSp mod ord modShow modNotes">
        <pc:chgData name="Dewith Miramón" userId="6ad48835-0fa0-48e0-aeb6-77a8acd733cb" providerId="ADAL" clId="{4FA0C813-51B5-451E-B390-87B9CACFC8CA}" dt="2020-10-05T23:57:21.991" v="3248" actId="478"/>
        <pc:sldMkLst>
          <pc:docMk/>
          <pc:sldMk cId="0" sldId="284"/>
        </pc:sldMkLst>
        <pc:spChg chg="mod">
          <ac:chgData name="Dewith Miramón" userId="6ad48835-0fa0-48e0-aeb6-77a8acd733cb" providerId="ADAL" clId="{4FA0C813-51B5-451E-B390-87B9CACFC8CA}" dt="2020-10-05T22:36:10.736" v="2337" actId="20577"/>
          <ac:spMkLst>
            <pc:docMk/>
            <pc:sldMk cId="0" sldId="284"/>
            <ac:spMk id="3260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37:11.761" v="2432" actId="20577"/>
          <ac:spMkLst>
            <pc:docMk/>
            <pc:sldMk cId="0" sldId="284"/>
            <ac:spMk id="3261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3:57:18.108" v="3246" actId="478"/>
          <ac:spMkLst>
            <pc:docMk/>
            <pc:sldMk cId="0" sldId="284"/>
            <ac:spMk id="3263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3:57:19.956" v="3247" actId="478"/>
          <ac:spMkLst>
            <pc:docMk/>
            <pc:sldMk cId="0" sldId="284"/>
            <ac:spMk id="3264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3:57:21.991" v="3248" actId="478"/>
          <ac:spMkLst>
            <pc:docMk/>
            <pc:sldMk cId="0" sldId="284"/>
            <ac:spMk id="3265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3:57:15.965" v="3245" actId="478"/>
          <ac:spMkLst>
            <pc:docMk/>
            <pc:sldMk cId="0" sldId="284"/>
            <ac:spMk id="3383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3:57:14.087" v="3244" actId="478"/>
          <ac:spMkLst>
            <pc:docMk/>
            <pc:sldMk cId="0" sldId="284"/>
            <ac:spMk id="3384" creationId="{00000000-0000-0000-0000-000000000000}"/>
          </ac:spMkLst>
        </pc:spChg>
        <pc:spChg chg="del">
          <ac:chgData name="Dewith Miramón" userId="6ad48835-0fa0-48e0-aeb6-77a8acd733cb" providerId="ADAL" clId="{4FA0C813-51B5-451E-B390-87B9CACFC8CA}" dt="2020-10-05T23:57:10.952" v="3243" actId="478"/>
          <ac:spMkLst>
            <pc:docMk/>
            <pc:sldMk cId="0" sldId="284"/>
            <ac:spMk id="3385" creationId="{00000000-0000-0000-0000-000000000000}"/>
          </ac:spMkLst>
        </pc:spChg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5"/>
        </pc:sldMkLst>
      </pc:sldChg>
      <pc:sldChg chg="mod modShow modNotes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6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7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8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89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0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1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2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3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4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5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6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7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8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299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300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301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302"/>
        </pc:sldMkLst>
      </pc:sldChg>
      <pc:sldChg chg="mod modShow">
        <pc:chgData name="Dewith Miramón" userId="6ad48835-0fa0-48e0-aeb6-77a8acd733cb" providerId="ADAL" clId="{4FA0C813-51B5-451E-B390-87B9CACFC8CA}" dt="2020-10-05T22:35:44.897" v="2326" actId="729"/>
        <pc:sldMkLst>
          <pc:docMk/>
          <pc:sldMk cId="0" sldId="303"/>
        </pc:sldMkLst>
      </pc:sldChg>
      <pc:sldChg chg="addSp delSp modSp new mod">
        <pc:chgData name="Dewith Miramón" userId="6ad48835-0fa0-48e0-aeb6-77a8acd733cb" providerId="ADAL" clId="{4FA0C813-51B5-451E-B390-87B9CACFC8CA}" dt="2020-10-05T23:51:21.652" v="3242" actId="1036"/>
        <pc:sldMkLst>
          <pc:docMk/>
          <pc:sldMk cId="3106929996" sldId="304"/>
        </pc:sldMkLst>
        <pc:spChg chg="del">
          <ac:chgData name="Dewith Miramón" userId="6ad48835-0fa0-48e0-aeb6-77a8acd733cb" providerId="ADAL" clId="{4FA0C813-51B5-451E-B390-87B9CACFC8CA}" dt="2020-10-05T21:48:38.369" v="961" actId="478"/>
          <ac:spMkLst>
            <pc:docMk/>
            <pc:sldMk cId="3106929996" sldId="304"/>
            <ac:spMk id="2" creationId="{38C7243A-FAC2-4E25-BD16-E1C1214C92ED}"/>
          </ac:spMkLst>
        </pc:spChg>
        <pc:spChg chg="add mod">
          <ac:chgData name="Dewith Miramón" userId="6ad48835-0fa0-48e0-aeb6-77a8acd733cb" providerId="ADAL" clId="{4FA0C813-51B5-451E-B390-87B9CACFC8CA}" dt="2020-10-05T21:50:28.338" v="1018" actId="1076"/>
          <ac:spMkLst>
            <pc:docMk/>
            <pc:sldMk cId="3106929996" sldId="304"/>
            <ac:spMk id="5" creationId="{4DB62E90-51CD-43B2-A434-8823675C3656}"/>
          </ac:spMkLst>
        </pc:spChg>
        <pc:picChg chg="add mod">
          <ac:chgData name="Dewith Miramón" userId="6ad48835-0fa0-48e0-aeb6-77a8acd733cb" providerId="ADAL" clId="{4FA0C813-51B5-451E-B390-87B9CACFC8CA}" dt="2020-10-05T21:49:48.365" v="974" actId="1076"/>
          <ac:picMkLst>
            <pc:docMk/>
            <pc:sldMk cId="3106929996" sldId="304"/>
            <ac:picMk id="3" creationId="{9B312FA6-B9B7-4BA3-9262-73DC6275D81A}"/>
          </ac:picMkLst>
        </pc:picChg>
        <pc:picChg chg="add mod">
          <ac:chgData name="Dewith Miramón" userId="6ad48835-0fa0-48e0-aeb6-77a8acd733cb" providerId="ADAL" clId="{4FA0C813-51B5-451E-B390-87B9CACFC8CA}" dt="2020-10-05T21:49:48.365" v="974" actId="1076"/>
          <ac:picMkLst>
            <pc:docMk/>
            <pc:sldMk cId="3106929996" sldId="304"/>
            <ac:picMk id="4" creationId="{00B53190-D60B-44E1-8772-BDEB581E6CC6}"/>
          </ac:picMkLst>
        </pc:picChg>
        <pc:cxnChg chg="add mod">
          <ac:chgData name="Dewith Miramón" userId="6ad48835-0fa0-48e0-aeb6-77a8acd733cb" providerId="ADAL" clId="{4FA0C813-51B5-451E-B390-87B9CACFC8CA}" dt="2020-10-05T23:50:27.082" v="3233" actId="1076"/>
          <ac:cxnSpMkLst>
            <pc:docMk/>
            <pc:sldMk cId="3106929996" sldId="304"/>
            <ac:cxnSpMk id="7" creationId="{1A53F00E-EE4B-4D16-96F9-093BFB0389C3}"/>
          </ac:cxnSpMkLst>
        </pc:cxnChg>
        <pc:cxnChg chg="add mod">
          <ac:chgData name="Dewith Miramón" userId="6ad48835-0fa0-48e0-aeb6-77a8acd733cb" providerId="ADAL" clId="{4FA0C813-51B5-451E-B390-87B9CACFC8CA}" dt="2020-10-05T23:51:21.652" v="3242" actId="1036"/>
          <ac:cxnSpMkLst>
            <pc:docMk/>
            <pc:sldMk cId="3106929996" sldId="304"/>
            <ac:cxnSpMk id="8" creationId="{C4731F35-84DF-433E-9394-3B75936895C1}"/>
          </ac:cxnSpMkLst>
        </pc:cxnChg>
        <pc:cxnChg chg="add mod">
          <ac:chgData name="Dewith Miramón" userId="6ad48835-0fa0-48e0-aeb6-77a8acd733cb" providerId="ADAL" clId="{4FA0C813-51B5-451E-B390-87B9CACFC8CA}" dt="2020-10-05T23:50:38.147" v="3237" actId="1076"/>
          <ac:cxnSpMkLst>
            <pc:docMk/>
            <pc:sldMk cId="3106929996" sldId="304"/>
            <ac:cxnSpMk id="9" creationId="{1E037EC5-EE59-4AD3-BE37-C3504779EBDD}"/>
          </ac:cxnSpMkLst>
        </pc:cxnChg>
      </pc:sldChg>
      <pc:sldChg chg="addSp delSp modSp add mod">
        <pc:chgData name="Dewith Miramón" userId="6ad48835-0fa0-48e0-aeb6-77a8acd733cb" providerId="ADAL" clId="{4FA0C813-51B5-451E-B390-87B9CACFC8CA}" dt="2020-10-05T22:12:46.056" v="1958" actId="20577"/>
        <pc:sldMkLst>
          <pc:docMk/>
          <pc:sldMk cId="2882543897" sldId="305"/>
        </pc:sldMkLst>
        <pc:spChg chg="mod">
          <ac:chgData name="Dewith Miramón" userId="6ad48835-0fa0-48e0-aeb6-77a8acd733cb" providerId="ADAL" clId="{4FA0C813-51B5-451E-B390-87B9CACFC8CA}" dt="2020-10-05T22:12:46.056" v="1958" actId="20577"/>
          <ac:spMkLst>
            <pc:docMk/>
            <pc:sldMk cId="2882543897" sldId="305"/>
            <ac:spMk id="680" creationId="{00000000-0000-0000-0000-000000000000}"/>
          </ac:spMkLst>
        </pc:spChg>
        <pc:picChg chg="del">
          <ac:chgData name="Dewith Miramón" userId="6ad48835-0fa0-48e0-aeb6-77a8acd733cb" providerId="ADAL" clId="{4FA0C813-51B5-451E-B390-87B9CACFC8CA}" dt="2020-10-05T22:11:53.990" v="1920" actId="478"/>
          <ac:picMkLst>
            <pc:docMk/>
            <pc:sldMk cId="2882543897" sldId="305"/>
            <ac:picMk id="2" creationId="{D7FB7BA2-342F-4166-92FE-FE6C249A84D8}"/>
          </ac:picMkLst>
        </pc:picChg>
        <pc:picChg chg="add mod">
          <ac:chgData name="Dewith Miramón" userId="6ad48835-0fa0-48e0-aeb6-77a8acd733cb" providerId="ADAL" clId="{4FA0C813-51B5-451E-B390-87B9CACFC8CA}" dt="2020-10-05T22:12:28.089" v="1933" actId="1076"/>
          <ac:picMkLst>
            <pc:docMk/>
            <pc:sldMk cId="2882543897" sldId="305"/>
            <ac:picMk id="3" creationId="{27D6ECA5-D5D6-4200-80BD-0596D9149E70}"/>
          </ac:picMkLst>
        </pc:picChg>
      </pc:sldChg>
      <pc:sldChg chg="addSp delSp modSp add del mod">
        <pc:chgData name="Dewith Miramón" userId="6ad48835-0fa0-48e0-aeb6-77a8acd733cb" providerId="ADAL" clId="{4FA0C813-51B5-451E-B390-87B9CACFC8CA}" dt="2020-10-05T22:31:38.982" v="2314" actId="47"/>
        <pc:sldMkLst>
          <pc:docMk/>
          <pc:sldMk cId="1661301287" sldId="306"/>
        </pc:sldMkLst>
        <pc:spChg chg="mod">
          <ac:chgData name="Dewith Miramón" userId="6ad48835-0fa0-48e0-aeb6-77a8acd733cb" providerId="ADAL" clId="{4FA0C813-51B5-451E-B390-87B9CACFC8CA}" dt="2020-10-05T22:30:31.305" v="2298" actId="20577"/>
          <ac:spMkLst>
            <pc:docMk/>
            <pc:sldMk cId="1661301287" sldId="306"/>
            <ac:spMk id="913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30:00.075" v="2274" actId="20577"/>
          <ac:spMkLst>
            <pc:docMk/>
            <pc:sldMk cId="1661301287" sldId="306"/>
            <ac:spMk id="917" creationId="{00000000-0000-0000-0000-000000000000}"/>
          </ac:spMkLst>
        </pc:spChg>
        <pc:spChg chg="mod">
          <ac:chgData name="Dewith Miramón" userId="6ad48835-0fa0-48e0-aeb6-77a8acd733cb" providerId="ADAL" clId="{4FA0C813-51B5-451E-B390-87B9CACFC8CA}" dt="2020-10-05T22:30:13.703" v="2283" actId="20577"/>
          <ac:spMkLst>
            <pc:docMk/>
            <pc:sldMk cId="1661301287" sldId="306"/>
            <ac:spMk id="918" creationId="{00000000-0000-0000-0000-000000000000}"/>
          </ac:spMkLst>
        </pc:spChg>
        <pc:picChg chg="add mod">
          <ac:chgData name="Dewith Miramón" userId="6ad48835-0fa0-48e0-aeb6-77a8acd733cb" providerId="ADAL" clId="{4FA0C813-51B5-451E-B390-87B9CACFC8CA}" dt="2020-10-05T22:29:12.142" v="2248" actId="1076"/>
          <ac:picMkLst>
            <pc:docMk/>
            <pc:sldMk cId="1661301287" sldId="306"/>
            <ac:picMk id="2" creationId="{5FDFC09E-B02D-4E38-A90A-706B374C7A81}"/>
          </ac:picMkLst>
        </pc:picChg>
        <pc:picChg chg="del">
          <ac:chgData name="Dewith Miramón" userId="6ad48835-0fa0-48e0-aeb6-77a8acd733cb" providerId="ADAL" clId="{4FA0C813-51B5-451E-B390-87B9CACFC8CA}" dt="2020-10-05T22:28:58.197" v="2243" actId="478"/>
          <ac:picMkLst>
            <pc:docMk/>
            <pc:sldMk cId="1661301287" sldId="306"/>
            <ac:picMk id="11" creationId="{1645AD13-8AF7-467E-89EF-0004BD271972}"/>
          </ac:picMkLst>
        </pc:picChg>
        <pc:picChg chg="del">
          <ac:chgData name="Dewith Miramón" userId="6ad48835-0fa0-48e0-aeb6-77a8acd733cb" providerId="ADAL" clId="{4FA0C813-51B5-451E-B390-87B9CACFC8CA}" dt="2020-10-05T22:28:56.733" v="2242" actId="478"/>
          <ac:picMkLst>
            <pc:docMk/>
            <pc:sldMk cId="1661301287" sldId="306"/>
            <ac:picMk id="12" creationId="{2615B5F6-0B59-423C-9806-94E3B3E76F8A}"/>
          </ac:picMkLst>
        </pc:picChg>
      </pc:sldChg>
      <pc:sldChg chg="modSp add mod">
        <pc:chgData name="Dewith Miramón" userId="6ad48835-0fa0-48e0-aeb6-77a8acd733cb" providerId="ADAL" clId="{4FA0C813-51B5-451E-B390-87B9CACFC8CA}" dt="2020-10-05T22:31:43.410" v="2315" actId="20577"/>
        <pc:sldMkLst>
          <pc:docMk/>
          <pc:sldMk cId="862246201" sldId="307"/>
        </pc:sldMkLst>
        <pc:spChg chg="mod">
          <ac:chgData name="Dewith Miramón" userId="6ad48835-0fa0-48e0-aeb6-77a8acd733cb" providerId="ADAL" clId="{4FA0C813-51B5-451E-B390-87B9CACFC8CA}" dt="2020-10-05T22:31:43.410" v="2315" actId="20577"/>
          <ac:spMkLst>
            <pc:docMk/>
            <pc:sldMk cId="862246201" sldId="307"/>
            <ac:spMk id="913" creationId="{00000000-0000-0000-0000-000000000000}"/>
          </ac:spMkLst>
        </pc:spChg>
        <pc:cxnChg chg="mod">
          <ac:chgData name="Dewith Miramón" userId="6ad48835-0fa0-48e0-aeb6-77a8acd733cb" providerId="ADAL" clId="{4FA0C813-51B5-451E-B390-87B9CACFC8CA}" dt="2020-10-05T22:31:30.618" v="2312" actId="1076"/>
          <ac:cxnSpMkLst>
            <pc:docMk/>
            <pc:sldMk cId="862246201" sldId="307"/>
            <ac:cxnSpMk id="919" creationId="{00000000-0000-0000-0000-000000000000}"/>
          </ac:cxnSpMkLst>
        </pc:cxnChg>
      </pc:sldChg>
      <pc:sldChg chg="addSp delSp modSp add mod">
        <pc:chgData name="Dewith Miramón" userId="6ad48835-0fa0-48e0-aeb6-77a8acd733cb" providerId="ADAL" clId="{4FA0C813-51B5-451E-B390-87B9CACFC8CA}" dt="2020-10-05T22:32:42.119" v="2322" actId="1076"/>
        <pc:sldMkLst>
          <pc:docMk/>
          <pc:sldMk cId="2407972" sldId="308"/>
        </pc:sldMkLst>
        <pc:spChg chg="mod">
          <ac:chgData name="Dewith Miramón" userId="6ad48835-0fa0-48e0-aeb6-77a8acd733cb" providerId="ADAL" clId="{4FA0C813-51B5-451E-B390-87B9CACFC8CA}" dt="2020-10-05T22:32:12.203" v="2317" actId="20577"/>
          <ac:spMkLst>
            <pc:docMk/>
            <pc:sldMk cId="2407972" sldId="308"/>
            <ac:spMk id="918" creationId="{00000000-0000-0000-0000-000000000000}"/>
          </ac:spMkLst>
        </pc:spChg>
        <pc:picChg chg="del">
          <ac:chgData name="Dewith Miramón" userId="6ad48835-0fa0-48e0-aeb6-77a8acd733cb" providerId="ADAL" clId="{4FA0C813-51B5-451E-B390-87B9CACFC8CA}" dt="2020-10-05T22:32:19.890" v="2318" actId="478"/>
          <ac:picMkLst>
            <pc:docMk/>
            <pc:sldMk cId="2407972" sldId="308"/>
            <ac:picMk id="2" creationId="{5FDFC09E-B02D-4E38-A90A-706B374C7A81}"/>
          </ac:picMkLst>
        </pc:picChg>
        <pc:picChg chg="add mod">
          <ac:chgData name="Dewith Miramón" userId="6ad48835-0fa0-48e0-aeb6-77a8acd733cb" providerId="ADAL" clId="{4FA0C813-51B5-451E-B390-87B9CACFC8CA}" dt="2020-10-05T22:32:42.119" v="2322" actId="1076"/>
          <ac:picMkLst>
            <pc:docMk/>
            <pc:sldMk cId="2407972" sldId="308"/>
            <ac:picMk id="3" creationId="{01DA37A9-7F9D-4319-AE62-3C6C59FB7FB9}"/>
          </ac:picMkLst>
        </pc:picChg>
      </pc:sldChg>
      <pc:sldChg chg="addSp delSp modSp new mod ord setBg modShow">
        <pc:chgData name="Dewith Miramón" userId="6ad48835-0fa0-48e0-aeb6-77a8acd733cb" providerId="ADAL" clId="{4FA0C813-51B5-451E-B390-87B9CACFC8CA}" dt="2020-10-05T23:58:38.680" v="3250" actId="729"/>
        <pc:sldMkLst>
          <pc:docMk/>
          <pc:sldMk cId="2321036203" sldId="309"/>
        </pc:sldMkLst>
        <pc:spChg chg="add del mod">
          <ac:chgData name="Dewith Miramón" userId="6ad48835-0fa0-48e0-aeb6-77a8acd733cb" providerId="ADAL" clId="{4FA0C813-51B5-451E-B390-87B9CACFC8CA}" dt="2020-10-05T23:00:44.362" v="2708"/>
          <ac:spMkLst>
            <pc:docMk/>
            <pc:sldMk cId="2321036203" sldId="309"/>
            <ac:spMk id="4" creationId="{51EE1EAE-AD13-4FF4-8237-F8F541B1491F}"/>
          </ac:spMkLst>
        </pc:spChg>
        <pc:spChg chg="add del mod">
          <ac:chgData name="Dewith Miramón" userId="6ad48835-0fa0-48e0-aeb6-77a8acd733cb" providerId="ADAL" clId="{4FA0C813-51B5-451E-B390-87B9CACFC8CA}" dt="2020-10-05T23:00:44.362" v="2708"/>
          <ac:spMkLst>
            <pc:docMk/>
            <pc:sldMk cId="2321036203" sldId="309"/>
            <ac:spMk id="5" creationId="{809AFF34-4958-468C-92A7-2B68322F1DF0}"/>
          </ac:spMkLst>
        </pc:spChg>
        <pc:spChg chg="add mod">
          <ac:chgData name="Dewith Miramón" userId="6ad48835-0fa0-48e0-aeb6-77a8acd733cb" providerId="ADAL" clId="{4FA0C813-51B5-451E-B390-87B9CACFC8CA}" dt="2020-10-05T23:02:24.289" v="2730" actId="207"/>
          <ac:spMkLst>
            <pc:docMk/>
            <pc:sldMk cId="2321036203" sldId="309"/>
            <ac:spMk id="7" creationId="{EE2664DF-9692-4B36-9F64-1216A2677415}"/>
          </ac:spMkLst>
        </pc:spChg>
        <pc:spChg chg="add mod">
          <ac:chgData name="Dewith Miramón" userId="6ad48835-0fa0-48e0-aeb6-77a8acd733cb" providerId="ADAL" clId="{4FA0C813-51B5-451E-B390-87B9CACFC8CA}" dt="2020-10-05T23:03:04.208" v="2733" actId="1076"/>
          <ac:spMkLst>
            <pc:docMk/>
            <pc:sldMk cId="2321036203" sldId="309"/>
            <ac:spMk id="8" creationId="{A913DCE7-F057-4AC0-AECC-C21A848F58D5}"/>
          </ac:spMkLst>
        </pc:spChg>
        <pc:picChg chg="add mod">
          <ac:chgData name="Dewith Miramón" userId="6ad48835-0fa0-48e0-aeb6-77a8acd733cb" providerId="ADAL" clId="{4FA0C813-51B5-451E-B390-87B9CACFC8CA}" dt="2020-10-05T23:04:33.531" v="3208" actId="14100"/>
          <ac:picMkLst>
            <pc:docMk/>
            <pc:sldMk cId="2321036203" sldId="309"/>
            <ac:picMk id="3" creationId="{CD016B1E-CF15-4D0C-B739-1551EA88E310}"/>
          </ac:picMkLst>
        </pc:picChg>
        <pc:cxnChg chg="add del mod">
          <ac:chgData name="Dewith Miramón" userId="6ad48835-0fa0-48e0-aeb6-77a8acd733cb" providerId="ADAL" clId="{4FA0C813-51B5-451E-B390-87B9CACFC8CA}" dt="2020-10-05T23:00:44.362" v="2708"/>
          <ac:cxnSpMkLst>
            <pc:docMk/>
            <pc:sldMk cId="2321036203" sldId="309"/>
            <ac:cxnSpMk id="6" creationId="{50582109-6208-4309-8243-F1D248F31F2F}"/>
          </ac:cxnSpMkLst>
        </pc:cxnChg>
        <pc:cxnChg chg="add mod">
          <ac:chgData name="Dewith Miramón" userId="6ad48835-0fa0-48e0-aeb6-77a8acd733cb" providerId="ADAL" clId="{4FA0C813-51B5-451E-B390-87B9CACFC8CA}" dt="2020-10-05T23:02:57.771" v="2732" actId="1076"/>
          <ac:cxnSpMkLst>
            <pc:docMk/>
            <pc:sldMk cId="2321036203" sldId="309"/>
            <ac:cxnSpMk id="9" creationId="{F3220B33-587A-4500-A39A-D121B73242F5}"/>
          </ac:cxnSpMkLst>
        </pc:cxnChg>
      </pc:sldChg>
      <pc:sldMasterChg chg="modSp">
        <pc:chgData name="Dewith Miramón" userId="6ad48835-0fa0-48e0-aeb6-77a8acd733cb" providerId="ADAL" clId="{4FA0C813-51B5-451E-B390-87B9CACFC8CA}" dt="2020-10-05T20:39:55.205" v="2" actId="2711"/>
        <pc:sldMasterMkLst>
          <pc:docMk/>
          <pc:sldMasterMk cId="0" sldId="2147483679"/>
        </pc:sldMasterMkLst>
        <pc:spChg chg="mod">
          <ac:chgData name="Dewith Miramón" userId="6ad48835-0fa0-48e0-aeb6-77a8acd733cb" providerId="ADAL" clId="{4FA0C813-51B5-451E-B390-87B9CACFC8CA}" dt="2020-10-05T20:39:55.205" v="2" actId="2711"/>
          <ac:spMkLst>
            <pc:docMk/>
            <pc:sldMasterMk cId="0" sldId="2147483679"/>
            <ac:spMk id="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fc1f8f685_0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8fc1f8f685_0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fc1f8f685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fc1f8f685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fc1f8f685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fc1f8f685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1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fc1f8f685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fc1f8f685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2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914e35b3eb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914e35b3eb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g914e35b3eb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8" name="Google Shape;3258;g914e35b3eb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fc1f8f685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fc1f8f685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91d559061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91d559061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19cc0fa9a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19cc0fa9a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919cc0fa9a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919cc0fa9a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91d559061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91d559061c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fc1f8f685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fc1f8f685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fc1f8f685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fc1f8f685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1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23fd3c64a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23fd3c64a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351480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61525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-179100" y="9070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-1596800" y="-16809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10800000">
            <a:off x="8813100" y="38816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4240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-1575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_1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720000" y="1510235"/>
            <a:ext cx="2211900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720000" y="2174365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 flipH="1"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8332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323250" y="364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 flipH="1">
            <a:off x="842400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text">
  <p:cSld name="CUSTOM_1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 hasCustomPrompt="1"/>
          </p:nvPr>
        </p:nvSpPr>
        <p:spPr>
          <a:xfrm>
            <a:off x="4449352" y="774913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1"/>
          </p:nvPr>
        </p:nvSpPr>
        <p:spPr>
          <a:xfrm>
            <a:off x="4267200" y="1327213"/>
            <a:ext cx="41568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 idx="2" hasCustomPrompt="1"/>
          </p:nvPr>
        </p:nvSpPr>
        <p:spPr>
          <a:xfrm>
            <a:off x="4449352" y="2102413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ubTitle" idx="3"/>
          </p:nvPr>
        </p:nvSpPr>
        <p:spPr>
          <a:xfrm>
            <a:off x="4267200" y="2655121"/>
            <a:ext cx="41568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 idx="4" hasCustomPrompt="1"/>
          </p:nvPr>
        </p:nvSpPr>
        <p:spPr>
          <a:xfrm>
            <a:off x="4449352" y="3431229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51" name="Google Shape;251;p21"/>
          <p:cNvSpPr txBox="1">
            <a:spLocks noGrp="1"/>
          </p:cNvSpPr>
          <p:nvPr>
            <p:ph type="subTitle" idx="5"/>
          </p:nvPr>
        </p:nvSpPr>
        <p:spPr>
          <a:xfrm>
            <a:off x="4267200" y="3980364"/>
            <a:ext cx="41568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>
            <a:off x="3719525" y="1189720"/>
            <a:ext cx="642045" cy="3221266"/>
            <a:chOff x="587948" y="1365933"/>
            <a:chExt cx="642045" cy="3221266"/>
          </a:xfrm>
        </p:grpSpPr>
        <p:sp>
          <p:nvSpPr>
            <p:cNvPr id="253" name="Google Shape;253;p21"/>
            <p:cNvSpPr/>
            <p:nvPr/>
          </p:nvSpPr>
          <p:spPr>
            <a:xfrm>
              <a:off x="587948" y="24529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924032" y="45187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57357" y="13659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21"/>
          <p:cNvSpPr/>
          <p:nvPr/>
        </p:nvSpPr>
        <p:spPr>
          <a:xfrm>
            <a:off x="7456600" y="-2033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8780950" y="636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 rot="10800000" flipH="1">
            <a:off x="-15661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6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 flipH="1">
            <a:off x="-1303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 flipH="1">
            <a:off x="52669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 flipH="1"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ctrTitle"/>
          </p:nvPr>
        </p:nvSpPr>
        <p:spPr>
          <a:xfrm>
            <a:off x="720000" y="738975"/>
            <a:ext cx="388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1"/>
          </p:nvPr>
        </p:nvSpPr>
        <p:spPr>
          <a:xfrm>
            <a:off x="720000" y="1654150"/>
            <a:ext cx="32364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7"/>
          <p:cNvSpPr/>
          <p:nvPr/>
        </p:nvSpPr>
        <p:spPr>
          <a:xfrm flipH="1">
            <a:off x="7561500" y="2222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720000" y="3547875"/>
            <a:ext cx="32364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27"/>
          <p:cNvSpPr/>
          <p:nvPr/>
        </p:nvSpPr>
        <p:spPr>
          <a:xfrm flipH="1">
            <a:off x="-130325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710125"/>
            <a:ext cx="27516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20000" y="2087419"/>
            <a:ext cx="25746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961588" y="2268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20000" y="2409738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494275" y="-404575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4289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67350" y="285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1855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9992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 flipH="1">
            <a:off x="82741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10800000" flipH="1">
            <a:off x="8773013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 rot="10800000" flipH="1">
            <a:off x="8004863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 rot="10800000" flipH="1">
            <a:off x="-15556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-139012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289538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1923900" y="597425"/>
            <a:ext cx="52962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/>
          <p:nvPr/>
        </p:nvSpPr>
        <p:spPr>
          <a:xfrm rot="10800000" flipH="1">
            <a:off x="84265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/>
          <p:nvPr/>
        </p:nvSpPr>
        <p:spPr>
          <a:xfrm rot="10800000" flipH="1">
            <a:off x="8925413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720000" y="1332650"/>
            <a:ext cx="77040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824310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-21557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-103847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-21932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78280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flipH="1">
            <a:off x="833802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796200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1808025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1808025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796200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9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796200" y="458270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 txBox="1">
            <a:spLocks noGrp="1"/>
          </p:cNvSpPr>
          <p:nvPr>
            <p:ph type="title" idx="13" hasCustomPrompt="1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4"/>
          </p:nvPr>
        </p:nvSpPr>
        <p:spPr>
          <a:xfrm>
            <a:off x="5995500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5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4983675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4"/>
          <p:cNvSpPr txBox="1">
            <a:spLocks noGrp="1"/>
          </p:cNvSpPr>
          <p:nvPr>
            <p:ph type="title" idx="16" hasCustomPrompt="1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7"/>
          </p:nvPr>
        </p:nvSpPr>
        <p:spPr>
          <a:xfrm>
            <a:off x="5995500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8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4"/>
          <p:cNvCxnSpPr/>
          <p:nvPr/>
        </p:nvCxnSpPr>
        <p:spPr>
          <a:xfrm>
            <a:off x="4983675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5995500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4"/>
          <p:cNvCxnSpPr/>
          <p:nvPr/>
        </p:nvCxnSpPr>
        <p:spPr>
          <a:xfrm>
            <a:off x="4983675" y="458270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8597550" y="478752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489975" y="-1548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-154675" y="486582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7" r:id="rId12"/>
    <p:sldLayoutId id="2147483673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4528648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Proyecto 3</a:t>
            </a:r>
            <a:endParaRPr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74262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Modelo para predecir el puntaje asignado a un producto de Amazon a partir de la reseña de un usuario.</a:t>
            </a:r>
            <a:endParaRPr sz="1800" dirty="0"/>
          </a:p>
        </p:txBody>
      </p:sp>
      <p:cxnSp>
        <p:nvCxnSpPr>
          <p:cNvPr id="339" name="Google Shape;339;p34"/>
          <p:cNvCxnSpPr/>
          <p:nvPr/>
        </p:nvCxnSpPr>
        <p:spPr>
          <a:xfrm>
            <a:off x="796200" y="29916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34"/>
          <p:cNvGrpSpPr/>
          <p:nvPr/>
        </p:nvGrpSpPr>
        <p:grpSpPr>
          <a:xfrm>
            <a:off x="4419597" y="682248"/>
            <a:ext cx="4379239" cy="3779004"/>
            <a:chOff x="4571997" y="682248"/>
            <a:chExt cx="4379239" cy="3779004"/>
          </a:xfrm>
        </p:grpSpPr>
        <p:sp>
          <p:nvSpPr>
            <p:cNvPr id="341" name="Google Shape;341;p34"/>
            <p:cNvSpPr/>
            <p:nvPr/>
          </p:nvSpPr>
          <p:spPr>
            <a:xfrm>
              <a:off x="5085426" y="2282180"/>
              <a:ext cx="1517" cy="46832"/>
            </a:xfrm>
            <a:custGeom>
              <a:avLst/>
              <a:gdLst/>
              <a:ahLst/>
              <a:cxnLst/>
              <a:rect l="l" t="t" r="r" b="b"/>
              <a:pathLst>
                <a:path w="67" h="2069" extrusionOk="0">
                  <a:moveTo>
                    <a:pt x="67" y="1"/>
                  </a:moveTo>
                  <a:lnTo>
                    <a:pt x="34" y="701"/>
                  </a:lnTo>
                  <a:cubicBezTo>
                    <a:pt x="34" y="1135"/>
                    <a:pt x="34" y="1602"/>
                    <a:pt x="0" y="2069"/>
                  </a:cubicBezTo>
                  <a:cubicBezTo>
                    <a:pt x="67" y="1368"/>
                    <a:pt x="67" y="701"/>
                    <a:pt x="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809076" y="1683869"/>
              <a:ext cx="845395" cy="1595519"/>
            </a:xfrm>
            <a:custGeom>
              <a:avLst/>
              <a:gdLst/>
              <a:ahLst/>
              <a:cxnLst/>
              <a:rect l="l" t="t" r="r" b="b"/>
              <a:pathLst>
                <a:path w="37349" h="70489" extrusionOk="0">
                  <a:moveTo>
                    <a:pt x="8373" y="515"/>
                  </a:moveTo>
                  <a:cubicBezTo>
                    <a:pt x="10041" y="2317"/>
                    <a:pt x="11609" y="4085"/>
                    <a:pt x="12610" y="6386"/>
                  </a:cubicBezTo>
                  <a:cubicBezTo>
                    <a:pt x="13377" y="8087"/>
                    <a:pt x="13410" y="9789"/>
                    <a:pt x="13577" y="11523"/>
                  </a:cubicBezTo>
                  <a:cubicBezTo>
                    <a:pt x="12610" y="7554"/>
                    <a:pt x="10808" y="3818"/>
                    <a:pt x="8373" y="515"/>
                  </a:cubicBezTo>
                  <a:close/>
                  <a:moveTo>
                    <a:pt x="8140" y="382"/>
                  </a:moveTo>
                  <a:lnTo>
                    <a:pt x="8140" y="382"/>
                  </a:lnTo>
                  <a:cubicBezTo>
                    <a:pt x="10208" y="4418"/>
                    <a:pt x="12042" y="8554"/>
                    <a:pt x="13610" y="12824"/>
                  </a:cubicBezTo>
                  <a:cubicBezTo>
                    <a:pt x="12076" y="11090"/>
                    <a:pt x="10375" y="9355"/>
                    <a:pt x="9541" y="7220"/>
                  </a:cubicBezTo>
                  <a:cubicBezTo>
                    <a:pt x="8673" y="5052"/>
                    <a:pt x="8540" y="2617"/>
                    <a:pt x="8140" y="382"/>
                  </a:cubicBezTo>
                  <a:close/>
                  <a:moveTo>
                    <a:pt x="8040" y="215"/>
                  </a:moveTo>
                  <a:lnTo>
                    <a:pt x="8040" y="215"/>
                  </a:lnTo>
                  <a:cubicBezTo>
                    <a:pt x="8340" y="2617"/>
                    <a:pt x="8573" y="5219"/>
                    <a:pt x="9507" y="7454"/>
                  </a:cubicBezTo>
                  <a:cubicBezTo>
                    <a:pt x="10375" y="9555"/>
                    <a:pt x="12076" y="11290"/>
                    <a:pt x="13610" y="12991"/>
                  </a:cubicBezTo>
                  <a:cubicBezTo>
                    <a:pt x="11876" y="11590"/>
                    <a:pt x="9774" y="10322"/>
                    <a:pt x="8874" y="8254"/>
                  </a:cubicBezTo>
                  <a:cubicBezTo>
                    <a:pt x="7940" y="6053"/>
                    <a:pt x="8040" y="2650"/>
                    <a:pt x="8040" y="215"/>
                  </a:cubicBezTo>
                  <a:close/>
                  <a:moveTo>
                    <a:pt x="8340" y="682"/>
                  </a:moveTo>
                  <a:lnTo>
                    <a:pt x="8340" y="682"/>
                  </a:lnTo>
                  <a:cubicBezTo>
                    <a:pt x="10842" y="4218"/>
                    <a:pt x="12643" y="8221"/>
                    <a:pt x="13710" y="12424"/>
                  </a:cubicBezTo>
                  <a:cubicBezTo>
                    <a:pt x="13744" y="12624"/>
                    <a:pt x="13777" y="12857"/>
                    <a:pt x="13810" y="13058"/>
                  </a:cubicBezTo>
                  <a:lnTo>
                    <a:pt x="13644" y="12857"/>
                  </a:lnTo>
                  <a:cubicBezTo>
                    <a:pt x="12176" y="8688"/>
                    <a:pt x="10408" y="4585"/>
                    <a:pt x="8340" y="682"/>
                  </a:cubicBezTo>
                  <a:close/>
                  <a:moveTo>
                    <a:pt x="21149" y="6987"/>
                  </a:moveTo>
                  <a:lnTo>
                    <a:pt x="21149" y="7087"/>
                  </a:lnTo>
                  <a:cubicBezTo>
                    <a:pt x="19848" y="9722"/>
                    <a:pt x="18380" y="12624"/>
                    <a:pt x="18080" y="15559"/>
                  </a:cubicBezTo>
                  <a:cubicBezTo>
                    <a:pt x="18447" y="12557"/>
                    <a:pt x="20082" y="10156"/>
                    <a:pt x="21149" y="7387"/>
                  </a:cubicBezTo>
                  <a:lnTo>
                    <a:pt x="21149" y="7387"/>
                  </a:lnTo>
                  <a:cubicBezTo>
                    <a:pt x="21149" y="9588"/>
                    <a:pt x="20849" y="11757"/>
                    <a:pt x="20248" y="13892"/>
                  </a:cubicBezTo>
                  <a:cubicBezTo>
                    <a:pt x="19648" y="16126"/>
                    <a:pt x="18480" y="18161"/>
                    <a:pt x="17546" y="20263"/>
                  </a:cubicBezTo>
                  <a:cubicBezTo>
                    <a:pt x="17613" y="18895"/>
                    <a:pt x="17747" y="17561"/>
                    <a:pt x="17947" y="16227"/>
                  </a:cubicBezTo>
                  <a:lnTo>
                    <a:pt x="17947" y="16227"/>
                  </a:lnTo>
                  <a:cubicBezTo>
                    <a:pt x="17680" y="17461"/>
                    <a:pt x="17513" y="18728"/>
                    <a:pt x="17446" y="20029"/>
                  </a:cubicBezTo>
                  <a:cubicBezTo>
                    <a:pt x="17380" y="17728"/>
                    <a:pt x="17346" y="15126"/>
                    <a:pt x="18013" y="13024"/>
                  </a:cubicBezTo>
                  <a:cubicBezTo>
                    <a:pt x="18747" y="10756"/>
                    <a:pt x="20115" y="9021"/>
                    <a:pt x="21149" y="6987"/>
                  </a:cubicBezTo>
                  <a:close/>
                  <a:moveTo>
                    <a:pt x="21282" y="8354"/>
                  </a:moveTo>
                  <a:cubicBezTo>
                    <a:pt x="21449" y="10489"/>
                    <a:pt x="21649" y="12657"/>
                    <a:pt x="21149" y="14759"/>
                  </a:cubicBezTo>
                  <a:cubicBezTo>
                    <a:pt x="20549" y="16994"/>
                    <a:pt x="19281" y="18995"/>
                    <a:pt x="17546" y="20530"/>
                  </a:cubicBezTo>
                  <a:cubicBezTo>
                    <a:pt x="18714" y="18428"/>
                    <a:pt x="19681" y="16227"/>
                    <a:pt x="20382" y="13925"/>
                  </a:cubicBezTo>
                  <a:cubicBezTo>
                    <a:pt x="20682" y="12791"/>
                    <a:pt x="20882" y="11657"/>
                    <a:pt x="21016" y="10522"/>
                  </a:cubicBezTo>
                  <a:cubicBezTo>
                    <a:pt x="21116" y="9822"/>
                    <a:pt x="21249" y="9055"/>
                    <a:pt x="21282" y="8354"/>
                  </a:cubicBezTo>
                  <a:close/>
                  <a:moveTo>
                    <a:pt x="21583" y="10589"/>
                  </a:moveTo>
                  <a:lnTo>
                    <a:pt x="21583" y="10589"/>
                  </a:lnTo>
                  <a:cubicBezTo>
                    <a:pt x="21716" y="11523"/>
                    <a:pt x="21783" y="12524"/>
                    <a:pt x="21783" y="13491"/>
                  </a:cubicBezTo>
                  <a:cubicBezTo>
                    <a:pt x="21716" y="16794"/>
                    <a:pt x="20215" y="18928"/>
                    <a:pt x="17513" y="20696"/>
                  </a:cubicBezTo>
                  <a:lnTo>
                    <a:pt x="17513" y="20563"/>
                  </a:lnTo>
                  <a:cubicBezTo>
                    <a:pt x="19214" y="19162"/>
                    <a:pt x="20448" y="17327"/>
                    <a:pt x="21082" y="15226"/>
                  </a:cubicBezTo>
                  <a:cubicBezTo>
                    <a:pt x="21516" y="13725"/>
                    <a:pt x="21683" y="12157"/>
                    <a:pt x="21583" y="10589"/>
                  </a:cubicBezTo>
                  <a:close/>
                  <a:moveTo>
                    <a:pt x="734" y="11523"/>
                  </a:moveTo>
                  <a:cubicBezTo>
                    <a:pt x="1568" y="12757"/>
                    <a:pt x="2669" y="13658"/>
                    <a:pt x="3703" y="14692"/>
                  </a:cubicBezTo>
                  <a:cubicBezTo>
                    <a:pt x="5638" y="16593"/>
                    <a:pt x="6472" y="18695"/>
                    <a:pt x="6038" y="21364"/>
                  </a:cubicBezTo>
                  <a:cubicBezTo>
                    <a:pt x="4404" y="20430"/>
                    <a:pt x="3036" y="19129"/>
                    <a:pt x="2035" y="17527"/>
                  </a:cubicBezTo>
                  <a:cubicBezTo>
                    <a:pt x="901" y="15626"/>
                    <a:pt x="1068" y="13625"/>
                    <a:pt x="734" y="11523"/>
                  </a:cubicBezTo>
                  <a:close/>
                  <a:moveTo>
                    <a:pt x="12209" y="28502"/>
                  </a:moveTo>
                  <a:lnTo>
                    <a:pt x="12209" y="28502"/>
                  </a:lnTo>
                  <a:cubicBezTo>
                    <a:pt x="12205" y="28541"/>
                    <a:pt x="12201" y="28579"/>
                    <a:pt x="12198" y="28617"/>
                  </a:cubicBezTo>
                  <a:lnTo>
                    <a:pt x="12198" y="28617"/>
                  </a:lnTo>
                  <a:cubicBezTo>
                    <a:pt x="12202" y="28579"/>
                    <a:pt x="12206" y="28541"/>
                    <a:pt x="12209" y="28502"/>
                  </a:cubicBezTo>
                  <a:close/>
                  <a:moveTo>
                    <a:pt x="11442" y="17227"/>
                  </a:moveTo>
                  <a:lnTo>
                    <a:pt x="11442" y="17227"/>
                  </a:lnTo>
                  <a:cubicBezTo>
                    <a:pt x="12376" y="18995"/>
                    <a:pt x="13277" y="20663"/>
                    <a:pt x="13777" y="22664"/>
                  </a:cubicBezTo>
                  <a:cubicBezTo>
                    <a:pt x="14444" y="25466"/>
                    <a:pt x="13944" y="27134"/>
                    <a:pt x="12509" y="29002"/>
                  </a:cubicBezTo>
                  <a:cubicBezTo>
                    <a:pt x="13310" y="27568"/>
                    <a:pt x="13710" y="25967"/>
                    <a:pt x="13677" y="24332"/>
                  </a:cubicBezTo>
                  <a:cubicBezTo>
                    <a:pt x="13610" y="21730"/>
                    <a:pt x="12276" y="19596"/>
                    <a:pt x="11442" y="17227"/>
                  </a:cubicBezTo>
                  <a:close/>
                  <a:moveTo>
                    <a:pt x="11275" y="16994"/>
                  </a:moveTo>
                  <a:cubicBezTo>
                    <a:pt x="11976" y="19329"/>
                    <a:pt x="13343" y="21397"/>
                    <a:pt x="13510" y="23865"/>
                  </a:cubicBezTo>
                  <a:cubicBezTo>
                    <a:pt x="13644" y="25833"/>
                    <a:pt x="13143" y="27801"/>
                    <a:pt x="12109" y="29469"/>
                  </a:cubicBezTo>
                  <a:cubicBezTo>
                    <a:pt x="12139" y="29175"/>
                    <a:pt x="12168" y="28906"/>
                    <a:pt x="12198" y="28617"/>
                  </a:cubicBezTo>
                  <a:lnTo>
                    <a:pt x="12198" y="28617"/>
                  </a:lnTo>
                  <a:cubicBezTo>
                    <a:pt x="12162" y="28940"/>
                    <a:pt x="12102" y="29241"/>
                    <a:pt x="12042" y="29569"/>
                  </a:cubicBezTo>
                  <a:lnTo>
                    <a:pt x="11976" y="29669"/>
                  </a:lnTo>
                  <a:cubicBezTo>
                    <a:pt x="11409" y="27635"/>
                    <a:pt x="11042" y="25567"/>
                    <a:pt x="10875" y="23465"/>
                  </a:cubicBezTo>
                  <a:cubicBezTo>
                    <a:pt x="10742" y="21430"/>
                    <a:pt x="11175" y="19462"/>
                    <a:pt x="11275" y="17461"/>
                  </a:cubicBezTo>
                  <a:cubicBezTo>
                    <a:pt x="11709" y="19462"/>
                    <a:pt x="12009" y="21530"/>
                    <a:pt x="12109" y="23565"/>
                  </a:cubicBezTo>
                  <a:cubicBezTo>
                    <a:pt x="12176" y="24466"/>
                    <a:pt x="12243" y="25466"/>
                    <a:pt x="12276" y="26434"/>
                  </a:cubicBezTo>
                  <a:cubicBezTo>
                    <a:pt x="12276" y="25500"/>
                    <a:pt x="12276" y="24532"/>
                    <a:pt x="12243" y="23565"/>
                  </a:cubicBezTo>
                  <a:cubicBezTo>
                    <a:pt x="12176" y="21397"/>
                    <a:pt x="11842" y="19229"/>
                    <a:pt x="11275" y="17094"/>
                  </a:cubicBezTo>
                  <a:cubicBezTo>
                    <a:pt x="11275" y="17060"/>
                    <a:pt x="11275" y="17027"/>
                    <a:pt x="11275" y="16994"/>
                  </a:cubicBezTo>
                  <a:close/>
                  <a:moveTo>
                    <a:pt x="11209" y="17127"/>
                  </a:moveTo>
                  <a:cubicBezTo>
                    <a:pt x="11209" y="17161"/>
                    <a:pt x="11209" y="17227"/>
                    <a:pt x="11209" y="17261"/>
                  </a:cubicBezTo>
                  <a:cubicBezTo>
                    <a:pt x="10842" y="19362"/>
                    <a:pt x="10675" y="21497"/>
                    <a:pt x="10742" y="23632"/>
                  </a:cubicBezTo>
                  <a:cubicBezTo>
                    <a:pt x="10942" y="25700"/>
                    <a:pt x="11342" y="27735"/>
                    <a:pt x="11909" y="29736"/>
                  </a:cubicBezTo>
                  <a:lnTo>
                    <a:pt x="11842" y="29803"/>
                  </a:lnTo>
                  <a:cubicBezTo>
                    <a:pt x="11008" y="27435"/>
                    <a:pt x="9908" y="25066"/>
                    <a:pt x="10074" y="22498"/>
                  </a:cubicBezTo>
                  <a:cubicBezTo>
                    <a:pt x="10174" y="20696"/>
                    <a:pt x="10808" y="18895"/>
                    <a:pt x="11209" y="17127"/>
                  </a:cubicBezTo>
                  <a:close/>
                  <a:moveTo>
                    <a:pt x="30556" y="18261"/>
                  </a:moveTo>
                  <a:cubicBezTo>
                    <a:pt x="30556" y="18261"/>
                    <a:pt x="32724" y="23365"/>
                    <a:pt x="32691" y="26000"/>
                  </a:cubicBezTo>
                  <a:cubicBezTo>
                    <a:pt x="32624" y="28802"/>
                    <a:pt x="30923" y="30103"/>
                    <a:pt x="29822" y="32405"/>
                  </a:cubicBezTo>
                  <a:lnTo>
                    <a:pt x="29822" y="32438"/>
                  </a:lnTo>
                  <a:cubicBezTo>
                    <a:pt x="29021" y="29970"/>
                    <a:pt x="28054" y="27134"/>
                    <a:pt x="28387" y="24566"/>
                  </a:cubicBezTo>
                  <a:cubicBezTo>
                    <a:pt x="28521" y="23532"/>
                    <a:pt x="30422" y="18328"/>
                    <a:pt x="30556" y="18261"/>
                  </a:cubicBezTo>
                  <a:close/>
                  <a:moveTo>
                    <a:pt x="8809" y="32252"/>
                  </a:moveTo>
                  <a:cubicBezTo>
                    <a:pt x="9243" y="32252"/>
                    <a:pt x="9686" y="32298"/>
                    <a:pt x="10141" y="32405"/>
                  </a:cubicBezTo>
                  <a:cubicBezTo>
                    <a:pt x="12109" y="32872"/>
                    <a:pt x="13610" y="34073"/>
                    <a:pt x="15245" y="35107"/>
                  </a:cubicBezTo>
                  <a:cubicBezTo>
                    <a:pt x="13781" y="35878"/>
                    <a:pt x="12360" y="36459"/>
                    <a:pt x="10744" y="36459"/>
                  </a:cubicBezTo>
                  <a:cubicBezTo>
                    <a:pt x="10334" y="36459"/>
                    <a:pt x="9912" y="36422"/>
                    <a:pt x="9474" y="36341"/>
                  </a:cubicBezTo>
                  <a:cubicBezTo>
                    <a:pt x="7306" y="35941"/>
                    <a:pt x="5538" y="34540"/>
                    <a:pt x="3770" y="33372"/>
                  </a:cubicBezTo>
                  <a:cubicBezTo>
                    <a:pt x="5476" y="32972"/>
                    <a:pt x="7077" y="32252"/>
                    <a:pt x="8809" y="32252"/>
                  </a:cubicBezTo>
                  <a:close/>
                  <a:moveTo>
                    <a:pt x="37060" y="33706"/>
                  </a:moveTo>
                  <a:lnTo>
                    <a:pt x="37060" y="33706"/>
                  </a:lnTo>
                  <a:cubicBezTo>
                    <a:pt x="36560" y="35841"/>
                    <a:pt x="36326" y="38109"/>
                    <a:pt x="35559" y="40177"/>
                  </a:cubicBezTo>
                  <a:cubicBezTo>
                    <a:pt x="34325" y="43379"/>
                    <a:pt x="31490" y="44280"/>
                    <a:pt x="28421" y="44947"/>
                  </a:cubicBezTo>
                  <a:cubicBezTo>
                    <a:pt x="29555" y="42946"/>
                    <a:pt x="30055" y="40777"/>
                    <a:pt x="31623" y="38943"/>
                  </a:cubicBezTo>
                  <a:cubicBezTo>
                    <a:pt x="33291" y="37041"/>
                    <a:pt x="35226" y="35407"/>
                    <a:pt x="37060" y="33706"/>
                  </a:cubicBezTo>
                  <a:close/>
                  <a:moveTo>
                    <a:pt x="9741" y="38176"/>
                  </a:moveTo>
                  <a:cubicBezTo>
                    <a:pt x="10775" y="39543"/>
                    <a:pt x="11809" y="40911"/>
                    <a:pt x="12710" y="42345"/>
                  </a:cubicBezTo>
                  <a:cubicBezTo>
                    <a:pt x="14044" y="44447"/>
                    <a:pt x="13977" y="46215"/>
                    <a:pt x="13810" y="48483"/>
                  </a:cubicBezTo>
                  <a:cubicBezTo>
                    <a:pt x="13744" y="48483"/>
                    <a:pt x="13710" y="48550"/>
                    <a:pt x="13710" y="48616"/>
                  </a:cubicBezTo>
                  <a:lnTo>
                    <a:pt x="13710" y="48650"/>
                  </a:lnTo>
                  <a:cubicBezTo>
                    <a:pt x="11809" y="47549"/>
                    <a:pt x="10008" y="46048"/>
                    <a:pt x="9607" y="43846"/>
                  </a:cubicBezTo>
                  <a:cubicBezTo>
                    <a:pt x="9274" y="41978"/>
                    <a:pt x="9674" y="40077"/>
                    <a:pt x="9741" y="38176"/>
                  </a:cubicBezTo>
                  <a:close/>
                  <a:moveTo>
                    <a:pt x="5871" y="51619"/>
                  </a:moveTo>
                  <a:cubicBezTo>
                    <a:pt x="8173" y="51752"/>
                    <a:pt x="10041" y="51452"/>
                    <a:pt x="12209" y="52919"/>
                  </a:cubicBezTo>
                  <a:cubicBezTo>
                    <a:pt x="13710" y="53920"/>
                    <a:pt x="14744" y="55321"/>
                    <a:pt x="15845" y="56722"/>
                  </a:cubicBezTo>
                  <a:cubicBezTo>
                    <a:pt x="15275" y="56731"/>
                    <a:pt x="14698" y="56750"/>
                    <a:pt x="14122" y="56750"/>
                  </a:cubicBezTo>
                  <a:cubicBezTo>
                    <a:pt x="12541" y="56750"/>
                    <a:pt x="10968" y="56611"/>
                    <a:pt x="9574" y="55755"/>
                  </a:cubicBezTo>
                  <a:cubicBezTo>
                    <a:pt x="7839" y="54654"/>
                    <a:pt x="7139" y="53253"/>
                    <a:pt x="5871" y="51619"/>
                  </a:cubicBezTo>
                  <a:close/>
                  <a:moveTo>
                    <a:pt x="8005" y="0"/>
                  </a:moveTo>
                  <a:cubicBezTo>
                    <a:pt x="7965" y="0"/>
                    <a:pt x="7906" y="15"/>
                    <a:pt x="7906" y="15"/>
                  </a:cubicBezTo>
                  <a:cubicBezTo>
                    <a:pt x="7606" y="2717"/>
                    <a:pt x="7072" y="6019"/>
                    <a:pt x="8240" y="8554"/>
                  </a:cubicBezTo>
                  <a:cubicBezTo>
                    <a:pt x="9307" y="10889"/>
                    <a:pt x="11909" y="12190"/>
                    <a:pt x="13810" y="13791"/>
                  </a:cubicBezTo>
                  <a:lnTo>
                    <a:pt x="13844" y="13791"/>
                  </a:lnTo>
                  <a:cubicBezTo>
                    <a:pt x="17380" y="22298"/>
                    <a:pt x="21116" y="30770"/>
                    <a:pt x="22517" y="39877"/>
                  </a:cubicBezTo>
                  <a:cubicBezTo>
                    <a:pt x="18514" y="37275"/>
                    <a:pt x="15011" y="34039"/>
                    <a:pt x="12109" y="30237"/>
                  </a:cubicBezTo>
                  <a:cubicBezTo>
                    <a:pt x="13710" y="28735"/>
                    <a:pt x="14778" y="27068"/>
                    <a:pt x="14678" y="24799"/>
                  </a:cubicBezTo>
                  <a:cubicBezTo>
                    <a:pt x="14444" y="21730"/>
                    <a:pt x="13277" y="18795"/>
                    <a:pt x="11342" y="16427"/>
                  </a:cubicBezTo>
                  <a:cubicBezTo>
                    <a:pt x="11309" y="16393"/>
                    <a:pt x="11275" y="16393"/>
                    <a:pt x="11275" y="16393"/>
                  </a:cubicBezTo>
                  <a:cubicBezTo>
                    <a:pt x="11258" y="16389"/>
                    <a:pt x="11241" y="16387"/>
                    <a:pt x="11225" y="16387"/>
                  </a:cubicBezTo>
                  <a:cubicBezTo>
                    <a:pt x="11118" y="16387"/>
                    <a:pt x="11046" y="16478"/>
                    <a:pt x="11075" y="16593"/>
                  </a:cubicBezTo>
                  <a:cubicBezTo>
                    <a:pt x="9174" y="20763"/>
                    <a:pt x="9207" y="24332"/>
                    <a:pt x="10641" y="28268"/>
                  </a:cubicBezTo>
                  <a:cubicBezTo>
                    <a:pt x="9074" y="26000"/>
                    <a:pt x="7673" y="23632"/>
                    <a:pt x="6405" y="21197"/>
                  </a:cubicBezTo>
                  <a:cubicBezTo>
                    <a:pt x="7673" y="16527"/>
                    <a:pt x="3470" y="14058"/>
                    <a:pt x="634" y="10989"/>
                  </a:cubicBezTo>
                  <a:cubicBezTo>
                    <a:pt x="616" y="10972"/>
                    <a:pt x="591" y="10963"/>
                    <a:pt x="566" y="10963"/>
                  </a:cubicBezTo>
                  <a:cubicBezTo>
                    <a:pt x="495" y="10963"/>
                    <a:pt x="419" y="11025"/>
                    <a:pt x="468" y="11123"/>
                  </a:cubicBezTo>
                  <a:cubicBezTo>
                    <a:pt x="501" y="11156"/>
                    <a:pt x="501" y="11190"/>
                    <a:pt x="534" y="11223"/>
                  </a:cubicBezTo>
                  <a:cubicBezTo>
                    <a:pt x="1" y="16093"/>
                    <a:pt x="1902" y="19896"/>
                    <a:pt x="6372" y="22164"/>
                  </a:cubicBezTo>
                  <a:cubicBezTo>
                    <a:pt x="6405" y="22197"/>
                    <a:pt x="6438" y="22197"/>
                    <a:pt x="6472" y="22197"/>
                  </a:cubicBezTo>
                  <a:cubicBezTo>
                    <a:pt x="8173" y="26400"/>
                    <a:pt x="10708" y="30237"/>
                    <a:pt x="13877" y="33506"/>
                  </a:cubicBezTo>
                  <a:cubicBezTo>
                    <a:pt x="12810" y="32738"/>
                    <a:pt x="11575" y="32171"/>
                    <a:pt x="10308" y="31838"/>
                  </a:cubicBezTo>
                  <a:cubicBezTo>
                    <a:pt x="9789" y="31715"/>
                    <a:pt x="9284" y="31662"/>
                    <a:pt x="8788" y="31662"/>
                  </a:cubicBezTo>
                  <a:cubicBezTo>
                    <a:pt x="6864" y="31662"/>
                    <a:pt x="5086" y="32462"/>
                    <a:pt x="3203" y="33072"/>
                  </a:cubicBezTo>
                  <a:lnTo>
                    <a:pt x="3103" y="33072"/>
                  </a:lnTo>
                  <a:cubicBezTo>
                    <a:pt x="2936" y="33105"/>
                    <a:pt x="2903" y="33372"/>
                    <a:pt x="3103" y="33439"/>
                  </a:cubicBezTo>
                  <a:cubicBezTo>
                    <a:pt x="5538" y="35025"/>
                    <a:pt x="8586" y="36970"/>
                    <a:pt x="11496" y="36970"/>
                  </a:cubicBezTo>
                  <a:cubicBezTo>
                    <a:pt x="12931" y="36970"/>
                    <a:pt x="14333" y="36497"/>
                    <a:pt x="15612" y="35274"/>
                  </a:cubicBezTo>
                  <a:lnTo>
                    <a:pt x="15879" y="35440"/>
                  </a:lnTo>
                  <a:cubicBezTo>
                    <a:pt x="17913" y="37308"/>
                    <a:pt x="20115" y="39010"/>
                    <a:pt x="22483" y="40511"/>
                  </a:cubicBezTo>
                  <a:cubicBezTo>
                    <a:pt x="22517" y="40544"/>
                    <a:pt x="22550" y="40544"/>
                    <a:pt x="22583" y="40544"/>
                  </a:cubicBezTo>
                  <a:cubicBezTo>
                    <a:pt x="22717" y="41345"/>
                    <a:pt x="22817" y="42145"/>
                    <a:pt x="22884" y="42979"/>
                  </a:cubicBezTo>
                  <a:cubicBezTo>
                    <a:pt x="23417" y="49617"/>
                    <a:pt x="22617" y="56322"/>
                    <a:pt x="20515" y="62660"/>
                  </a:cubicBezTo>
                  <a:cubicBezTo>
                    <a:pt x="17380" y="58257"/>
                    <a:pt x="15178" y="53987"/>
                    <a:pt x="14044" y="48616"/>
                  </a:cubicBezTo>
                  <a:cubicBezTo>
                    <a:pt x="15178" y="44280"/>
                    <a:pt x="12743" y="40944"/>
                    <a:pt x="9741" y="37875"/>
                  </a:cubicBezTo>
                  <a:cubicBezTo>
                    <a:pt x="9713" y="37833"/>
                    <a:pt x="9673" y="37815"/>
                    <a:pt x="9637" y="37815"/>
                  </a:cubicBezTo>
                  <a:cubicBezTo>
                    <a:pt x="9586" y="37815"/>
                    <a:pt x="9541" y="37851"/>
                    <a:pt x="9541" y="37909"/>
                  </a:cubicBezTo>
                  <a:cubicBezTo>
                    <a:pt x="9107" y="39977"/>
                    <a:pt x="8473" y="42712"/>
                    <a:pt x="9207" y="44747"/>
                  </a:cubicBezTo>
                  <a:cubicBezTo>
                    <a:pt x="9974" y="46815"/>
                    <a:pt x="11976" y="48149"/>
                    <a:pt x="13777" y="49183"/>
                  </a:cubicBezTo>
                  <a:lnTo>
                    <a:pt x="13810" y="49183"/>
                  </a:lnTo>
                  <a:cubicBezTo>
                    <a:pt x="14177" y="51552"/>
                    <a:pt x="14844" y="53887"/>
                    <a:pt x="15812" y="56122"/>
                  </a:cubicBezTo>
                  <a:cubicBezTo>
                    <a:pt x="14844" y="54521"/>
                    <a:pt x="13510" y="53186"/>
                    <a:pt x="11909" y="52219"/>
                  </a:cubicBezTo>
                  <a:cubicBezTo>
                    <a:pt x="10488" y="51381"/>
                    <a:pt x="9068" y="51160"/>
                    <a:pt x="7556" y="51160"/>
                  </a:cubicBezTo>
                  <a:cubicBezTo>
                    <a:pt x="6903" y="51160"/>
                    <a:pt x="6233" y="51201"/>
                    <a:pt x="5538" y="51252"/>
                  </a:cubicBezTo>
                  <a:cubicBezTo>
                    <a:pt x="5392" y="51252"/>
                    <a:pt x="7657" y="57391"/>
                    <a:pt x="13327" y="57391"/>
                  </a:cubicBezTo>
                  <a:cubicBezTo>
                    <a:pt x="14159" y="57391"/>
                    <a:pt x="15064" y="57259"/>
                    <a:pt x="16045" y="56956"/>
                  </a:cubicBezTo>
                  <a:lnTo>
                    <a:pt x="16312" y="57256"/>
                  </a:lnTo>
                  <a:cubicBezTo>
                    <a:pt x="17346" y="59457"/>
                    <a:pt x="18681" y="61492"/>
                    <a:pt x="20315" y="63294"/>
                  </a:cubicBezTo>
                  <a:cubicBezTo>
                    <a:pt x="19514" y="65662"/>
                    <a:pt x="18547" y="67997"/>
                    <a:pt x="17480" y="70232"/>
                  </a:cubicBezTo>
                  <a:cubicBezTo>
                    <a:pt x="17412" y="70368"/>
                    <a:pt x="17529" y="70489"/>
                    <a:pt x="17653" y="70489"/>
                  </a:cubicBezTo>
                  <a:cubicBezTo>
                    <a:pt x="17711" y="70489"/>
                    <a:pt x="17771" y="70462"/>
                    <a:pt x="17813" y="70399"/>
                  </a:cubicBezTo>
                  <a:cubicBezTo>
                    <a:pt x="20749" y="65362"/>
                    <a:pt x="22617" y="59758"/>
                    <a:pt x="23351" y="53954"/>
                  </a:cubicBezTo>
                  <a:cubicBezTo>
                    <a:pt x="25552" y="51485"/>
                    <a:pt x="27220" y="48550"/>
                    <a:pt x="28187" y="45381"/>
                  </a:cubicBezTo>
                  <a:lnTo>
                    <a:pt x="28221" y="45381"/>
                  </a:lnTo>
                  <a:cubicBezTo>
                    <a:pt x="30923" y="44980"/>
                    <a:pt x="33791" y="44280"/>
                    <a:pt x="35326" y="41778"/>
                  </a:cubicBezTo>
                  <a:cubicBezTo>
                    <a:pt x="36760" y="39477"/>
                    <a:pt x="36994" y="36174"/>
                    <a:pt x="37260" y="33539"/>
                  </a:cubicBezTo>
                  <a:lnTo>
                    <a:pt x="37294" y="33506"/>
                  </a:lnTo>
                  <a:cubicBezTo>
                    <a:pt x="37348" y="33424"/>
                    <a:pt x="37292" y="33321"/>
                    <a:pt x="37215" y="33321"/>
                  </a:cubicBezTo>
                  <a:cubicBezTo>
                    <a:pt x="37198" y="33321"/>
                    <a:pt x="37179" y="33326"/>
                    <a:pt x="37160" y="33339"/>
                  </a:cubicBezTo>
                  <a:cubicBezTo>
                    <a:pt x="35026" y="34907"/>
                    <a:pt x="33057" y="36708"/>
                    <a:pt x="31323" y="38709"/>
                  </a:cubicBezTo>
                  <a:cubicBezTo>
                    <a:pt x="29788" y="40477"/>
                    <a:pt x="29221" y="42512"/>
                    <a:pt x="28387" y="44580"/>
                  </a:cubicBezTo>
                  <a:cubicBezTo>
                    <a:pt x="29422" y="40811"/>
                    <a:pt x="29922" y="36875"/>
                    <a:pt x="29889" y="32972"/>
                  </a:cubicBezTo>
                  <a:cubicBezTo>
                    <a:pt x="29922" y="32938"/>
                    <a:pt x="29955" y="32872"/>
                    <a:pt x="29922" y="32805"/>
                  </a:cubicBezTo>
                  <a:lnTo>
                    <a:pt x="29889" y="32705"/>
                  </a:lnTo>
                  <a:lnTo>
                    <a:pt x="29889" y="32572"/>
                  </a:lnTo>
                  <a:lnTo>
                    <a:pt x="29889" y="32538"/>
                  </a:lnTo>
                  <a:cubicBezTo>
                    <a:pt x="31656" y="30603"/>
                    <a:pt x="33124" y="29169"/>
                    <a:pt x="33291" y="26467"/>
                  </a:cubicBezTo>
                  <a:cubicBezTo>
                    <a:pt x="33458" y="23131"/>
                    <a:pt x="31990" y="20463"/>
                    <a:pt x="30689" y="17527"/>
                  </a:cubicBezTo>
                  <a:cubicBezTo>
                    <a:pt x="30656" y="17477"/>
                    <a:pt x="30597" y="17452"/>
                    <a:pt x="30543" y="17452"/>
                  </a:cubicBezTo>
                  <a:cubicBezTo>
                    <a:pt x="30489" y="17452"/>
                    <a:pt x="30439" y="17477"/>
                    <a:pt x="30422" y="17527"/>
                  </a:cubicBezTo>
                  <a:cubicBezTo>
                    <a:pt x="29321" y="19829"/>
                    <a:pt x="27954" y="22298"/>
                    <a:pt x="27787" y="24899"/>
                  </a:cubicBezTo>
                  <a:cubicBezTo>
                    <a:pt x="27587" y="27635"/>
                    <a:pt x="28621" y="30403"/>
                    <a:pt x="29622" y="32905"/>
                  </a:cubicBezTo>
                  <a:cubicBezTo>
                    <a:pt x="29622" y="32938"/>
                    <a:pt x="29655" y="32972"/>
                    <a:pt x="29688" y="32972"/>
                  </a:cubicBezTo>
                  <a:cubicBezTo>
                    <a:pt x="28955" y="40277"/>
                    <a:pt x="27320" y="47049"/>
                    <a:pt x="23417" y="53286"/>
                  </a:cubicBezTo>
                  <a:cubicBezTo>
                    <a:pt x="24685" y="42379"/>
                    <a:pt x="22016" y="31237"/>
                    <a:pt x="17513" y="20897"/>
                  </a:cubicBezTo>
                  <a:lnTo>
                    <a:pt x="17513" y="20863"/>
                  </a:lnTo>
                  <a:cubicBezTo>
                    <a:pt x="23884" y="18461"/>
                    <a:pt x="22183" y="12257"/>
                    <a:pt x="21349" y="6887"/>
                  </a:cubicBezTo>
                  <a:cubicBezTo>
                    <a:pt x="21316" y="6786"/>
                    <a:pt x="21316" y="6686"/>
                    <a:pt x="21282" y="6586"/>
                  </a:cubicBezTo>
                  <a:cubicBezTo>
                    <a:pt x="21282" y="6586"/>
                    <a:pt x="21282" y="6571"/>
                    <a:pt x="21272" y="6571"/>
                  </a:cubicBezTo>
                  <a:cubicBezTo>
                    <a:pt x="21268" y="6571"/>
                    <a:pt x="21260" y="6575"/>
                    <a:pt x="21249" y="6586"/>
                  </a:cubicBezTo>
                  <a:cubicBezTo>
                    <a:pt x="21216" y="6586"/>
                    <a:pt x="17880" y="11023"/>
                    <a:pt x="17213" y="13525"/>
                  </a:cubicBezTo>
                  <a:cubicBezTo>
                    <a:pt x="16679" y="15526"/>
                    <a:pt x="16913" y="17761"/>
                    <a:pt x="17046" y="19896"/>
                  </a:cubicBezTo>
                  <a:cubicBezTo>
                    <a:pt x="16145" y="17894"/>
                    <a:pt x="15178" y="15893"/>
                    <a:pt x="14177" y="13958"/>
                  </a:cubicBezTo>
                  <a:lnTo>
                    <a:pt x="14177" y="13591"/>
                  </a:lnTo>
                  <a:cubicBezTo>
                    <a:pt x="14211" y="13591"/>
                    <a:pt x="14211" y="13558"/>
                    <a:pt x="14177" y="13525"/>
                  </a:cubicBezTo>
                  <a:lnTo>
                    <a:pt x="14177" y="13491"/>
                  </a:lnTo>
                  <a:cubicBezTo>
                    <a:pt x="14277" y="11123"/>
                    <a:pt x="14344" y="8788"/>
                    <a:pt x="13343" y="6553"/>
                  </a:cubicBezTo>
                  <a:cubicBezTo>
                    <a:pt x="12209" y="3984"/>
                    <a:pt x="10041" y="1883"/>
                    <a:pt x="8040" y="15"/>
                  </a:cubicBezTo>
                  <a:cubicBezTo>
                    <a:pt x="8040" y="4"/>
                    <a:pt x="8025" y="0"/>
                    <a:pt x="8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824173" y="1943923"/>
              <a:ext cx="126122" cy="232575"/>
            </a:xfrm>
            <a:custGeom>
              <a:avLst/>
              <a:gdLst/>
              <a:ahLst/>
              <a:cxnLst/>
              <a:rect l="l" t="t" r="r" b="b"/>
              <a:pathLst>
                <a:path w="5572" h="10275" extrusionOk="0">
                  <a:moveTo>
                    <a:pt x="301" y="368"/>
                  </a:moveTo>
                  <a:lnTo>
                    <a:pt x="468" y="601"/>
                  </a:lnTo>
                  <a:cubicBezTo>
                    <a:pt x="2002" y="3570"/>
                    <a:pt x="3837" y="6372"/>
                    <a:pt x="5171" y="9474"/>
                  </a:cubicBezTo>
                  <a:cubicBezTo>
                    <a:pt x="4004" y="8240"/>
                    <a:pt x="2869" y="7006"/>
                    <a:pt x="2102" y="5471"/>
                  </a:cubicBezTo>
                  <a:cubicBezTo>
                    <a:pt x="1335" y="3837"/>
                    <a:pt x="735" y="2136"/>
                    <a:pt x="301" y="368"/>
                  </a:cubicBezTo>
                  <a:close/>
                  <a:moveTo>
                    <a:pt x="5498" y="9835"/>
                  </a:moveTo>
                  <a:cubicBezTo>
                    <a:pt x="5500" y="9848"/>
                    <a:pt x="5503" y="9861"/>
                    <a:pt x="5505" y="9875"/>
                  </a:cubicBezTo>
                  <a:cubicBezTo>
                    <a:pt x="5505" y="9875"/>
                    <a:pt x="5505" y="9875"/>
                    <a:pt x="5505" y="9875"/>
                  </a:cubicBezTo>
                  <a:lnTo>
                    <a:pt x="5505" y="9875"/>
                  </a:lnTo>
                  <a:cubicBezTo>
                    <a:pt x="5505" y="9864"/>
                    <a:pt x="5505" y="9853"/>
                    <a:pt x="5505" y="9841"/>
                  </a:cubicBezTo>
                  <a:lnTo>
                    <a:pt x="5498" y="9835"/>
                  </a:lnTo>
                  <a:close/>
                  <a:moveTo>
                    <a:pt x="1" y="1"/>
                  </a:moveTo>
                  <a:lnTo>
                    <a:pt x="134" y="201"/>
                  </a:lnTo>
                  <a:cubicBezTo>
                    <a:pt x="534" y="2069"/>
                    <a:pt x="1168" y="3870"/>
                    <a:pt x="2002" y="5571"/>
                  </a:cubicBezTo>
                  <a:cubicBezTo>
                    <a:pt x="2803" y="7106"/>
                    <a:pt x="4004" y="8273"/>
                    <a:pt x="5171" y="9508"/>
                  </a:cubicBezTo>
                  <a:cubicBezTo>
                    <a:pt x="5238" y="9674"/>
                    <a:pt x="5304" y="9808"/>
                    <a:pt x="5371" y="9975"/>
                  </a:cubicBezTo>
                  <a:cubicBezTo>
                    <a:pt x="5371" y="9991"/>
                    <a:pt x="5396" y="10000"/>
                    <a:pt x="5417" y="10000"/>
                  </a:cubicBezTo>
                  <a:cubicBezTo>
                    <a:pt x="5438" y="10000"/>
                    <a:pt x="5455" y="9991"/>
                    <a:pt x="5438" y="9975"/>
                  </a:cubicBezTo>
                  <a:cubicBezTo>
                    <a:pt x="5438" y="9941"/>
                    <a:pt x="5405" y="9808"/>
                    <a:pt x="5371" y="9708"/>
                  </a:cubicBezTo>
                  <a:lnTo>
                    <a:pt x="5371" y="9708"/>
                  </a:lnTo>
                  <a:lnTo>
                    <a:pt x="5498" y="9835"/>
                  </a:lnTo>
                  <a:lnTo>
                    <a:pt x="5498" y="9835"/>
                  </a:lnTo>
                  <a:cubicBezTo>
                    <a:pt x="5496" y="9823"/>
                    <a:pt x="5495" y="9810"/>
                    <a:pt x="5493" y="9798"/>
                  </a:cubicBezTo>
                  <a:lnTo>
                    <a:pt x="5493" y="9798"/>
                  </a:lnTo>
                  <a:lnTo>
                    <a:pt x="5505" y="9808"/>
                  </a:lnTo>
                  <a:cubicBezTo>
                    <a:pt x="5295" y="8530"/>
                    <a:pt x="4908" y="7301"/>
                    <a:pt x="4366" y="6154"/>
                  </a:cubicBezTo>
                  <a:lnTo>
                    <a:pt x="4366" y="6154"/>
                  </a:lnTo>
                  <a:cubicBezTo>
                    <a:pt x="4894" y="7305"/>
                    <a:pt x="5287" y="8517"/>
                    <a:pt x="5493" y="9798"/>
                  </a:cubicBezTo>
                  <a:lnTo>
                    <a:pt x="5493" y="9798"/>
                  </a:lnTo>
                  <a:lnTo>
                    <a:pt x="5338" y="9674"/>
                  </a:lnTo>
                  <a:cubicBezTo>
                    <a:pt x="4837" y="8107"/>
                    <a:pt x="3970" y="6672"/>
                    <a:pt x="3170" y="5238"/>
                  </a:cubicBezTo>
                  <a:cubicBezTo>
                    <a:pt x="2436" y="3904"/>
                    <a:pt x="1669" y="2536"/>
                    <a:pt x="901" y="1202"/>
                  </a:cubicBezTo>
                  <a:lnTo>
                    <a:pt x="901" y="1202"/>
                  </a:lnTo>
                  <a:cubicBezTo>
                    <a:pt x="1802" y="2369"/>
                    <a:pt x="2769" y="3470"/>
                    <a:pt x="3570" y="4704"/>
                  </a:cubicBezTo>
                  <a:cubicBezTo>
                    <a:pt x="3863" y="5170"/>
                    <a:pt x="4129" y="5654"/>
                    <a:pt x="4366" y="6154"/>
                  </a:cubicBezTo>
                  <a:lnTo>
                    <a:pt x="4366" y="6154"/>
                  </a:lnTo>
                  <a:cubicBezTo>
                    <a:pt x="3395" y="4038"/>
                    <a:pt x="1967" y="2127"/>
                    <a:pt x="401" y="368"/>
                  </a:cubicBezTo>
                  <a:cubicBezTo>
                    <a:pt x="334" y="268"/>
                    <a:pt x="268" y="168"/>
                    <a:pt x="201" y="68"/>
                  </a:cubicBezTo>
                  <a:lnTo>
                    <a:pt x="167" y="68"/>
                  </a:lnTo>
                  <a:cubicBezTo>
                    <a:pt x="167" y="51"/>
                    <a:pt x="159" y="43"/>
                    <a:pt x="147" y="43"/>
                  </a:cubicBezTo>
                  <a:cubicBezTo>
                    <a:pt x="134" y="43"/>
                    <a:pt x="117" y="51"/>
                    <a:pt x="101" y="68"/>
                  </a:cubicBezTo>
                  <a:lnTo>
                    <a:pt x="34" y="1"/>
                  </a:lnTo>
                  <a:close/>
                  <a:moveTo>
                    <a:pt x="5505" y="9875"/>
                  </a:moveTo>
                  <a:lnTo>
                    <a:pt x="5505" y="9875"/>
                  </a:lnTo>
                  <a:cubicBezTo>
                    <a:pt x="5509" y="10026"/>
                    <a:pt x="5540" y="10151"/>
                    <a:pt x="5571" y="10275"/>
                  </a:cubicBezTo>
                  <a:cubicBezTo>
                    <a:pt x="5571" y="10141"/>
                    <a:pt x="5538" y="10008"/>
                    <a:pt x="5538" y="9908"/>
                  </a:cubicBezTo>
                  <a:lnTo>
                    <a:pt x="5538" y="9908"/>
                  </a:lnTo>
                  <a:cubicBezTo>
                    <a:pt x="5527" y="9897"/>
                    <a:pt x="5516" y="9886"/>
                    <a:pt x="5505" y="987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882322" y="2425596"/>
              <a:ext cx="278614" cy="72432"/>
            </a:xfrm>
            <a:custGeom>
              <a:avLst/>
              <a:gdLst/>
              <a:ahLst/>
              <a:cxnLst/>
              <a:rect l="l" t="t" r="r" b="b"/>
              <a:pathLst>
                <a:path w="12309" h="3200" extrusionOk="0">
                  <a:moveTo>
                    <a:pt x="4471" y="136"/>
                  </a:moveTo>
                  <a:cubicBezTo>
                    <a:pt x="5048" y="136"/>
                    <a:pt x="5626" y="169"/>
                    <a:pt x="6205" y="236"/>
                  </a:cubicBezTo>
                  <a:cubicBezTo>
                    <a:pt x="8073" y="503"/>
                    <a:pt x="9874" y="1337"/>
                    <a:pt x="11642" y="2104"/>
                  </a:cubicBezTo>
                  <a:cubicBezTo>
                    <a:pt x="8397" y="1065"/>
                    <a:pt x="5034" y="531"/>
                    <a:pt x="1635" y="531"/>
                  </a:cubicBezTo>
                  <a:cubicBezTo>
                    <a:pt x="1435" y="531"/>
                    <a:pt x="1235" y="533"/>
                    <a:pt x="1034" y="536"/>
                  </a:cubicBezTo>
                  <a:cubicBezTo>
                    <a:pt x="2168" y="270"/>
                    <a:pt x="3317" y="136"/>
                    <a:pt x="4471" y="136"/>
                  </a:cubicBezTo>
                  <a:close/>
                  <a:moveTo>
                    <a:pt x="4651" y="1"/>
                  </a:moveTo>
                  <a:cubicBezTo>
                    <a:pt x="3258" y="1"/>
                    <a:pt x="1870" y="234"/>
                    <a:pt x="501" y="503"/>
                  </a:cubicBezTo>
                  <a:lnTo>
                    <a:pt x="434" y="436"/>
                  </a:lnTo>
                  <a:lnTo>
                    <a:pt x="467" y="503"/>
                  </a:lnTo>
                  <a:lnTo>
                    <a:pt x="400" y="503"/>
                  </a:lnTo>
                  <a:lnTo>
                    <a:pt x="67" y="570"/>
                  </a:lnTo>
                  <a:cubicBezTo>
                    <a:pt x="0" y="670"/>
                    <a:pt x="67" y="737"/>
                    <a:pt x="100" y="737"/>
                  </a:cubicBezTo>
                  <a:lnTo>
                    <a:pt x="567" y="636"/>
                  </a:lnTo>
                  <a:cubicBezTo>
                    <a:pt x="1368" y="1304"/>
                    <a:pt x="2469" y="1771"/>
                    <a:pt x="3403" y="2171"/>
                  </a:cubicBezTo>
                  <a:cubicBezTo>
                    <a:pt x="4337" y="2605"/>
                    <a:pt x="5337" y="2905"/>
                    <a:pt x="6338" y="3105"/>
                  </a:cubicBezTo>
                  <a:cubicBezTo>
                    <a:pt x="6800" y="3169"/>
                    <a:pt x="7263" y="3200"/>
                    <a:pt x="7725" y="3200"/>
                  </a:cubicBezTo>
                  <a:cubicBezTo>
                    <a:pt x="9199" y="3200"/>
                    <a:pt x="10655" y="2881"/>
                    <a:pt x="11975" y="2271"/>
                  </a:cubicBezTo>
                  <a:lnTo>
                    <a:pt x="11975" y="2271"/>
                  </a:lnTo>
                  <a:cubicBezTo>
                    <a:pt x="10663" y="2837"/>
                    <a:pt x="9327" y="3092"/>
                    <a:pt x="8003" y="3092"/>
                  </a:cubicBezTo>
                  <a:cubicBezTo>
                    <a:pt x="5422" y="3092"/>
                    <a:pt x="2882" y="2124"/>
                    <a:pt x="634" y="603"/>
                  </a:cubicBezTo>
                  <a:lnTo>
                    <a:pt x="701" y="603"/>
                  </a:lnTo>
                  <a:cubicBezTo>
                    <a:pt x="806" y="602"/>
                    <a:pt x="912" y="602"/>
                    <a:pt x="1018" y="602"/>
                  </a:cubicBezTo>
                  <a:cubicBezTo>
                    <a:pt x="4715" y="602"/>
                    <a:pt x="8407" y="1168"/>
                    <a:pt x="11942" y="2271"/>
                  </a:cubicBezTo>
                  <a:lnTo>
                    <a:pt x="11975" y="2271"/>
                  </a:lnTo>
                  <a:lnTo>
                    <a:pt x="12209" y="2371"/>
                  </a:lnTo>
                  <a:lnTo>
                    <a:pt x="12209" y="2338"/>
                  </a:lnTo>
                  <a:lnTo>
                    <a:pt x="12209" y="2304"/>
                  </a:lnTo>
                  <a:lnTo>
                    <a:pt x="12075" y="2238"/>
                  </a:lnTo>
                  <a:lnTo>
                    <a:pt x="12042" y="2238"/>
                  </a:lnTo>
                  <a:lnTo>
                    <a:pt x="12309" y="2104"/>
                  </a:lnTo>
                  <a:lnTo>
                    <a:pt x="12009" y="2238"/>
                  </a:lnTo>
                  <a:cubicBezTo>
                    <a:pt x="10207" y="1204"/>
                    <a:pt x="8239" y="470"/>
                    <a:pt x="6171" y="103"/>
                  </a:cubicBezTo>
                  <a:cubicBezTo>
                    <a:pt x="5664" y="32"/>
                    <a:pt x="5157" y="1"/>
                    <a:pt x="46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028794" y="2547214"/>
              <a:ext cx="97421" cy="245975"/>
            </a:xfrm>
            <a:custGeom>
              <a:avLst/>
              <a:gdLst/>
              <a:ahLst/>
              <a:cxnLst/>
              <a:rect l="l" t="t" r="r" b="b"/>
              <a:pathLst>
                <a:path w="4304" h="10867" extrusionOk="0">
                  <a:moveTo>
                    <a:pt x="1868" y="4103"/>
                  </a:moveTo>
                  <a:cubicBezTo>
                    <a:pt x="1923" y="4248"/>
                    <a:pt x="1979" y="4392"/>
                    <a:pt x="2035" y="4537"/>
                  </a:cubicBezTo>
                  <a:cubicBezTo>
                    <a:pt x="1981" y="4392"/>
                    <a:pt x="1925" y="4247"/>
                    <a:pt x="1868" y="4103"/>
                  </a:cubicBezTo>
                  <a:close/>
                  <a:moveTo>
                    <a:pt x="134" y="267"/>
                  </a:moveTo>
                  <a:lnTo>
                    <a:pt x="367" y="601"/>
                  </a:lnTo>
                  <a:cubicBezTo>
                    <a:pt x="843" y="1760"/>
                    <a:pt x="1398" y="2920"/>
                    <a:pt x="1868" y="4103"/>
                  </a:cubicBezTo>
                  <a:lnTo>
                    <a:pt x="1868" y="4103"/>
                  </a:lnTo>
                  <a:cubicBezTo>
                    <a:pt x="1462" y="3048"/>
                    <a:pt x="1070" y="1999"/>
                    <a:pt x="601" y="1001"/>
                  </a:cubicBezTo>
                  <a:lnTo>
                    <a:pt x="601" y="1001"/>
                  </a:lnTo>
                  <a:cubicBezTo>
                    <a:pt x="1568" y="2302"/>
                    <a:pt x="2369" y="3703"/>
                    <a:pt x="3003" y="5237"/>
                  </a:cubicBezTo>
                  <a:cubicBezTo>
                    <a:pt x="3603" y="6872"/>
                    <a:pt x="3903" y="8606"/>
                    <a:pt x="3937" y="10374"/>
                  </a:cubicBezTo>
                  <a:lnTo>
                    <a:pt x="3903" y="10308"/>
                  </a:lnTo>
                  <a:cubicBezTo>
                    <a:pt x="3603" y="8807"/>
                    <a:pt x="3136" y="7307"/>
                    <a:pt x="2536" y="5906"/>
                  </a:cubicBezTo>
                  <a:lnTo>
                    <a:pt x="2536" y="5906"/>
                  </a:lnTo>
                  <a:cubicBezTo>
                    <a:pt x="3136" y="7307"/>
                    <a:pt x="3570" y="8774"/>
                    <a:pt x="3870" y="10274"/>
                  </a:cubicBezTo>
                  <a:cubicBezTo>
                    <a:pt x="2636" y="8873"/>
                    <a:pt x="1401" y="7439"/>
                    <a:pt x="834" y="5604"/>
                  </a:cubicBezTo>
                  <a:cubicBezTo>
                    <a:pt x="267" y="3903"/>
                    <a:pt x="201" y="2068"/>
                    <a:pt x="134" y="267"/>
                  </a:cubicBezTo>
                  <a:close/>
                  <a:moveTo>
                    <a:pt x="67" y="0"/>
                  </a:moveTo>
                  <a:cubicBezTo>
                    <a:pt x="134" y="100"/>
                    <a:pt x="201" y="234"/>
                    <a:pt x="234" y="334"/>
                  </a:cubicBezTo>
                  <a:lnTo>
                    <a:pt x="101" y="167"/>
                  </a:lnTo>
                  <a:lnTo>
                    <a:pt x="101" y="134"/>
                  </a:lnTo>
                  <a:lnTo>
                    <a:pt x="34" y="67"/>
                  </a:lnTo>
                  <a:cubicBezTo>
                    <a:pt x="34" y="56"/>
                    <a:pt x="30" y="52"/>
                    <a:pt x="25" y="52"/>
                  </a:cubicBezTo>
                  <a:cubicBezTo>
                    <a:pt x="15" y="52"/>
                    <a:pt x="0" y="67"/>
                    <a:pt x="0" y="67"/>
                  </a:cubicBezTo>
                  <a:cubicBezTo>
                    <a:pt x="34" y="100"/>
                    <a:pt x="67" y="167"/>
                    <a:pt x="101" y="200"/>
                  </a:cubicBezTo>
                  <a:cubicBezTo>
                    <a:pt x="101" y="2168"/>
                    <a:pt x="134" y="4137"/>
                    <a:pt x="834" y="5971"/>
                  </a:cubicBezTo>
                  <a:cubicBezTo>
                    <a:pt x="1468" y="7672"/>
                    <a:pt x="2669" y="9107"/>
                    <a:pt x="3903" y="10408"/>
                  </a:cubicBezTo>
                  <a:lnTo>
                    <a:pt x="3903" y="10508"/>
                  </a:lnTo>
                  <a:cubicBezTo>
                    <a:pt x="3903" y="10519"/>
                    <a:pt x="3907" y="10523"/>
                    <a:pt x="3912" y="10523"/>
                  </a:cubicBezTo>
                  <a:cubicBezTo>
                    <a:pt x="3922" y="10523"/>
                    <a:pt x="3937" y="10508"/>
                    <a:pt x="3937" y="10508"/>
                  </a:cubicBezTo>
                  <a:cubicBezTo>
                    <a:pt x="3937" y="10637"/>
                    <a:pt x="3937" y="10727"/>
                    <a:pt x="3937" y="10841"/>
                  </a:cubicBezTo>
                  <a:cubicBezTo>
                    <a:pt x="3937" y="10858"/>
                    <a:pt x="3962" y="10866"/>
                    <a:pt x="3987" y="10866"/>
                  </a:cubicBezTo>
                  <a:cubicBezTo>
                    <a:pt x="4012" y="10866"/>
                    <a:pt x="4037" y="10858"/>
                    <a:pt x="4037" y="10841"/>
                  </a:cubicBezTo>
                  <a:cubicBezTo>
                    <a:pt x="4037" y="10775"/>
                    <a:pt x="4037" y="10641"/>
                    <a:pt x="4037" y="10574"/>
                  </a:cubicBezTo>
                  <a:lnTo>
                    <a:pt x="4237" y="10808"/>
                  </a:lnTo>
                  <a:cubicBezTo>
                    <a:pt x="4270" y="10808"/>
                    <a:pt x="4304" y="10775"/>
                    <a:pt x="4304" y="10741"/>
                  </a:cubicBezTo>
                  <a:lnTo>
                    <a:pt x="4037" y="10474"/>
                  </a:lnTo>
                  <a:cubicBezTo>
                    <a:pt x="4103" y="6772"/>
                    <a:pt x="2569" y="3503"/>
                    <a:pt x="434" y="601"/>
                  </a:cubicBezTo>
                  <a:cubicBezTo>
                    <a:pt x="334" y="401"/>
                    <a:pt x="234" y="200"/>
                    <a:pt x="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4937439" y="2847716"/>
              <a:ext cx="235585" cy="119400"/>
            </a:xfrm>
            <a:custGeom>
              <a:avLst/>
              <a:gdLst/>
              <a:ahLst/>
              <a:cxnLst/>
              <a:rect l="l" t="t" r="r" b="b"/>
              <a:pathLst>
                <a:path w="10408" h="5275" extrusionOk="0">
                  <a:moveTo>
                    <a:pt x="1335" y="501"/>
                  </a:moveTo>
                  <a:lnTo>
                    <a:pt x="1335" y="501"/>
                  </a:lnTo>
                  <a:cubicBezTo>
                    <a:pt x="2736" y="701"/>
                    <a:pt x="4137" y="1068"/>
                    <a:pt x="5437" y="1635"/>
                  </a:cubicBezTo>
                  <a:cubicBezTo>
                    <a:pt x="6972" y="2302"/>
                    <a:pt x="8239" y="3403"/>
                    <a:pt x="9440" y="4537"/>
                  </a:cubicBezTo>
                  <a:cubicBezTo>
                    <a:pt x="6972" y="2802"/>
                    <a:pt x="4237" y="1435"/>
                    <a:pt x="1335" y="501"/>
                  </a:cubicBezTo>
                  <a:close/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cubicBezTo>
                    <a:pt x="34" y="67"/>
                    <a:pt x="67" y="100"/>
                    <a:pt x="67" y="100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201"/>
                    <a:pt x="67" y="267"/>
                    <a:pt x="134" y="267"/>
                  </a:cubicBezTo>
                  <a:lnTo>
                    <a:pt x="267" y="301"/>
                  </a:lnTo>
                  <a:cubicBezTo>
                    <a:pt x="2649" y="3106"/>
                    <a:pt x="6403" y="5274"/>
                    <a:pt x="10155" y="5274"/>
                  </a:cubicBezTo>
                  <a:cubicBezTo>
                    <a:pt x="10240" y="5274"/>
                    <a:pt x="10324" y="5273"/>
                    <a:pt x="10408" y="5271"/>
                  </a:cubicBezTo>
                  <a:lnTo>
                    <a:pt x="10408" y="5237"/>
                  </a:lnTo>
                  <a:cubicBezTo>
                    <a:pt x="8273" y="5004"/>
                    <a:pt x="6405" y="4604"/>
                    <a:pt x="4503" y="3570"/>
                  </a:cubicBezTo>
                  <a:cubicBezTo>
                    <a:pt x="2936" y="2702"/>
                    <a:pt x="1535" y="1602"/>
                    <a:pt x="367" y="301"/>
                  </a:cubicBezTo>
                  <a:lnTo>
                    <a:pt x="367" y="301"/>
                  </a:lnTo>
                  <a:lnTo>
                    <a:pt x="601" y="334"/>
                  </a:lnTo>
                  <a:cubicBezTo>
                    <a:pt x="3870" y="1501"/>
                    <a:pt x="6972" y="3003"/>
                    <a:pt x="9874" y="4871"/>
                  </a:cubicBezTo>
                  <a:lnTo>
                    <a:pt x="10041" y="5037"/>
                  </a:lnTo>
                  <a:lnTo>
                    <a:pt x="9941" y="4937"/>
                  </a:lnTo>
                  <a:lnTo>
                    <a:pt x="9941" y="4937"/>
                  </a:lnTo>
                  <a:cubicBezTo>
                    <a:pt x="10041" y="5004"/>
                    <a:pt x="10141" y="5071"/>
                    <a:pt x="10241" y="5137"/>
                  </a:cubicBezTo>
                  <a:cubicBezTo>
                    <a:pt x="10241" y="5137"/>
                    <a:pt x="10274" y="5137"/>
                    <a:pt x="10241" y="5104"/>
                  </a:cubicBezTo>
                  <a:cubicBezTo>
                    <a:pt x="10041" y="4937"/>
                    <a:pt x="9841" y="4804"/>
                    <a:pt x="9674" y="4670"/>
                  </a:cubicBezTo>
                  <a:cubicBezTo>
                    <a:pt x="8440" y="3436"/>
                    <a:pt x="7172" y="2235"/>
                    <a:pt x="5504" y="1501"/>
                  </a:cubicBezTo>
                  <a:cubicBezTo>
                    <a:pt x="3836" y="834"/>
                    <a:pt x="2135" y="401"/>
                    <a:pt x="367" y="201"/>
                  </a:cubicBezTo>
                  <a:lnTo>
                    <a:pt x="167" y="1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480317" y="2088085"/>
              <a:ext cx="52106" cy="333617"/>
            </a:xfrm>
            <a:custGeom>
              <a:avLst/>
              <a:gdLst/>
              <a:ahLst/>
              <a:cxnLst/>
              <a:rect l="l" t="t" r="r" b="b"/>
              <a:pathLst>
                <a:path w="2302" h="14739" extrusionOk="0">
                  <a:moveTo>
                    <a:pt x="967" y="837"/>
                  </a:moveTo>
                  <a:lnTo>
                    <a:pt x="967" y="837"/>
                  </a:lnTo>
                  <a:cubicBezTo>
                    <a:pt x="1468" y="2972"/>
                    <a:pt x="2102" y="5107"/>
                    <a:pt x="2102" y="7308"/>
                  </a:cubicBezTo>
                  <a:cubicBezTo>
                    <a:pt x="2102" y="9710"/>
                    <a:pt x="1067" y="12178"/>
                    <a:pt x="100" y="14347"/>
                  </a:cubicBezTo>
                  <a:cubicBezTo>
                    <a:pt x="234" y="12145"/>
                    <a:pt x="667" y="10010"/>
                    <a:pt x="901" y="7809"/>
                  </a:cubicBezTo>
                  <a:cubicBezTo>
                    <a:pt x="1067" y="5507"/>
                    <a:pt x="1101" y="3172"/>
                    <a:pt x="967" y="837"/>
                  </a:cubicBezTo>
                  <a:close/>
                  <a:moveTo>
                    <a:pt x="844" y="0"/>
                  </a:moveTo>
                  <a:cubicBezTo>
                    <a:pt x="810" y="0"/>
                    <a:pt x="780" y="29"/>
                    <a:pt x="801" y="70"/>
                  </a:cubicBezTo>
                  <a:cubicBezTo>
                    <a:pt x="834" y="270"/>
                    <a:pt x="867" y="503"/>
                    <a:pt x="934" y="704"/>
                  </a:cubicBezTo>
                  <a:cubicBezTo>
                    <a:pt x="934" y="3072"/>
                    <a:pt x="1001" y="5474"/>
                    <a:pt x="767" y="7809"/>
                  </a:cubicBezTo>
                  <a:cubicBezTo>
                    <a:pt x="567" y="10010"/>
                    <a:pt x="167" y="12212"/>
                    <a:pt x="67" y="14447"/>
                  </a:cubicBezTo>
                  <a:lnTo>
                    <a:pt x="33" y="14513"/>
                  </a:lnTo>
                  <a:cubicBezTo>
                    <a:pt x="0" y="14547"/>
                    <a:pt x="0" y="14580"/>
                    <a:pt x="33" y="14613"/>
                  </a:cubicBezTo>
                  <a:lnTo>
                    <a:pt x="33" y="14714"/>
                  </a:lnTo>
                  <a:cubicBezTo>
                    <a:pt x="33" y="14730"/>
                    <a:pt x="50" y="14739"/>
                    <a:pt x="67" y="14739"/>
                  </a:cubicBezTo>
                  <a:cubicBezTo>
                    <a:pt x="83" y="14739"/>
                    <a:pt x="100" y="14730"/>
                    <a:pt x="100" y="14714"/>
                  </a:cubicBezTo>
                  <a:cubicBezTo>
                    <a:pt x="67" y="14680"/>
                    <a:pt x="67" y="14647"/>
                    <a:pt x="100" y="14613"/>
                  </a:cubicBezTo>
                  <a:lnTo>
                    <a:pt x="133" y="14613"/>
                  </a:lnTo>
                  <a:cubicBezTo>
                    <a:pt x="1168" y="12512"/>
                    <a:pt x="2135" y="10010"/>
                    <a:pt x="2268" y="7675"/>
                  </a:cubicBezTo>
                  <a:cubicBezTo>
                    <a:pt x="2302" y="6474"/>
                    <a:pt x="2168" y="5307"/>
                    <a:pt x="1901" y="4173"/>
                  </a:cubicBezTo>
                  <a:cubicBezTo>
                    <a:pt x="1635" y="2772"/>
                    <a:pt x="1301" y="1404"/>
                    <a:pt x="901" y="36"/>
                  </a:cubicBezTo>
                  <a:cubicBezTo>
                    <a:pt x="888" y="11"/>
                    <a:pt x="865" y="0"/>
                    <a:pt x="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456889" y="2128919"/>
              <a:ext cx="37778" cy="294300"/>
            </a:xfrm>
            <a:custGeom>
              <a:avLst/>
              <a:gdLst/>
              <a:ahLst/>
              <a:cxnLst/>
              <a:rect l="l" t="t" r="r" b="b"/>
              <a:pathLst>
                <a:path w="1669" h="13002" extrusionOk="0">
                  <a:moveTo>
                    <a:pt x="1635" y="0"/>
                  </a:moveTo>
                  <a:cubicBezTo>
                    <a:pt x="835" y="1935"/>
                    <a:pt x="368" y="3970"/>
                    <a:pt x="201" y="6038"/>
                  </a:cubicBezTo>
                  <a:cubicBezTo>
                    <a:pt x="1" y="8440"/>
                    <a:pt x="935" y="10608"/>
                    <a:pt x="1002" y="12976"/>
                  </a:cubicBezTo>
                  <a:cubicBezTo>
                    <a:pt x="1018" y="12993"/>
                    <a:pt x="1035" y="13001"/>
                    <a:pt x="1048" y="13001"/>
                  </a:cubicBezTo>
                  <a:cubicBezTo>
                    <a:pt x="1060" y="13001"/>
                    <a:pt x="1068" y="12993"/>
                    <a:pt x="1068" y="12976"/>
                  </a:cubicBezTo>
                  <a:cubicBezTo>
                    <a:pt x="1002" y="10808"/>
                    <a:pt x="168" y="8707"/>
                    <a:pt x="301" y="6505"/>
                  </a:cubicBezTo>
                  <a:cubicBezTo>
                    <a:pt x="368" y="4303"/>
                    <a:pt x="835" y="2102"/>
                    <a:pt x="166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433507" y="2442934"/>
              <a:ext cx="218971" cy="260031"/>
            </a:xfrm>
            <a:custGeom>
              <a:avLst/>
              <a:gdLst/>
              <a:ahLst/>
              <a:cxnLst/>
              <a:rect l="l" t="t" r="r" b="b"/>
              <a:pathLst>
                <a:path w="9674" h="11488" extrusionOk="0">
                  <a:moveTo>
                    <a:pt x="9073" y="1405"/>
                  </a:moveTo>
                  <a:lnTo>
                    <a:pt x="9073" y="1405"/>
                  </a:lnTo>
                  <a:cubicBezTo>
                    <a:pt x="8573" y="3140"/>
                    <a:pt x="8406" y="5008"/>
                    <a:pt x="7472" y="6575"/>
                  </a:cubicBezTo>
                  <a:cubicBezTo>
                    <a:pt x="6038" y="8877"/>
                    <a:pt x="3736" y="10511"/>
                    <a:pt x="1067" y="11145"/>
                  </a:cubicBezTo>
                  <a:lnTo>
                    <a:pt x="1101" y="11112"/>
                  </a:lnTo>
                  <a:cubicBezTo>
                    <a:pt x="4503" y="8844"/>
                    <a:pt x="7639" y="5274"/>
                    <a:pt x="9073" y="1405"/>
                  </a:cubicBezTo>
                  <a:close/>
                  <a:moveTo>
                    <a:pt x="9621" y="1"/>
                  </a:moveTo>
                  <a:cubicBezTo>
                    <a:pt x="9604" y="1"/>
                    <a:pt x="9586" y="12"/>
                    <a:pt x="9573" y="37"/>
                  </a:cubicBezTo>
                  <a:cubicBezTo>
                    <a:pt x="9507" y="204"/>
                    <a:pt x="9440" y="371"/>
                    <a:pt x="9373" y="538"/>
                  </a:cubicBezTo>
                  <a:cubicBezTo>
                    <a:pt x="9407" y="438"/>
                    <a:pt x="9440" y="337"/>
                    <a:pt x="9473" y="237"/>
                  </a:cubicBezTo>
                  <a:cubicBezTo>
                    <a:pt x="9473" y="237"/>
                    <a:pt x="9458" y="223"/>
                    <a:pt x="9449" y="223"/>
                  </a:cubicBezTo>
                  <a:cubicBezTo>
                    <a:pt x="9444" y="223"/>
                    <a:pt x="9440" y="226"/>
                    <a:pt x="9440" y="237"/>
                  </a:cubicBezTo>
                  <a:cubicBezTo>
                    <a:pt x="8439" y="2439"/>
                    <a:pt x="7439" y="4607"/>
                    <a:pt x="5937" y="6542"/>
                  </a:cubicBezTo>
                  <a:cubicBezTo>
                    <a:pt x="4603" y="8210"/>
                    <a:pt x="3002" y="9678"/>
                    <a:pt x="1267" y="10912"/>
                  </a:cubicBezTo>
                  <a:cubicBezTo>
                    <a:pt x="2502" y="9144"/>
                    <a:pt x="3602" y="7242"/>
                    <a:pt x="5003" y="5541"/>
                  </a:cubicBezTo>
                  <a:cubicBezTo>
                    <a:pt x="6471" y="3740"/>
                    <a:pt x="7972" y="1972"/>
                    <a:pt x="9440" y="204"/>
                  </a:cubicBezTo>
                  <a:lnTo>
                    <a:pt x="9407" y="171"/>
                  </a:lnTo>
                  <a:cubicBezTo>
                    <a:pt x="7705" y="1905"/>
                    <a:pt x="6204" y="3873"/>
                    <a:pt x="4670" y="5741"/>
                  </a:cubicBezTo>
                  <a:cubicBezTo>
                    <a:pt x="3302" y="7409"/>
                    <a:pt x="2235" y="9311"/>
                    <a:pt x="1001" y="11079"/>
                  </a:cubicBezTo>
                  <a:lnTo>
                    <a:pt x="834" y="11212"/>
                  </a:lnTo>
                  <a:cubicBezTo>
                    <a:pt x="600" y="11245"/>
                    <a:pt x="333" y="11279"/>
                    <a:pt x="100" y="11312"/>
                  </a:cubicBezTo>
                  <a:cubicBezTo>
                    <a:pt x="91" y="11309"/>
                    <a:pt x="83" y="11308"/>
                    <a:pt x="75" y="11308"/>
                  </a:cubicBezTo>
                  <a:cubicBezTo>
                    <a:pt x="1" y="11308"/>
                    <a:pt x="9" y="11445"/>
                    <a:pt x="100" y="11445"/>
                  </a:cubicBezTo>
                  <a:cubicBezTo>
                    <a:pt x="267" y="11445"/>
                    <a:pt x="434" y="11412"/>
                    <a:pt x="567" y="11379"/>
                  </a:cubicBezTo>
                  <a:cubicBezTo>
                    <a:pt x="567" y="11412"/>
                    <a:pt x="567" y="11412"/>
                    <a:pt x="634" y="11412"/>
                  </a:cubicBezTo>
                  <a:lnTo>
                    <a:pt x="700" y="11345"/>
                  </a:lnTo>
                  <a:lnTo>
                    <a:pt x="800" y="11345"/>
                  </a:lnTo>
                  <a:cubicBezTo>
                    <a:pt x="800" y="11379"/>
                    <a:pt x="800" y="11412"/>
                    <a:pt x="767" y="11412"/>
                  </a:cubicBezTo>
                  <a:cubicBezTo>
                    <a:pt x="767" y="11439"/>
                    <a:pt x="789" y="11488"/>
                    <a:pt x="833" y="11488"/>
                  </a:cubicBezTo>
                  <a:cubicBezTo>
                    <a:pt x="843" y="11488"/>
                    <a:pt x="854" y="11485"/>
                    <a:pt x="867" y="11479"/>
                  </a:cubicBezTo>
                  <a:cubicBezTo>
                    <a:pt x="901" y="11412"/>
                    <a:pt x="901" y="11379"/>
                    <a:pt x="934" y="11345"/>
                  </a:cubicBezTo>
                  <a:cubicBezTo>
                    <a:pt x="3402" y="10778"/>
                    <a:pt x="5604" y="9377"/>
                    <a:pt x="7105" y="7376"/>
                  </a:cubicBezTo>
                  <a:cubicBezTo>
                    <a:pt x="8706" y="5274"/>
                    <a:pt x="8873" y="2472"/>
                    <a:pt x="9673" y="71"/>
                  </a:cubicBezTo>
                  <a:cubicBezTo>
                    <a:pt x="9673" y="29"/>
                    <a:pt x="9648" y="1"/>
                    <a:pt x="96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053715" y="3114990"/>
              <a:ext cx="395660" cy="579909"/>
            </a:xfrm>
            <a:custGeom>
              <a:avLst/>
              <a:gdLst/>
              <a:ahLst/>
              <a:cxnLst/>
              <a:rect l="l" t="t" r="r" b="b"/>
              <a:pathLst>
                <a:path w="17480" h="25620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cubicBezTo>
                    <a:pt x="1368" y="12510"/>
                    <a:pt x="2702" y="24852"/>
                    <a:pt x="2702" y="25619"/>
                  </a:cubicBezTo>
                  <a:lnTo>
                    <a:pt x="14777" y="25619"/>
                  </a:lnTo>
                  <a:cubicBezTo>
                    <a:pt x="14777" y="24852"/>
                    <a:pt x="16112" y="12510"/>
                    <a:pt x="16879" y="5238"/>
                  </a:cubicBezTo>
                  <a:cubicBezTo>
                    <a:pt x="17213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053715" y="3114990"/>
              <a:ext cx="395660" cy="118562"/>
            </a:xfrm>
            <a:custGeom>
              <a:avLst/>
              <a:gdLst/>
              <a:ahLst/>
              <a:cxnLst/>
              <a:rect l="l" t="t" r="r" b="b"/>
              <a:pathLst>
                <a:path w="17480" h="5238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lnTo>
                    <a:pt x="16912" y="5238"/>
                  </a:lnTo>
                  <a:cubicBezTo>
                    <a:pt x="17246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028794" y="3095365"/>
              <a:ext cx="445502" cy="86850"/>
            </a:xfrm>
            <a:custGeom>
              <a:avLst/>
              <a:gdLst/>
              <a:ahLst/>
              <a:cxnLst/>
              <a:rect l="l" t="t" r="r" b="b"/>
              <a:pathLst>
                <a:path w="19682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19681" y="3837"/>
                  </a:lnTo>
                  <a:lnTo>
                    <a:pt x="196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752118" y="682248"/>
              <a:ext cx="619158" cy="618411"/>
            </a:xfrm>
            <a:custGeom>
              <a:avLst/>
              <a:gdLst/>
              <a:ahLst/>
              <a:cxnLst/>
              <a:rect l="l" t="t" r="r" b="b"/>
              <a:pathLst>
                <a:path w="27354" h="27321" extrusionOk="0">
                  <a:moveTo>
                    <a:pt x="13677" y="1"/>
                  </a:moveTo>
                  <a:cubicBezTo>
                    <a:pt x="6138" y="1"/>
                    <a:pt x="1" y="6105"/>
                    <a:pt x="1" y="13644"/>
                  </a:cubicBezTo>
                  <a:cubicBezTo>
                    <a:pt x="1" y="21216"/>
                    <a:pt x="6138" y="27320"/>
                    <a:pt x="13677" y="27320"/>
                  </a:cubicBezTo>
                  <a:cubicBezTo>
                    <a:pt x="21216" y="27320"/>
                    <a:pt x="27353" y="21216"/>
                    <a:pt x="27353" y="13644"/>
                  </a:cubicBezTo>
                  <a:cubicBezTo>
                    <a:pt x="27353" y="6105"/>
                    <a:pt x="21216" y="1"/>
                    <a:pt x="13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751371" y="702823"/>
              <a:ext cx="648606" cy="590841"/>
            </a:xfrm>
            <a:custGeom>
              <a:avLst/>
              <a:gdLst/>
              <a:ahLst/>
              <a:cxnLst/>
              <a:rect l="l" t="t" r="r" b="b"/>
              <a:pathLst>
                <a:path w="28655" h="26103" extrusionOk="0">
                  <a:moveTo>
                    <a:pt x="14340" y="1"/>
                  </a:moveTo>
                  <a:cubicBezTo>
                    <a:pt x="11000" y="1"/>
                    <a:pt x="7656" y="1277"/>
                    <a:pt x="5104" y="3829"/>
                  </a:cubicBezTo>
                  <a:cubicBezTo>
                    <a:pt x="0" y="8932"/>
                    <a:pt x="0" y="17172"/>
                    <a:pt x="5104" y="22275"/>
                  </a:cubicBezTo>
                  <a:cubicBezTo>
                    <a:pt x="7656" y="24827"/>
                    <a:pt x="11000" y="26103"/>
                    <a:pt x="14340" y="26103"/>
                  </a:cubicBezTo>
                  <a:cubicBezTo>
                    <a:pt x="17680" y="26103"/>
                    <a:pt x="21015" y="24827"/>
                    <a:pt x="23550" y="22275"/>
                  </a:cubicBezTo>
                  <a:cubicBezTo>
                    <a:pt x="28654" y="17172"/>
                    <a:pt x="28654" y="8932"/>
                    <a:pt x="23550" y="3829"/>
                  </a:cubicBezTo>
                  <a:cubicBezTo>
                    <a:pt x="21015" y="1277"/>
                    <a:pt x="17680" y="1"/>
                    <a:pt x="14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761941" y="721542"/>
              <a:ext cx="627465" cy="553426"/>
            </a:xfrm>
            <a:custGeom>
              <a:avLst/>
              <a:gdLst/>
              <a:ahLst/>
              <a:cxnLst/>
              <a:rect l="l" t="t" r="r" b="b"/>
              <a:pathLst>
                <a:path w="27721" h="24450" extrusionOk="0">
                  <a:moveTo>
                    <a:pt x="13859" y="0"/>
                  </a:moveTo>
                  <a:cubicBezTo>
                    <a:pt x="12330" y="0"/>
                    <a:pt x="10776" y="290"/>
                    <a:pt x="9274" y="900"/>
                  </a:cubicBezTo>
                  <a:cubicBezTo>
                    <a:pt x="3002" y="3435"/>
                    <a:pt x="0" y="10574"/>
                    <a:pt x="2535" y="16812"/>
                  </a:cubicBezTo>
                  <a:cubicBezTo>
                    <a:pt x="4460" y="21573"/>
                    <a:pt x="9038" y="24450"/>
                    <a:pt x="13861" y="24450"/>
                  </a:cubicBezTo>
                  <a:cubicBezTo>
                    <a:pt x="15391" y="24450"/>
                    <a:pt x="16945" y="24160"/>
                    <a:pt x="18447" y="23550"/>
                  </a:cubicBezTo>
                  <a:cubicBezTo>
                    <a:pt x="24718" y="21015"/>
                    <a:pt x="27720" y="13876"/>
                    <a:pt x="25185" y="7638"/>
                  </a:cubicBezTo>
                  <a:cubicBezTo>
                    <a:pt x="23260" y="2877"/>
                    <a:pt x="18682" y="0"/>
                    <a:pt x="13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072267" y="741914"/>
              <a:ext cx="7560" cy="41535"/>
            </a:xfrm>
            <a:custGeom>
              <a:avLst/>
              <a:gdLst/>
              <a:ahLst/>
              <a:cxnLst/>
              <a:rect l="l" t="t" r="r" b="b"/>
              <a:pathLst>
                <a:path w="334" h="1835" extrusionOk="0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944651" y="774373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51780" y="866497"/>
              <a:ext cx="40041" cy="27185"/>
            </a:xfrm>
            <a:custGeom>
              <a:avLst/>
              <a:gdLst/>
              <a:ahLst/>
              <a:cxnLst/>
              <a:rect l="l" t="t" r="r" b="b"/>
              <a:pathLst>
                <a:path w="1769" h="1201" extrusionOk="0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819321" y="994837"/>
              <a:ext cx="41558" cy="6836"/>
            </a:xfrm>
            <a:custGeom>
              <a:avLst/>
              <a:gdLst/>
              <a:ahLst/>
              <a:cxnLst/>
              <a:rect l="l" t="t" r="r" b="b"/>
              <a:pathLst>
                <a:path w="1836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857823" y="1106586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944651" y="1182844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072267" y="1213061"/>
              <a:ext cx="7560" cy="42305"/>
            </a:xfrm>
            <a:custGeom>
              <a:avLst/>
              <a:gdLst/>
              <a:ahLst/>
              <a:cxnLst/>
              <a:rect l="l" t="t" r="r" b="b"/>
              <a:pathLst>
                <a:path w="334" h="1869" extrusionOk="0">
                  <a:moveTo>
                    <a:pt x="0" y="0"/>
                  </a:moveTo>
                  <a:lnTo>
                    <a:pt x="0" y="1868"/>
                  </a:lnTo>
                  <a:lnTo>
                    <a:pt x="334" y="18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180236" y="1182844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6260251" y="1102806"/>
              <a:ext cx="39294" cy="27207"/>
            </a:xfrm>
            <a:custGeom>
              <a:avLst/>
              <a:gdLst/>
              <a:ahLst/>
              <a:cxnLst/>
              <a:rect l="l" t="t" r="r" b="b"/>
              <a:pathLst>
                <a:path w="1736" h="1202" extrusionOk="0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290468" y="994837"/>
              <a:ext cx="42305" cy="6836"/>
            </a:xfrm>
            <a:custGeom>
              <a:avLst/>
              <a:gdLst/>
              <a:ahLst/>
              <a:cxnLst/>
              <a:rect l="l" t="t" r="r" b="b"/>
              <a:pathLst>
                <a:path w="1869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6267811" y="870254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6180236" y="774373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5995240" y="909526"/>
              <a:ext cx="127616" cy="241629"/>
            </a:xfrm>
            <a:custGeom>
              <a:avLst/>
              <a:gdLst/>
              <a:ahLst/>
              <a:cxnLst/>
              <a:rect l="l" t="t" r="r" b="b"/>
              <a:pathLst>
                <a:path w="5638" h="10675" extrusionOk="0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6052620" y="903483"/>
              <a:ext cx="61182" cy="259759"/>
            </a:xfrm>
            <a:custGeom>
              <a:avLst/>
              <a:gdLst/>
              <a:ahLst/>
              <a:cxnLst/>
              <a:rect l="l" t="t" r="r" b="b"/>
              <a:pathLst>
                <a:path w="2703" h="11476" extrusionOk="0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268233" y="788723"/>
              <a:ext cx="261276" cy="324676"/>
            </a:xfrm>
            <a:custGeom>
              <a:avLst/>
              <a:gdLst/>
              <a:ahLst/>
              <a:cxnLst/>
              <a:rect l="l" t="t" r="r" b="b"/>
              <a:pathLst>
                <a:path w="11543" h="14344" extrusionOk="0">
                  <a:moveTo>
                    <a:pt x="1302" y="14144"/>
                  </a:moveTo>
                  <a:cubicBezTo>
                    <a:pt x="935" y="13944"/>
                    <a:pt x="635" y="13610"/>
                    <a:pt x="168" y="13643"/>
                  </a:cubicBezTo>
                  <a:cubicBezTo>
                    <a:pt x="1" y="13643"/>
                    <a:pt x="34" y="13543"/>
                    <a:pt x="34" y="13443"/>
                  </a:cubicBezTo>
                  <a:lnTo>
                    <a:pt x="34" y="8173"/>
                  </a:lnTo>
                  <a:cubicBezTo>
                    <a:pt x="34" y="8039"/>
                    <a:pt x="34" y="7939"/>
                    <a:pt x="201" y="7873"/>
                  </a:cubicBezTo>
                  <a:cubicBezTo>
                    <a:pt x="1535" y="7205"/>
                    <a:pt x="2102" y="5871"/>
                    <a:pt x="2936" y="4737"/>
                  </a:cubicBezTo>
                  <a:cubicBezTo>
                    <a:pt x="3770" y="3603"/>
                    <a:pt x="4104" y="2168"/>
                    <a:pt x="3904" y="767"/>
                  </a:cubicBezTo>
                  <a:cubicBezTo>
                    <a:pt x="3837" y="367"/>
                    <a:pt x="4004" y="200"/>
                    <a:pt x="4371" y="100"/>
                  </a:cubicBezTo>
                  <a:cubicBezTo>
                    <a:pt x="4737" y="0"/>
                    <a:pt x="5138" y="100"/>
                    <a:pt x="5371" y="434"/>
                  </a:cubicBezTo>
                  <a:cubicBezTo>
                    <a:pt x="5738" y="1134"/>
                    <a:pt x="6005" y="1935"/>
                    <a:pt x="6138" y="2736"/>
                  </a:cubicBezTo>
                  <a:cubicBezTo>
                    <a:pt x="6205" y="3403"/>
                    <a:pt x="5972" y="4036"/>
                    <a:pt x="5905" y="4704"/>
                  </a:cubicBezTo>
                  <a:cubicBezTo>
                    <a:pt x="5838" y="5171"/>
                    <a:pt x="5705" y="5638"/>
                    <a:pt x="5638" y="6138"/>
                  </a:cubicBezTo>
                  <a:cubicBezTo>
                    <a:pt x="5738" y="6205"/>
                    <a:pt x="5872" y="6171"/>
                    <a:pt x="6005" y="6171"/>
                  </a:cubicBezTo>
                  <a:lnTo>
                    <a:pt x="10442" y="6171"/>
                  </a:lnTo>
                  <a:cubicBezTo>
                    <a:pt x="11075" y="6171"/>
                    <a:pt x="11376" y="6372"/>
                    <a:pt x="11442" y="6772"/>
                  </a:cubicBezTo>
                  <a:cubicBezTo>
                    <a:pt x="11542" y="7306"/>
                    <a:pt x="11275" y="7806"/>
                    <a:pt x="10808" y="8039"/>
                  </a:cubicBezTo>
                  <a:cubicBezTo>
                    <a:pt x="10708" y="8106"/>
                    <a:pt x="10508" y="8039"/>
                    <a:pt x="10475" y="8240"/>
                  </a:cubicBezTo>
                  <a:cubicBezTo>
                    <a:pt x="10475" y="8406"/>
                    <a:pt x="10675" y="8406"/>
                    <a:pt x="10775" y="8473"/>
                  </a:cubicBezTo>
                  <a:cubicBezTo>
                    <a:pt x="11309" y="8840"/>
                    <a:pt x="11209" y="9574"/>
                    <a:pt x="10608" y="10007"/>
                  </a:cubicBezTo>
                  <a:cubicBezTo>
                    <a:pt x="10442" y="10141"/>
                    <a:pt x="10175" y="10074"/>
                    <a:pt x="10141" y="10308"/>
                  </a:cubicBezTo>
                  <a:cubicBezTo>
                    <a:pt x="10141" y="10508"/>
                    <a:pt x="10408" y="10474"/>
                    <a:pt x="10542" y="10575"/>
                  </a:cubicBezTo>
                  <a:cubicBezTo>
                    <a:pt x="10975" y="11008"/>
                    <a:pt x="10775" y="11809"/>
                    <a:pt x="10141" y="12142"/>
                  </a:cubicBezTo>
                  <a:cubicBezTo>
                    <a:pt x="10041" y="12176"/>
                    <a:pt x="9941" y="12209"/>
                    <a:pt x="9874" y="12242"/>
                  </a:cubicBezTo>
                  <a:cubicBezTo>
                    <a:pt x="9808" y="12276"/>
                    <a:pt x="9708" y="12342"/>
                    <a:pt x="9874" y="12443"/>
                  </a:cubicBezTo>
                  <a:cubicBezTo>
                    <a:pt x="10508" y="12910"/>
                    <a:pt x="10508" y="13543"/>
                    <a:pt x="9874" y="14010"/>
                  </a:cubicBezTo>
                  <a:lnTo>
                    <a:pt x="9674" y="14144"/>
                  </a:lnTo>
                  <a:cubicBezTo>
                    <a:pt x="9441" y="14277"/>
                    <a:pt x="9174" y="14344"/>
                    <a:pt x="8907" y="14311"/>
                  </a:cubicBezTo>
                  <a:lnTo>
                    <a:pt x="1902" y="14311"/>
                  </a:lnTo>
                  <a:cubicBezTo>
                    <a:pt x="1702" y="14344"/>
                    <a:pt x="1468" y="14277"/>
                    <a:pt x="1302" y="14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148177" y="956335"/>
              <a:ext cx="106498" cy="167635"/>
            </a:xfrm>
            <a:custGeom>
              <a:avLst/>
              <a:gdLst/>
              <a:ahLst/>
              <a:cxnLst/>
              <a:rect l="l" t="t" r="r" b="b"/>
              <a:pathLst>
                <a:path w="4705" h="7406" extrusionOk="0">
                  <a:moveTo>
                    <a:pt x="34" y="3670"/>
                  </a:moveTo>
                  <a:lnTo>
                    <a:pt x="34" y="334"/>
                  </a:lnTo>
                  <a:cubicBezTo>
                    <a:pt x="34" y="101"/>
                    <a:pt x="34" y="1"/>
                    <a:pt x="335" y="1"/>
                  </a:cubicBezTo>
                  <a:cubicBezTo>
                    <a:pt x="1669" y="1"/>
                    <a:pt x="3036" y="1"/>
                    <a:pt x="4371" y="1"/>
                  </a:cubicBezTo>
                  <a:cubicBezTo>
                    <a:pt x="4638" y="1"/>
                    <a:pt x="4704" y="67"/>
                    <a:pt x="4704" y="301"/>
                  </a:cubicBezTo>
                  <a:lnTo>
                    <a:pt x="4704" y="7039"/>
                  </a:lnTo>
                  <a:cubicBezTo>
                    <a:pt x="4704" y="7306"/>
                    <a:pt x="4604" y="7406"/>
                    <a:pt x="4337" y="7406"/>
                  </a:cubicBezTo>
                  <a:lnTo>
                    <a:pt x="401" y="7406"/>
                  </a:lnTo>
                  <a:cubicBezTo>
                    <a:pt x="68" y="7406"/>
                    <a:pt x="1" y="7272"/>
                    <a:pt x="1" y="6972"/>
                  </a:cubicBezTo>
                  <a:cubicBezTo>
                    <a:pt x="34" y="5871"/>
                    <a:pt x="34" y="4771"/>
                    <a:pt x="34" y="3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8041399" y="1838218"/>
              <a:ext cx="119309" cy="113288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2636" y="1"/>
                  </a:moveTo>
                  <a:lnTo>
                    <a:pt x="1835" y="1635"/>
                  </a:lnTo>
                  <a:lnTo>
                    <a:pt x="0" y="1902"/>
                  </a:lnTo>
                  <a:lnTo>
                    <a:pt x="1335" y="3203"/>
                  </a:lnTo>
                  <a:lnTo>
                    <a:pt x="1001" y="5004"/>
                  </a:lnTo>
                  <a:lnTo>
                    <a:pt x="2636" y="4137"/>
                  </a:lnTo>
                  <a:lnTo>
                    <a:pt x="4270" y="5004"/>
                  </a:lnTo>
                  <a:lnTo>
                    <a:pt x="3937" y="3203"/>
                  </a:lnTo>
                  <a:lnTo>
                    <a:pt x="5271" y="1902"/>
                  </a:lnTo>
                  <a:lnTo>
                    <a:pt x="3436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5143553" y="1632850"/>
              <a:ext cx="118562" cy="112519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8355505" y="1647201"/>
              <a:ext cx="74016" cy="69489"/>
            </a:xfrm>
            <a:custGeom>
              <a:avLst/>
              <a:gdLst/>
              <a:ahLst/>
              <a:cxnLst/>
              <a:rect l="l" t="t" r="r" b="b"/>
              <a:pathLst>
                <a:path w="3270" h="3070" extrusionOk="0">
                  <a:moveTo>
                    <a:pt x="1635" y="0"/>
                  </a:moveTo>
                  <a:lnTo>
                    <a:pt x="1134" y="1001"/>
                  </a:lnTo>
                  <a:lnTo>
                    <a:pt x="0" y="1168"/>
                  </a:lnTo>
                  <a:lnTo>
                    <a:pt x="834" y="1969"/>
                  </a:lnTo>
                  <a:lnTo>
                    <a:pt x="634" y="3069"/>
                  </a:lnTo>
                  <a:lnTo>
                    <a:pt x="634" y="3069"/>
                  </a:lnTo>
                  <a:lnTo>
                    <a:pt x="1635" y="2536"/>
                  </a:lnTo>
                  <a:lnTo>
                    <a:pt x="2635" y="3069"/>
                  </a:lnTo>
                  <a:lnTo>
                    <a:pt x="2635" y="3069"/>
                  </a:lnTo>
                  <a:lnTo>
                    <a:pt x="2435" y="1969"/>
                  </a:lnTo>
                  <a:lnTo>
                    <a:pt x="3269" y="1168"/>
                  </a:lnTo>
                  <a:lnTo>
                    <a:pt x="2135" y="100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5576198" y="1454667"/>
              <a:ext cx="74016" cy="7023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8258084" y="1450887"/>
              <a:ext cx="45338" cy="43052"/>
            </a:xfrm>
            <a:custGeom>
              <a:avLst/>
              <a:gdLst/>
              <a:ahLst/>
              <a:cxnLst/>
              <a:rect l="l" t="t" r="r" b="b"/>
              <a:pathLst>
                <a:path w="2003" h="1902" extrusionOk="0">
                  <a:moveTo>
                    <a:pt x="1002" y="1"/>
                  </a:moveTo>
                  <a:lnTo>
                    <a:pt x="701" y="634"/>
                  </a:lnTo>
                  <a:lnTo>
                    <a:pt x="1" y="734"/>
                  </a:lnTo>
                  <a:lnTo>
                    <a:pt x="501" y="1235"/>
                  </a:lnTo>
                  <a:lnTo>
                    <a:pt x="368" y="1902"/>
                  </a:lnTo>
                  <a:lnTo>
                    <a:pt x="1002" y="1602"/>
                  </a:lnTo>
                  <a:lnTo>
                    <a:pt x="1635" y="1902"/>
                  </a:lnTo>
                  <a:lnTo>
                    <a:pt x="1502" y="1235"/>
                  </a:lnTo>
                  <a:lnTo>
                    <a:pt x="2002" y="734"/>
                  </a:lnTo>
                  <a:lnTo>
                    <a:pt x="1302" y="634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5357997" y="1043163"/>
              <a:ext cx="45315" cy="4382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536276" y="2399226"/>
              <a:ext cx="783760" cy="1294903"/>
            </a:xfrm>
            <a:custGeom>
              <a:avLst/>
              <a:gdLst/>
              <a:ahLst/>
              <a:cxnLst/>
              <a:rect l="l" t="t" r="r" b="b"/>
              <a:pathLst>
                <a:path w="34626" h="57208" extrusionOk="0">
                  <a:moveTo>
                    <a:pt x="31456" y="2769"/>
                  </a:moveTo>
                  <a:lnTo>
                    <a:pt x="31490" y="17646"/>
                  </a:lnTo>
                  <a:lnTo>
                    <a:pt x="3169" y="17646"/>
                  </a:lnTo>
                  <a:lnTo>
                    <a:pt x="3169" y="2769"/>
                  </a:lnTo>
                  <a:close/>
                  <a:moveTo>
                    <a:pt x="31456" y="21215"/>
                  </a:moveTo>
                  <a:lnTo>
                    <a:pt x="31490" y="36093"/>
                  </a:lnTo>
                  <a:lnTo>
                    <a:pt x="3169" y="36093"/>
                  </a:lnTo>
                  <a:lnTo>
                    <a:pt x="3169" y="21215"/>
                  </a:lnTo>
                  <a:close/>
                  <a:moveTo>
                    <a:pt x="1" y="0"/>
                  </a:moveTo>
                  <a:lnTo>
                    <a:pt x="1" y="57208"/>
                  </a:lnTo>
                  <a:lnTo>
                    <a:pt x="34625" y="57208"/>
                  </a:lnTo>
                  <a:lnTo>
                    <a:pt x="34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320013" y="2398456"/>
              <a:ext cx="312612" cy="1295673"/>
            </a:xfrm>
            <a:custGeom>
              <a:avLst/>
              <a:gdLst/>
              <a:ahLst/>
              <a:cxnLst/>
              <a:rect l="l" t="t" r="r" b="b"/>
              <a:pathLst>
                <a:path w="13811" h="57242" extrusionOk="0">
                  <a:moveTo>
                    <a:pt x="0" y="1"/>
                  </a:moveTo>
                  <a:lnTo>
                    <a:pt x="0" y="57242"/>
                  </a:lnTo>
                  <a:lnTo>
                    <a:pt x="13810" y="57242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608007" y="2461133"/>
              <a:ext cx="151790" cy="337533"/>
            </a:xfrm>
            <a:custGeom>
              <a:avLst/>
              <a:gdLst/>
              <a:ahLst/>
              <a:cxnLst/>
              <a:rect l="l" t="t" r="r" b="b"/>
              <a:pathLst>
                <a:path w="6706" h="14912" extrusionOk="0">
                  <a:moveTo>
                    <a:pt x="0" y="1"/>
                  </a:moveTo>
                  <a:lnTo>
                    <a:pt x="0" y="14911"/>
                  </a:lnTo>
                  <a:lnTo>
                    <a:pt x="6705" y="1491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7607260" y="3287152"/>
              <a:ext cx="646320" cy="330720"/>
            </a:xfrm>
            <a:custGeom>
              <a:avLst/>
              <a:gdLst/>
              <a:ahLst/>
              <a:cxnLst/>
              <a:rect l="l" t="t" r="r" b="b"/>
              <a:pathLst>
                <a:path w="28554" h="14611" extrusionOk="0">
                  <a:moveTo>
                    <a:pt x="28120" y="401"/>
                  </a:moveTo>
                  <a:lnTo>
                    <a:pt x="28120" y="14210"/>
                  </a:lnTo>
                  <a:lnTo>
                    <a:pt x="400" y="14210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14611"/>
                  </a:lnTo>
                  <a:lnTo>
                    <a:pt x="28554" y="14611"/>
                  </a:lnTo>
                  <a:lnTo>
                    <a:pt x="285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7839812" y="3382287"/>
              <a:ext cx="126869" cy="63446"/>
            </a:xfrm>
            <a:custGeom>
              <a:avLst/>
              <a:gdLst/>
              <a:ahLst/>
              <a:cxnLst/>
              <a:rect l="l" t="t" r="r" b="b"/>
              <a:pathLst>
                <a:path w="560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5604" y="280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873017" y="3382287"/>
              <a:ext cx="135946" cy="63446"/>
            </a:xfrm>
            <a:custGeom>
              <a:avLst/>
              <a:gdLst/>
              <a:ahLst/>
              <a:cxnLst/>
              <a:rect l="l" t="t" r="r" b="b"/>
              <a:pathLst>
                <a:path w="6006" h="2803" extrusionOk="0">
                  <a:moveTo>
                    <a:pt x="5571" y="401"/>
                  </a:moveTo>
                  <a:lnTo>
                    <a:pt x="5571" y="2402"/>
                  </a:lnTo>
                  <a:lnTo>
                    <a:pt x="401" y="2402"/>
                  </a:lnTo>
                  <a:lnTo>
                    <a:pt x="401" y="401"/>
                  </a:lnTo>
                  <a:close/>
                  <a:moveTo>
                    <a:pt x="1" y="0"/>
                  </a:moveTo>
                  <a:lnTo>
                    <a:pt x="1" y="2802"/>
                  </a:lnTo>
                  <a:lnTo>
                    <a:pt x="6005" y="2802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7608007" y="2879428"/>
              <a:ext cx="151790" cy="336764"/>
            </a:xfrm>
            <a:custGeom>
              <a:avLst/>
              <a:gdLst/>
              <a:ahLst/>
              <a:cxnLst/>
              <a:rect l="l" t="t" r="r" b="b"/>
              <a:pathLst>
                <a:path w="6706" h="14878" extrusionOk="0">
                  <a:moveTo>
                    <a:pt x="0" y="0"/>
                  </a:moveTo>
                  <a:lnTo>
                    <a:pt x="0" y="14878"/>
                  </a:lnTo>
                  <a:lnTo>
                    <a:pt x="6705" y="14878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5586022" y="4039924"/>
              <a:ext cx="2206980" cy="348851"/>
            </a:xfrm>
            <a:custGeom>
              <a:avLst/>
              <a:gdLst/>
              <a:ahLst/>
              <a:cxnLst/>
              <a:rect l="l" t="t" r="r" b="b"/>
              <a:pathLst>
                <a:path w="97503" h="15412" extrusionOk="0">
                  <a:moveTo>
                    <a:pt x="48735" y="0"/>
                  </a:moveTo>
                  <a:cubicBezTo>
                    <a:pt x="21816" y="0"/>
                    <a:pt x="0" y="3436"/>
                    <a:pt x="0" y="7706"/>
                  </a:cubicBezTo>
                  <a:cubicBezTo>
                    <a:pt x="0" y="11942"/>
                    <a:pt x="21816" y="15411"/>
                    <a:pt x="48735" y="15411"/>
                  </a:cubicBezTo>
                  <a:cubicBezTo>
                    <a:pt x="75654" y="15411"/>
                    <a:pt x="97503" y="11942"/>
                    <a:pt x="97503" y="7706"/>
                  </a:cubicBezTo>
                  <a:cubicBezTo>
                    <a:pt x="97503" y="3436"/>
                    <a:pt x="75654" y="0"/>
                    <a:pt x="48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4587094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33" y="1"/>
                  </a:moveTo>
                  <a:cubicBezTo>
                    <a:pt x="20382" y="1"/>
                    <a:pt x="1" y="3203"/>
                    <a:pt x="1" y="7206"/>
                  </a:cubicBezTo>
                  <a:cubicBezTo>
                    <a:pt x="1" y="11175"/>
                    <a:pt x="20382" y="14378"/>
                    <a:pt x="45533" y="14378"/>
                  </a:cubicBezTo>
                  <a:cubicBezTo>
                    <a:pt x="70718" y="14378"/>
                    <a:pt x="91099" y="11175"/>
                    <a:pt x="91099" y="7206"/>
                  </a:cubicBezTo>
                  <a:cubicBezTo>
                    <a:pt x="91099" y="3203"/>
                    <a:pt x="70718" y="1"/>
                    <a:pt x="4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874112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571997" y="3689579"/>
              <a:ext cx="4379239" cy="9846"/>
            </a:xfrm>
            <a:custGeom>
              <a:avLst/>
              <a:gdLst/>
              <a:ahLst/>
              <a:cxnLst/>
              <a:rect l="l" t="t" r="r" b="b"/>
              <a:pathLst>
                <a:path w="193472" h="435" extrusionOk="0">
                  <a:moveTo>
                    <a:pt x="96736" y="1"/>
                  </a:moveTo>
                  <a:lnTo>
                    <a:pt x="48368" y="67"/>
                  </a:lnTo>
                  <a:lnTo>
                    <a:pt x="24184" y="101"/>
                  </a:lnTo>
                  <a:lnTo>
                    <a:pt x="0" y="234"/>
                  </a:lnTo>
                  <a:lnTo>
                    <a:pt x="24184" y="334"/>
                  </a:lnTo>
                  <a:lnTo>
                    <a:pt x="48368" y="368"/>
                  </a:lnTo>
                  <a:lnTo>
                    <a:pt x="96736" y="434"/>
                  </a:lnTo>
                  <a:lnTo>
                    <a:pt x="145104" y="368"/>
                  </a:lnTo>
                  <a:lnTo>
                    <a:pt x="169288" y="334"/>
                  </a:lnTo>
                  <a:lnTo>
                    <a:pt x="193472" y="234"/>
                  </a:lnTo>
                  <a:lnTo>
                    <a:pt x="169288" y="101"/>
                  </a:lnTo>
                  <a:lnTo>
                    <a:pt x="145104" y="67"/>
                  </a:lnTo>
                  <a:lnTo>
                    <a:pt x="96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025110" y="2415071"/>
              <a:ext cx="343577" cy="371531"/>
            </a:xfrm>
            <a:custGeom>
              <a:avLst/>
              <a:gdLst/>
              <a:ahLst/>
              <a:cxnLst/>
              <a:rect l="l" t="t" r="r" b="b"/>
              <a:pathLst>
                <a:path w="15179" h="16414" extrusionOk="0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7166533" y="2608464"/>
              <a:ext cx="48122" cy="137078"/>
            </a:xfrm>
            <a:custGeom>
              <a:avLst/>
              <a:gdLst/>
              <a:ahLst/>
              <a:cxnLst/>
              <a:rect l="l" t="t" r="r" b="b"/>
              <a:pathLst>
                <a:path w="2126" h="6056" extrusionOk="0">
                  <a:moveTo>
                    <a:pt x="54" y="1"/>
                  </a:moveTo>
                  <a:cubicBezTo>
                    <a:pt x="26" y="1"/>
                    <a:pt x="1" y="40"/>
                    <a:pt x="24" y="63"/>
                  </a:cubicBezTo>
                  <a:cubicBezTo>
                    <a:pt x="1225" y="2264"/>
                    <a:pt x="1592" y="3399"/>
                    <a:pt x="1425" y="5967"/>
                  </a:cubicBezTo>
                  <a:cubicBezTo>
                    <a:pt x="1425" y="6021"/>
                    <a:pt x="1454" y="6055"/>
                    <a:pt x="1485" y="6055"/>
                  </a:cubicBezTo>
                  <a:cubicBezTo>
                    <a:pt x="1513" y="6055"/>
                    <a:pt x="1543" y="6029"/>
                    <a:pt x="1558" y="5967"/>
                  </a:cubicBezTo>
                  <a:cubicBezTo>
                    <a:pt x="2125" y="3432"/>
                    <a:pt x="1458" y="2064"/>
                    <a:pt x="91" y="30"/>
                  </a:cubicBezTo>
                  <a:cubicBezTo>
                    <a:pt x="80" y="9"/>
                    <a:pt x="67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7223687" y="2589179"/>
              <a:ext cx="44568" cy="145158"/>
            </a:xfrm>
            <a:custGeom>
              <a:avLst/>
              <a:gdLst/>
              <a:ahLst/>
              <a:cxnLst/>
              <a:rect l="l" t="t" r="r" b="b"/>
              <a:pathLst>
                <a:path w="1969" h="6413" extrusionOk="0">
                  <a:moveTo>
                    <a:pt x="39" y="0"/>
                  </a:moveTo>
                  <a:cubicBezTo>
                    <a:pt x="17" y="0"/>
                    <a:pt x="1" y="24"/>
                    <a:pt x="1" y="48"/>
                  </a:cubicBezTo>
                  <a:cubicBezTo>
                    <a:pt x="1101" y="2449"/>
                    <a:pt x="1468" y="3684"/>
                    <a:pt x="1535" y="6352"/>
                  </a:cubicBezTo>
                  <a:cubicBezTo>
                    <a:pt x="1535" y="6394"/>
                    <a:pt x="1559" y="6413"/>
                    <a:pt x="1586" y="6413"/>
                  </a:cubicBezTo>
                  <a:cubicBezTo>
                    <a:pt x="1623" y="6413"/>
                    <a:pt x="1669" y="6377"/>
                    <a:pt x="1669" y="6319"/>
                  </a:cubicBezTo>
                  <a:cubicBezTo>
                    <a:pt x="1969" y="3650"/>
                    <a:pt x="1302" y="2283"/>
                    <a:pt x="67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7276019" y="2568468"/>
              <a:ext cx="49616" cy="143280"/>
            </a:xfrm>
            <a:custGeom>
              <a:avLst/>
              <a:gdLst/>
              <a:ahLst/>
              <a:cxnLst/>
              <a:rect l="l" t="t" r="r" b="b"/>
              <a:pathLst>
                <a:path w="2192" h="6330" extrusionOk="0">
                  <a:moveTo>
                    <a:pt x="54" y="0"/>
                  </a:moveTo>
                  <a:cubicBezTo>
                    <a:pt x="25" y="0"/>
                    <a:pt x="1" y="39"/>
                    <a:pt x="24" y="62"/>
                  </a:cubicBezTo>
                  <a:cubicBezTo>
                    <a:pt x="1391" y="2264"/>
                    <a:pt x="1758" y="3631"/>
                    <a:pt x="1992" y="6233"/>
                  </a:cubicBezTo>
                  <a:cubicBezTo>
                    <a:pt x="2008" y="6296"/>
                    <a:pt x="2023" y="6329"/>
                    <a:pt x="2039" y="6329"/>
                  </a:cubicBezTo>
                  <a:cubicBezTo>
                    <a:pt x="2057" y="6329"/>
                    <a:pt x="2074" y="6288"/>
                    <a:pt x="2092" y="6200"/>
                  </a:cubicBezTo>
                  <a:cubicBezTo>
                    <a:pt x="2192" y="3831"/>
                    <a:pt x="1725" y="2097"/>
                    <a:pt x="90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831988" y="1713272"/>
              <a:ext cx="434796" cy="821356"/>
            </a:xfrm>
            <a:custGeom>
              <a:avLst/>
              <a:gdLst/>
              <a:ahLst/>
              <a:cxnLst/>
              <a:rect l="l" t="t" r="r" b="b"/>
              <a:pathLst>
                <a:path w="19209" h="36287" extrusionOk="0">
                  <a:moveTo>
                    <a:pt x="1019" y="1"/>
                  </a:moveTo>
                  <a:cubicBezTo>
                    <a:pt x="328" y="1"/>
                    <a:pt x="0" y="1272"/>
                    <a:pt x="560" y="4320"/>
                  </a:cubicBezTo>
                  <a:cubicBezTo>
                    <a:pt x="2095" y="12426"/>
                    <a:pt x="8633" y="34241"/>
                    <a:pt x="9000" y="36009"/>
                  </a:cubicBezTo>
                  <a:cubicBezTo>
                    <a:pt x="9042" y="36201"/>
                    <a:pt x="9275" y="36287"/>
                    <a:pt x="9643" y="36287"/>
                  </a:cubicBezTo>
                  <a:cubicBezTo>
                    <a:pt x="11897" y="36287"/>
                    <a:pt x="19209" y="33074"/>
                    <a:pt x="18607" y="31439"/>
                  </a:cubicBezTo>
                  <a:cubicBezTo>
                    <a:pt x="17539" y="28637"/>
                    <a:pt x="8733" y="8890"/>
                    <a:pt x="2228" y="851"/>
                  </a:cubicBezTo>
                  <a:cubicBezTo>
                    <a:pt x="1780" y="304"/>
                    <a:pt x="1356" y="1"/>
                    <a:pt x="101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829747" y="1706278"/>
              <a:ext cx="440024" cy="786589"/>
            </a:xfrm>
            <a:custGeom>
              <a:avLst/>
              <a:gdLst/>
              <a:ahLst/>
              <a:cxnLst/>
              <a:rect l="l" t="t" r="r" b="b"/>
              <a:pathLst>
                <a:path w="19440" h="34751" extrusionOk="0">
                  <a:moveTo>
                    <a:pt x="1097" y="1"/>
                  </a:moveTo>
                  <a:cubicBezTo>
                    <a:pt x="43" y="1"/>
                    <a:pt x="0" y="2657"/>
                    <a:pt x="559" y="6664"/>
                  </a:cubicBezTo>
                  <a:cubicBezTo>
                    <a:pt x="1627" y="14102"/>
                    <a:pt x="8031" y="34751"/>
                    <a:pt x="8031" y="34751"/>
                  </a:cubicBezTo>
                  <a:lnTo>
                    <a:pt x="15637" y="31882"/>
                  </a:lnTo>
                  <a:lnTo>
                    <a:pt x="19439" y="30414"/>
                  </a:lnTo>
                  <a:cubicBezTo>
                    <a:pt x="19439" y="30414"/>
                    <a:pt x="8598" y="9799"/>
                    <a:pt x="4062" y="2961"/>
                  </a:cubicBezTo>
                  <a:cubicBezTo>
                    <a:pt x="3695" y="2427"/>
                    <a:pt x="3361" y="1994"/>
                    <a:pt x="3061" y="1593"/>
                  </a:cubicBezTo>
                  <a:cubicBezTo>
                    <a:pt x="2196" y="497"/>
                    <a:pt x="1552" y="1"/>
                    <a:pt x="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7181405" y="2310135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0"/>
                  </a:moveTo>
                  <a:cubicBezTo>
                    <a:pt x="1" y="534"/>
                    <a:pt x="1" y="1067"/>
                    <a:pt x="134" y="1601"/>
                  </a:cubicBezTo>
                  <a:cubicBezTo>
                    <a:pt x="268" y="1067"/>
                    <a:pt x="268" y="534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870332" y="1720448"/>
              <a:ext cx="4550" cy="37008"/>
            </a:xfrm>
            <a:custGeom>
              <a:avLst/>
              <a:gdLst/>
              <a:ahLst/>
              <a:cxnLst/>
              <a:rect l="l" t="t" r="r" b="b"/>
              <a:pathLst>
                <a:path w="201" h="1635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101"/>
                    <a:pt x="34" y="1368"/>
                    <a:pt x="101" y="1635"/>
                  </a:cubicBezTo>
                  <a:cubicBezTo>
                    <a:pt x="167" y="1368"/>
                    <a:pt x="201" y="1101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7064382" y="2250673"/>
              <a:ext cx="37008" cy="5116"/>
            </a:xfrm>
            <a:custGeom>
              <a:avLst/>
              <a:gdLst/>
              <a:ahLst/>
              <a:cxnLst/>
              <a:rect l="l" t="t" r="r" b="b"/>
              <a:pathLst>
                <a:path w="1635" h="226" extrusionOk="0">
                  <a:moveTo>
                    <a:pt x="818" y="0"/>
                  </a:moveTo>
                  <a:cubicBezTo>
                    <a:pt x="542" y="0"/>
                    <a:pt x="267" y="42"/>
                    <a:pt x="0" y="125"/>
                  </a:cubicBezTo>
                  <a:cubicBezTo>
                    <a:pt x="267" y="192"/>
                    <a:pt x="542" y="225"/>
                    <a:pt x="818" y="225"/>
                  </a:cubicBezTo>
                  <a:cubicBezTo>
                    <a:pt x="1093" y="225"/>
                    <a:pt x="1368" y="192"/>
                    <a:pt x="1635" y="125"/>
                  </a:cubicBezTo>
                  <a:cubicBezTo>
                    <a:pt x="1368" y="42"/>
                    <a:pt x="1093" y="0"/>
                    <a:pt x="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975290" y="2017917"/>
              <a:ext cx="37008" cy="4550"/>
            </a:xfrm>
            <a:custGeom>
              <a:avLst/>
              <a:gdLst/>
              <a:ahLst/>
              <a:cxnLst/>
              <a:rect l="l" t="t" r="r" b="b"/>
              <a:pathLst>
                <a:path w="1635" h="201" extrusionOk="0">
                  <a:moveTo>
                    <a:pt x="817" y="1"/>
                  </a:moveTo>
                  <a:cubicBezTo>
                    <a:pt x="542" y="1"/>
                    <a:pt x="267" y="34"/>
                    <a:pt x="0" y="101"/>
                  </a:cubicBezTo>
                  <a:cubicBezTo>
                    <a:pt x="267" y="168"/>
                    <a:pt x="534" y="201"/>
                    <a:pt x="834" y="201"/>
                  </a:cubicBezTo>
                  <a:cubicBezTo>
                    <a:pt x="1101" y="201"/>
                    <a:pt x="1368" y="168"/>
                    <a:pt x="1635" y="101"/>
                  </a:cubicBezTo>
                  <a:cubicBezTo>
                    <a:pt x="1368" y="34"/>
                    <a:pt x="1093" y="1"/>
                    <a:pt x="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087786" y="2128149"/>
              <a:ext cx="26438" cy="25713"/>
            </a:xfrm>
            <a:custGeom>
              <a:avLst/>
              <a:gdLst/>
              <a:ahLst/>
              <a:cxnLst/>
              <a:rect l="l" t="t" r="r" b="b"/>
              <a:pathLst>
                <a:path w="1168" h="1136" extrusionOk="0">
                  <a:moveTo>
                    <a:pt x="0" y="1"/>
                  </a:moveTo>
                  <a:cubicBezTo>
                    <a:pt x="134" y="234"/>
                    <a:pt x="334" y="435"/>
                    <a:pt x="501" y="635"/>
                  </a:cubicBezTo>
                  <a:cubicBezTo>
                    <a:pt x="701" y="835"/>
                    <a:pt x="934" y="1002"/>
                    <a:pt x="1168" y="1135"/>
                  </a:cubicBezTo>
                  <a:cubicBezTo>
                    <a:pt x="868" y="668"/>
                    <a:pt x="501" y="2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907340" y="184199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00" y="434"/>
                    <a:pt x="500" y="634"/>
                  </a:cubicBezTo>
                  <a:cubicBezTo>
                    <a:pt x="701" y="835"/>
                    <a:pt x="901" y="1001"/>
                    <a:pt x="1134" y="1135"/>
                  </a:cubicBezTo>
                  <a:cubicBezTo>
                    <a:pt x="1001" y="901"/>
                    <a:pt x="834" y="668"/>
                    <a:pt x="634" y="501"/>
                  </a:cubicBezTo>
                  <a:cubicBezTo>
                    <a:pt x="467" y="301"/>
                    <a:pt x="234" y="1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081743" y="2401490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cubicBezTo>
                    <a:pt x="901" y="134"/>
                    <a:pt x="668" y="300"/>
                    <a:pt x="501" y="467"/>
                  </a:cubicBezTo>
                  <a:cubicBezTo>
                    <a:pt x="301" y="667"/>
                    <a:pt x="134" y="901"/>
                    <a:pt x="1" y="1134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001253" y="2352191"/>
              <a:ext cx="238165" cy="91808"/>
            </a:xfrm>
            <a:custGeom>
              <a:avLst/>
              <a:gdLst/>
              <a:ahLst/>
              <a:cxnLst/>
              <a:rect l="l" t="t" r="r" b="b"/>
              <a:pathLst>
                <a:path w="10522" h="4056" extrusionOk="0">
                  <a:moveTo>
                    <a:pt x="10481" y="1"/>
                  </a:moveTo>
                  <a:cubicBezTo>
                    <a:pt x="10475" y="1"/>
                    <a:pt x="10468" y="3"/>
                    <a:pt x="10461" y="10"/>
                  </a:cubicBezTo>
                  <a:cubicBezTo>
                    <a:pt x="9594" y="344"/>
                    <a:pt x="4557" y="1878"/>
                    <a:pt x="54" y="3980"/>
                  </a:cubicBezTo>
                  <a:cubicBezTo>
                    <a:pt x="0" y="4007"/>
                    <a:pt x="12" y="4055"/>
                    <a:pt x="36" y="4055"/>
                  </a:cubicBezTo>
                  <a:cubicBezTo>
                    <a:pt x="41" y="4055"/>
                    <a:pt x="48" y="4053"/>
                    <a:pt x="54" y="4046"/>
                  </a:cubicBezTo>
                  <a:cubicBezTo>
                    <a:pt x="4057" y="2745"/>
                    <a:pt x="9628" y="344"/>
                    <a:pt x="10495" y="43"/>
                  </a:cubicBezTo>
                  <a:cubicBezTo>
                    <a:pt x="10522" y="43"/>
                    <a:pt x="10506" y="1"/>
                    <a:pt x="10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830313" y="1706844"/>
              <a:ext cx="336017" cy="786023"/>
            </a:xfrm>
            <a:custGeom>
              <a:avLst/>
              <a:gdLst/>
              <a:ahLst/>
              <a:cxnLst/>
              <a:rect l="l" t="t" r="r" b="b"/>
              <a:pathLst>
                <a:path w="14845" h="34726" extrusionOk="0">
                  <a:moveTo>
                    <a:pt x="901" y="1"/>
                  </a:moveTo>
                  <a:cubicBezTo>
                    <a:pt x="1" y="301"/>
                    <a:pt x="1" y="2903"/>
                    <a:pt x="534" y="6639"/>
                  </a:cubicBezTo>
                  <a:cubicBezTo>
                    <a:pt x="1602" y="14077"/>
                    <a:pt x="8006" y="34726"/>
                    <a:pt x="8006" y="34726"/>
                  </a:cubicBezTo>
                  <a:lnTo>
                    <a:pt x="14845" y="3212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720081" y="3724324"/>
              <a:ext cx="598017" cy="552136"/>
            </a:xfrm>
            <a:custGeom>
              <a:avLst/>
              <a:gdLst/>
              <a:ahLst/>
              <a:cxnLst/>
              <a:rect l="l" t="t" r="r" b="b"/>
              <a:pathLst>
                <a:path w="26420" h="24393" extrusionOk="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720081" y="4001422"/>
              <a:ext cx="598017" cy="275038"/>
            </a:xfrm>
            <a:custGeom>
              <a:avLst/>
              <a:gdLst/>
              <a:ahLst/>
              <a:cxnLst/>
              <a:rect l="l" t="t" r="r" b="b"/>
              <a:pathLst>
                <a:path w="26420" h="12151" extrusionOk="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719334" y="4070119"/>
              <a:ext cx="599511" cy="206590"/>
            </a:xfrm>
            <a:custGeom>
              <a:avLst/>
              <a:gdLst/>
              <a:ahLst/>
              <a:cxnLst/>
              <a:rect l="l" t="t" r="r" b="b"/>
              <a:pathLst>
                <a:path w="26486" h="9127" extrusionOk="0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753309" y="4238365"/>
              <a:ext cx="542878" cy="18266"/>
            </a:xfrm>
            <a:custGeom>
              <a:avLst/>
              <a:gdLst/>
              <a:ahLst/>
              <a:cxnLst/>
              <a:rect l="l" t="t" r="r" b="b"/>
              <a:pathLst>
                <a:path w="23984" h="807" extrusionOk="0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984344" y="4082478"/>
              <a:ext cx="111002" cy="26166"/>
            </a:xfrm>
            <a:custGeom>
              <a:avLst/>
              <a:gdLst/>
              <a:ahLst/>
              <a:cxnLst/>
              <a:rect l="l" t="t" r="r" b="b"/>
              <a:pathLst>
                <a:path w="4904" h="1156" extrusionOk="0">
                  <a:moveTo>
                    <a:pt x="3307" y="1"/>
                  </a:moveTo>
                  <a:cubicBezTo>
                    <a:pt x="2129" y="1"/>
                    <a:pt x="934" y="306"/>
                    <a:pt x="67" y="1056"/>
                  </a:cubicBezTo>
                  <a:cubicBezTo>
                    <a:pt x="0" y="1089"/>
                    <a:pt x="67" y="1156"/>
                    <a:pt x="134" y="1156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1" y="355"/>
                    <a:pt x="4904" y="155"/>
                    <a:pt x="4771" y="155"/>
                  </a:cubicBezTo>
                  <a:cubicBezTo>
                    <a:pt x="4304" y="56"/>
                    <a:pt x="380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009537" y="4098345"/>
              <a:ext cx="109983" cy="26370"/>
            </a:xfrm>
            <a:custGeom>
              <a:avLst/>
              <a:gdLst/>
              <a:ahLst/>
              <a:cxnLst/>
              <a:rect l="l" t="t" r="r" b="b"/>
              <a:pathLst>
                <a:path w="4859" h="1165" extrusionOk="0">
                  <a:moveTo>
                    <a:pt x="3277" y="0"/>
                  </a:moveTo>
                  <a:cubicBezTo>
                    <a:pt x="2103" y="0"/>
                    <a:pt x="898" y="306"/>
                    <a:pt x="55" y="1055"/>
                  </a:cubicBezTo>
                  <a:cubicBezTo>
                    <a:pt x="1" y="1110"/>
                    <a:pt x="35" y="1164"/>
                    <a:pt x="68" y="1164"/>
                  </a:cubicBezTo>
                  <a:cubicBezTo>
                    <a:pt x="75" y="1164"/>
                    <a:pt x="82" y="1162"/>
                    <a:pt x="88" y="1155"/>
                  </a:cubicBezTo>
                  <a:cubicBezTo>
                    <a:pt x="1623" y="722"/>
                    <a:pt x="3157" y="455"/>
                    <a:pt x="4725" y="355"/>
                  </a:cubicBezTo>
                  <a:cubicBezTo>
                    <a:pt x="4858" y="355"/>
                    <a:pt x="4858" y="155"/>
                    <a:pt x="4725" y="155"/>
                  </a:cubicBezTo>
                  <a:cubicBezTo>
                    <a:pt x="4268" y="55"/>
                    <a:pt x="3775" y="0"/>
                    <a:pt x="3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034187" y="4114959"/>
              <a:ext cx="110255" cy="26166"/>
            </a:xfrm>
            <a:custGeom>
              <a:avLst/>
              <a:gdLst/>
              <a:ahLst/>
              <a:cxnLst/>
              <a:rect l="l" t="t" r="r" b="b"/>
              <a:pathLst>
                <a:path w="4871" h="1156" extrusionOk="0">
                  <a:moveTo>
                    <a:pt x="3289" y="0"/>
                  </a:moveTo>
                  <a:cubicBezTo>
                    <a:pt x="2115" y="0"/>
                    <a:pt x="910" y="306"/>
                    <a:pt x="67" y="1055"/>
                  </a:cubicBezTo>
                  <a:cubicBezTo>
                    <a:pt x="0" y="1089"/>
                    <a:pt x="67" y="1155"/>
                    <a:pt x="133" y="1155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0" y="355"/>
                    <a:pt x="4870" y="155"/>
                    <a:pt x="4737" y="155"/>
                  </a:cubicBezTo>
                  <a:cubicBezTo>
                    <a:pt x="4280" y="55"/>
                    <a:pt x="3787" y="0"/>
                    <a:pt x="3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689116" y="2221790"/>
              <a:ext cx="393396" cy="1865713"/>
            </a:xfrm>
            <a:custGeom>
              <a:avLst/>
              <a:gdLst/>
              <a:ahLst/>
              <a:cxnLst/>
              <a:rect l="l" t="t" r="r" b="b"/>
              <a:pathLst>
                <a:path w="17380" h="82426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935" y="82426"/>
                  </a:lnTo>
                  <a:lnTo>
                    <a:pt x="17380" y="82126"/>
                  </a:lnTo>
                  <a:lnTo>
                    <a:pt x="14178" y="8440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724608" y="4017266"/>
              <a:ext cx="344324" cy="8081"/>
            </a:xfrm>
            <a:custGeom>
              <a:avLst/>
              <a:gdLst/>
              <a:ahLst/>
              <a:cxnLst/>
              <a:rect l="l" t="t" r="r" b="b"/>
              <a:pathLst>
                <a:path w="15212" h="357" extrusionOk="0">
                  <a:moveTo>
                    <a:pt x="10742" y="1"/>
                  </a:moveTo>
                  <a:cubicBezTo>
                    <a:pt x="9474" y="1"/>
                    <a:pt x="1201" y="34"/>
                    <a:pt x="34" y="234"/>
                  </a:cubicBezTo>
                  <a:cubicBezTo>
                    <a:pt x="1" y="234"/>
                    <a:pt x="1" y="268"/>
                    <a:pt x="34" y="268"/>
                  </a:cubicBezTo>
                  <a:cubicBezTo>
                    <a:pt x="434" y="334"/>
                    <a:pt x="1617" y="357"/>
                    <a:pt x="3062" y="357"/>
                  </a:cubicBezTo>
                  <a:cubicBezTo>
                    <a:pt x="5953" y="357"/>
                    <a:pt x="9897" y="268"/>
                    <a:pt x="10742" y="268"/>
                  </a:cubicBezTo>
                  <a:cubicBezTo>
                    <a:pt x="13310" y="234"/>
                    <a:pt x="12576" y="201"/>
                    <a:pt x="15145" y="134"/>
                  </a:cubicBezTo>
                  <a:cubicBezTo>
                    <a:pt x="15178" y="134"/>
                    <a:pt x="15211" y="34"/>
                    <a:pt x="15145" y="34"/>
                  </a:cubicBezTo>
                  <a:cubicBezTo>
                    <a:pt x="12576" y="34"/>
                    <a:pt x="13310" y="1"/>
                    <a:pt x="1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899780" y="2497552"/>
              <a:ext cx="51359" cy="1495381"/>
            </a:xfrm>
            <a:custGeom>
              <a:avLst/>
              <a:gdLst/>
              <a:ahLst/>
              <a:cxnLst/>
              <a:rect l="l" t="t" r="r" b="b"/>
              <a:pathLst>
                <a:path w="2269" h="66065" extrusionOk="0">
                  <a:moveTo>
                    <a:pt x="101" y="1"/>
                  </a:moveTo>
                  <a:cubicBezTo>
                    <a:pt x="84" y="1"/>
                    <a:pt x="67" y="9"/>
                    <a:pt x="67" y="26"/>
                  </a:cubicBezTo>
                  <a:cubicBezTo>
                    <a:pt x="67" y="4829"/>
                    <a:pt x="0" y="9666"/>
                    <a:pt x="34" y="14470"/>
                  </a:cubicBezTo>
                  <a:cubicBezTo>
                    <a:pt x="67" y="23076"/>
                    <a:pt x="334" y="31682"/>
                    <a:pt x="668" y="40288"/>
                  </a:cubicBezTo>
                  <a:cubicBezTo>
                    <a:pt x="1001" y="48894"/>
                    <a:pt x="1602" y="57467"/>
                    <a:pt x="2202" y="66040"/>
                  </a:cubicBezTo>
                  <a:cubicBezTo>
                    <a:pt x="2219" y="66057"/>
                    <a:pt x="2235" y="66065"/>
                    <a:pt x="2248" y="66065"/>
                  </a:cubicBezTo>
                  <a:cubicBezTo>
                    <a:pt x="2260" y="66065"/>
                    <a:pt x="2269" y="66057"/>
                    <a:pt x="2269" y="66040"/>
                  </a:cubicBezTo>
                  <a:cubicBezTo>
                    <a:pt x="2002" y="61236"/>
                    <a:pt x="1768" y="56433"/>
                    <a:pt x="1602" y="51596"/>
                  </a:cubicBezTo>
                  <a:cubicBezTo>
                    <a:pt x="1268" y="42990"/>
                    <a:pt x="934" y="34417"/>
                    <a:pt x="701" y="25811"/>
                  </a:cubicBezTo>
                  <a:cubicBezTo>
                    <a:pt x="601" y="21508"/>
                    <a:pt x="467" y="17205"/>
                    <a:pt x="367" y="12902"/>
                  </a:cubicBezTo>
                  <a:cubicBezTo>
                    <a:pt x="267" y="8599"/>
                    <a:pt x="134" y="4296"/>
                    <a:pt x="134" y="26"/>
                  </a:cubicBezTo>
                  <a:cubicBezTo>
                    <a:pt x="134" y="9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689116" y="2221790"/>
              <a:ext cx="262792" cy="1252621"/>
            </a:xfrm>
            <a:custGeom>
              <a:avLst/>
              <a:gdLst/>
              <a:ahLst/>
              <a:cxnLst/>
              <a:rect l="l" t="t" r="r" b="b"/>
              <a:pathLst>
                <a:path w="11610" h="55340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001284" y="3726588"/>
              <a:ext cx="644079" cy="538441"/>
            </a:xfrm>
            <a:custGeom>
              <a:avLst/>
              <a:gdLst/>
              <a:ahLst/>
              <a:cxnLst/>
              <a:rect l="l" t="t" r="r" b="b"/>
              <a:pathLst>
                <a:path w="28455" h="23788" extrusionOk="0">
                  <a:moveTo>
                    <a:pt x="13844" y="0"/>
                  </a:moveTo>
                  <a:lnTo>
                    <a:pt x="11375" y="15345"/>
                  </a:lnTo>
                  <a:cubicBezTo>
                    <a:pt x="11375" y="15345"/>
                    <a:pt x="2436" y="19581"/>
                    <a:pt x="1568" y="20315"/>
                  </a:cubicBezTo>
                  <a:cubicBezTo>
                    <a:pt x="668" y="21082"/>
                    <a:pt x="0" y="23450"/>
                    <a:pt x="801" y="23717"/>
                  </a:cubicBezTo>
                  <a:cubicBezTo>
                    <a:pt x="953" y="23766"/>
                    <a:pt x="1854" y="23788"/>
                    <a:pt x="3233" y="23788"/>
                  </a:cubicBezTo>
                  <a:cubicBezTo>
                    <a:pt x="9439" y="23788"/>
                    <a:pt x="25316" y="23341"/>
                    <a:pt x="26052" y="22850"/>
                  </a:cubicBezTo>
                  <a:lnTo>
                    <a:pt x="26052" y="22817"/>
                  </a:lnTo>
                  <a:cubicBezTo>
                    <a:pt x="26186" y="22550"/>
                    <a:pt x="26253" y="22249"/>
                    <a:pt x="26253" y="21916"/>
                  </a:cubicBezTo>
                  <a:cubicBezTo>
                    <a:pt x="26419" y="20582"/>
                    <a:pt x="26519" y="17980"/>
                    <a:pt x="26519" y="15044"/>
                  </a:cubicBezTo>
                  <a:cubicBezTo>
                    <a:pt x="26519" y="15044"/>
                    <a:pt x="28454" y="367"/>
                    <a:pt x="28454" y="367"/>
                  </a:cubicBezTo>
                  <a:lnTo>
                    <a:pt x="1384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000537" y="3996125"/>
              <a:ext cx="606301" cy="268904"/>
            </a:xfrm>
            <a:custGeom>
              <a:avLst/>
              <a:gdLst/>
              <a:ahLst/>
              <a:cxnLst/>
              <a:rect l="l" t="t" r="r" b="b"/>
              <a:pathLst>
                <a:path w="26786" h="11880" extrusionOk="0">
                  <a:moveTo>
                    <a:pt x="26786" y="1"/>
                  </a:moveTo>
                  <a:lnTo>
                    <a:pt x="11675" y="201"/>
                  </a:lnTo>
                  <a:lnTo>
                    <a:pt x="11375" y="3470"/>
                  </a:lnTo>
                  <a:cubicBezTo>
                    <a:pt x="11375" y="3470"/>
                    <a:pt x="2469" y="7673"/>
                    <a:pt x="1568" y="8440"/>
                  </a:cubicBezTo>
                  <a:cubicBezTo>
                    <a:pt x="667" y="9174"/>
                    <a:pt x="0" y="11542"/>
                    <a:pt x="834" y="11809"/>
                  </a:cubicBezTo>
                  <a:cubicBezTo>
                    <a:pt x="986" y="11858"/>
                    <a:pt x="1887" y="11880"/>
                    <a:pt x="3266" y="11880"/>
                  </a:cubicBezTo>
                  <a:cubicBezTo>
                    <a:pt x="9471" y="11880"/>
                    <a:pt x="25342" y="11433"/>
                    <a:pt x="26052" y="10942"/>
                  </a:cubicBezTo>
                  <a:cubicBezTo>
                    <a:pt x="26185" y="10642"/>
                    <a:pt x="26252" y="10341"/>
                    <a:pt x="26286" y="10041"/>
                  </a:cubicBezTo>
                  <a:cubicBezTo>
                    <a:pt x="26286" y="10008"/>
                    <a:pt x="26286" y="10008"/>
                    <a:pt x="26286" y="10008"/>
                  </a:cubicBezTo>
                  <a:cubicBezTo>
                    <a:pt x="26452" y="8674"/>
                    <a:pt x="26519" y="6105"/>
                    <a:pt x="26519" y="3136"/>
                  </a:cubicBezTo>
                  <a:cubicBezTo>
                    <a:pt x="26519" y="3136"/>
                    <a:pt x="26619" y="1835"/>
                    <a:pt x="267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000537" y="4064076"/>
              <a:ext cx="600280" cy="200954"/>
            </a:xfrm>
            <a:custGeom>
              <a:avLst/>
              <a:gdLst/>
              <a:ahLst/>
              <a:cxnLst/>
              <a:rect l="l" t="t" r="r" b="b"/>
              <a:pathLst>
                <a:path w="26520" h="8878" extrusionOk="0">
                  <a:moveTo>
                    <a:pt x="26519" y="1"/>
                  </a:moveTo>
                  <a:lnTo>
                    <a:pt x="11342" y="168"/>
                  </a:lnTo>
                  <a:lnTo>
                    <a:pt x="11342" y="435"/>
                  </a:lnTo>
                  <a:cubicBezTo>
                    <a:pt x="11342" y="435"/>
                    <a:pt x="2435" y="4671"/>
                    <a:pt x="1535" y="5405"/>
                  </a:cubicBezTo>
                  <a:cubicBezTo>
                    <a:pt x="634" y="6172"/>
                    <a:pt x="0" y="8540"/>
                    <a:pt x="834" y="8807"/>
                  </a:cubicBezTo>
                  <a:cubicBezTo>
                    <a:pt x="986" y="8856"/>
                    <a:pt x="1886" y="8878"/>
                    <a:pt x="3263" y="8878"/>
                  </a:cubicBezTo>
                  <a:cubicBezTo>
                    <a:pt x="9461" y="8878"/>
                    <a:pt x="25315" y="8431"/>
                    <a:pt x="26052" y="7940"/>
                  </a:cubicBezTo>
                  <a:cubicBezTo>
                    <a:pt x="26386" y="7706"/>
                    <a:pt x="26486" y="4304"/>
                    <a:pt x="26519" y="134"/>
                  </a:cubicBezTo>
                  <a:lnTo>
                    <a:pt x="26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022425" y="4231846"/>
              <a:ext cx="542900" cy="12042"/>
            </a:xfrm>
            <a:custGeom>
              <a:avLst/>
              <a:gdLst/>
              <a:ahLst/>
              <a:cxnLst/>
              <a:rect l="l" t="t" r="r" b="b"/>
              <a:pathLst>
                <a:path w="23985" h="532" extrusionOk="0">
                  <a:moveTo>
                    <a:pt x="21712" y="1"/>
                  </a:moveTo>
                  <a:cubicBezTo>
                    <a:pt x="15842" y="1"/>
                    <a:pt x="3519" y="318"/>
                    <a:pt x="101" y="461"/>
                  </a:cubicBezTo>
                  <a:cubicBezTo>
                    <a:pt x="0" y="461"/>
                    <a:pt x="0" y="528"/>
                    <a:pt x="101" y="528"/>
                  </a:cubicBezTo>
                  <a:cubicBezTo>
                    <a:pt x="355" y="530"/>
                    <a:pt x="658" y="531"/>
                    <a:pt x="1005" y="531"/>
                  </a:cubicBezTo>
                  <a:cubicBezTo>
                    <a:pt x="6067" y="531"/>
                    <a:pt x="20300" y="309"/>
                    <a:pt x="23984" y="28"/>
                  </a:cubicBezTo>
                  <a:cubicBezTo>
                    <a:pt x="23438" y="9"/>
                    <a:pt x="22659" y="1"/>
                    <a:pt x="2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216475" y="4066814"/>
              <a:ext cx="109961" cy="26936"/>
            </a:xfrm>
            <a:custGeom>
              <a:avLst/>
              <a:gdLst/>
              <a:ahLst/>
              <a:cxnLst/>
              <a:rect l="l" t="t" r="r" b="b"/>
              <a:pathLst>
                <a:path w="4858" h="1190" extrusionOk="0">
                  <a:moveTo>
                    <a:pt x="1515" y="0"/>
                  </a:moveTo>
                  <a:cubicBezTo>
                    <a:pt x="1040" y="0"/>
                    <a:pt x="570" y="52"/>
                    <a:pt x="134" y="147"/>
                  </a:cubicBezTo>
                  <a:cubicBezTo>
                    <a:pt x="0" y="147"/>
                    <a:pt x="0" y="347"/>
                    <a:pt x="134" y="347"/>
                  </a:cubicBezTo>
                  <a:cubicBezTo>
                    <a:pt x="1701" y="480"/>
                    <a:pt x="3236" y="747"/>
                    <a:pt x="4737" y="1181"/>
                  </a:cubicBezTo>
                  <a:cubicBezTo>
                    <a:pt x="4750" y="1187"/>
                    <a:pt x="4762" y="1190"/>
                    <a:pt x="4774" y="1190"/>
                  </a:cubicBezTo>
                  <a:cubicBezTo>
                    <a:pt x="4824" y="1190"/>
                    <a:pt x="4858" y="1141"/>
                    <a:pt x="4804" y="1114"/>
                  </a:cubicBezTo>
                  <a:cubicBezTo>
                    <a:pt x="3945" y="327"/>
                    <a:pt x="2710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191056" y="4082636"/>
              <a:ext cx="109870" cy="26981"/>
            </a:xfrm>
            <a:custGeom>
              <a:avLst/>
              <a:gdLst/>
              <a:ahLst/>
              <a:cxnLst/>
              <a:rect l="l" t="t" r="r" b="b"/>
              <a:pathLst>
                <a:path w="4854" h="1192" extrusionOk="0">
                  <a:moveTo>
                    <a:pt x="1542" y="1"/>
                  </a:moveTo>
                  <a:cubicBezTo>
                    <a:pt x="1066" y="1"/>
                    <a:pt x="596" y="53"/>
                    <a:pt x="156" y="148"/>
                  </a:cubicBezTo>
                  <a:cubicBezTo>
                    <a:pt x="0" y="148"/>
                    <a:pt x="19" y="352"/>
                    <a:pt x="131" y="352"/>
                  </a:cubicBezTo>
                  <a:cubicBezTo>
                    <a:pt x="139" y="352"/>
                    <a:pt x="147" y="351"/>
                    <a:pt x="156" y="348"/>
                  </a:cubicBezTo>
                  <a:cubicBezTo>
                    <a:pt x="1724" y="482"/>
                    <a:pt x="3258" y="749"/>
                    <a:pt x="4759" y="1182"/>
                  </a:cubicBezTo>
                  <a:cubicBezTo>
                    <a:pt x="4771" y="1188"/>
                    <a:pt x="4783" y="1191"/>
                    <a:pt x="4792" y="1191"/>
                  </a:cubicBezTo>
                  <a:cubicBezTo>
                    <a:pt x="4836" y="1191"/>
                    <a:pt x="4853" y="1137"/>
                    <a:pt x="4826" y="1082"/>
                  </a:cubicBezTo>
                  <a:cubicBezTo>
                    <a:pt x="3946" y="321"/>
                    <a:pt x="2726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165885" y="4098526"/>
              <a:ext cx="110255" cy="27502"/>
            </a:xfrm>
            <a:custGeom>
              <a:avLst/>
              <a:gdLst/>
              <a:ahLst/>
              <a:cxnLst/>
              <a:rect l="l" t="t" r="r" b="b"/>
              <a:pathLst>
                <a:path w="4871" h="1215" extrusionOk="0">
                  <a:moveTo>
                    <a:pt x="1531" y="0"/>
                  </a:moveTo>
                  <a:cubicBezTo>
                    <a:pt x="1053" y="0"/>
                    <a:pt x="580" y="52"/>
                    <a:pt x="134" y="147"/>
                  </a:cubicBezTo>
                  <a:cubicBezTo>
                    <a:pt x="0" y="147"/>
                    <a:pt x="0" y="380"/>
                    <a:pt x="134" y="380"/>
                  </a:cubicBezTo>
                  <a:cubicBezTo>
                    <a:pt x="1702" y="480"/>
                    <a:pt x="3269" y="747"/>
                    <a:pt x="4770" y="1214"/>
                  </a:cubicBezTo>
                  <a:cubicBezTo>
                    <a:pt x="4837" y="1214"/>
                    <a:pt x="4870" y="1147"/>
                    <a:pt x="4837" y="1114"/>
                  </a:cubicBezTo>
                  <a:cubicBezTo>
                    <a:pt x="3954" y="327"/>
                    <a:pt x="2730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236099" y="2221790"/>
              <a:ext cx="738444" cy="1861955"/>
            </a:xfrm>
            <a:custGeom>
              <a:avLst/>
              <a:gdLst/>
              <a:ahLst/>
              <a:cxnLst/>
              <a:rect l="l" t="t" r="r" b="b"/>
              <a:pathLst>
                <a:path w="32624" h="82260" extrusionOk="0">
                  <a:moveTo>
                    <a:pt x="13177" y="0"/>
                  </a:moveTo>
                  <a:lnTo>
                    <a:pt x="1" y="81392"/>
                  </a:lnTo>
                  <a:lnTo>
                    <a:pt x="16446" y="82259"/>
                  </a:lnTo>
                  <a:lnTo>
                    <a:pt x="21316" y="50837"/>
                  </a:lnTo>
                  <a:lnTo>
                    <a:pt x="24985" y="15912"/>
                  </a:lnTo>
                  <a:cubicBezTo>
                    <a:pt x="25786" y="15578"/>
                    <a:pt x="28221" y="14511"/>
                    <a:pt x="28654" y="14244"/>
                  </a:cubicBezTo>
                  <a:cubicBezTo>
                    <a:pt x="29088" y="13977"/>
                    <a:pt x="29855" y="11509"/>
                    <a:pt x="30589" y="8673"/>
                  </a:cubicBezTo>
                  <a:cubicBezTo>
                    <a:pt x="31590" y="4804"/>
                    <a:pt x="32557" y="300"/>
                    <a:pt x="32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264031" y="4000086"/>
              <a:ext cx="342807" cy="17203"/>
            </a:xfrm>
            <a:custGeom>
              <a:avLst/>
              <a:gdLst/>
              <a:ahLst/>
              <a:cxnLst/>
              <a:rect l="l" t="t" r="r" b="b"/>
              <a:pathLst>
                <a:path w="15145" h="760" extrusionOk="0">
                  <a:moveTo>
                    <a:pt x="845" y="1"/>
                  </a:moveTo>
                  <a:cubicBezTo>
                    <a:pt x="474" y="1"/>
                    <a:pt x="193" y="8"/>
                    <a:pt x="34" y="26"/>
                  </a:cubicBezTo>
                  <a:cubicBezTo>
                    <a:pt x="1" y="26"/>
                    <a:pt x="1" y="93"/>
                    <a:pt x="34" y="93"/>
                  </a:cubicBezTo>
                  <a:cubicBezTo>
                    <a:pt x="1202" y="326"/>
                    <a:pt x="9441" y="626"/>
                    <a:pt x="10708" y="660"/>
                  </a:cubicBezTo>
                  <a:cubicBezTo>
                    <a:pt x="13277" y="760"/>
                    <a:pt x="12543" y="693"/>
                    <a:pt x="15112" y="760"/>
                  </a:cubicBezTo>
                  <a:cubicBezTo>
                    <a:pt x="15145" y="760"/>
                    <a:pt x="15145" y="693"/>
                    <a:pt x="15112" y="693"/>
                  </a:cubicBezTo>
                  <a:cubicBezTo>
                    <a:pt x="12543" y="526"/>
                    <a:pt x="13277" y="526"/>
                    <a:pt x="10708" y="393"/>
                  </a:cubicBezTo>
                  <a:cubicBezTo>
                    <a:pt x="9637" y="335"/>
                    <a:pt x="3288" y="1"/>
                    <a:pt x="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368242" y="2526254"/>
              <a:ext cx="262770" cy="1443592"/>
            </a:xfrm>
            <a:custGeom>
              <a:avLst/>
              <a:gdLst/>
              <a:ahLst/>
              <a:cxnLst/>
              <a:rect l="l" t="t" r="r" b="b"/>
              <a:pathLst>
                <a:path w="11609" h="63777" extrusionOk="0">
                  <a:moveTo>
                    <a:pt x="11575" y="1"/>
                  </a:moveTo>
                  <a:cubicBezTo>
                    <a:pt x="11558" y="1"/>
                    <a:pt x="11542" y="9"/>
                    <a:pt x="11542" y="26"/>
                  </a:cubicBezTo>
                  <a:cubicBezTo>
                    <a:pt x="10741" y="5129"/>
                    <a:pt x="10774" y="4629"/>
                    <a:pt x="9840" y="9733"/>
                  </a:cubicBezTo>
                  <a:cubicBezTo>
                    <a:pt x="8173" y="18706"/>
                    <a:pt x="6505" y="27679"/>
                    <a:pt x="4837" y="36652"/>
                  </a:cubicBezTo>
                  <a:cubicBezTo>
                    <a:pt x="4003" y="41155"/>
                    <a:pt x="3169" y="45625"/>
                    <a:pt x="2335" y="50128"/>
                  </a:cubicBezTo>
                  <a:cubicBezTo>
                    <a:pt x="1935" y="52363"/>
                    <a:pt x="1534" y="54598"/>
                    <a:pt x="1134" y="56866"/>
                  </a:cubicBezTo>
                  <a:cubicBezTo>
                    <a:pt x="701" y="59135"/>
                    <a:pt x="367" y="61436"/>
                    <a:pt x="0" y="63738"/>
                  </a:cubicBezTo>
                  <a:cubicBezTo>
                    <a:pt x="0" y="63757"/>
                    <a:pt x="33" y="63776"/>
                    <a:pt x="62" y="63776"/>
                  </a:cubicBezTo>
                  <a:cubicBezTo>
                    <a:pt x="82" y="63776"/>
                    <a:pt x="100" y="63766"/>
                    <a:pt x="100" y="63738"/>
                  </a:cubicBezTo>
                  <a:cubicBezTo>
                    <a:pt x="634" y="61169"/>
                    <a:pt x="1201" y="58634"/>
                    <a:pt x="1701" y="56066"/>
                  </a:cubicBezTo>
                  <a:cubicBezTo>
                    <a:pt x="2202" y="53531"/>
                    <a:pt x="2669" y="51029"/>
                    <a:pt x="3169" y="48494"/>
                  </a:cubicBezTo>
                  <a:cubicBezTo>
                    <a:pt x="4870" y="39521"/>
                    <a:pt x="6538" y="30547"/>
                    <a:pt x="8173" y="21541"/>
                  </a:cubicBezTo>
                  <a:cubicBezTo>
                    <a:pt x="8973" y="17071"/>
                    <a:pt x="9740" y="12635"/>
                    <a:pt x="10474" y="8098"/>
                  </a:cubicBezTo>
                  <a:cubicBezTo>
                    <a:pt x="11175" y="3561"/>
                    <a:pt x="10808" y="4562"/>
                    <a:pt x="11608" y="26"/>
                  </a:cubicBezTo>
                  <a:cubicBezTo>
                    <a:pt x="11608" y="9"/>
                    <a:pt x="11592" y="1"/>
                    <a:pt x="1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492056" y="2407194"/>
              <a:ext cx="152537" cy="130038"/>
            </a:xfrm>
            <a:custGeom>
              <a:avLst/>
              <a:gdLst/>
              <a:ahLst/>
              <a:cxnLst/>
              <a:rect l="l" t="t" r="r" b="b"/>
              <a:pathLst>
                <a:path w="6739" h="5745" extrusionOk="0">
                  <a:moveTo>
                    <a:pt x="6689" y="0"/>
                  </a:moveTo>
                  <a:cubicBezTo>
                    <a:pt x="6679" y="0"/>
                    <a:pt x="6672" y="4"/>
                    <a:pt x="6672" y="15"/>
                  </a:cubicBezTo>
                  <a:cubicBezTo>
                    <a:pt x="6572" y="249"/>
                    <a:pt x="6472" y="515"/>
                    <a:pt x="6338" y="716"/>
                  </a:cubicBezTo>
                  <a:cubicBezTo>
                    <a:pt x="6238" y="916"/>
                    <a:pt x="6172" y="1116"/>
                    <a:pt x="6072" y="1316"/>
                  </a:cubicBezTo>
                  <a:cubicBezTo>
                    <a:pt x="5905" y="1716"/>
                    <a:pt x="5705" y="2117"/>
                    <a:pt x="5538" y="2550"/>
                  </a:cubicBezTo>
                  <a:cubicBezTo>
                    <a:pt x="5304" y="3251"/>
                    <a:pt x="4871" y="3918"/>
                    <a:pt x="4337" y="4418"/>
                  </a:cubicBezTo>
                  <a:cubicBezTo>
                    <a:pt x="3770" y="4819"/>
                    <a:pt x="3136" y="5085"/>
                    <a:pt x="2469" y="5219"/>
                  </a:cubicBezTo>
                  <a:cubicBezTo>
                    <a:pt x="2102" y="5286"/>
                    <a:pt x="1769" y="5352"/>
                    <a:pt x="1402" y="5386"/>
                  </a:cubicBezTo>
                  <a:cubicBezTo>
                    <a:pt x="968" y="5452"/>
                    <a:pt x="501" y="5519"/>
                    <a:pt x="67" y="5619"/>
                  </a:cubicBezTo>
                  <a:cubicBezTo>
                    <a:pt x="1" y="5619"/>
                    <a:pt x="34" y="5719"/>
                    <a:pt x="101" y="5719"/>
                  </a:cubicBezTo>
                  <a:cubicBezTo>
                    <a:pt x="301" y="5736"/>
                    <a:pt x="509" y="5744"/>
                    <a:pt x="718" y="5744"/>
                  </a:cubicBezTo>
                  <a:cubicBezTo>
                    <a:pt x="926" y="5744"/>
                    <a:pt x="1135" y="5736"/>
                    <a:pt x="1335" y="5719"/>
                  </a:cubicBezTo>
                  <a:cubicBezTo>
                    <a:pt x="1702" y="5686"/>
                    <a:pt x="2035" y="5653"/>
                    <a:pt x="2369" y="5619"/>
                  </a:cubicBezTo>
                  <a:cubicBezTo>
                    <a:pt x="3503" y="5486"/>
                    <a:pt x="4671" y="5052"/>
                    <a:pt x="5304" y="4018"/>
                  </a:cubicBezTo>
                  <a:cubicBezTo>
                    <a:pt x="5638" y="3451"/>
                    <a:pt x="5905" y="2817"/>
                    <a:pt x="6072" y="2183"/>
                  </a:cubicBezTo>
                  <a:cubicBezTo>
                    <a:pt x="6172" y="1816"/>
                    <a:pt x="6305" y="1483"/>
                    <a:pt x="6405" y="1116"/>
                  </a:cubicBezTo>
                  <a:cubicBezTo>
                    <a:pt x="6472" y="949"/>
                    <a:pt x="6539" y="716"/>
                    <a:pt x="6572" y="549"/>
                  </a:cubicBezTo>
                  <a:cubicBezTo>
                    <a:pt x="6639" y="382"/>
                    <a:pt x="6672" y="182"/>
                    <a:pt x="6739" y="15"/>
                  </a:cubicBezTo>
                  <a:cubicBezTo>
                    <a:pt x="6739" y="15"/>
                    <a:pt x="6709" y="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6800978" y="2529739"/>
              <a:ext cx="116751" cy="54641"/>
            </a:xfrm>
            <a:custGeom>
              <a:avLst/>
              <a:gdLst/>
              <a:ahLst/>
              <a:cxnLst/>
              <a:rect l="l" t="t" r="r" b="b"/>
              <a:pathLst>
                <a:path w="5158" h="2414" extrusionOk="0">
                  <a:moveTo>
                    <a:pt x="5000" y="1"/>
                  </a:moveTo>
                  <a:cubicBezTo>
                    <a:pt x="4989" y="1"/>
                    <a:pt x="4978" y="2"/>
                    <a:pt x="4966" y="5"/>
                  </a:cubicBezTo>
                  <a:cubicBezTo>
                    <a:pt x="3265" y="639"/>
                    <a:pt x="1630" y="1373"/>
                    <a:pt x="29" y="2307"/>
                  </a:cubicBezTo>
                  <a:cubicBezTo>
                    <a:pt x="0" y="2335"/>
                    <a:pt x="21" y="2413"/>
                    <a:pt x="70" y="2413"/>
                  </a:cubicBezTo>
                  <a:cubicBezTo>
                    <a:pt x="78" y="2413"/>
                    <a:pt x="86" y="2411"/>
                    <a:pt x="96" y="2407"/>
                  </a:cubicBezTo>
                  <a:cubicBezTo>
                    <a:pt x="1764" y="1673"/>
                    <a:pt x="3431" y="1006"/>
                    <a:pt x="5066" y="205"/>
                  </a:cubicBezTo>
                  <a:cubicBezTo>
                    <a:pt x="5157" y="144"/>
                    <a:pt x="5110" y="1"/>
                    <a:pt x="5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837104" y="2271995"/>
              <a:ext cx="92894" cy="251294"/>
            </a:xfrm>
            <a:custGeom>
              <a:avLst/>
              <a:gdLst/>
              <a:ahLst/>
              <a:cxnLst/>
              <a:rect l="l" t="t" r="r" b="b"/>
              <a:pathLst>
                <a:path w="4104" h="11102" extrusionOk="0">
                  <a:moveTo>
                    <a:pt x="3820" y="1"/>
                  </a:moveTo>
                  <a:cubicBezTo>
                    <a:pt x="3795" y="1"/>
                    <a:pt x="3770" y="17"/>
                    <a:pt x="3770" y="51"/>
                  </a:cubicBezTo>
                  <a:cubicBezTo>
                    <a:pt x="3770" y="1885"/>
                    <a:pt x="3670" y="3753"/>
                    <a:pt x="3470" y="5588"/>
                  </a:cubicBezTo>
                  <a:cubicBezTo>
                    <a:pt x="3406" y="6391"/>
                    <a:pt x="2785" y="10812"/>
                    <a:pt x="1399" y="10812"/>
                  </a:cubicBezTo>
                  <a:cubicBezTo>
                    <a:pt x="1345" y="10812"/>
                    <a:pt x="1291" y="10805"/>
                    <a:pt x="1235" y="10792"/>
                  </a:cubicBezTo>
                  <a:cubicBezTo>
                    <a:pt x="1002" y="10758"/>
                    <a:pt x="868" y="10491"/>
                    <a:pt x="835" y="10124"/>
                  </a:cubicBezTo>
                  <a:cubicBezTo>
                    <a:pt x="835" y="9624"/>
                    <a:pt x="901" y="9157"/>
                    <a:pt x="1035" y="8690"/>
                  </a:cubicBezTo>
                  <a:cubicBezTo>
                    <a:pt x="1168" y="7689"/>
                    <a:pt x="1302" y="6689"/>
                    <a:pt x="1402" y="5721"/>
                  </a:cubicBezTo>
                  <a:cubicBezTo>
                    <a:pt x="1569" y="3853"/>
                    <a:pt x="1569" y="1985"/>
                    <a:pt x="1335" y="117"/>
                  </a:cubicBezTo>
                  <a:cubicBezTo>
                    <a:pt x="1335" y="101"/>
                    <a:pt x="1318" y="92"/>
                    <a:pt x="1298" y="92"/>
                  </a:cubicBezTo>
                  <a:cubicBezTo>
                    <a:pt x="1277" y="92"/>
                    <a:pt x="1252" y="101"/>
                    <a:pt x="1235" y="117"/>
                  </a:cubicBezTo>
                  <a:cubicBezTo>
                    <a:pt x="1302" y="2686"/>
                    <a:pt x="1135" y="5288"/>
                    <a:pt x="801" y="7823"/>
                  </a:cubicBezTo>
                  <a:cubicBezTo>
                    <a:pt x="601" y="9057"/>
                    <a:pt x="1" y="10892"/>
                    <a:pt x="1268" y="11092"/>
                  </a:cubicBezTo>
                  <a:cubicBezTo>
                    <a:pt x="1309" y="11098"/>
                    <a:pt x="1349" y="11101"/>
                    <a:pt x="1389" y="11101"/>
                  </a:cubicBezTo>
                  <a:cubicBezTo>
                    <a:pt x="2623" y="11101"/>
                    <a:pt x="3442" y="8164"/>
                    <a:pt x="3603" y="7356"/>
                  </a:cubicBezTo>
                  <a:cubicBezTo>
                    <a:pt x="4004" y="4921"/>
                    <a:pt x="4104" y="2486"/>
                    <a:pt x="3870" y="51"/>
                  </a:cubicBezTo>
                  <a:cubicBezTo>
                    <a:pt x="3870" y="17"/>
                    <a:pt x="3845" y="1"/>
                    <a:pt x="3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855234" y="2517358"/>
              <a:ext cx="18629" cy="43074"/>
            </a:xfrm>
            <a:custGeom>
              <a:avLst/>
              <a:gdLst/>
              <a:ahLst/>
              <a:cxnLst/>
              <a:rect l="l" t="t" r="r" b="b"/>
              <a:pathLst>
                <a:path w="823" h="1903" extrusionOk="0">
                  <a:moveTo>
                    <a:pt x="614" y="1"/>
                  </a:moveTo>
                  <a:cubicBezTo>
                    <a:pt x="558" y="1"/>
                    <a:pt x="503" y="26"/>
                    <a:pt x="467" y="85"/>
                  </a:cubicBezTo>
                  <a:cubicBezTo>
                    <a:pt x="334" y="385"/>
                    <a:pt x="234" y="719"/>
                    <a:pt x="134" y="1052"/>
                  </a:cubicBezTo>
                  <a:cubicBezTo>
                    <a:pt x="67" y="1319"/>
                    <a:pt x="0" y="1586"/>
                    <a:pt x="0" y="1853"/>
                  </a:cubicBezTo>
                  <a:cubicBezTo>
                    <a:pt x="0" y="1886"/>
                    <a:pt x="25" y="1903"/>
                    <a:pt x="50" y="1903"/>
                  </a:cubicBezTo>
                  <a:cubicBezTo>
                    <a:pt x="75" y="1903"/>
                    <a:pt x="100" y="1886"/>
                    <a:pt x="100" y="1853"/>
                  </a:cubicBezTo>
                  <a:cubicBezTo>
                    <a:pt x="267" y="1619"/>
                    <a:pt x="367" y="1386"/>
                    <a:pt x="467" y="1119"/>
                  </a:cubicBezTo>
                  <a:cubicBezTo>
                    <a:pt x="567" y="819"/>
                    <a:pt x="668" y="519"/>
                    <a:pt x="801" y="218"/>
                  </a:cubicBezTo>
                  <a:cubicBezTo>
                    <a:pt x="823" y="89"/>
                    <a:pt x="71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6477705" y="1669383"/>
              <a:ext cx="576876" cy="729187"/>
            </a:xfrm>
            <a:custGeom>
              <a:avLst/>
              <a:gdLst/>
              <a:ahLst/>
              <a:cxnLst/>
              <a:rect l="l" t="t" r="r" b="b"/>
              <a:pathLst>
                <a:path w="25486" h="32215" extrusionOk="0">
                  <a:moveTo>
                    <a:pt x="12779" y="1"/>
                  </a:moveTo>
                  <a:cubicBezTo>
                    <a:pt x="11716" y="1"/>
                    <a:pt x="10666" y="282"/>
                    <a:pt x="10041" y="922"/>
                  </a:cubicBezTo>
                  <a:cubicBezTo>
                    <a:pt x="6038" y="5091"/>
                    <a:pt x="5305" y="8094"/>
                    <a:pt x="4337" y="10862"/>
                  </a:cubicBezTo>
                  <a:cubicBezTo>
                    <a:pt x="3637" y="12930"/>
                    <a:pt x="2803" y="16433"/>
                    <a:pt x="2102" y="20002"/>
                  </a:cubicBezTo>
                  <a:cubicBezTo>
                    <a:pt x="935" y="25906"/>
                    <a:pt x="1" y="31977"/>
                    <a:pt x="234" y="32211"/>
                  </a:cubicBezTo>
                  <a:cubicBezTo>
                    <a:pt x="236" y="32214"/>
                    <a:pt x="279" y="32215"/>
                    <a:pt x="362" y="32215"/>
                  </a:cubicBezTo>
                  <a:cubicBezTo>
                    <a:pt x="2271" y="32215"/>
                    <a:pt x="24994" y="31499"/>
                    <a:pt x="25185" y="31243"/>
                  </a:cubicBezTo>
                  <a:cubicBezTo>
                    <a:pt x="25486" y="30877"/>
                    <a:pt x="20182" y="6326"/>
                    <a:pt x="16012" y="1155"/>
                  </a:cubicBezTo>
                  <a:cubicBezTo>
                    <a:pt x="15439" y="435"/>
                    <a:pt x="14099" y="1"/>
                    <a:pt x="1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873342" y="2230097"/>
              <a:ext cx="5319" cy="36261"/>
            </a:xfrm>
            <a:custGeom>
              <a:avLst/>
              <a:gdLst/>
              <a:ahLst/>
              <a:cxnLst/>
              <a:rect l="l" t="t" r="r" b="b"/>
              <a:pathLst>
                <a:path w="235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234" y="1068"/>
                    <a:pt x="234" y="534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6808425" y="1974141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0" y="0"/>
                  </a:moveTo>
                  <a:cubicBezTo>
                    <a:pt x="34" y="267"/>
                    <a:pt x="0" y="534"/>
                    <a:pt x="0" y="801"/>
                  </a:cubicBezTo>
                  <a:cubicBezTo>
                    <a:pt x="0" y="1068"/>
                    <a:pt x="34" y="1334"/>
                    <a:pt x="100" y="1601"/>
                  </a:cubicBezTo>
                  <a:cubicBezTo>
                    <a:pt x="167" y="1334"/>
                    <a:pt x="200" y="1068"/>
                    <a:pt x="200" y="801"/>
                  </a:cubicBezTo>
                  <a:cubicBezTo>
                    <a:pt x="200" y="534"/>
                    <a:pt x="167" y="267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6632506" y="1872962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3" y="0"/>
                  </a:moveTo>
                  <a:cubicBezTo>
                    <a:pt x="33" y="234"/>
                    <a:pt x="0" y="534"/>
                    <a:pt x="33" y="801"/>
                  </a:cubicBezTo>
                  <a:cubicBezTo>
                    <a:pt x="0" y="1068"/>
                    <a:pt x="33" y="1335"/>
                    <a:pt x="133" y="1601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34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6634769" y="2180255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67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6740475" y="2164592"/>
              <a:ext cx="36261" cy="5116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801" y="0"/>
                  </a:moveTo>
                  <a:cubicBezTo>
                    <a:pt x="534" y="0"/>
                    <a:pt x="267" y="42"/>
                    <a:pt x="0" y="126"/>
                  </a:cubicBezTo>
                  <a:cubicBezTo>
                    <a:pt x="267" y="192"/>
                    <a:pt x="534" y="226"/>
                    <a:pt x="801" y="226"/>
                  </a:cubicBezTo>
                  <a:cubicBezTo>
                    <a:pt x="1068" y="226"/>
                    <a:pt x="1334" y="192"/>
                    <a:pt x="1601" y="126"/>
                  </a:cubicBezTo>
                  <a:cubicBezTo>
                    <a:pt x="1334" y="42"/>
                    <a:pt x="10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610595" y="201339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14" y="1"/>
                  </a:moveTo>
                  <a:cubicBezTo>
                    <a:pt x="543" y="1"/>
                    <a:pt x="268" y="34"/>
                    <a:pt x="1" y="101"/>
                  </a:cubicBezTo>
                  <a:cubicBezTo>
                    <a:pt x="268" y="167"/>
                    <a:pt x="543" y="201"/>
                    <a:pt x="814" y="201"/>
                  </a:cubicBezTo>
                  <a:cubicBezTo>
                    <a:pt x="1085" y="201"/>
                    <a:pt x="1352" y="167"/>
                    <a:pt x="1602" y="101"/>
                  </a:cubicBezTo>
                  <a:cubicBezTo>
                    <a:pt x="1352" y="34"/>
                    <a:pt x="1085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6792558" y="1841998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8" y="34"/>
                    <a:pt x="1" y="101"/>
                  </a:cubicBezTo>
                  <a:cubicBezTo>
                    <a:pt x="268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6597014" y="2328243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788" y="1"/>
                  </a:moveTo>
                  <a:cubicBezTo>
                    <a:pt x="517" y="1"/>
                    <a:pt x="250" y="34"/>
                    <a:pt x="0" y="101"/>
                  </a:cubicBezTo>
                  <a:cubicBezTo>
                    <a:pt x="250" y="167"/>
                    <a:pt x="517" y="201"/>
                    <a:pt x="788" y="201"/>
                  </a:cubicBezTo>
                  <a:cubicBezTo>
                    <a:pt x="1059" y="201"/>
                    <a:pt x="1335" y="167"/>
                    <a:pt x="1601" y="101"/>
                  </a:cubicBezTo>
                  <a:cubicBezTo>
                    <a:pt x="1335" y="34"/>
                    <a:pt x="1059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6847674" y="2357691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5" y="1"/>
                    <a:pt x="268" y="34"/>
                    <a:pt x="1" y="101"/>
                  </a:cubicBezTo>
                  <a:cubicBezTo>
                    <a:pt x="268" y="167"/>
                    <a:pt x="535" y="201"/>
                    <a:pt x="801" y="201"/>
                  </a:cubicBezTo>
                  <a:cubicBezTo>
                    <a:pt x="1068" y="201"/>
                    <a:pt x="1368" y="167"/>
                    <a:pt x="1602" y="101"/>
                  </a:cubicBezTo>
                  <a:cubicBezTo>
                    <a:pt x="1368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6745749" y="230483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134" y="234"/>
                    <a:pt x="301" y="468"/>
                    <a:pt x="501" y="634"/>
                  </a:cubicBezTo>
                  <a:cubicBezTo>
                    <a:pt x="668" y="834"/>
                    <a:pt x="901" y="1001"/>
                    <a:pt x="1135" y="1135"/>
                  </a:cubicBezTo>
                  <a:cubicBezTo>
                    <a:pt x="1001" y="901"/>
                    <a:pt x="835" y="701"/>
                    <a:pt x="634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6555479" y="2101734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7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68" y="501"/>
                  </a:cubicBezTo>
                  <a:cubicBezTo>
                    <a:pt x="468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859761" y="207984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7" y="467"/>
                    <a:pt x="668" y="867"/>
                    <a:pt x="1135" y="1134"/>
                  </a:cubicBezTo>
                  <a:cubicBezTo>
                    <a:pt x="1001" y="901"/>
                    <a:pt x="834" y="667"/>
                    <a:pt x="634" y="467"/>
                  </a:cubicBezTo>
                  <a:cubicBezTo>
                    <a:pt x="434" y="300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6714784" y="1896367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668" y="868"/>
                    <a:pt x="1135" y="1134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5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6698193" y="207228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4" y="1"/>
                  </a:moveTo>
                  <a:cubicBezTo>
                    <a:pt x="901" y="134"/>
                    <a:pt x="667" y="301"/>
                    <a:pt x="500" y="501"/>
                  </a:cubicBezTo>
                  <a:cubicBezTo>
                    <a:pt x="300" y="701"/>
                    <a:pt x="134" y="901"/>
                    <a:pt x="0" y="1135"/>
                  </a:cubicBezTo>
                  <a:cubicBezTo>
                    <a:pt x="467" y="868"/>
                    <a:pt x="867" y="468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508670" y="2249722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7" y="668"/>
                    <a:pt x="0" y="1135"/>
                  </a:cubicBezTo>
                  <a:cubicBezTo>
                    <a:pt x="467" y="868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6704214" y="1574859"/>
              <a:ext cx="145000" cy="191288"/>
            </a:xfrm>
            <a:custGeom>
              <a:avLst/>
              <a:gdLst/>
              <a:ahLst/>
              <a:cxnLst/>
              <a:rect l="l" t="t" r="r" b="b"/>
              <a:pathLst>
                <a:path w="6406" h="8451" extrusionOk="0">
                  <a:moveTo>
                    <a:pt x="110" y="1"/>
                  </a:moveTo>
                  <a:cubicBezTo>
                    <a:pt x="45" y="1"/>
                    <a:pt x="1" y="17"/>
                    <a:pt x="1" y="61"/>
                  </a:cubicBezTo>
                  <a:cubicBezTo>
                    <a:pt x="101" y="961"/>
                    <a:pt x="168" y="1929"/>
                    <a:pt x="201" y="2796"/>
                  </a:cubicBezTo>
                  <a:cubicBezTo>
                    <a:pt x="168" y="3697"/>
                    <a:pt x="201" y="4597"/>
                    <a:pt x="268" y="5498"/>
                  </a:cubicBezTo>
                  <a:cubicBezTo>
                    <a:pt x="1306" y="6945"/>
                    <a:pt x="3529" y="8451"/>
                    <a:pt x="4619" y="8451"/>
                  </a:cubicBezTo>
                  <a:cubicBezTo>
                    <a:pt x="4685" y="8451"/>
                    <a:pt x="4747" y="8445"/>
                    <a:pt x="4804" y="8434"/>
                  </a:cubicBezTo>
                  <a:cubicBezTo>
                    <a:pt x="6406" y="8100"/>
                    <a:pt x="5872" y="5298"/>
                    <a:pt x="5672" y="4597"/>
                  </a:cubicBezTo>
                  <a:lnTo>
                    <a:pt x="5672" y="4531"/>
                  </a:lnTo>
                  <a:cubicBezTo>
                    <a:pt x="5638" y="4431"/>
                    <a:pt x="5605" y="4297"/>
                    <a:pt x="5605" y="4164"/>
                  </a:cubicBezTo>
                  <a:cubicBezTo>
                    <a:pt x="5505" y="3030"/>
                    <a:pt x="5538" y="1862"/>
                    <a:pt x="5705" y="728"/>
                  </a:cubicBezTo>
                  <a:lnTo>
                    <a:pt x="1802" y="261"/>
                  </a:lnTo>
                  <a:lnTo>
                    <a:pt x="635" y="128"/>
                  </a:lnTo>
                  <a:cubicBezTo>
                    <a:pt x="635" y="128"/>
                    <a:pt x="291" y="1"/>
                    <a:pt x="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711027" y="1581514"/>
              <a:ext cx="121573" cy="100228"/>
            </a:xfrm>
            <a:custGeom>
              <a:avLst/>
              <a:gdLst/>
              <a:ahLst/>
              <a:cxnLst/>
              <a:rect l="l" t="t" r="r" b="b"/>
              <a:pathLst>
                <a:path w="5371" h="4428" extrusionOk="0">
                  <a:moveTo>
                    <a:pt x="1501" y="0"/>
                  </a:moveTo>
                  <a:lnTo>
                    <a:pt x="0" y="100"/>
                  </a:lnTo>
                  <a:cubicBezTo>
                    <a:pt x="0" y="100"/>
                    <a:pt x="982" y="4428"/>
                    <a:pt x="4359" y="4428"/>
                  </a:cubicBezTo>
                  <a:cubicBezTo>
                    <a:pt x="4503" y="4428"/>
                    <a:pt x="4651" y="4420"/>
                    <a:pt x="4804" y="4404"/>
                  </a:cubicBezTo>
                  <a:cubicBezTo>
                    <a:pt x="5004" y="4404"/>
                    <a:pt x="5204" y="4370"/>
                    <a:pt x="5371" y="4303"/>
                  </a:cubicBezTo>
                  <a:lnTo>
                    <a:pt x="5371" y="4270"/>
                  </a:lnTo>
                  <a:cubicBezTo>
                    <a:pt x="5337" y="4137"/>
                    <a:pt x="5304" y="4003"/>
                    <a:pt x="5271" y="3903"/>
                  </a:cubicBezTo>
                  <a:cubicBezTo>
                    <a:pt x="5171" y="2736"/>
                    <a:pt x="5204" y="1568"/>
                    <a:pt x="5371" y="4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6667228" y="1335064"/>
              <a:ext cx="247672" cy="306795"/>
            </a:xfrm>
            <a:custGeom>
              <a:avLst/>
              <a:gdLst/>
              <a:ahLst/>
              <a:cxnLst/>
              <a:rect l="l" t="t" r="r" b="b"/>
              <a:pathLst>
                <a:path w="10942" h="13554" extrusionOk="0">
                  <a:moveTo>
                    <a:pt x="5330" y="1"/>
                  </a:moveTo>
                  <a:cubicBezTo>
                    <a:pt x="3320" y="1"/>
                    <a:pt x="1220" y="1199"/>
                    <a:pt x="601" y="3216"/>
                  </a:cubicBezTo>
                  <a:cubicBezTo>
                    <a:pt x="0" y="5184"/>
                    <a:pt x="1068" y="10888"/>
                    <a:pt x="2469" y="12156"/>
                  </a:cubicBezTo>
                  <a:cubicBezTo>
                    <a:pt x="3475" y="13048"/>
                    <a:pt x="4781" y="13554"/>
                    <a:pt x="6037" y="13554"/>
                  </a:cubicBezTo>
                  <a:cubicBezTo>
                    <a:pt x="7364" y="13554"/>
                    <a:pt x="8635" y="12990"/>
                    <a:pt x="9441" y="11722"/>
                  </a:cubicBezTo>
                  <a:cubicBezTo>
                    <a:pt x="10942" y="9354"/>
                    <a:pt x="9441" y="1915"/>
                    <a:pt x="7873" y="781"/>
                  </a:cubicBezTo>
                  <a:cubicBezTo>
                    <a:pt x="7142" y="249"/>
                    <a:pt x="6246" y="1"/>
                    <a:pt x="5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6791811" y="1477325"/>
              <a:ext cx="8330" cy="24921"/>
            </a:xfrm>
            <a:custGeom>
              <a:avLst/>
              <a:gdLst/>
              <a:ahLst/>
              <a:cxnLst/>
              <a:rect l="l" t="t" r="r" b="b"/>
              <a:pathLst>
                <a:path w="368" h="1101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67" y="0"/>
                    <a:pt x="134" y="33"/>
                    <a:pt x="167" y="33"/>
                  </a:cubicBezTo>
                  <a:cubicBezTo>
                    <a:pt x="267" y="434"/>
                    <a:pt x="301" y="867"/>
                    <a:pt x="0" y="1067"/>
                  </a:cubicBezTo>
                  <a:lnTo>
                    <a:pt x="0" y="1101"/>
                  </a:lnTo>
                  <a:cubicBezTo>
                    <a:pt x="367" y="934"/>
                    <a:pt x="301" y="33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771802" y="1469697"/>
              <a:ext cx="30987" cy="28837"/>
            </a:xfrm>
            <a:custGeom>
              <a:avLst/>
              <a:gdLst/>
              <a:ahLst/>
              <a:cxnLst/>
              <a:rect l="l" t="t" r="r" b="b"/>
              <a:pathLst>
                <a:path w="1369" h="1274" extrusionOk="0">
                  <a:moveTo>
                    <a:pt x="659" y="1"/>
                  </a:moveTo>
                  <a:cubicBezTo>
                    <a:pt x="645" y="1"/>
                    <a:pt x="632" y="2"/>
                    <a:pt x="618" y="3"/>
                  </a:cubicBezTo>
                  <a:cubicBezTo>
                    <a:pt x="0" y="101"/>
                    <a:pt x="206" y="1274"/>
                    <a:pt x="740" y="1274"/>
                  </a:cubicBezTo>
                  <a:cubicBezTo>
                    <a:pt x="755" y="1274"/>
                    <a:pt x="769" y="1273"/>
                    <a:pt x="784" y="1271"/>
                  </a:cubicBezTo>
                  <a:cubicBezTo>
                    <a:pt x="1369" y="1174"/>
                    <a:pt x="1163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6846927" y="1465985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0" y="1"/>
                  </a:moveTo>
                  <a:cubicBezTo>
                    <a:pt x="0" y="368"/>
                    <a:pt x="134" y="935"/>
                    <a:pt x="568" y="935"/>
                  </a:cubicBezTo>
                  <a:lnTo>
                    <a:pt x="568" y="901"/>
                  </a:lnTo>
                  <a:cubicBezTo>
                    <a:pt x="201" y="868"/>
                    <a:pt x="67" y="40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6841495" y="1455075"/>
              <a:ext cx="30308" cy="28520"/>
            </a:xfrm>
            <a:custGeom>
              <a:avLst/>
              <a:gdLst/>
              <a:ahLst/>
              <a:cxnLst/>
              <a:rect l="l" t="t" r="r" b="b"/>
              <a:pathLst>
                <a:path w="1339" h="1260" extrusionOk="0">
                  <a:moveTo>
                    <a:pt x="617" y="0"/>
                  </a:moveTo>
                  <a:cubicBezTo>
                    <a:pt x="582" y="0"/>
                    <a:pt x="545" y="5"/>
                    <a:pt x="507" y="16"/>
                  </a:cubicBezTo>
                  <a:cubicBezTo>
                    <a:pt x="1" y="142"/>
                    <a:pt x="215" y="1260"/>
                    <a:pt x="723" y="1260"/>
                  </a:cubicBezTo>
                  <a:cubicBezTo>
                    <a:pt x="750" y="1260"/>
                    <a:pt x="779" y="1257"/>
                    <a:pt x="808" y="1250"/>
                  </a:cubicBezTo>
                  <a:cubicBezTo>
                    <a:pt x="1339" y="1094"/>
                    <a:pt x="1138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761978" y="1436741"/>
              <a:ext cx="30603" cy="23020"/>
            </a:xfrm>
            <a:custGeom>
              <a:avLst/>
              <a:gdLst/>
              <a:ahLst/>
              <a:cxnLst/>
              <a:rect l="l" t="t" r="r" b="b"/>
              <a:pathLst>
                <a:path w="1352" h="1017" extrusionOk="0">
                  <a:moveTo>
                    <a:pt x="944" y="0"/>
                  </a:moveTo>
                  <a:cubicBezTo>
                    <a:pt x="806" y="0"/>
                    <a:pt x="672" y="44"/>
                    <a:pt x="551" y="125"/>
                  </a:cubicBezTo>
                  <a:cubicBezTo>
                    <a:pt x="318" y="225"/>
                    <a:pt x="151" y="425"/>
                    <a:pt x="84" y="626"/>
                  </a:cubicBezTo>
                  <a:cubicBezTo>
                    <a:pt x="0" y="821"/>
                    <a:pt x="150" y="1016"/>
                    <a:pt x="338" y="1016"/>
                  </a:cubicBezTo>
                  <a:cubicBezTo>
                    <a:pt x="375" y="1016"/>
                    <a:pt x="413" y="1009"/>
                    <a:pt x="451" y="992"/>
                  </a:cubicBezTo>
                  <a:cubicBezTo>
                    <a:pt x="618" y="926"/>
                    <a:pt x="751" y="826"/>
                    <a:pt x="885" y="726"/>
                  </a:cubicBezTo>
                  <a:cubicBezTo>
                    <a:pt x="1052" y="659"/>
                    <a:pt x="1218" y="559"/>
                    <a:pt x="1318" y="392"/>
                  </a:cubicBezTo>
                  <a:cubicBezTo>
                    <a:pt x="1352" y="259"/>
                    <a:pt x="1318" y="125"/>
                    <a:pt x="1218" y="58"/>
                  </a:cubicBezTo>
                  <a:cubicBezTo>
                    <a:pt x="1126" y="19"/>
                    <a:pt x="1034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6834840" y="1425084"/>
              <a:ext cx="34767" cy="17519"/>
            </a:xfrm>
            <a:custGeom>
              <a:avLst/>
              <a:gdLst/>
              <a:ahLst/>
              <a:cxnLst/>
              <a:rect l="l" t="t" r="r" b="b"/>
              <a:pathLst>
                <a:path w="1536" h="774" extrusionOk="0">
                  <a:moveTo>
                    <a:pt x="579" y="0"/>
                  </a:moveTo>
                  <a:cubicBezTo>
                    <a:pt x="377" y="0"/>
                    <a:pt x="184" y="99"/>
                    <a:pt x="67" y="273"/>
                  </a:cubicBezTo>
                  <a:cubicBezTo>
                    <a:pt x="1" y="373"/>
                    <a:pt x="1" y="507"/>
                    <a:pt x="101" y="607"/>
                  </a:cubicBezTo>
                  <a:cubicBezTo>
                    <a:pt x="234" y="707"/>
                    <a:pt x="434" y="740"/>
                    <a:pt x="601" y="740"/>
                  </a:cubicBezTo>
                  <a:cubicBezTo>
                    <a:pt x="801" y="740"/>
                    <a:pt x="935" y="774"/>
                    <a:pt x="1135" y="774"/>
                  </a:cubicBezTo>
                  <a:cubicBezTo>
                    <a:pt x="1402" y="774"/>
                    <a:pt x="1535" y="473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9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6801635" y="1559603"/>
              <a:ext cx="18131" cy="6836"/>
            </a:xfrm>
            <a:custGeom>
              <a:avLst/>
              <a:gdLst/>
              <a:ahLst/>
              <a:cxnLst/>
              <a:rect l="l" t="t" r="r" b="b"/>
              <a:pathLst>
                <a:path w="801" h="302" extrusionOk="0">
                  <a:moveTo>
                    <a:pt x="0" y="1"/>
                  </a:moveTo>
                  <a:cubicBezTo>
                    <a:pt x="33" y="168"/>
                    <a:pt x="200" y="268"/>
                    <a:pt x="367" y="301"/>
                  </a:cubicBezTo>
                  <a:cubicBezTo>
                    <a:pt x="567" y="268"/>
                    <a:pt x="734" y="168"/>
                    <a:pt x="801" y="1"/>
                  </a:cubicBezTo>
                  <a:lnTo>
                    <a:pt x="801" y="1"/>
                  </a:lnTo>
                  <a:cubicBezTo>
                    <a:pt x="667" y="68"/>
                    <a:pt x="534" y="134"/>
                    <a:pt x="400" y="168"/>
                  </a:cubicBezTo>
                  <a:cubicBezTo>
                    <a:pt x="267" y="168"/>
                    <a:pt x="133" y="68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6806365" y="1430199"/>
              <a:ext cx="50680" cy="111319"/>
            </a:xfrm>
            <a:custGeom>
              <a:avLst/>
              <a:gdLst/>
              <a:ahLst/>
              <a:cxnLst/>
              <a:rect l="l" t="t" r="r" b="b"/>
              <a:pathLst>
                <a:path w="2239" h="4918" extrusionOk="0">
                  <a:moveTo>
                    <a:pt x="945" y="0"/>
                  </a:moveTo>
                  <a:cubicBezTo>
                    <a:pt x="925" y="0"/>
                    <a:pt x="892" y="24"/>
                    <a:pt x="892" y="47"/>
                  </a:cubicBezTo>
                  <a:cubicBezTo>
                    <a:pt x="1159" y="1281"/>
                    <a:pt x="1626" y="2449"/>
                    <a:pt x="1893" y="3683"/>
                  </a:cubicBezTo>
                  <a:cubicBezTo>
                    <a:pt x="1692" y="3616"/>
                    <a:pt x="1459" y="3616"/>
                    <a:pt x="1225" y="3616"/>
                  </a:cubicBezTo>
                  <a:cubicBezTo>
                    <a:pt x="1192" y="3616"/>
                    <a:pt x="1459" y="4484"/>
                    <a:pt x="1492" y="4617"/>
                  </a:cubicBezTo>
                  <a:cubicBezTo>
                    <a:pt x="1321" y="4663"/>
                    <a:pt x="1149" y="4685"/>
                    <a:pt x="980" y="4685"/>
                  </a:cubicBezTo>
                  <a:cubicBezTo>
                    <a:pt x="656" y="4685"/>
                    <a:pt x="343" y="4604"/>
                    <a:pt x="58" y="4450"/>
                  </a:cubicBezTo>
                  <a:cubicBezTo>
                    <a:pt x="48" y="4441"/>
                    <a:pt x="38" y="4437"/>
                    <a:pt x="30" y="4437"/>
                  </a:cubicBezTo>
                  <a:cubicBezTo>
                    <a:pt x="11" y="4437"/>
                    <a:pt x="1" y="4460"/>
                    <a:pt x="25" y="4484"/>
                  </a:cubicBezTo>
                  <a:cubicBezTo>
                    <a:pt x="258" y="4751"/>
                    <a:pt x="625" y="4917"/>
                    <a:pt x="992" y="4917"/>
                  </a:cubicBezTo>
                  <a:cubicBezTo>
                    <a:pt x="1159" y="4917"/>
                    <a:pt x="1325" y="4884"/>
                    <a:pt x="1459" y="4851"/>
                  </a:cubicBezTo>
                  <a:cubicBezTo>
                    <a:pt x="1492" y="4851"/>
                    <a:pt x="1526" y="4817"/>
                    <a:pt x="1559" y="4817"/>
                  </a:cubicBezTo>
                  <a:lnTo>
                    <a:pt x="1626" y="4784"/>
                  </a:lnTo>
                  <a:cubicBezTo>
                    <a:pt x="1692" y="4784"/>
                    <a:pt x="1692" y="4717"/>
                    <a:pt x="1692" y="4684"/>
                  </a:cubicBezTo>
                  <a:cubicBezTo>
                    <a:pt x="1692" y="4684"/>
                    <a:pt x="1692" y="4651"/>
                    <a:pt x="1692" y="4651"/>
                  </a:cubicBezTo>
                  <a:lnTo>
                    <a:pt x="1692" y="4617"/>
                  </a:lnTo>
                  <a:cubicBezTo>
                    <a:pt x="1659" y="4317"/>
                    <a:pt x="1526" y="3883"/>
                    <a:pt x="1526" y="3883"/>
                  </a:cubicBezTo>
                  <a:lnTo>
                    <a:pt x="1526" y="3883"/>
                  </a:lnTo>
                  <a:cubicBezTo>
                    <a:pt x="1610" y="3904"/>
                    <a:pt x="1881" y="3965"/>
                    <a:pt x="2060" y="3965"/>
                  </a:cubicBezTo>
                  <a:cubicBezTo>
                    <a:pt x="2165" y="3965"/>
                    <a:pt x="2238" y="3945"/>
                    <a:pt x="2226" y="3883"/>
                  </a:cubicBezTo>
                  <a:cubicBezTo>
                    <a:pt x="1926" y="2582"/>
                    <a:pt x="1526" y="1281"/>
                    <a:pt x="959" y="14"/>
                  </a:cubicBezTo>
                  <a:cubicBezTo>
                    <a:pt x="959" y="4"/>
                    <a:pt x="953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6804645" y="1531672"/>
              <a:ext cx="30218" cy="21458"/>
            </a:xfrm>
            <a:custGeom>
              <a:avLst/>
              <a:gdLst/>
              <a:ahLst/>
              <a:cxnLst/>
              <a:rect l="l" t="t" r="r" b="b"/>
              <a:pathLst>
                <a:path w="1335" h="948" extrusionOk="0">
                  <a:moveTo>
                    <a:pt x="101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0" y="635"/>
                    <a:pt x="67" y="935"/>
                    <a:pt x="401" y="935"/>
                  </a:cubicBezTo>
                  <a:cubicBezTo>
                    <a:pt x="434" y="943"/>
                    <a:pt x="470" y="947"/>
                    <a:pt x="506" y="947"/>
                  </a:cubicBezTo>
                  <a:cubicBezTo>
                    <a:pt x="613" y="947"/>
                    <a:pt x="726" y="910"/>
                    <a:pt x="801" y="835"/>
                  </a:cubicBezTo>
                  <a:cubicBezTo>
                    <a:pt x="1035" y="701"/>
                    <a:pt x="1201" y="468"/>
                    <a:pt x="1335" y="234"/>
                  </a:cubicBezTo>
                  <a:lnTo>
                    <a:pt x="1335" y="234"/>
                  </a:lnTo>
                  <a:cubicBezTo>
                    <a:pt x="1244" y="248"/>
                    <a:pt x="1154" y="255"/>
                    <a:pt x="1064" y="255"/>
                  </a:cubicBezTo>
                  <a:cubicBezTo>
                    <a:pt x="723" y="255"/>
                    <a:pt x="391" y="15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6643167" y="1308830"/>
              <a:ext cx="258899" cy="196517"/>
            </a:xfrm>
            <a:custGeom>
              <a:avLst/>
              <a:gdLst/>
              <a:ahLst/>
              <a:cxnLst/>
              <a:rect l="l" t="t" r="r" b="b"/>
              <a:pathLst>
                <a:path w="11438" h="8682" extrusionOk="0">
                  <a:moveTo>
                    <a:pt x="8829" y="1"/>
                  </a:moveTo>
                  <a:cubicBezTo>
                    <a:pt x="8551" y="1"/>
                    <a:pt x="8369" y="639"/>
                    <a:pt x="8369" y="639"/>
                  </a:cubicBezTo>
                  <a:cubicBezTo>
                    <a:pt x="7610" y="531"/>
                    <a:pt x="6842" y="471"/>
                    <a:pt x="6069" y="471"/>
                  </a:cubicBezTo>
                  <a:cubicBezTo>
                    <a:pt x="5415" y="471"/>
                    <a:pt x="4757" y="514"/>
                    <a:pt x="4099" y="606"/>
                  </a:cubicBezTo>
                  <a:cubicBezTo>
                    <a:pt x="2131" y="973"/>
                    <a:pt x="1464" y="3108"/>
                    <a:pt x="1464" y="3108"/>
                  </a:cubicBezTo>
                  <a:cubicBezTo>
                    <a:pt x="1464" y="3108"/>
                    <a:pt x="463" y="3508"/>
                    <a:pt x="230" y="4308"/>
                  </a:cubicBezTo>
                  <a:cubicBezTo>
                    <a:pt x="0" y="5095"/>
                    <a:pt x="1509" y="8682"/>
                    <a:pt x="2385" y="8682"/>
                  </a:cubicBezTo>
                  <a:cubicBezTo>
                    <a:pt x="2400" y="8682"/>
                    <a:pt x="2416" y="8681"/>
                    <a:pt x="2431" y="8678"/>
                  </a:cubicBezTo>
                  <a:cubicBezTo>
                    <a:pt x="3732" y="8478"/>
                    <a:pt x="3632" y="6043"/>
                    <a:pt x="3632" y="6043"/>
                  </a:cubicBezTo>
                  <a:cubicBezTo>
                    <a:pt x="3632" y="6043"/>
                    <a:pt x="5834" y="5309"/>
                    <a:pt x="5900" y="3575"/>
                  </a:cubicBezTo>
                  <a:cubicBezTo>
                    <a:pt x="5900" y="3575"/>
                    <a:pt x="7033" y="4076"/>
                    <a:pt x="8262" y="4076"/>
                  </a:cubicBezTo>
                  <a:cubicBezTo>
                    <a:pt x="8797" y="4076"/>
                    <a:pt x="9351" y="3981"/>
                    <a:pt x="9836" y="3708"/>
                  </a:cubicBezTo>
                  <a:cubicBezTo>
                    <a:pt x="11438" y="2841"/>
                    <a:pt x="10770" y="1006"/>
                    <a:pt x="10537" y="606"/>
                  </a:cubicBezTo>
                  <a:cubicBezTo>
                    <a:pt x="10492" y="544"/>
                    <a:pt x="10431" y="518"/>
                    <a:pt x="10362" y="518"/>
                  </a:cubicBezTo>
                  <a:cubicBezTo>
                    <a:pt x="10022" y="518"/>
                    <a:pt x="9469" y="1140"/>
                    <a:pt x="9469" y="1140"/>
                  </a:cubicBezTo>
                  <a:cubicBezTo>
                    <a:pt x="9469" y="1140"/>
                    <a:pt x="9203" y="72"/>
                    <a:pt x="8869" y="5"/>
                  </a:cubicBezTo>
                  <a:cubicBezTo>
                    <a:pt x="8855" y="2"/>
                    <a:pt x="8842" y="1"/>
                    <a:pt x="8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6711774" y="1377641"/>
              <a:ext cx="68358" cy="72772"/>
            </a:xfrm>
            <a:custGeom>
              <a:avLst/>
              <a:gdLst/>
              <a:ahLst/>
              <a:cxnLst/>
              <a:rect l="l" t="t" r="r" b="b"/>
              <a:pathLst>
                <a:path w="3020" h="3215" extrusionOk="0">
                  <a:moveTo>
                    <a:pt x="2803" y="1"/>
                  </a:moveTo>
                  <a:cubicBezTo>
                    <a:pt x="2836" y="1735"/>
                    <a:pt x="1835" y="3070"/>
                    <a:pt x="67" y="3103"/>
                  </a:cubicBezTo>
                  <a:cubicBezTo>
                    <a:pt x="1" y="3103"/>
                    <a:pt x="1" y="3170"/>
                    <a:pt x="67" y="3170"/>
                  </a:cubicBezTo>
                  <a:cubicBezTo>
                    <a:pt x="216" y="3200"/>
                    <a:pt x="360" y="3215"/>
                    <a:pt x="500" y="3215"/>
                  </a:cubicBezTo>
                  <a:cubicBezTo>
                    <a:pt x="2052" y="3215"/>
                    <a:pt x="3020" y="1439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6637033" y="1378410"/>
              <a:ext cx="61069" cy="126258"/>
            </a:xfrm>
            <a:custGeom>
              <a:avLst/>
              <a:gdLst/>
              <a:ahLst/>
              <a:cxnLst/>
              <a:rect l="l" t="t" r="r" b="b"/>
              <a:pathLst>
                <a:path w="2698" h="5578" extrusionOk="0">
                  <a:moveTo>
                    <a:pt x="1801" y="0"/>
                  </a:moveTo>
                  <a:cubicBezTo>
                    <a:pt x="667" y="467"/>
                    <a:pt x="0" y="1301"/>
                    <a:pt x="367" y="2535"/>
                  </a:cubicBezTo>
                  <a:cubicBezTo>
                    <a:pt x="667" y="3636"/>
                    <a:pt x="1501" y="5137"/>
                    <a:pt x="2635" y="5571"/>
                  </a:cubicBezTo>
                  <a:cubicBezTo>
                    <a:pt x="2640" y="5576"/>
                    <a:pt x="2645" y="5578"/>
                    <a:pt x="2650" y="5578"/>
                  </a:cubicBezTo>
                  <a:cubicBezTo>
                    <a:pt x="2677" y="5578"/>
                    <a:pt x="2697" y="5504"/>
                    <a:pt x="2669" y="5504"/>
                  </a:cubicBezTo>
                  <a:cubicBezTo>
                    <a:pt x="1735" y="5071"/>
                    <a:pt x="1034" y="3903"/>
                    <a:pt x="667" y="3002"/>
                  </a:cubicBezTo>
                  <a:cubicBezTo>
                    <a:pt x="400" y="2402"/>
                    <a:pt x="200" y="1701"/>
                    <a:pt x="534" y="1101"/>
                  </a:cubicBezTo>
                  <a:cubicBezTo>
                    <a:pt x="801" y="601"/>
                    <a:pt x="1334" y="334"/>
                    <a:pt x="1801" y="34"/>
                  </a:cubicBezTo>
                  <a:cubicBezTo>
                    <a:pt x="1835" y="34"/>
                    <a:pt x="1801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6818475" y="1322230"/>
              <a:ext cx="83591" cy="78317"/>
            </a:xfrm>
            <a:custGeom>
              <a:avLst/>
              <a:gdLst/>
              <a:ahLst/>
              <a:cxnLst/>
              <a:rect l="l" t="t" r="r" b="b"/>
              <a:pathLst>
                <a:path w="3693" h="3460" extrusionOk="0">
                  <a:moveTo>
                    <a:pt x="2760" y="1"/>
                  </a:moveTo>
                  <a:cubicBezTo>
                    <a:pt x="2730" y="1"/>
                    <a:pt x="2701" y="32"/>
                    <a:pt x="2725" y="81"/>
                  </a:cubicBezTo>
                  <a:cubicBezTo>
                    <a:pt x="3259" y="881"/>
                    <a:pt x="3626" y="1915"/>
                    <a:pt x="2792" y="2716"/>
                  </a:cubicBezTo>
                  <a:cubicBezTo>
                    <a:pt x="2316" y="3127"/>
                    <a:pt x="1714" y="3341"/>
                    <a:pt x="1104" y="3341"/>
                  </a:cubicBezTo>
                  <a:cubicBezTo>
                    <a:pt x="773" y="3341"/>
                    <a:pt x="440" y="3278"/>
                    <a:pt x="123" y="3149"/>
                  </a:cubicBezTo>
                  <a:cubicBezTo>
                    <a:pt x="116" y="3146"/>
                    <a:pt x="109" y="3144"/>
                    <a:pt x="102" y="3144"/>
                  </a:cubicBezTo>
                  <a:cubicBezTo>
                    <a:pt x="44" y="3144"/>
                    <a:pt x="1" y="3253"/>
                    <a:pt x="90" y="3283"/>
                  </a:cubicBezTo>
                  <a:cubicBezTo>
                    <a:pt x="379" y="3400"/>
                    <a:pt x="719" y="3460"/>
                    <a:pt x="1068" y="3460"/>
                  </a:cubicBezTo>
                  <a:cubicBezTo>
                    <a:pt x="1810" y="3460"/>
                    <a:pt x="2595" y="3193"/>
                    <a:pt x="3025" y="2649"/>
                  </a:cubicBezTo>
                  <a:cubicBezTo>
                    <a:pt x="3693" y="1882"/>
                    <a:pt x="3459" y="714"/>
                    <a:pt x="2792" y="14"/>
                  </a:cubicBezTo>
                  <a:cubicBezTo>
                    <a:pt x="2783" y="5"/>
                    <a:pt x="2772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40790" y="1480856"/>
              <a:ext cx="76303" cy="82210"/>
            </a:xfrm>
            <a:custGeom>
              <a:avLst/>
              <a:gdLst/>
              <a:ahLst/>
              <a:cxnLst/>
              <a:rect l="l" t="t" r="r" b="b"/>
              <a:pathLst>
                <a:path w="3371" h="3632" extrusionOk="0">
                  <a:moveTo>
                    <a:pt x="1139" y="0"/>
                  </a:moveTo>
                  <a:cubicBezTo>
                    <a:pt x="1033" y="0"/>
                    <a:pt x="931" y="24"/>
                    <a:pt x="835" y="78"/>
                  </a:cubicBezTo>
                  <a:cubicBezTo>
                    <a:pt x="1" y="545"/>
                    <a:pt x="1068" y="3213"/>
                    <a:pt x="2036" y="3547"/>
                  </a:cubicBezTo>
                  <a:cubicBezTo>
                    <a:pt x="2168" y="3605"/>
                    <a:pt x="2304" y="3632"/>
                    <a:pt x="2437" y="3632"/>
                  </a:cubicBezTo>
                  <a:cubicBezTo>
                    <a:pt x="2842" y="3632"/>
                    <a:pt x="3219" y="3381"/>
                    <a:pt x="3370" y="2980"/>
                  </a:cubicBezTo>
                  <a:lnTo>
                    <a:pt x="3003" y="1412"/>
                  </a:lnTo>
                  <a:cubicBezTo>
                    <a:pt x="3003" y="1412"/>
                    <a:pt x="1957" y="0"/>
                    <a:pt x="1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666481" y="1499213"/>
              <a:ext cx="38525" cy="51427"/>
            </a:xfrm>
            <a:custGeom>
              <a:avLst/>
              <a:gdLst/>
              <a:ahLst/>
              <a:cxnLst/>
              <a:rect l="l" t="t" r="r" b="b"/>
              <a:pathLst>
                <a:path w="1702" h="2272" extrusionOk="0">
                  <a:moveTo>
                    <a:pt x="33" y="0"/>
                  </a:moveTo>
                  <a:cubicBezTo>
                    <a:pt x="33" y="0"/>
                    <a:pt x="0" y="34"/>
                    <a:pt x="33" y="34"/>
                  </a:cubicBezTo>
                  <a:cubicBezTo>
                    <a:pt x="667" y="367"/>
                    <a:pt x="1168" y="901"/>
                    <a:pt x="1368" y="1602"/>
                  </a:cubicBezTo>
                  <a:cubicBezTo>
                    <a:pt x="1269" y="1424"/>
                    <a:pt x="1088" y="1328"/>
                    <a:pt x="902" y="1328"/>
                  </a:cubicBezTo>
                  <a:cubicBezTo>
                    <a:pt x="773" y="1328"/>
                    <a:pt x="643" y="1373"/>
                    <a:pt x="534" y="1468"/>
                  </a:cubicBezTo>
                  <a:cubicBezTo>
                    <a:pt x="534" y="1468"/>
                    <a:pt x="534" y="1501"/>
                    <a:pt x="534" y="1501"/>
                  </a:cubicBezTo>
                  <a:cubicBezTo>
                    <a:pt x="605" y="1475"/>
                    <a:pt x="677" y="1462"/>
                    <a:pt x="746" y="1462"/>
                  </a:cubicBezTo>
                  <a:cubicBezTo>
                    <a:pt x="937" y="1462"/>
                    <a:pt x="1112" y="1555"/>
                    <a:pt x="1234" y="1702"/>
                  </a:cubicBezTo>
                  <a:cubicBezTo>
                    <a:pt x="1368" y="1868"/>
                    <a:pt x="1468" y="2069"/>
                    <a:pt x="1568" y="2235"/>
                  </a:cubicBezTo>
                  <a:cubicBezTo>
                    <a:pt x="1581" y="2261"/>
                    <a:pt x="1603" y="2272"/>
                    <a:pt x="1624" y="2272"/>
                  </a:cubicBezTo>
                  <a:cubicBezTo>
                    <a:pt x="1658" y="2272"/>
                    <a:pt x="1689" y="2243"/>
                    <a:pt x="1668" y="2202"/>
                  </a:cubicBezTo>
                  <a:cubicBezTo>
                    <a:pt x="1701" y="1301"/>
                    <a:pt x="967" y="10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685359" y="1678165"/>
              <a:ext cx="180469" cy="168631"/>
            </a:xfrm>
            <a:custGeom>
              <a:avLst/>
              <a:gdLst/>
              <a:ahLst/>
              <a:cxnLst/>
              <a:rect l="l" t="t" r="r" b="b"/>
              <a:pathLst>
                <a:path w="7973" h="7450" extrusionOk="0">
                  <a:moveTo>
                    <a:pt x="1034" y="0"/>
                  </a:moveTo>
                  <a:lnTo>
                    <a:pt x="0" y="1468"/>
                  </a:lnTo>
                  <a:cubicBezTo>
                    <a:pt x="0" y="1468"/>
                    <a:pt x="4518" y="7449"/>
                    <a:pt x="4698" y="7449"/>
                  </a:cubicBezTo>
                  <a:cubicBezTo>
                    <a:pt x="4702" y="7449"/>
                    <a:pt x="4704" y="7446"/>
                    <a:pt x="4703" y="7439"/>
                  </a:cubicBezTo>
                  <a:lnTo>
                    <a:pt x="5804" y="4437"/>
                  </a:lnTo>
                  <a:lnTo>
                    <a:pt x="7972" y="6238"/>
                  </a:lnTo>
                  <a:lnTo>
                    <a:pt x="7305" y="1234"/>
                  </a:lnTo>
                  <a:lnTo>
                    <a:pt x="6605" y="334"/>
                  </a:lnTo>
                  <a:lnTo>
                    <a:pt x="5604" y="3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683842" y="1706278"/>
              <a:ext cx="185765" cy="147082"/>
            </a:xfrm>
            <a:custGeom>
              <a:avLst/>
              <a:gdLst/>
              <a:ahLst/>
              <a:cxnLst/>
              <a:rect l="l" t="t" r="r" b="b"/>
              <a:pathLst>
                <a:path w="8207" h="6498" extrusionOk="0">
                  <a:moveTo>
                    <a:pt x="7422" y="1"/>
                  </a:moveTo>
                  <a:cubicBezTo>
                    <a:pt x="7414" y="1"/>
                    <a:pt x="7406" y="9"/>
                    <a:pt x="7406" y="26"/>
                  </a:cubicBezTo>
                  <a:cubicBezTo>
                    <a:pt x="7306" y="860"/>
                    <a:pt x="7839" y="3995"/>
                    <a:pt x="7906" y="4729"/>
                  </a:cubicBezTo>
                  <a:cubicBezTo>
                    <a:pt x="7840" y="4663"/>
                    <a:pt x="5947" y="3194"/>
                    <a:pt x="5905" y="3194"/>
                  </a:cubicBezTo>
                  <a:cubicBezTo>
                    <a:pt x="5905" y="3194"/>
                    <a:pt x="5905" y="3194"/>
                    <a:pt x="5905" y="3195"/>
                  </a:cubicBezTo>
                  <a:cubicBezTo>
                    <a:pt x="5638" y="3695"/>
                    <a:pt x="4837" y="5863"/>
                    <a:pt x="4804" y="6063"/>
                  </a:cubicBezTo>
                  <a:cubicBezTo>
                    <a:pt x="4037" y="5063"/>
                    <a:pt x="901" y="1160"/>
                    <a:pt x="67" y="226"/>
                  </a:cubicBezTo>
                  <a:cubicBezTo>
                    <a:pt x="57" y="216"/>
                    <a:pt x="48" y="212"/>
                    <a:pt x="39" y="212"/>
                  </a:cubicBezTo>
                  <a:cubicBezTo>
                    <a:pt x="17" y="212"/>
                    <a:pt x="0" y="236"/>
                    <a:pt x="0" y="259"/>
                  </a:cubicBezTo>
                  <a:cubicBezTo>
                    <a:pt x="665" y="1323"/>
                    <a:pt x="4711" y="6497"/>
                    <a:pt x="4803" y="6497"/>
                  </a:cubicBezTo>
                  <a:cubicBezTo>
                    <a:pt x="4803" y="6497"/>
                    <a:pt x="4804" y="6497"/>
                    <a:pt x="4804" y="6497"/>
                  </a:cubicBezTo>
                  <a:cubicBezTo>
                    <a:pt x="5237" y="5463"/>
                    <a:pt x="5604" y="4395"/>
                    <a:pt x="5905" y="3295"/>
                  </a:cubicBezTo>
                  <a:cubicBezTo>
                    <a:pt x="6258" y="3648"/>
                    <a:pt x="8063" y="5237"/>
                    <a:pt x="8198" y="5237"/>
                  </a:cubicBezTo>
                  <a:cubicBezTo>
                    <a:pt x="8203" y="5237"/>
                    <a:pt x="8206" y="5234"/>
                    <a:pt x="8206" y="5229"/>
                  </a:cubicBezTo>
                  <a:cubicBezTo>
                    <a:pt x="8139" y="4295"/>
                    <a:pt x="8039" y="3395"/>
                    <a:pt x="7873" y="2494"/>
                  </a:cubicBezTo>
                  <a:cubicBezTo>
                    <a:pt x="7739" y="1660"/>
                    <a:pt x="7606" y="826"/>
                    <a:pt x="7439" y="26"/>
                  </a:cubicBezTo>
                  <a:cubicBezTo>
                    <a:pt x="7439" y="9"/>
                    <a:pt x="7431" y="1"/>
                    <a:pt x="7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465641" y="1076346"/>
              <a:ext cx="255210" cy="718390"/>
            </a:xfrm>
            <a:custGeom>
              <a:avLst/>
              <a:gdLst/>
              <a:ahLst/>
              <a:cxnLst/>
              <a:rect l="l" t="t" r="r" b="b"/>
              <a:pathLst>
                <a:path w="11275" h="31738" extrusionOk="0">
                  <a:moveTo>
                    <a:pt x="3462" y="0"/>
                  </a:moveTo>
                  <a:cubicBezTo>
                    <a:pt x="3279" y="0"/>
                    <a:pt x="3153" y="53"/>
                    <a:pt x="3102" y="169"/>
                  </a:cubicBezTo>
                  <a:cubicBezTo>
                    <a:pt x="2002" y="2671"/>
                    <a:pt x="200" y="12478"/>
                    <a:pt x="100" y="16047"/>
                  </a:cubicBezTo>
                  <a:cubicBezTo>
                    <a:pt x="0" y="20617"/>
                    <a:pt x="4603" y="28356"/>
                    <a:pt x="6605" y="30424"/>
                  </a:cubicBezTo>
                  <a:cubicBezTo>
                    <a:pt x="7470" y="31312"/>
                    <a:pt x="8298" y="31738"/>
                    <a:pt x="8951" y="31738"/>
                  </a:cubicBezTo>
                  <a:cubicBezTo>
                    <a:pt x="10163" y="31738"/>
                    <a:pt x="10774" y="30276"/>
                    <a:pt x="9907" y="27589"/>
                  </a:cubicBezTo>
                  <a:cubicBezTo>
                    <a:pt x="8439" y="22985"/>
                    <a:pt x="7806" y="17949"/>
                    <a:pt x="7972" y="16981"/>
                  </a:cubicBezTo>
                  <a:cubicBezTo>
                    <a:pt x="8306" y="14913"/>
                    <a:pt x="11275" y="6607"/>
                    <a:pt x="11241" y="5273"/>
                  </a:cubicBezTo>
                  <a:cubicBezTo>
                    <a:pt x="11182" y="4075"/>
                    <a:pt x="5073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523767" y="864143"/>
              <a:ext cx="305052" cy="348941"/>
            </a:xfrm>
            <a:custGeom>
              <a:avLst/>
              <a:gdLst/>
              <a:ahLst/>
              <a:cxnLst/>
              <a:rect l="l" t="t" r="r" b="b"/>
              <a:pathLst>
                <a:path w="13477" h="15416" extrusionOk="0">
                  <a:moveTo>
                    <a:pt x="6247" y="0"/>
                  </a:moveTo>
                  <a:cubicBezTo>
                    <a:pt x="5144" y="0"/>
                    <a:pt x="3060" y="3179"/>
                    <a:pt x="2369" y="4374"/>
                  </a:cubicBezTo>
                  <a:cubicBezTo>
                    <a:pt x="1668" y="5641"/>
                    <a:pt x="201" y="10512"/>
                    <a:pt x="1" y="11612"/>
                  </a:cubicBezTo>
                  <a:lnTo>
                    <a:pt x="7706" y="15415"/>
                  </a:lnTo>
                  <a:cubicBezTo>
                    <a:pt x="7706" y="15415"/>
                    <a:pt x="10208" y="8810"/>
                    <a:pt x="10375" y="8477"/>
                  </a:cubicBezTo>
                  <a:cubicBezTo>
                    <a:pt x="11042" y="7009"/>
                    <a:pt x="13477" y="5008"/>
                    <a:pt x="12776" y="4007"/>
                  </a:cubicBezTo>
                  <a:cubicBezTo>
                    <a:pt x="12633" y="3796"/>
                    <a:pt x="12452" y="3718"/>
                    <a:pt x="12260" y="3718"/>
                  </a:cubicBezTo>
                  <a:cubicBezTo>
                    <a:pt x="11694" y="3718"/>
                    <a:pt x="11042" y="4407"/>
                    <a:pt x="11042" y="4407"/>
                  </a:cubicBezTo>
                  <a:cubicBezTo>
                    <a:pt x="11042" y="4407"/>
                    <a:pt x="12276" y="2906"/>
                    <a:pt x="11342" y="2306"/>
                  </a:cubicBezTo>
                  <a:cubicBezTo>
                    <a:pt x="11161" y="2200"/>
                    <a:pt x="10968" y="2157"/>
                    <a:pt x="10773" y="2157"/>
                  </a:cubicBezTo>
                  <a:cubicBezTo>
                    <a:pt x="9923" y="2157"/>
                    <a:pt x="9040" y="2973"/>
                    <a:pt x="9040" y="2973"/>
                  </a:cubicBezTo>
                  <a:cubicBezTo>
                    <a:pt x="9040" y="2973"/>
                    <a:pt x="10041" y="1338"/>
                    <a:pt x="9040" y="771"/>
                  </a:cubicBezTo>
                  <a:cubicBezTo>
                    <a:pt x="8874" y="682"/>
                    <a:pt x="8701" y="645"/>
                    <a:pt x="8530" y="645"/>
                  </a:cubicBezTo>
                  <a:cubicBezTo>
                    <a:pt x="7673" y="645"/>
                    <a:pt x="6839" y="1572"/>
                    <a:pt x="6839" y="1572"/>
                  </a:cubicBezTo>
                  <a:cubicBezTo>
                    <a:pt x="6839" y="1572"/>
                    <a:pt x="7439" y="471"/>
                    <a:pt x="6439" y="37"/>
                  </a:cubicBezTo>
                  <a:cubicBezTo>
                    <a:pt x="6379" y="12"/>
                    <a:pt x="6315" y="0"/>
                    <a:pt x="6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6707247" y="958395"/>
              <a:ext cx="70531" cy="106815"/>
            </a:xfrm>
            <a:custGeom>
              <a:avLst/>
              <a:gdLst/>
              <a:ahLst/>
              <a:cxnLst/>
              <a:rect l="l" t="t" r="r" b="b"/>
              <a:pathLst>
                <a:path w="3116" h="4719" extrusionOk="0">
                  <a:moveTo>
                    <a:pt x="3074" y="1"/>
                  </a:moveTo>
                  <a:cubicBezTo>
                    <a:pt x="3057" y="1"/>
                    <a:pt x="3033" y="13"/>
                    <a:pt x="3003" y="43"/>
                  </a:cubicBezTo>
                  <a:cubicBezTo>
                    <a:pt x="968" y="1211"/>
                    <a:pt x="501" y="2511"/>
                    <a:pt x="0" y="4680"/>
                  </a:cubicBezTo>
                  <a:cubicBezTo>
                    <a:pt x="0" y="4699"/>
                    <a:pt x="23" y="4718"/>
                    <a:pt x="41" y="4718"/>
                  </a:cubicBezTo>
                  <a:cubicBezTo>
                    <a:pt x="55" y="4718"/>
                    <a:pt x="67" y="4708"/>
                    <a:pt x="67" y="4680"/>
                  </a:cubicBezTo>
                  <a:cubicBezTo>
                    <a:pt x="768" y="2545"/>
                    <a:pt x="1301" y="1577"/>
                    <a:pt x="3069" y="110"/>
                  </a:cubicBezTo>
                  <a:cubicBezTo>
                    <a:pt x="3116" y="63"/>
                    <a:pt x="3114" y="1"/>
                    <a:pt x="3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6658921" y="926276"/>
              <a:ext cx="74899" cy="114239"/>
            </a:xfrm>
            <a:custGeom>
              <a:avLst/>
              <a:gdLst/>
              <a:ahLst/>
              <a:cxnLst/>
              <a:rect l="l" t="t" r="r" b="b"/>
              <a:pathLst>
                <a:path w="3309" h="5047" extrusionOk="0">
                  <a:moveTo>
                    <a:pt x="3216" y="1"/>
                  </a:moveTo>
                  <a:cubicBezTo>
                    <a:pt x="3192" y="1"/>
                    <a:pt x="3164" y="9"/>
                    <a:pt x="3136" y="28"/>
                  </a:cubicBezTo>
                  <a:cubicBezTo>
                    <a:pt x="1235" y="1495"/>
                    <a:pt x="701" y="2796"/>
                    <a:pt x="1" y="5031"/>
                  </a:cubicBezTo>
                  <a:cubicBezTo>
                    <a:pt x="1" y="5031"/>
                    <a:pt x="30" y="5046"/>
                    <a:pt x="50" y="5046"/>
                  </a:cubicBezTo>
                  <a:cubicBezTo>
                    <a:pt x="60" y="5046"/>
                    <a:pt x="67" y="5042"/>
                    <a:pt x="67" y="5031"/>
                  </a:cubicBezTo>
                  <a:cubicBezTo>
                    <a:pt x="968" y="2830"/>
                    <a:pt x="1535" y="1796"/>
                    <a:pt x="3236" y="128"/>
                  </a:cubicBezTo>
                  <a:cubicBezTo>
                    <a:pt x="3308" y="56"/>
                    <a:pt x="3276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612429" y="899476"/>
              <a:ext cx="67000" cy="118924"/>
            </a:xfrm>
            <a:custGeom>
              <a:avLst/>
              <a:gdLst/>
              <a:ahLst/>
              <a:cxnLst/>
              <a:rect l="l" t="t" r="r" b="b"/>
              <a:pathLst>
                <a:path w="2960" h="5254" extrusionOk="0">
                  <a:moveTo>
                    <a:pt x="2940" y="0"/>
                  </a:moveTo>
                  <a:cubicBezTo>
                    <a:pt x="2927" y="0"/>
                    <a:pt x="2897" y="17"/>
                    <a:pt x="2855" y="44"/>
                  </a:cubicBezTo>
                  <a:cubicBezTo>
                    <a:pt x="1254" y="1312"/>
                    <a:pt x="220" y="3180"/>
                    <a:pt x="20" y="5215"/>
                  </a:cubicBezTo>
                  <a:cubicBezTo>
                    <a:pt x="0" y="5234"/>
                    <a:pt x="26" y="5253"/>
                    <a:pt x="50" y="5253"/>
                  </a:cubicBezTo>
                  <a:cubicBezTo>
                    <a:pt x="69" y="5253"/>
                    <a:pt x="86" y="5243"/>
                    <a:pt x="86" y="5215"/>
                  </a:cubicBezTo>
                  <a:cubicBezTo>
                    <a:pt x="687" y="2946"/>
                    <a:pt x="1354" y="1845"/>
                    <a:pt x="2888" y="111"/>
                  </a:cubicBezTo>
                  <a:cubicBezTo>
                    <a:pt x="2947" y="33"/>
                    <a:pt x="2960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588707" y="1032728"/>
              <a:ext cx="218224" cy="217341"/>
            </a:xfrm>
            <a:custGeom>
              <a:avLst/>
              <a:gdLst/>
              <a:ahLst/>
              <a:cxnLst/>
              <a:rect l="l" t="t" r="r" b="b"/>
              <a:pathLst>
                <a:path w="9641" h="9602" extrusionOk="0">
                  <a:moveTo>
                    <a:pt x="8346" y="1"/>
                  </a:moveTo>
                  <a:cubicBezTo>
                    <a:pt x="7054" y="1"/>
                    <a:pt x="6051" y="2610"/>
                    <a:pt x="5704" y="3998"/>
                  </a:cubicBezTo>
                  <a:cubicBezTo>
                    <a:pt x="5704" y="3998"/>
                    <a:pt x="5046" y="3841"/>
                    <a:pt x="4211" y="3841"/>
                  </a:cubicBezTo>
                  <a:cubicBezTo>
                    <a:pt x="3193" y="3841"/>
                    <a:pt x="1912" y="4073"/>
                    <a:pt x="1235" y="5098"/>
                  </a:cubicBezTo>
                  <a:cubicBezTo>
                    <a:pt x="0" y="6933"/>
                    <a:pt x="5271" y="9602"/>
                    <a:pt x="5271" y="9602"/>
                  </a:cubicBezTo>
                  <a:cubicBezTo>
                    <a:pt x="5271" y="9602"/>
                    <a:pt x="7439" y="7600"/>
                    <a:pt x="8106" y="6499"/>
                  </a:cubicBezTo>
                  <a:cubicBezTo>
                    <a:pt x="8773" y="5365"/>
                    <a:pt x="9641" y="262"/>
                    <a:pt x="8573" y="28"/>
                  </a:cubicBezTo>
                  <a:cubicBezTo>
                    <a:pt x="8496" y="10"/>
                    <a:pt x="8421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6614375" y="1033362"/>
              <a:ext cx="158581" cy="112519"/>
            </a:xfrm>
            <a:custGeom>
              <a:avLst/>
              <a:gdLst/>
              <a:ahLst/>
              <a:cxnLst/>
              <a:rect l="l" t="t" r="r" b="b"/>
              <a:pathLst>
                <a:path w="7006" h="4971" extrusionOk="0">
                  <a:moveTo>
                    <a:pt x="7005" y="0"/>
                  </a:moveTo>
                  <a:cubicBezTo>
                    <a:pt x="5338" y="367"/>
                    <a:pt x="4871" y="2302"/>
                    <a:pt x="4470" y="3736"/>
                  </a:cubicBezTo>
                  <a:cubicBezTo>
                    <a:pt x="4066" y="3648"/>
                    <a:pt x="3634" y="3600"/>
                    <a:pt x="3199" y="3600"/>
                  </a:cubicBezTo>
                  <a:cubicBezTo>
                    <a:pt x="1984" y="3600"/>
                    <a:pt x="746" y="3979"/>
                    <a:pt x="34" y="4937"/>
                  </a:cubicBezTo>
                  <a:cubicBezTo>
                    <a:pt x="0" y="4937"/>
                    <a:pt x="67" y="4970"/>
                    <a:pt x="101" y="4970"/>
                  </a:cubicBezTo>
                  <a:cubicBezTo>
                    <a:pt x="834" y="4213"/>
                    <a:pt x="2055" y="3959"/>
                    <a:pt x="3191" y="3959"/>
                  </a:cubicBezTo>
                  <a:cubicBezTo>
                    <a:pt x="3656" y="3959"/>
                    <a:pt x="4106" y="4002"/>
                    <a:pt x="4504" y="4070"/>
                  </a:cubicBezTo>
                  <a:cubicBezTo>
                    <a:pt x="4529" y="4078"/>
                    <a:pt x="4554" y="4082"/>
                    <a:pt x="4578" y="4082"/>
                  </a:cubicBezTo>
                  <a:cubicBezTo>
                    <a:pt x="4650" y="4082"/>
                    <a:pt x="4712" y="4045"/>
                    <a:pt x="4737" y="3970"/>
                  </a:cubicBezTo>
                  <a:cubicBezTo>
                    <a:pt x="5171" y="2602"/>
                    <a:pt x="5504" y="634"/>
                    <a:pt x="7005" y="33"/>
                  </a:cubicBezTo>
                  <a:cubicBezTo>
                    <a:pt x="7005" y="33"/>
                    <a:pt x="7005" y="0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6456564" y="1159439"/>
              <a:ext cx="256024" cy="723799"/>
            </a:xfrm>
            <a:custGeom>
              <a:avLst/>
              <a:gdLst/>
              <a:ahLst/>
              <a:cxnLst/>
              <a:rect l="l" t="t" r="r" b="b"/>
              <a:pathLst>
                <a:path w="11311" h="31977" extrusionOk="0">
                  <a:moveTo>
                    <a:pt x="1669" y="1"/>
                  </a:moveTo>
                  <a:cubicBezTo>
                    <a:pt x="1669" y="1"/>
                    <a:pt x="1" y="10375"/>
                    <a:pt x="234" y="13844"/>
                  </a:cubicBezTo>
                  <a:cubicBezTo>
                    <a:pt x="501" y="17346"/>
                    <a:pt x="5705" y="27620"/>
                    <a:pt x="6072" y="31023"/>
                  </a:cubicBezTo>
                  <a:cubicBezTo>
                    <a:pt x="6150" y="31696"/>
                    <a:pt x="6402" y="31976"/>
                    <a:pt x="6753" y="31976"/>
                  </a:cubicBezTo>
                  <a:cubicBezTo>
                    <a:pt x="8193" y="31976"/>
                    <a:pt x="11310" y="27268"/>
                    <a:pt x="11042" y="25686"/>
                  </a:cubicBezTo>
                  <a:cubicBezTo>
                    <a:pt x="10742" y="23751"/>
                    <a:pt x="8373" y="14578"/>
                    <a:pt x="8607" y="13277"/>
                  </a:cubicBezTo>
                  <a:cubicBezTo>
                    <a:pt x="8807" y="11976"/>
                    <a:pt x="11309" y="5004"/>
                    <a:pt x="11309" y="5004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6627209" y="1513564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167" y="1334"/>
                    <a:pt x="201" y="1068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565303" y="1260618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67" y="1068"/>
                    <a:pt x="267" y="5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650614" y="163285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7" y="34"/>
                    <a:pt x="1" y="101"/>
                  </a:cubicBezTo>
                  <a:cubicBezTo>
                    <a:pt x="267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6596245" y="1396314"/>
              <a:ext cx="36284" cy="4753"/>
            </a:xfrm>
            <a:custGeom>
              <a:avLst/>
              <a:gdLst/>
              <a:ahLst/>
              <a:cxnLst/>
              <a:rect l="l" t="t" r="r" b="b"/>
              <a:pathLst>
                <a:path w="1603" h="210" extrusionOk="0">
                  <a:moveTo>
                    <a:pt x="951" y="1"/>
                  </a:moveTo>
                  <a:cubicBezTo>
                    <a:pt x="901" y="1"/>
                    <a:pt x="850" y="4"/>
                    <a:pt x="801" y="10"/>
                  </a:cubicBezTo>
                  <a:cubicBezTo>
                    <a:pt x="535" y="10"/>
                    <a:pt x="268" y="43"/>
                    <a:pt x="1" y="110"/>
                  </a:cubicBezTo>
                  <a:cubicBezTo>
                    <a:pt x="268" y="177"/>
                    <a:pt x="535" y="210"/>
                    <a:pt x="801" y="210"/>
                  </a:cubicBezTo>
                  <a:cubicBezTo>
                    <a:pt x="1068" y="210"/>
                    <a:pt x="1369" y="177"/>
                    <a:pt x="1602" y="110"/>
                  </a:cubicBezTo>
                  <a:cubicBezTo>
                    <a:pt x="1411" y="55"/>
                    <a:pt x="1176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609079" y="1712888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530558" y="147655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4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543392" y="1611709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234" y="1001"/>
                    <a:pt x="435" y="835"/>
                    <a:pt x="635" y="634"/>
                  </a:cubicBezTo>
                  <a:cubicBezTo>
                    <a:pt x="835" y="468"/>
                    <a:pt x="1002" y="234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670238" y="1293076"/>
              <a:ext cx="25713" cy="25713"/>
            </a:xfrm>
            <a:custGeom>
              <a:avLst/>
              <a:gdLst/>
              <a:ahLst/>
              <a:cxnLst/>
              <a:rect l="l" t="t" r="r" b="b"/>
              <a:pathLst>
                <a:path w="1136" h="1136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8"/>
                    <a:pt x="301" y="668"/>
                    <a:pt x="1" y="1135"/>
                  </a:cubicBezTo>
                  <a:cubicBezTo>
                    <a:pt x="468" y="835"/>
                    <a:pt x="868" y="468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499616" y="1216072"/>
              <a:ext cx="188753" cy="90019"/>
            </a:xfrm>
            <a:custGeom>
              <a:avLst/>
              <a:gdLst/>
              <a:ahLst/>
              <a:cxnLst/>
              <a:rect l="l" t="t" r="r" b="b"/>
              <a:pathLst>
                <a:path w="8339" h="3977" extrusionOk="0">
                  <a:moveTo>
                    <a:pt x="67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701" y="334"/>
                    <a:pt x="5137" y="2636"/>
                    <a:pt x="8273" y="3970"/>
                  </a:cubicBezTo>
                  <a:cubicBezTo>
                    <a:pt x="8282" y="3975"/>
                    <a:pt x="8290" y="3977"/>
                    <a:pt x="8297" y="3977"/>
                  </a:cubicBezTo>
                  <a:cubicBezTo>
                    <a:pt x="8339" y="3977"/>
                    <a:pt x="8335" y="3903"/>
                    <a:pt x="8306" y="3903"/>
                  </a:cubicBezTo>
                  <a:cubicBezTo>
                    <a:pt x="5638" y="2436"/>
                    <a:pt x="2869" y="1135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7104400" y="3777177"/>
              <a:ext cx="600280" cy="528935"/>
            </a:xfrm>
            <a:custGeom>
              <a:avLst/>
              <a:gdLst/>
              <a:ahLst/>
              <a:cxnLst/>
              <a:rect l="l" t="t" r="r" b="b"/>
              <a:pathLst>
                <a:path w="26520" h="23368" extrusionOk="0">
                  <a:moveTo>
                    <a:pt x="11308" y="0"/>
                  </a:moveTo>
                  <a:lnTo>
                    <a:pt x="11308" y="9140"/>
                  </a:lnTo>
                  <a:lnTo>
                    <a:pt x="11308" y="12409"/>
                  </a:lnTo>
                  <a:lnTo>
                    <a:pt x="11375" y="15144"/>
                  </a:lnTo>
                  <a:cubicBezTo>
                    <a:pt x="11375" y="15144"/>
                    <a:pt x="2502" y="19147"/>
                    <a:pt x="1601" y="19881"/>
                  </a:cubicBezTo>
                  <a:cubicBezTo>
                    <a:pt x="701" y="20615"/>
                    <a:pt x="0" y="22950"/>
                    <a:pt x="801" y="23217"/>
                  </a:cubicBezTo>
                  <a:cubicBezTo>
                    <a:pt x="1106" y="23315"/>
                    <a:pt x="4422" y="23368"/>
                    <a:pt x="8543" y="23368"/>
                  </a:cubicBezTo>
                  <a:cubicBezTo>
                    <a:pt x="15668" y="23368"/>
                    <a:pt x="25203" y="23209"/>
                    <a:pt x="25752" y="22850"/>
                  </a:cubicBezTo>
                  <a:cubicBezTo>
                    <a:pt x="26086" y="22650"/>
                    <a:pt x="26286" y="19247"/>
                    <a:pt x="26386" y="15144"/>
                  </a:cubicBezTo>
                  <a:cubicBezTo>
                    <a:pt x="26419" y="14277"/>
                    <a:pt x="26419" y="13343"/>
                    <a:pt x="26452" y="12409"/>
                  </a:cubicBezTo>
                  <a:cubicBezTo>
                    <a:pt x="26452" y="11308"/>
                    <a:pt x="26486" y="10207"/>
                    <a:pt x="26486" y="9140"/>
                  </a:cubicBezTo>
                  <a:cubicBezTo>
                    <a:pt x="26519" y="4270"/>
                    <a:pt x="26452" y="0"/>
                    <a:pt x="26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7104400" y="3984038"/>
              <a:ext cx="599511" cy="322073"/>
            </a:xfrm>
            <a:custGeom>
              <a:avLst/>
              <a:gdLst/>
              <a:ahLst/>
              <a:cxnLst/>
              <a:rect l="l" t="t" r="r" b="b"/>
              <a:pathLst>
                <a:path w="26486" h="14229" extrusionOk="0">
                  <a:moveTo>
                    <a:pt x="11308" y="1"/>
                  </a:moveTo>
                  <a:lnTo>
                    <a:pt x="11308" y="3270"/>
                  </a:lnTo>
                  <a:lnTo>
                    <a:pt x="11408" y="6005"/>
                  </a:lnTo>
                  <a:cubicBezTo>
                    <a:pt x="11408" y="6005"/>
                    <a:pt x="2502" y="10008"/>
                    <a:pt x="1601" y="10742"/>
                  </a:cubicBezTo>
                  <a:cubicBezTo>
                    <a:pt x="701" y="11476"/>
                    <a:pt x="0" y="13811"/>
                    <a:pt x="801" y="14078"/>
                  </a:cubicBezTo>
                  <a:cubicBezTo>
                    <a:pt x="1106" y="14176"/>
                    <a:pt x="4422" y="14229"/>
                    <a:pt x="8543" y="14229"/>
                  </a:cubicBezTo>
                  <a:cubicBezTo>
                    <a:pt x="15668" y="14229"/>
                    <a:pt x="25203" y="14070"/>
                    <a:pt x="25752" y="13711"/>
                  </a:cubicBezTo>
                  <a:cubicBezTo>
                    <a:pt x="26086" y="13511"/>
                    <a:pt x="26286" y="10108"/>
                    <a:pt x="26386" y="6005"/>
                  </a:cubicBezTo>
                  <a:cubicBezTo>
                    <a:pt x="26419" y="5138"/>
                    <a:pt x="26419" y="4204"/>
                    <a:pt x="26452" y="3270"/>
                  </a:cubicBezTo>
                  <a:cubicBezTo>
                    <a:pt x="26452" y="2169"/>
                    <a:pt x="26486" y="1068"/>
                    <a:pt x="26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102884" y="4058055"/>
              <a:ext cx="601797" cy="248781"/>
            </a:xfrm>
            <a:custGeom>
              <a:avLst/>
              <a:gdLst/>
              <a:ahLst/>
              <a:cxnLst/>
              <a:rect l="l" t="t" r="r" b="b"/>
              <a:pathLst>
                <a:path w="26587" h="10991" extrusionOk="0">
                  <a:moveTo>
                    <a:pt x="11375" y="0"/>
                  </a:moveTo>
                  <a:lnTo>
                    <a:pt x="11475" y="2735"/>
                  </a:lnTo>
                  <a:cubicBezTo>
                    <a:pt x="11475" y="2735"/>
                    <a:pt x="2536" y="6772"/>
                    <a:pt x="1602" y="7472"/>
                  </a:cubicBezTo>
                  <a:cubicBezTo>
                    <a:pt x="701" y="8206"/>
                    <a:pt x="1" y="10574"/>
                    <a:pt x="801" y="10841"/>
                  </a:cubicBezTo>
                  <a:cubicBezTo>
                    <a:pt x="1112" y="10938"/>
                    <a:pt x="4604" y="10990"/>
                    <a:pt x="8890" y="10990"/>
                  </a:cubicBezTo>
                  <a:cubicBezTo>
                    <a:pt x="11961" y="10990"/>
                    <a:pt x="15439" y="10964"/>
                    <a:pt x="18447" y="10908"/>
                  </a:cubicBezTo>
                  <a:cubicBezTo>
                    <a:pt x="20115" y="10874"/>
                    <a:pt x="21649" y="10808"/>
                    <a:pt x="22884" y="10774"/>
                  </a:cubicBezTo>
                  <a:cubicBezTo>
                    <a:pt x="24585" y="10674"/>
                    <a:pt x="25719" y="10574"/>
                    <a:pt x="25886" y="10474"/>
                  </a:cubicBezTo>
                  <a:cubicBezTo>
                    <a:pt x="26319" y="10207"/>
                    <a:pt x="26486" y="5237"/>
                    <a:pt x="2658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7127103" y="4279991"/>
              <a:ext cx="536042" cy="5251"/>
            </a:xfrm>
            <a:custGeom>
              <a:avLst/>
              <a:gdLst/>
              <a:ahLst/>
              <a:cxnLst/>
              <a:rect l="l" t="t" r="r" b="b"/>
              <a:pathLst>
                <a:path w="23682" h="232" extrusionOk="0">
                  <a:moveTo>
                    <a:pt x="13662" y="1"/>
                  </a:moveTo>
                  <a:cubicBezTo>
                    <a:pt x="8193" y="1"/>
                    <a:pt x="2268" y="46"/>
                    <a:pt x="65" y="102"/>
                  </a:cubicBezTo>
                  <a:cubicBezTo>
                    <a:pt x="11" y="102"/>
                    <a:pt x="1" y="145"/>
                    <a:pt x="33" y="145"/>
                  </a:cubicBezTo>
                  <a:cubicBezTo>
                    <a:pt x="41" y="145"/>
                    <a:pt x="51" y="142"/>
                    <a:pt x="65" y="135"/>
                  </a:cubicBezTo>
                  <a:cubicBezTo>
                    <a:pt x="2140" y="188"/>
                    <a:pt x="7516" y="232"/>
                    <a:pt x="12702" y="232"/>
                  </a:cubicBezTo>
                  <a:cubicBezTo>
                    <a:pt x="17353" y="232"/>
                    <a:pt x="21852" y="197"/>
                    <a:pt x="23682" y="102"/>
                  </a:cubicBezTo>
                  <a:cubicBezTo>
                    <a:pt x="21978" y="29"/>
                    <a:pt x="17961" y="1"/>
                    <a:pt x="13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7347523" y="4097598"/>
              <a:ext cx="107086" cy="27864"/>
            </a:xfrm>
            <a:custGeom>
              <a:avLst/>
              <a:gdLst/>
              <a:ahLst/>
              <a:cxnLst/>
              <a:rect l="l" t="t" r="r" b="b"/>
              <a:pathLst>
                <a:path w="4731" h="1231" extrusionOk="0">
                  <a:moveTo>
                    <a:pt x="1353" y="1"/>
                  </a:moveTo>
                  <a:cubicBezTo>
                    <a:pt x="923" y="1"/>
                    <a:pt x="499" y="43"/>
                    <a:pt x="100" y="121"/>
                  </a:cubicBezTo>
                  <a:cubicBezTo>
                    <a:pt x="0" y="121"/>
                    <a:pt x="0" y="288"/>
                    <a:pt x="100" y="288"/>
                  </a:cubicBezTo>
                  <a:cubicBezTo>
                    <a:pt x="1635" y="455"/>
                    <a:pt x="3169" y="755"/>
                    <a:pt x="4637" y="1222"/>
                  </a:cubicBezTo>
                  <a:cubicBezTo>
                    <a:pt x="4650" y="1228"/>
                    <a:pt x="4661" y="1231"/>
                    <a:pt x="4671" y="1231"/>
                  </a:cubicBezTo>
                  <a:cubicBezTo>
                    <a:pt x="4714" y="1231"/>
                    <a:pt x="4731" y="1182"/>
                    <a:pt x="4704" y="1155"/>
                  </a:cubicBezTo>
                  <a:cubicBezTo>
                    <a:pt x="3840" y="341"/>
                    <a:pt x="257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7321855" y="4112718"/>
              <a:ext cx="107992" cy="28407"/>
            </a:xfrm>
            <a:custGeom>
              <a:avLst/>
              <a:gdLst/>
              <a:ahLst/>
              <a:cxnLst/>
              <a:rect l="l" t="t" r="r" b="b"/>
              <a:pathLst>
                <a:path w="4771" h="1255" extrusionOk="0">
                  <a:moveTo>
                    <a:pt x="1381" y="0"/>
                  </a:moveTo>
                  <a:cubicBezTo>
                    <a:pt x="954" y="0"/>
                    <a:pt x="533" y="42"/>
                    <a:pt x="134" y="120"/>
                  </a:cubicBezTo>
                  <a:cubicBezTo>
                    <a:pt x="0" y="154"/>
                    <a:pt x="33" y="287"/>
                    <a:pt x="134" y="320"/>
                  </a:cubicBezTo>
                  <a:cubicBezTo>
                    <a:pt x="1668" y="454"/>
                    <a:pt x="3202" y="787"/>
                    <a:pt x="4670" y="1254"/>
                  </a:cubicBezTo>
                  <a:cubicBezTo>
                    <a:pt x="4737" y="1254"/>
                    <a:pt x="4770" y="1188"/>
                    <a:pt x="4737" y="1154"/>
                  </a:cubicBezTo>
                  <a:cubicBezTo>
                    <a:pt x="3848" y="340"/>
                    <a:pt x="259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7296934" y="4128133"/>
              <a:ext cx="107245" cy="28090"/>
            </a:xfrm>
            <a:custGeom>
              <a:avLst/>
              <a:gdLst/>
              <a:ahLst/>
              <a:cxnLst/>
              <a:rect l="l" t="t" r="r" b="b"/>
              <a:pathLst>
                <a:path w="4738" h="1241" extrusionOk="0">
                  <a:moveTo>
                    <a:pt x="1358" y="0"/>
                  </a:moveTo>
                  <a:cubicBezTo>
                    <a:pt x="939" y="0"/>
                    <a:pt x="526" y="38"/>
                    <a:pt x="134" y="106"/>
                  </a:cubicBezTo>
                  <a:cubicBezTo>
                    <a:pt x="0" y="106"/>
                    <a:pt x="0" y="306"/>
                    <a:pt x="134" y="306"/>
                  </a:cubicBezTo>
                  <a:cubicBezTo>
                    <a:pt x="1668" y="473"/>
                    <a:pt x="3169" y="773"/>
                    <a:pt x="4637" y="1240"/>
                  </a:cubicBezTo>
                  <a:cubicBezTo>
                    <a:pt x="4704" y="1240"/>
                    <a:pt x="4737" y="1207"/>
                    <a:pt x="4704" y="1140"/>
                  </a:cubicBezTo>
                  <a:cubicBezTo>
                    <a:pt x="3834" y="321"/>
                    <a:pt x="2577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7272013" y="4143343"/>
              <a:ext cx="107720" cy="28181"/>
            </a:xfrm>
            <a:custGeom>
              <a:avLst/>
              <a:gdLst/>
              <a:ahLst/>
              <a:cxnLst/>
              <a:rect l="l" t="t" r="r" b="b"/>
              <a:pathLst>
                <a:path w="4759" h="1245" extrusionOk="0">
                  <a:moveTo>
                    <a:pt x="1285" y="0"/>
                  </a:moveTo>
                  <a:cubicBezTo>
                    <a:pt x="879" y="0"/>
                    <a:pt x="479" y="36"/>
                    <a:pt x="101" y="101"/>
                  </a:cubicBezTo>
                  <a:cubicBezTo>
                    <a:pt x="1" y="135"/>
                    <a:pt x="1" y="302"/>
                    <a:pt x="101" y="302"/>
                  </a:cubicBezTo>
                  <a:cubicBezTo>
                    <a:pt x="1635" y="468"/>
                    <a:pt x="3169" y="769"/>
                    <a:pt x="4637" y="1236"/>
                  </a:cubicBezTo>
                  <a:cubicBezTo>
                    <a:pt x="4649" y="1242"/>
                    <a:pt x="4662" y="1244"/>
                    <a:pt x="4673" y="1244"/>
                  </a:cubicBezTo>
                  <a:cubicBezTo>
                    <a:pt x="4724" y="1244"/>
                    <a:pt x="4758" y="1190"/>
                    <a:pt x="4704" y="1136"/>
                  </a:cubicBezTo>
                  <a:cubicBezTo>
                    <a:pt x="3824" y="331"/>
                    <a:pt x="2528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7271266" y="4008846"/>
              <a:ext cx="121573" cy="98440"/>
            </a:xfrm>
            <a:custGeom>
              <a:avLst/>
              <a:gdLst/>
              <a:ahLst/>
              <a:cxnLst/>
              <a:rect l="l" t="t" r="r" b="b"/>
              <a:pathLst>
                <a:path w="5371" h="4349" extrusionOk="0">
                  <a:moveTo>
                    <a:pt x="1473" y="425"/>
                  </a:moveTo>
                  <a:cubicBezTo>
                    <a:pt x="1972" y="425"/>
                    <a:pt x="2643" y="799"/>
                    <a:pt x="2902" y="1040"/>
                  </a:cubicBezTo>
                  <a:cubicBezTo>
                    <a:pt x="3202" y="1307"/>
                    <a:pt x="3503" y="1607"/>
                    <a:pt x="3736" y="1907"/>
                  </a:cubicBezTo>
                  <a:cubicBezTo>
                    <a:pt x="4270" y="2574"/>
                    <a:pt x="4737" y="3241"/>
                    <a:pt x="5171" y="3942"/>
                  </a:cubicBezTo>
                  <a:cubicBezTo>
                    <a:pt x="4570" y="3675"/>
                    <a:pt x="3936" y="3442"/>
                    <a:pt x="3303" y="3208"/>
                  </a:cubicBezTo>
                  <a:cubicBezTo>
                    <a:pt x="2569" y="2941"/>
                    <a:pt x="1068" y="2374"/>
                    <a:pt x="901" y="1440"/>
                  </a:cubicBezTo>
                  <a:lnTo>
                    <a:pt x="901" y="1407"/>
                  </a:lnTo>
                  <a:cubicBezTo>
                    <a:pt x="782" y="665"/>
                    <a:pt x="1073" y="425"/>
                    <a:pt x="1473" y="425"/>
                  </a:cubicBezTo>
                  <a:close/>
                  <a:moveTo>
                    <a:pt x="1567" y="0"/>
                  </a:moveTo>
                  <a:cubicBezTo>
                    <a:pt x="1202" y="0"/>
                    <a:pt x="854" y="140"/>
                    <a:pt x="601" y="506"/>
                  </a:cubicBezTo>
                  <a:cubicBezTo>
                    <a:pt x="0" y="1340"/>
                    <a:pt x="667" y="2174"/>
                    <a:pt x="1301" y="2674"/>
                  </a:cubicBezTo>
                  <a:cubicBezTo>
                    <a:pt x="2402" y="3508"/>
                    <a:pt x="3803" y="3875"/>
                    <a:pt x="5104" y="4342"/>
                  </a:cubicBezTo>
                  <a:cubicBezTo>
                    <a:pt x="5117" y="4347"/>
                    <a:pt x="5131" y="4349"/>
                    <a:pt x="5145" y="4349"/>
                  </a:cubicBezTo>
                  <a:cubicBezTo>
                    <a:pt x="5237" y="4349"/>
                    <a:pt x="5337" y="4258"/>
                    <a:pt x="5337" y="4142"/>
                  </a:cubicBezTo>
                  <a:cubicBezTo>
                    <a:pt x="5371" y="4142"/>
                    <a:pt x="5371" y="4109"/>
                    <a:pt x="5371" y="4109"/>
                  </a:cubicBezTo>
                  <a:cubicBezTo>
                    <a:pt x="4904" y="2741"/>
                    <a:pt x="4070" y="1507"/>
                    <a:pt x="2969" y="573"/>
                  </a:cubicBezTo>
                  <a:cubicBezTo>
                    <a:pt x="2602" y="264"/>
                    <a:pt x="206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7384509" y="4030214"/>
              <a:ext cx="132913" cy="76936"/>
            </a:xfrm>
            <a:custGeom>
              <a:avLst/>
              <a:gdLst/>
              <a:ahLst/>
              <a:cxnLst/>
              <a:rect l="l" t="t" r="r" b="b"/>
              <a:pathLst>
                <a:path w="5872" h="3399" extrusionOk="0">
                  <a:moveTo>
                    <a:pt x="4293" y="478"/>
                  </a:moveTo>
                  <a:cubicBezTo>
                    <a:pt x="4884" y="478"/>
                    <a:pt x="5373" y="730"/>
                    <a:pt x="4971" y="1630"/>
                  </a:cubicBezTo>
                  <a:cubicBezTo>
                    <a:pt x="4604" y="2498"/>
                    <a:pt x="3003" y="2664"/>
                    <a:pt x="2202" y="2764"/>
                  </a:cubicBezTo>
                  <a:cubicBezTo>
                    <a:pt x="1535" y="2831"/>
                    <a:pt x="868" y="2898"/>
                    <a:pt x="234" y="2998"/>
                  </a:cubicBezTo>
                  <a:cubicBezTo>
                    <a:pt x="835" y="2431"/>
                    <a:pt x="1468" y="1897"/>
                    <a:pt x="2136" y="1397"/>
                  </a:cubicBezTo>
                  <a:cubicBezTo>
                    <a:pt x="2436" y="1163"/>
                    <a:pt x="2769" y="930"/>
                    <a:pt x="3136" y="730"/>
                  </a:cubicBezTo>
                  <a:cubicBezTo>
                    <a:pt x="3363" y="616"/>
                    <a:pt x="3856" y="478"/>
                    <a:pt x="4293" y="478"/>
                  </a:cubicBezTo>
                  <a:close/>
                  <a:moveTo>
                    <a:pt x="4282" y="1"/>
                  </a:moveTo>
                  <a:cubicBezTo>
                    <a:pt x="3904" y="1"/>
                    <a:pt x="3512" y="108"/>
                    <a:pt x="3203" y="263"/>
                  </a:cubicBezTo>
                  <a:cubicBezTo>
                    <a:pt x="1902" y="896"/>
                    <a:pt x="801" y="1864"/>
                    <a:pt x="1" y="3098"/>
                  </a:cubicBezTo>
                  <a:cubicBezTo>
                    <a:pt x="1" y="3098"/>
                    <a:pt x="1" y="3131"/>
                    <a:pt x="34" y="3131"/>
                  </a:cubicBezTo>
                  <a:cubicBezTo>
                    <a:pt x="1" y="3265"/>
                    <a:pt x="67" y="3398"/>
                    <a:pt x="201" y="3398"/>
                  </a:cubicBezTo>
                  <a:cubicBezTo>
                    <a:pt x="1569" y="3265"/>
                    <a:pt x="3036" y="3298"/>
                    <a:pt x="4304" y="2731"/>
                  </a:cubicBezTo>
                  <a:cubicBezTo>
                    <a:pt x="5038" y="2398"/>
                    <a:pt x="5872" y="1664"/>
                    <a:pt x="5505" y="763"/>
                  </a:cubicBezTo>
                  <a:cubicBezTo>
                    <a:pt x="5292" y="203"/>
                    <a:pt x="4801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7325612" y="2316925"/>
              <a:ext cx="491564" cy="1624853"/>
            </a:xfrm>
            <a:custGeom>
              <a:avLst/>
              <a:gdLst/>
              <a:ahLst/>
              <a:cxnLst/>
              <a:rect l="l" t="t" r="r" b="b"/>
              <a:pathLst>
                <a:path w="21717" h="71785" extrusionOk="0">
                  <a:moveTo>
                    <a:pt x="21716" y="0"/>
                  </a:moveTo>
                  <a:lnTo>
                    <a:pt x="7573" y="34"/>
                  </a:lnTo>
                  <a:cubicBezTo>
                    <a:pt x="7573" y="34"/>
                    <a:pt x="2536" y="32390"/>
                    <a:pt x="1735" y="40062"/>
                  </a:cubicBezTo>
                  <a:cubicBezTo>
                    <a:pt x="1102" y="46067"/>
                    <a:pt x="1" y="71785"/>
                    <a:pt x="1" y="71785"/>
                  </a:cubicBezTo>
                  <a:lnTo>
                    <a:pt x="16679" y="71785"/>
                  </a:lnTo>
                  <a:cubicBezTo>
                    <a:pt x="16679" y="71785"/>
                    <a:pt x="17247" y="50069"/>
                    <a:pt x="17447" y="43098"/>
                  </a:cubicBezTo>
                  <a:cubicBezTo>
                    <a:pt x="17480" y="41830"/>
                    <a:pt x="17547" y="41063"/>
                    <a:pt x="17547" y="40996"/>
                  </a:cubicBezTo>
                  <a:cubicBezTo>
                    <a:pt x="17647" y="40463"/>
                    <a:pt x="21716" y="0"/>
                    <a:pt x="2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7654069" y="2349565"/>
              <a:ext cx="122342" cy="1532005"/>
            </a:xfrm>
            <a:custGeom>
              <a:avLst/>
              <a:gdLst/>
              <a:ahLst/>
              <a:cxnLst/>
              <a:rect l="l" t="t" r="r" b="b"/>
              <a:pathLst>
                <a:path w="5405" h="67683" extrusionOk="0">
                  <a:moveTo>
                    <a:pt x="5371" y="1"/>
                  </a:moveTo>
                  <a:cubicBezTo>
                    <a:pt x="5354" y="1"/>
                    <a:pt x="5337" y="9"/>
                    <a:pt x="5337" y="26"/>
                  </a:cubicBezTo>
                  <a:cubicBezTo>
                    <a:pt x="4637" y="4930"/>
                    <a:pt x="3936" y="9833"/>
                    <a:pt x="3336" y="14737"/>
                  </a:cubicBezTo>
                  <a:cubicBezTo>
                    <a:pt x="2302" y="23443"/>
                    <a:pt x="1535" y="32182"/>
                    <a:pt x="1034" y="40955"/>
                  </a:cubicBezTo>
                  <a:cubicBezTo>
                    <a:pt x="501" y="49828"/>
                    <a:pt x="267" y="58735"/>
                    <a:pt x="0" y="67608"/>
                  </a:cubicBezTo>
                  <a:cubicBezTo>
                    <a:pt x="17" y="67658"/>
                    <a:pt x="59" y="67683"/>
                    <a:pt x="100" y="67683"/>
                  </a:cubicBezTo>
                  <a:cubicBezTo>
                    <a:pt x="142" y="67683"/>
                    <a:pt x="184" y="67658"/>
                    <a:pt x="200" y="67608"/>
                  </a:cubicBezTo>
                  <a:cubicBezTo>
                    <a:pt x="367" y="62604"/>
                    <a:pt x="501" y="57634"/>
                    <a:pt x="701" y="52630"/>
                  </a:cubicBezTo>
                  <a:cubicBezTo>
                    <a:pt x="1068" y="43857"/>
                    <a:pt x="1635" y="35051"/>
                    <a:pt x="2402" y="26278"/>
                  </a:cubicBezTo>
                  <a:cubicBezTo>
                    <a:pt x="3203" y="17539"/>
                    <a:pt x="4103" y="8732"/>
                    <a:pt x="5404" y="26"/>
                  </a:cubicBezTo>
                  <a:cubicBezTo>
                    <a:pt x="5404" y="9"/>
                    <a:pt x="5387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7348270" y="3876341"/>
              <a:ext cx="339797" cy="9869"/>
            </a:xfrm>
            <a:custGeom>
              <a:avLst/>
              <a:gdLst/>
              <a:ahLst/>
              <a:cxnLst/>
              <a:rect l="l" t="t" r="r" b="b"/>
              <a:pathLst>
                <a:path w="15012" h="436" extrusionOk="0">
                  <a:moveTo>
                    <a:pt x="8245" y="0"/>
                  </a:moveTo>
                  <a:cubicBezTo>
                    <a:pt x="7441" y="0"/>
                    <a:pt x="6640" y="8"/>
                    <a:pt x="5838" y="22"/>
                  </a:cubicBezTo>
                  <a:cubicBezTo>
                    <a:pt x="4837" y="22"/>
                    <a:pt x="3870" y="56"/>
                    <a:pt x="2903" y="89"/>
                  </a:cubicBezTo>
                  <a:cubicBezTo>
                    <a:pt x="2402" y="122"/>
                    <a:pt x="1869" y="122"/>
                    <a:pt x="1402" y="156"/>
                  </a:cubicBezTo>
                  <a:cubicBezTo>
                    <a:pt x="968" y="156"/>
                    <a:pt x="468" y="156"/>
                    <a:pt x="67" y="189"/>
                  </a:cubicBezTo>
                  <a:cubicBezTo>
                    <a:pt x="1" y="189"/>
                    <a:pt x="1" y="256"/>
                    <a:pt x="67" y="256"/>
                  </a:cubicBezTo>
                  <a:cubicBezTo>
                    <a:pt x="334" y="289"/>
                    <a:pt x="568" y="289"/>
                    <a:pt x="835" y="289"/>
                  </a:cubicBezTo>
                  <a:lnTo>
                    <a:pt x="1702" y="322"/>
                  </a:lnTo>
                  <a:lnTo>
                    <a:pt x="3303" y="356"/>
                  </a:lnTo>
                  <a:cubicBezTo>
                    <a:pt x="4719" y="405"/>
                    <a:pt x="6153" y="436"/>
                    <a:pt x="7579" y="436"/>
                  </a:cubicBezTo>
                  <a:cubicBezTo>
                    <a:pt x="8101" y="436"/>
                    <a:pt x="8622" y="431"/>
                    <a:pt x="9140" y="423"/>
                  </a:cubicBezTo>
                  <a:cubicBezTo>
                    <a:pt x="10108" y="423"/>
                    <a:pt x="11042" y="389"/>
                    <a:pt x="12043" y="356"/>
                  </a:cubicBezTo>
                  <a:cubicBezTo>
                    <a:pt x="13010" y="322"/>
                    <a:pt x="14011" y="256"/>
                    <a:pt x="14978" y="256"/>
                  </a:cubicBezTo>
                  <a:cubicBezTo>
                    <a:pt x="15011" y="256"/>
                    <a:pt x="15011" y="189"/>
                    <a:pt x="14978" y="189"/>
                  </a:cubicBezTo>
                  <a:cubicBezTo>
                    <a:pt x="14411" y="189"/>
                    <a:pt x="13844" y="156"/>
                    <a:pt x="13277" y="122"/>
                  </a:cubicBezTo>
                  <a:lnTo>
                    <a:pt x="11676" y="56"/>
                  </a:lnTo>
                  <a:cubicBezTo>
                    <a:pt x="10523" y="17"/>
                    <a:pt x="9381" y="0"/>
                    <a:pt x="8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7542320" y="2316925"/>
              <a:ext cx="274857" cy="975523"/>
            </a:xfrm>
            <a:custGeom>
              <a:avLst/>
              <a:gdLst/>
              <a:ahLst/>
              <a:cxnLst/>
              <a:rect l="l" t="t" r="r" b="b"/>
              <a:pathLst>
                <a:path w="12143" h="43098" extrusionOk="0">
                  <a:moveTo>
                    <a:pt x="0" y="0"/>
                  </a:moveTo>
                  <a:lnTo>
                    <a:pt x="7873" y="43098"/>
                  </a:lnTo>
                  <a:cubicBezTo>
                    <a:pt x="7906" y="41830"/>
                    <a:pt x="7973" y="41063"/>
                    <a:pt x="7973" y="40996"/>
                  </a:cubicBezTo>
                  <a:cubicBezTo>
                    <a:pt x="8073" y="40463"/>
                    <a:pt x="12142" y="0"/>
                    <a:pt x="1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256590" y="3238079"/>
              <a:ext cx="614608" cy="769273"/>
            </a:xfrm>
            <a:custGeom>
              <a:avLst/>
              <a:gdLst/>
              <a:ahLst/>
              <a:cxnLst/>
              <a:rect l="l" t="t" r="r" b="b"/>
              <a:pathLst>
                <a:path w="27153" h="33986" extrusionOk="0">
                  <a:moveTo>
                    <a:pt x="9107" y="0"/>
                  </a:moveTo>
                  <a:lnTo>
                    <a:pt x="0" y="11575"/>
                  </a:lnTo>
                  <a:lnTo>
                    <a:pt x="7105" y="16812"/>
                  </a:lnTo>
                  <a:lnTo>
                    <a:pt x="10007" y="18980"/>
                  </a:lnTo>
                  <a:lnTo>
                    <a:pt x="12209" y="20581"/>
                  </a:lnTo>
                  <a:cubicBezTo>
                    <a:pt x="12209" y="20581"/>
                    <a:pt x="9874" y="30055"/>
                    <a:pt x="9874" y="31222"/>
                  </a:cubicBezTo>
                  <a:cubicBezTo>
                    <a:pt x="9874" y="32277"/>
                    <a:pt x="11018" y="33986"/>
                    <a:pt x="11755" y="33986"/>
                  </a:cubicBezTo>
                  <a:cubicBezTo>
                    <a:pt x="11834" y="33986"/>
                    <a:pt x="11908" y="33966"/>
                    <a:pt x="11975" y="33924"/>
                  </a:cubicBezTo>
                  <a:cubicBezTo>
                    <a:pt x="12709" y="33424"/>
                    <a:pt x="27020" y="15111"/>
                    <a:pt x="27120" y="14077"/>
                  </a:cubicBezTo>
                  <a:cubicBezTo>
                    <a:pt x="27153" y="13643"/>
                    <a:pt x="24618" y="11442"/>
                    <a:pt x="21482" y="8806"/>
                  </a:cubicBezTo>
                  <a:cubicBezTo>
                    <a:pt x="20782" y="8239"/>
                    <a:pt x="20115" y="7639"/>
                    <a:pt x="19347" y="7072"/>
                  </a:cubicBezTo>
                  <a:cubicBezTo>
                    <a:pt x="18413" y="6371"/>
                    <a:pt x="17479" y="5704"/>
                    <a:pt x="16545" y="5070"/>
                  </a:cubicBezTo>
                  <a:cubicBezTo>
                    <a:pt x="12576" y="2235"/>
                    <a:pt x="9107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8417411" y="3352839"/>
              <a:ext cx="453786" cy="654514"/>
            </a:xfrm>
            <a:custGeom>
              <a:avLst/>
              <a:gdLst/>
              <a:ahLst/>
              <a:cxnLst/>
              <a:rect l="l" t="t" r="r" b="b"/>
              <a:pathLst>
                <a:path w="20048" h="28916" extrusionOk="0">
                  <a:moveTo>
                    <a:pt x="9440" y="0"/>
                  </a:moveTo>
                  <a:cubicBezTo>
                    <a:pt x="6638" y="3536"/>
                    <a:pt x="2535" y="8607"/>
                    <a:pt x="0" y="11742"/>
                  </a:cubicBezTo>
                  <a:lnTo>
                    <a:pt x="2902" y="13910"/>
                  </a:lnTo>
                  <a:lnTo>
                    <a:pt x="5104" y="15511"/>
                  </a:lnTo>
                  <a:cubicBezTo>
                    <a:pt x="5104" y="15511"/>
                    <a:pt x="2769" y="24985"/>
                    <a:pt x="2769" y="26152"/>
                  </a:cubicBezTo>
                  <a:cubicBezTo>
                    <a:pt x="2769" y="27207"/>
                    <a:pt x="3913" y="28916"/>
                    <a:pt x="4650" y="28916"/>
                  </a:cubicBezTo>
                  <a:cubicBezTo>
                    <a:pt x="4729" y="28916"/>
                    <a:pt x="4803" y="28896"/>
                    <a:pt x="4870" y="28854"/>
                  </a:cubicBezTo>
                  <a:cubicBezTo>
                    <a:pt x="5604" y="28354"/>
                    <a:pt x="19915" y="10041"/>
                    <a:pt x="20015" y="9007"/>
                  </a:cubicBezTo>
                  <a:cubicBezTo>
                    <a:pt x="20048" y="8573"/>
                    <a:pt x="17513" y="6372"/>
                    <a:pt x="14377" y="3736"/>
                  </a:cubicBezTo>
                  <a:cubicBezTo>
                    <a:pt x="13677" y="3169"/>
                    <a:pt x="13010" y="2569"/>
                    <a:pt x="12242" y="2002"/>
                  </a:cubicBezTo>
                  <a:cubicBezTo>
                    <a:pt x="11308" y="1301"/>
                    <a:pt x="10374" y="634"/>
                    <a:pt x="9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8479318" y="3396637"/>
              <a:ext cx="394166" cy="612390"/>
            </a:xfrm>
            <a:custGeom>
              <a:avLst/>
              <a:gdLst/>
              <a:ahLst/>
              <a:cxnLst/>
              <a:rect l="l" t="t" r="r" b="b"/>
              <a:pathLst>
                <a:path w="17414" h="27055" extrusionOk="0">
                  <a:moveTo>
                    <a:pt x="9541" y="0"/>
                  </a:moveTo>
                  <a:lnTo>
                    <a:pt x="134" y="11942"/>
                  </a:lnTo>
                  <a:lnTo>
                    <a:pt x="2336" y="13576"/>
                  </a:lnTo>
                  <a:cubicBezTo>
                    <a:pt x="2336" y="13576"/>
                    <a:pt x="1" y="23117"/>
                    <a:pt x="1" y="24284"/>
                  </a:cubicBezTo>
                  <a:cubicBezTo>
                    <a:pt x="1" y="25305"/>
                    <a:pt x="1135" y="27055"/>
                    <a:pt x="1897" y="27055"/>
                  </a:cubicBezTo>
                  <a:cubicBezTo>
                    <a:pt x="1982" y="27055"/>
                    <a:pt x="2062" y="27033"/>
                    <a:pt x="2135" y="26986"/>
                  </a:cubicBezTo>
                  <a:cubicBezTo>
                    <a:pt x="2836" y="26486"/>
                    <a:pt x="17246" y="8073"/>
                    <a:pt x="17346" y="7038"/>
                  </a:cubicBezTo>
                  <a:cubicBezTo>
                    <a:pt x="17413" y="6538"/>
                    <a:pt x="13610" y="3302"/>
                    <a:pt x="954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515104" y="3567690"/>
              <a:ext cx="331852" cy="421735"/>
            </a:xfrm>
            <a:custGeom>
              <a:avLst/>
              <a:gdLst/>
              <a:ahLst/>
              <a:cxnLst/>
              <a:rect l="l" t="t" r="r" b="b"/>
              <a:pathLst>
                <a:path w="14661" h="18632" extrusionOk="0">
                  <a:moveTo>
                    <a:pt x="14653" y="0"/>
                  </a:moveTo>
                  <a:cubicBezTo>
                    <a:pt x="14650" y="0"/>
                    <a:pt x="14642" y="4"/>
                    <a:pt x="14631" y="15"/>
                  </a:cubicBezTo>
                  <a:cubicBezTo>
                    <a:pt x="14653" y="15"/>
                    <a:pt x="14661" y="0"/>
                    <a:pt x="14653" y="0"/>
                  </a:cubicBezTo>
                  <a:close/>
                  <a:moveTo>
                    <a:pt x="14631" y="15"/>
                  </a:moveTo>
                  <a:lnTo>
                    <a:pt x="14631" y="15"/>
                  </a:lnTo>
                  <a:cubicBezTo>
                    <a:pt x="12096" y="2951"/>
                    <a:pt x="2356" y="15426"/>
                    <a:pt x="21" y="18562"/>
                  </a:cubicBezTo>
                  <a:cubicBezTo>
                    <a:pt x="0" y="18603"/>
                    <a:pt x="5" y="18632"/>
                    <a:pt x="20" y="18632"/>
                  </a:cubicBezTo>
                  <a:cubicBezTo>
                    <a:pt x="29" y="18632"/>
                    <a:pt x="41" y="18621"/>
                    <a:pt x="54" y="18595"/>
                  </a:cubicBezTo>
                  <a:cubicBezTo>
                    <a:pt x="2556" y="15593"/>
                    <a:pt x="12396" y="3184"/>
                    <a:pt x="14631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8508359" y="3634463"/>
              <a:ext cx="85741" cy="70734"/>
            </a:xfrm>
            <a:custGeom>
              <a:avLst/>
              <a:gdLst/>
              <a:ahLst/>
              <a:cxnLst/>
              <a:rect l="l" t="t" r="r" b="b"/>
              <a:pathLst>
                <a:path w="3788" h="3125" extrusionOk="0">
                  <a:moveTo>
                    <a:pt x="3688" y="1"/>
                  </a:moveTo>
                  <a:cubicBezTo>
                    <a:pt x="2120" y="234"/>
                    <a:pt x="752" y="1602"/>
                    <a:pt x="52" y="2969"/>
                  </a:cubicBezTo>
                  <a:cubicBezTo>
                    <a:pt x="0" y="3047"/>
                    <a:pt x="69" y="3124"/>
                    <a:pt x="133" y="3124"/>
                  </a:cubicBezTo>
                  <a:cubicBezTo>
                    <a:pt x="152" y="3124"/>
                    <a:pt x="170" y="3118"/>
                    <a:pt x="185" y="3103"/>
                  </a:cubicBezTo>
                  <a:cubicBezTo>
                    <a:pt x="1253" y="1969"/>
                    <a:pt x="2454" y="968"/>
                    <a:pt x="3721" y="101"/>
                  </a:cubicBezTo>
                  <a:cubicBezTo>
                    <a:pt x="3788" y="67"/>
                    <a:pt x="3755" y="1"/>
                    <a:pt x="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8505213" y="3663911"/>
              <a:ext cx="85130" cy="70101"/>
            </a:xfrm>
            <a:custGeom>
              <a:avLst/>
              <a:gdLst/>
              <a:ahLst/>
              <a:cxnLst/>
              <a:rect l="l" t="t" r="r" b="b"/>
              <a:pathLst>
                <a:path w="3761" h="3097" extrusionOk="0">
                  <a:moveTo>
                    <a:pt x="3693" y="1"/>
                  </a:moveTo>
                  <a:cubicBezTo>
                    <a:pt x="2092" y="234"/>
                    <a:pt x="758" y="1568"/>
                    <a:pt x="24" y="2969"/>
                  </a:cubicBezTo>
                  <a:cubicBezTo>
                    <a:pt x="0" y="3041"/>
                    <a:pt x="45" y="3096"/>
                    <a:pt x="110" y="3096"/>
                  </a:cubicBezTo>
                  <a:cubicBezTo>
                    <a:pt x="135" y="3096"/>
                    <a:pt x="163" y="3088"/>
                    <a:pt x="191" y="3069"/>
                  </a:cubicBezTo>
                  <a:cubicBezTo>
                    <a:pt x="1258" y="1969"/>
                    <a:pt x="2426" y="968"/>
                    <a:pt x="3727" y="101"/>
                  </a:cubicBezTo>
                  <a:cubicBezTo>
                    <a:pt x="3760" y="67"/>
                    <a:pt x="3727" y="1"/>
                    <a:pt x="3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500912" y="3692613"/>
              <a:ext cx="85651" cy="71164"/>
            </a:xfrm>
            <a:custGeom>
              <a:avLst/>
              <a:gdLst/>
              <a:ahLst/>
              <a:cxnLst/>
              <a:rect l="l" t="t" r="r" b="b"/>
              <a:pathLst>
                <a:path w="3784" h="3144" extrusionOk="0">
                  <a:moveTo>
                    <a:pt x="3717" y="0"/>
                  </a:moveTo>
                  <a:cubicBezTo>
                    <a:pt x="2149" y="267"/>
                    <a:pt x="781" y="1601"/>
                    <a:pt x="47" y="3002"/>
                  </a:cubicBezTo>
                  <a:cubicBezTo>
                    <a:pt x="0" y="3073"/>
                    <a:pt x="53" y="3144"/>
                    <a:pt x="123" y="3144"/>
                  </a:cubicBezTo>
                  <a:cubicBezTo>
                    <a:pt x="153" y="3144"/>
                    <a:pt x="185" y="3132"/>
                    <a:pt x="214" y="3102"/>
                  </a:cubicBezTo>
                  <a:cubicBezTo>
                    <a:pt x="1282" y="1968"/>
                    <a:pt x="2449" y="967"/>
                    <a:pt x="3750" y="100"/>
                  </a:cubicBezTo>
                  <a:cubicBezTo>
                    <a:pt x="3783" y="67"/>
                    <a:pt x="3783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8497607" y="3722061"/>
              <a:ext cx="85176" cy="70712"/>
            </a:xfrm>
            <a:custGeom>
              <a:avLst/>
              <a:gdLst/>
              <a:ahLst/>
              <a:cxnLst/>
              <a:rect l="l" t="t" r="r" b="b"/>
              <a:pathLst>
                <a:path w="3763" h="3124" extrusionOk="0">
                  <a:moveTo>
                    <a:pt x="3696" y="0"/>
                  </a:moveTo>
                  <a:cubicBezTo>
                    <a:pt x="2128" y="234"/>
                    <a:pt x="760" y="1601"/>
                    <a:pt x="27" y="2969"/>
                  </a:cubicBezTo>
                  <a:cubicBezTo>
                    <a:pt x="1" y="3046"/>
                    <a:pt x="55" y="3124"/>
                    <a:pt x="127" y="3124"/>
                  </a:cubicBezTo>
                  <a:cubicBezTo>
                    <a:pt x="148" y="3124"/>
                    <a:pt x="171" y="3117"/>
                    <a:pt x="193" y="3102"/>
                  </a:cubicBezTo>
                  <a:cubicBezTo>
                    <a:pt x="1261" y="1968"/>
                    <a:pt x="2428" y="967"/>
                    <a:pt x="3729" y="100"/>
                  </a:cubicBezTo>
                  <a:cubicBezTo>
                    <a:pt x="3763" y="67"/>
                    <a:pt x="3763" y="0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393237" y="3658343"/>
              <a:ext cx="146516" cy="65347"/>
            </a:xfrm>
            <a:custGeom>
              <a:avLst/>
              <a:gdLst/>
              <a:ahLst/>
              <a:cxnLst/>
              <a:rect l="l" t="t" r="r" b="b"/>
              <a:pathLst>
                <a:path w="6473" h="2887" extrusionOk="0">
                  <a:moveTo>
                    <a:pt x="3637" y="413"/>
                  </a:moveTo>
                  <a:cubicBezTo>
                    <a:pt x="4437" y="413"/>
                    <a:pt x="5271" y="447"/>
                    <a:pt x="6105" y="547"/>
                  </a:cubicBezTo>
                  <a:cubicBezTo>
                    <a:pt x="5505" y="847"/>
                    <a:pt x="4971" y="1214"/>
                    <a:pt x="4371" y="1547"/>
                  </a:cubicBezTo>
                  <a:cubicBezTo>
                    <a:pt x="3843" y="1864"/>
                    <a:pt x="2876" y="2453"/>
                    <a:pt x="2082" y="2453"/>
                  </a:cubicBezTo>
                  <a:cubicBezTo>
                    <a:pt x="1873" y="2453"/>
                    <a:pt x="1676" y="2412"/>
                    <a:pt x="1502" y="2315"/>
                  </a:cubicBezTo>
                  <a:cubicBezTo>
                    <a:pt x="1" y="1481"/>
                    <a:pt x="1802" y="613"/>
                    <a:pt x="2436" y="513"/>
                  </a:cubicBezTo>
                  <a:cubicBezTo>
                    <a:pt x="2836" y="447"/>
                    <a:pt x="3237" y="413"/>
                    <a:pt x="3637" y="413"/>
                  </a:cubicBezTo>
                  <a:close/>
                  <a:moveTo>
                    <a:pt x="3649" y="1"/>
                  </a:moveTo>
                  <a:cubicBezTo>
                    <a:pt x="3130" y="1"/>
                    <a:pt x="2612" y="49"/>
                    <a:pt x="2102" y="146"/>
                  </a:cubicBezTo>
                  <a:cubicBezTo>
                    <a:pt x="1268" y="313"/>
                    <a:pt x="268" y="980"/>
                    <a:pt x="568" y="1981"/>
                  </a:cubicBezTo>
                  <a:cubicBezTo>
                    <a:pt x="752" y="2673"/>
                    <a:pt x="1335" y="2886"/>
                    <a:pt x="1930" y="2886"/>
                  </a:cubicBezTo>
                  <a:cubicBezTo>
                    <a:pt x="2197" y="2886"/>
                    <a:pt x="2466" y="2844"/>
                    <a:pt x="2703" y="2782"/>
                  </a:cubicBezTo>
                  <a:cubicBezTo>
                    <a:pt x="4070" y="2448"/>
                    <a:pt x="5205" y="1514"/>
                    <a:pt x="6372" y="814"/>
                  </a:cubicBezTo>
                  <a:cubicBezTo>
                    <a:pt x="6472" y="747"/>
                    <a:pt x="6472" y="580"/>
                    <a:pt x="6372" y="513"/>
                  </a:cubicBezTo>
                  <a:cubicBezTo>
                    <a:pt x="6372" y="480"/>
                    <a:pt x="6372" y="447"/>
                    <a:pt x="6339" y="447"/>
                  </a:cubicBezTo>
                  <a:cubicBezTo>
                    <a:pt x="5468" y="150"/>
                    <a:pt x="4558" y="1"/>
                    <a:pt x="3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517820" y="3542633"/>
              <a:ext cx="71006" cy="133569"/>
            </a:xfrm>
            <a:custGeom>
              <a:avLst/>
              <a:gdLst/>
              <a:ahLst/>
              <a:cxnLst/>
              <a:rect l="l" t="t" r="r" b="b"/>
              <a:pathLst>
                <a:path w="3137" h="5901" extrusionOk="0">
                  <a:moveTo>
                    <a:pt x="1803" y="406"/>
                  </a:moveTo>
                  <a:cubicBezTo>
                    <a:pt x="2028" y="406"/>
                    <a:pt x="2268" y="567"/>
                    <a:pt x="2503" y="989"/>
                  </a:cubicBezTo>
                  <a:cubicBezTo>
                    <a:pt x="2936" y="1823"/>
                    <a:pt x="2069" y="3190"/>
                    <a:pt x="1669" y="3891"/>
                  </a:cubicBezTo>
                  <a:cubicBezTo>
                    <a:pt x="1335" y="4458"/>
                    <a:pt x="968" y="4992"/>
                    <a:pt x="635" y="5592"/>
                  </a:cubicBezTo>
                  <a:cubicBezTo>
                    <a:pt x="568" y="4758"/>
                    <a:pt x="535" y="3924"/>
                    <a:pt x="535" y="3090"/>
                  </a:cubicBezTo>
                  <a:cubicBezTo>
                    <a:pt x="568" y="2690"/>
                    <a:pt x="601" y="2290"/>
                    <a:pt x="668" y="1889"/>
                  </a:cubicBezTo>
                  <a:cubicBezTo>
                    <a:pt x="740" y="1458"/>
                    <a:pt x="1226" y="406"/>
                    <a:pt x="1803" y="406"/>
                  </a:cubicBezTo>
                  <a:close/>
                  <a:moveTo>
                    <a:pt x="1788" y="0"/>
                  </a:moveTo>
                  <a:cubicBezTo>
                    <a:pt x="1002" y="0"/>
                    <a:pt x="447" y="855"/>
                    <a:pt x="301" y="1556"/>
                  </a:cubicBezTo>
                  <a:cubicBezTo>
                    <a:pt x="1" y="2990"/>
                    <a:pt x="101" y="4458"/>
                    <a:pt x="535" y="5826"/>
                  </a:cubicBezTo>
                  <a:cubicBezTo>
                    <a:pt x="535" y="5842"/>
                    <a:pt x="543" y="5851"/>
                    <a:pt x="555" y="5851"/>
                  </a:cubicBezTo>
                  <a:cubicBezTo>
                    <a:pt x="568" y="5851"/>
                    <a:pt x="585" y="5842"/>
                    <a:pt x="601" y="5826"/>
                  </a:cubicBezTo>
                  <a:cubicBezTo>
                    <a:pt x="635" y="5876"/>
                    <a:pt x="693" y="5901"/>
                    <a:pt x="756" y="5901"/>
                  </a:cubicBezTo>
                  <a:cubicBezTo>
                    <a:pt x="818" y="5901"/>
                    <a:pt x="885" y="5876"/>
                    <a:pt x="935" y="5826"/>
                  </a:cubicBezTo>
                  <a:cubicBezTo>
                    <a:pt x="1635" y="4691"/>
                    <a:pt x="2603" y="3557"/>
                    <a:pt x="2936" y="2223"/>
                  </a:cubicBezTo>
                  <a:cubicBezTo>
                    <a:pt x="3136" y="1456"/>
                    <a:pt x="3070" y="355"/>
                    <a:pt x="2136" y="55"/>
                  </a:cubicBezTo>
                  <a:cubicBezTo>
                    <a:pt x="2015" y="17"/>
                    <a:pt x="1899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491731" y="2290487"/>
              <a:ext cx="1127291" cy="1303980"/>
            </a:xfrm>
            <a:custGeom>
              <a:avLst/>
              <a:gdLst/>
              <a:ahLst/>
              <a:cxnLst/>
              <a:rect l="l" t="t" r="r" b="b"/>
              <a:pathLst>
                <a:path w="49803" h="57609" extrusionOk="0">
                  <a:moveTo>
                    <a:pt x="20682" y="1"/>
                  </a:moveTo>
                  <a:lnTo>
                    <a:pt x="0" y="968"/>
                  </a:lnTo>
                  <a:cubicBezTo>
                    <a:pt x="0" y="968"/>
                    <a:pt x="1301" y="7039"/>
                    <a:pt x="5371" y="10008"/>
                  </a:cubicBezTo>
                  <a:cubicBezTo>
                    <a:pt x="5371" y="10008"/>
                    <a:pt x="15878" y="37528"/>
                    <a:pt x="18080" y="40430"/>
                  </a:cubicBezTo>
                  <a:cubicBezTo>
                    <a:pt x="21716" y="45233"/>
                    <a:pt x="39395" y="57609"/>
                    <a:pt x="39395" y="57609"/>
                  </a:cubicBezTo>
                  <a:lnTo>
                    <a:pt x="49803" y="44299"/>
                  </a:lnTo>
                  <a:cubicBezTo>
                    <a:pt x="49803" y="44299"/>
                    <a:pt x="32724" y="33325"/>
                    <a:pt x="31356" y="31590"/>
                  </a:cubicBezTo>
                  <a:cubicBezTo>
                    <a:pt x="30422" y="30423"/>
                    <a:pt x="23150" y="12743"/>
                    <a:pt x="23250" y="12109"/>
                  </a:cubicBezTo>
                  <a:cubicBezTo>
                    <a:pt x="24251" y="4637"/>
                    <a:pt x="20682" y="1"/>
                    <a:pt x="20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930623" y="2316608"/>
              <a:ext cx="611032" cy="977696"/>
            </a:xfrm>
            <a:custGeom>
              <a:avLst/>
              <a:gdLst/>
              <a:ahLst/>
              <a:cxnLst/>
              <a:rect l="l" t="t" r="r" b="b"/>
              <a:pathLst>
                <a:path w="26995" h="43194" extrusionOk="0">
                  <a:moveTo>
                    <a:pt x="45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224" y="448"/>
                    <a:pt x="425" y="815"/>
                    <a:pt x="625" y="1248"/>
                  </a:cubicBezTo>
                  <a:cubicBezTo>
                    <a:pt x="1292" y="2816"/>
                    <a:pt x="1726" y="4484"/>
                    <a:pt x="1859" y="6219"/>
                  </a:cubicBezTo>
                  <a:cubicBezTo>
                    <a:pt x="2026" y="7987"/>
                    <a:pt x="1726" y="9788"/>
                    <a:pt x="2059" y="11523"/>
                  </a:cubicBezTo>
                  <a:cubicBezTo>
                    <a:pt x="2259" y="12356"/>
                    <a:pt x="2526" y="13224"/>
                    <a:pt x="2826" y="14024"/>
                  </a:cubicBezTo>
                  <a:cubicBezTo>
                    <a:pt x="3127" y="14892"/>
                    <a:pt x="3427" y="15759"/>
                    <a:pt x="3727" y="16593"/>
                  </a:cubicBezTo>
                  <a:cubicBezTo>
                    <a:pt x="4361" y="18294"/>
                    <a:pt x="5028" y="19995"/>
                    <a:pt x="5695" y="21663"/>
                  </a:cubicBezTo>
                  <a:cubicBezTo>
                    <a:pt x="6362" y="23331"/>
                    <a:pt x="7063" y="24965"/>
                    <a:pt x="7830" y="26533"/>
                  </a:cubicBezTo>
                  <a:cubicBezTo>
                    <a:pt x="8197" y="27367"/>
                    <a:pt x="8564" y="28201"/>
                    <a:pt x="8964" y="29035"/>
                  </a:cubicBezTo>
                  <a:cubicBezTo>
                    <a:pt x="9298" y="29802"/>
                    <a:pt x="9665" y="30536"/>
                    <a:pt x="10098" y="31237"/>
                  </a:cubicBezTo>
                  <a:cubicBezTo>
                    <a:pt x="10532" y="31904"/>
                    <a:pt x="11066" y="32471"/>
                    <a:pt x="11733" y="32904"/>
                  </a:cubicBezTo>
                  <a:cubicBezTo>
                    <a:pt x="12433" y="33438"/>
                    <a:pt x="13200" y="33939"/>
                    <a:pt x="13934" y="34439"/>
                  </a:cubicBezTo>
                  <a:lnTo>
                    <a:pt x="18638" y="37608"/>
                  </a:lnTo>
                  <a:cubicBezTo>
                    <a:pt x="21740" y="39743"/>
                    <a:pt x="23708" y="41077"/>
                    <a:pt x="26810" y="43179"/>
                  </a:cubicBezTo>
                  <a:cubicBezTo>
                    <a:pt x="26826" y="43189"/>
                    <a:pt x="26842" y="43194"/>
                    <a:pt x="26858" y="43194"/>
                  </a:cubicBezTo>
                  <a:cubicBezTo>
                    <a:pt x="26937" y="43194"/>
                    <a:pt x="26994" y="43068"/>
                    <a:pt x="26910" y="43012"/>
                  </a:cubicBezTo>
                  <a:lnTo>
                    <a:pt x="26910" y="42978"/>
                  </a:lnTo>
                  <a:lnTo>
                    <a:pt x="17637" y="36674"/>
                  </a:lnTo>
                  <a:cubicBezTo>
                    <a:pt x="16102" y="35640"/>
                    <a:pt x="14568" y="34606"/>
                    <a:pt x="13034" y="33538"/>
                  </a:cubicBezTo>
                  <a:cubicBezTo>
                    <a:pt x="12266" y="33105"/>
                    <a:pt x="11599" y="32571"/>
                    <a:pt x="10932" y="32004"/>
                  </a:cubicBezTo>
                  <a:cubicBezTo>
                    <a:pt x="10398" y="31370"/>
                    <a:pt x="9931" y="30670"/>
                    <a:pt x="9631" y="29902"/>
                  </a:cubicBezTo>
                  <a:cubicBezTo>
                    <a:pt x="8063" y="26633"/>
                    <a:pt x="6629" y="23364"/>
                    <a:pt x="5295" y="20029"/>
                  </a:cubicBezTo>
                  <a:cubicBezTo>
                    <a:pt x="4628" y="18327"/>
                    <a:pt x="3994" y="16626"/>
                    <a:pt x="3393" y="14925"/>
                  </a:cubicBezTo>
                  <a:cubicBezTo>
                    <a:pt x="3127" y="14091"/>
                    <a:pt x="2826" y="13257"/>
                    <a:pt x="2559" y="12423"/>
                  </a:cubicBezTo>
                  <a:cubicBezTo>
                    <a:pt x="2293" y="11556"/>
                    <a:pt x="2159" y="10655"/>
                    <a:pt x="2159" y="9755"/>
                  </a:cubicBezTo>
                  <a:cubicBezTo>
                    <a:pt x="2159" y="8854"/>
                    <a:pt x="2193" y="7953"/>
                    <a:pt x="2159" y="7086"/>
                  </a:cubicBezTo>
                  <a:cubicBezTo>
                    <a:pt x="2092" y="6252"/>
                    <a:pt x="1992" y="5418"/>
                    <a:pt x="1826" y="4584"/>
                  </a:cubicBezTo>
                  <a:cubicBezTo>
                    <a:pt x="1459" y="2983"/>
                    <a:pt x="858" y="1449"/>
                    <a:pt x="58" y="14"/>
                  </a:cubicBezTo>
                  <a:cubicBezTo>
                    <a:pt x="58" y="5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7799023" y="2326613"/>
              <a:ext cx="138956" cy="103578"/>
            </a:xfrm>
            <a:custGeom>
              <a:avLst/>
              <a:gdLst/>
              <a:ahLst/>
              <a:cxnLst/>
              <a:rect l="l" t="t" r="r" b="b"/>
              <a:pathLst>
                <a:path w="6139" h="4576" extrusionOk="0">
                  <a:moveTo>
                    <a:pt x="69" y="1"/>
                  </a:moveTo>
                  <a:cubicBezTo>
                    <a:pt x="34" y="1"/>
                    <a:pt x="1" y="20"/>
                    <a:pt x="1" y="39"/>
                  </a:cubicBezTo>
                  <a:cubicBezTo>
                    <a:pt x="401" y="2875"/>
                    <a:pt x="3170" y="4576"/>
                    <a:pt x="5872" y="4576"/>
                  </a:cubicBezTo>
                  <a:cubicBezTo>
                    <a:pt x="6139" y="4576"/>
                    <a:pt x="6105" y="4242"/>
                    <a:pt x="5872" y="4242"/>
                  </a:cubicBezTo>
                  <a:cubicBezTo>
                    <a:pt x="4537" y="4176"/>
                    <a:pt x="3270" y="3742"/>
                    <a:pt x="2169" y="2975"/>
                  </a:cubicBezTo>
                  <a:cubicBezTo>
                    <a:pt x="1202" y="2241"/>
                    <a:pt x="468" y="1207"/>
                    <a:pt x="134" y="39"/>
                  </a:cubicBezTo>
                  <a:cubicBezTo>
                    <a:pt x="120" y="11"/>
                    <a:pt x="9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7552890" y="2474714"/>
              <a:ext cx="126733" cy="78000"/>
            </a:xfrm>
            <a:custGeom>
              <a:avLst/>
              <a:gdLst/>
              <a:ahLst/>
              <a:cxnLst/>
              <a:rect l="l" t="t" r="r" b="b"/>
              <a:pathLst>
                <a:path w="5599" h="3446" extrusionOk="0">
                  <a:moveTo>
                    <a:pt x="67" y="1"/>
                  </a:moveTo>
                  <a:cubicBezTo>
                    <a:pt x="34" y="1"/>
                    <a:pt x="0" y="68"/>
                    <a:pt x="34" y="68"/>
                  </a:cubicBezTo>
                  <a:cubicBezTo>
                    <a:pt x="868" y="735"/>
                    <a:pt x="1735" y="1335"/>
                    <a:pt x="2669" y="1869"/>
                  </a:cubicBezTo>
                  <a:cubicBezTo>
                    <a:pt x="3603" y="2436"/>
                    <a:pt x="4604" y="2903"/>
                    <a:pt x="5538" y="3437"/>
                  </a:cubicBezTo>
                  <a:cubicBezTo>
                    <a:pt x="5544" y="3443"/>
                    <a:pt x="5550" y="3446"/>
                    <a:pt x="5556" y="3446"/>
                  </a:cubicBezTo>
                  <a:cubicBezTo>
                    <a:pt x="5581" y="3446"/>
                    <a:pt x="5598" y="3397"/>
                    <a:pt x="5571" y="3370"/>
                  </a:cubicBezTo>
                  <a:cubicBezTo>
                    <a:pt x="4670" y="2736"/>
                    <a:pt x="3803" y="2069"/>
                    <a:pt x="2869" y="1502"/>
                  </a:cubicBezTo>
                  <a:cubicBezTo>
                    <a:pt x="2002" y="902"/>
                    <a:pt x="1068" y="40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543836" y="2346056"/>
              <a:ext cx="82323" cy="172298"/>
            </a:xfrm>
            <a:custGeom>
              <a:avLst/>
              <a:gdLst/>
              <a:ahLst/>
              <a:cxnLst/>
              <a:rect l="l" t="t" r="r" b="b"/>
              <a:pathLst>
                <a:path w="3637" h="7612" extrusionOk="0">
                  <a:moveTo>
                    <a:pt x="53" y="0"/>
                  </a:moveTo>
                  <a:cubicBezTo>
                    <a:pt x="33" y="0"/>
                    <a:pt x="0" y="24"/>
                    <a:pt x="0" y="48"/>
                  </a:cubicBezTo>
                  <a:cubicBezTo>
                    <a:pt x="134" y="748"/>
                    <a:pt x="234" y="1449"/>
                    <a:pt x="334" y="2149"/>
                  </a:cubicBezTo>
                  <a:cubicBezTo>
                    <a:pt x="400" y="2783"/>
                    <a:pt x="534" y="3350"/>
                    <a:pt x="734" y="3950"/>
                  </a:cubicBezTo>
                  <a:cubicBezTo>
                    <a:pt x="901" y="4484"/>
                    <a:pt x="1234" y="4951"/>
                    <a:pt x="1668" y="5318"/>
                  </a:cubicBezTo>
                  <a:cubicBezTo>
                    <a:pt x="1935" y="5485"/>
                    <a:pt x="2202" y="5652"/>
                    <a:pt x="2435" y="5818"/>
                  </a:cubicBezTo>
                  <a:cubicBezTo>
                    <a:pt x="2669" y="5985"/>
                    <a:pt x="2902" y="6185"/>
                    <a:pt x="3169" y="6319"/>
                  </a:cubicBezTo>
                  <a:lnTo>
                    <a:pt x="3202" y="6519"/>
                  </a:lnTo>
                  <a:cubicBezTo>
                    <a:pt x="3236" y="6686"/>
                    <a:pt x="3302" y="6852"/>
                    <a:pt x="3336" y="7053"/>
                  </a:cubicBezTo>
                  <a:cubicBezTo>
                    <a:pt x="3403" y="7219"/>
                    <a:pt x="3436" y="7420"/>
                    <a:pt x="3536" y="7586"/>
                  </a:cubicBezTo>
                  <a:cubicBezTo>
                    <a:pt x="3536" y="7603"/>
                    <a:pt x="3553" y="7611"/>
                    <a:pt x="3569" y="7611"/>
                  </a:cubicBezTo>
                  <a:cubicBezTo>
                    <a:pt x="3586" y="7611"/>
                    <a:pt x="3603" y="7603"/>
                    <a:pt x="3603" y="7586"/>
                  </a:cubicBezTo>
                  <a:cubicBezTo>
                    <a:pt x="3636" y="7386"/>
                    <a:pt x="3636" y="7186"/>
                    <a:pt x="3603" y="7019"/>
                  </a:cubicBezTo>
                  <a:cubicBezTo>
                    <a:pt x="3569" y="6819"/>
                    <a:pt x="3569" y="6652"/>
                    <a:pt x="3536" y="6452"/>
                  </a:cubicBezTo>
                  <a:cubicBezTo>
                    <a:pt x="3503" y="6285"/>
                    <a:pt x="3002" y="3817"/>
                    <a:pt x="2869" y="3317"/>
                  </a:cubicBezTo>
                  <a:cubicBezTo>
                    <a:pt x="2569" y="2282"/>
                    <a:pt x="2235" y="1282"/>
                    <a:pt x="1935" y="281"/>
                  </a:cubicBezTo>
                  <a:cubicBezTo>
                    <a:pt x="1952" y="264"/>
                    <a:pt x="1935" y="256"/>
                    <a:pt x="1914" y="256"/>
                  </a:cubicBezTo>
                  <a:cubicBezTo>
                    <a:pt x="1893" y="256"/>
                    <a:pt x="1868" y="264"/>
                    <a:pt x="1868" y="281"/>
                  </a:cubicBezTo>
                  <a:cubicBezTo>
                    <a:pt x="2135" y="1315"/>
                    <a:pt x="2335" y="2349"/>
                    <a:pt x="2535" y="3383"/>
                  </a:cubicBezTo>
                  <a:cubicBezTo>
                    <a:pt x="2669" y="3917"/>
                    <a:pt x="2769" y="4451"/>
                    <a:pt x="2869" y="4951"/>
                  </a:cubicBezTo>
                  <a:cubicBezTo>
                    <a:pt x="2936" y="5218"/>
                    <a:pt x="2969" y="5451"/>
                    <a:pt x="3036" y="5685"/>
                  </a:cubicBezTo>
                  <a:cubicBezTo>
                    <a:pt x="3036" y="5752"/>
                    <a:pt x="3069" y="5852"/>
                    <a:pt x="3102" y="5918"/>
                  </a:cubicBezTo>
                  <a:lnTo>
                    <a:pt x="2669" y="5618"/>
                  </a:lnTo>
                  <a:cubicBezTo>
                    <a:pt x="2402" y="5451"/>
                    <a:pt x="2168" y="5285"/>
                    <a:pt x="1901" y="5051"/>
                  </a:cubicBezTo>
                  <a:cubicBezTo>
                    <a:pt x="1501" y="4684"/>
                    <a:pt x="1168" y="4184"/>
                    <a:pt x="1034" y="3617"/>
                  </a:cubicBezTo>
                  <a:cubicBezTo>
                    <a:pt x="834" y="3050"/>
                    <a:pt x="734" y="2483"/>
                    <a:pt x="567" y="1882"/>
                  </a:cubicBezTo>
                  <a:cubicBezTo>
                    <a:pt x="400" y="1282"/>
                    <a:pt x="234" y="6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345138" y="3274748"/>
              <a:ext cx="211750" cy="266437"/>
            </a:xfrm>
            <a:custGeom>
              <a:avLst/>
              <a:gdLst/>
              <a:ahLst/>
              <a:cxnLst/>
              <a:rect l="l" t="t" r="r" b="b"/>
              <a:pathLst>
                <a:path w="9355" h="11771" extrusionOk="0">
                  <a:moveTo>
                    <a:pt x="9311" y="1"/>
                  </a:moveTo>
                  <a:cubicBezTo>
                    <a:pt x="9303" y="1"/>
                    <a:pt x="9298" y="5"/>
                    <a:pt x="9298" y="15"/>
                  </a:cubicBezTo>
                  <a:cubicBezTo>
                    <a:pt x="8931" y="482"/>
                    <a:pt x="8530" y="882"/>
                    <a:pt x="8164" y="1316"/>
                  </a:cubicBezTo>
                  <a:lnTo>
                    <a:pt x="7129" y="2516"/>
                  </a:lnTo>
                  <a:cubicBezTo>
                    <a:pt x="5862" y="4017"/>
                    <a:pt x="4661" y="5552"/>
                    <a:pt x="3460" y="7086"/>
                  </a:cubicBezTo>
                  <a:cubicBezTo>
                    <a:pt x="2860" y="7854"/>
                    <a:pt x="2293" y="8621"/>
                    <a:pt x="1726" y="9421"/>
                  </a:cubicBezTo>
                  <a:cubicBezTo>
                    <a:pt x="1425" y="9822"/>
                    <a:pt x="1092" y="10255"/>
                    <a:pt x="825" y="10622"/>
                  </a:cubicBezTo>
                  <a:cubicBezTo>
                    <a:pt x="558" y="10956"/>
                    <a:pt x="258" y="11323"/>
                    <a:pt x="24" y="11723"/>
                  </a:cubicBezTo>
                  <a:cubicBezTo>
                    <a:pt x="1" y="11747"/>
                    <a:pt x="11" y="11770"/>
                    <a:pt x="30" y="11770"/>
                  </a:cubicBezTo>
                  <a:cubicBezTo>
                    <a:pt x="38" y="11770"/>
                    <a:pt x="48" y="11766"/>
                    <a:pt x="58" y="11756"/>
                  </a:cubicBezTo>
                  <a:cubicBezTo>
                    <a:pt x="258" y="11590"/>
                    <a:pt x="391" y="11423"/>
                    <a:pt x="558" y="11189"/>
                  </a:cubicBezTo>
                  <a:cubicBezTo>
                    <a:pt x="758" y="10956"/>
                    <a:pt x="958" y="10756"/>
                    <a:pt x="1125" y="10555"/>
                  </a:cubicBezTo>
                  <a:cubicBezTo>
                    <a:pt x="1459" y="10122"/>
                    <a:pt x="1826" y="9722"/>
                    <a:pt x="2159" y="9288"/>
                  </a:cubicBezTo>
                  <a:cubicBezTo>
                    <a:pt x="3427" y="7820"/>
                    <a:pt x="4661" y="6286"/>
                    <a:pt x="5829" y="4751"/>
                  </a:cubicBezTo>
                  <a:cubicBezTo>
                    <a:pt x="6429" y="3984"/>
                    <a:pt x="6996" y="3217"/>
                    <a:pt x="7596" y="2416"/>
                  </a:cubicBezTo>
                  <a:cubicBezTo>
                    <a:pt x="8164" y="1616"/>
                    <a:pt x="8697" y="782"/>
                    <a:pt x="9331" y="48"/>
                  </a:cubicBezTo>
                  <a:cubicBezTo>
                    <a:pt x="9355" y="24"/>
                    <a:pt x="9328" y="1"/>
                    <a:pt x="9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7279573" y="1376282"/>
              <a:ext cx="474928" cy="492922"/>
            </a:xfrm>
            <a:custGeom>
              <a:avLst/>
              <a:gdLst/>
              <a:ahLst/>
              <a:cxnLst/>
              <a:rect l="l" t="t" r="r" b="b"/>
              <a:pathLst>
                <a:path w="20982" h="21777" extrusionOk="0">
                  <a:moveTo>
                    <a:pt x="8137" y="1"/>
                  </a:moveTo>
                  <a:cubicBezTo>
                    <a:pt x="5869" y="1"/>
                    <a:pt x="4197" y="1598"/>
                    <a:pt x="3703" y="3597"/>
                  </a:cubicBezTo>
                  <a:cubicBezTo>
                    <a:pt x="3603" y="3897"/>
                    <a:pt x="3536" y="4231"/>
                    <a:pt x="3503" y="4631"/>
                  </a:cubicBezTo>
                  <a:cubicBezTo>
                    <a:pt x="3269" y="5998"/>
                    <a:pt x="3136" y="7766"/>
                    <a:pt x="2969" y="9134"/>
                  </a:cubicBezTo>
                  <a:cubicBezTo>
                    <a:pt x="2902" y="9668"/>
                    <a:pt x="2835" y="10201"/>
                    <a:pt x="2702" y="10735"/>
                  </a:cubicBezTo>
                  <a:cubicBezTo>
                    <a:pt x="2035" y="13270"/>
                    <a:pt x="0" y="14938"/>
                    <a:pt x="400" y="21576"/>
                  </a:cubicBezTo>
                  <a:cubicBezTo>
                    <a:pt x="400" y="21676"/>
                    <a:pt x="467" y="21743"/>
                    <a:pt x="567" y="21776"/>
                  </a:cubicBezTo>
                  <a:lnTo>
                    <a:pt x="1334" y="21710"/>
                  </a:lnTo>
                  <a:cubicBezTo>
                    <a:pt x="1734" y="19998"/>
                    <a:pt x="2182" y="18580"/>
                    <a:pt x="2241" y="18580"/>
                  </a:cubicBezTo>
                  <a:cubicBezTo>
                    <a:pt x="2251" y="18580"/>
                    <a:pt x="2250" y="18621"/>
                    <a:pt x="2235" y="18708"/>
                  </a:cubicBezTo>
                  <a:cubicBezTo>
                    <a:pt x="2035" y="19675"/>
                    <a:pt x="2002" y="20676"/>
                    <a:pt x="2102" y="21643"/>
                  </a:cubicBezTo>
                  <a:lnTo>
                    <a:pt x="3603" y="21510"/>
                  </a:lnTo>
                  <a:cubicBezTo>
                    <a:pt x="3779" y="18487"/>
                    <a:pt x="4135" y="16136"/>
                    <a:pt x="4264" y="16136"/>
                  </a:cubicBezTo>
                  <a:cubicBezTo>
                    <a:pt x="4282" y="16136"/>
                    <a:pt x="4295" y="16180"/>
                    <a:pt x="4303" y="16273"/>
                  </a:cubicBezTo>
                  <a:cubicBezTo>
                    <a:pt x="4470" y="19375"/>
                    <a:pt x="4770" y="20342"/>
                    <a:pt x="5104" y="21376"/>
                  </a:cubicBezTo>
                  <a:cubicBezTo>
                    <a:pt x="8773" y="21076"/>
                    <a:pt x="13543" y="20542"/>
                    <a:pt x="16979" y="20142"/>
                  </a:cubicBezTo>
                  <a:cubicBezTo>
                    <a:pt x="17141" y="18299"/>
                    <a:pt x="17240" y="16300"/>
                    <a:pt x="17337" y="16300"/>
                  </a:cubicBezTo>
                  <a:cubicBezTo>
                    <a:pt x="17340" y="16300"/>
                    <a:pt x="17343" y="16302"/>
                    <a:pt x="17346" y="16306"/>
                  </a:cubicBezTo>
                  <a:cubicBezTo>
                    <a:pt x="17946" y="17273"/>
                    <a:pt x="18246" y="18808"/>
                    <a:pt x="18413" y="19942"/>
                  </a:cubicBezTo>
                  <a:cubicBezTo>
                    <a:pt x="19514" y="19808"/>
                    <a:pt x="20381" y="19675"/>
                    <a:pt x="20915" y="19542"/>
                  </a:cubicBezTo>
                  <a:cubicBezTo>
                    <a:pt x="20915" y="19542"/>
                    <a:pt x="20982" y="17940"/>
                    <a:pt x="20948" y="17440"/>
                  </a:cubicBezTo>
                  <a:cubicBezTo>
                    <a:pt x="20882" y="16106"/>
                    <a:pt x="20581" y="14805"/>
                    <a:pt x="20081" y="13604"/>
                  </a:cubicBezTo>
                  <a:cubicBezTo>
                    <a:pt x="19514" y="12403"/>
                    <a:pt x="18814" y="11236"/>
                    <a:pt x="18013" y="10201"/>
                  </a:cubicBezTo>
                  <a:lnTo>
                    <a:pt x="18013" y="10168"/>
                  </a:lnTo>
                  <a:cubicBezTo>
                    <a:pt x="17546" y="9434"/>
                    <a:pt x="17112" y="8667"/>
                    <a:pt x="16812" y="7866"/>
                  </a:cubicBezTo>
                  <a:cubicBezTo>
                    <a:pt x="16579" y="7299"/>
                    <a:pt x="16412" y="6666"/>
                    <a:pt x="16312" y="6065"/>
                  </a:cubicBezTo>
                  <a:cubicBezTo>
                    <a:pt x="15845" y="3797"/>
                    <a:pt x="14410" y="1962"/>
                    <a:pt x="12342" y="1662"/>
                  </a:cubicBezTo>
                  <a:cubicBezTo>
                    <a:pt x="10824" y="487"/>
                    <a:pt x="9389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7575820" y="1424359"/>
              <a:ext cx="188504" cy="392740"/>
            </a:xfrm>
            <a:custGeom>
              <a:avLst/>
              <a:gdLst/>
              <a:ahLst/>
              <a:cxnLst/>
              <a:rect l="l" t="t" r="r" b="b"/>
              <a:pathLst>
                <a:path w="8328" h="17351" extrusionOk="0">
                  <a:moveTo>
                    <a:pt x="162" y="1"/>
                  </a:moveTo>
                  <a:cubicBezTo>
                    <a:pt x="72" y="1"/>
                    <a:pt x="0" y="144"/>
                    <a:pt x="122" y="205"/>
                  </a:cubicBezTo>
                  <a:cubicBezTo>
                    <a:pt x="989" y="572"/>
                    <a:pt x="1723" y="1206"/>
                    <a:pt x="2223" y="2006"/>
                  </a:cubicBezTo>
                  <a:cubicBezTo>
                    <a:pt x="2623" y="2740"/>
                    <a:pt x="2723" y="3574"/>
                    <a:pt x="2924" y="4408"/>
                  </a:cubicBezTo>
                  <a:cubicBezTo>
                    <a:pt x="3224" y="5709"/>
                    <a:pt x="3891" y="6910"/>
                    <a:pt x="4792" y="7911"/>
                  </a:cubicBezTo>
                  <a:cubicBezTo>
                    <a:pt x="5959" y="9145"/>
                    <a:pt x="7060" y="10146"/>
                    <a:pt x="7560" y="11914"/>
                  </a:cubicBezTo>
                  <a:cubicBezTo>
                    <a:pt x="8061" y="13682"/>
                    <a:pt x="8227" y="15516"/>
                    <a:pt x="8061" y="17351"/>
                  </a:cubicBezTo>
                  <a:cubicBezTo>
                    <a:pt x="8327" y="15616"/>
                    <a:pt x="8261" y="13815"/>
                    <a:pt x="7860" y="12114"/>
                  </a:cubicBezTo>
                  <a:cubicBezTo>
                    <a:pt x="7527" y="10613"/>
                    <a:pt x="6760" y="9278"/>
                    <a:pt x="5625" y="8244"/>
                  </a:cubicBezTo>
                  <a:cubicBezTo>
                    <a:pt x="4925" y="7577"/>
                    <a:pt x="4291" y="6777"/>
                    <a:pt x="3824" y="5943"/>
                  </a:cubicBezTo>
                  <a:cubicBezTo>
                    <a:pt x="3424" y="5075"/>
                    <a:pt x="3124" y="4141"/>
                    <a:pt x="2924" y="3174"/>
                  </a:cubicBezTo>
                  <a:cubicBezTo>
                    <a:pt x="2623" y="1706"/>
                    <a:pt x="1589" y="505"/>
                    <a:pt x="188" y="5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261442" y="1479770"/>
              <a:ext cx="97421" cy="378480"/>
            </a:xfrm>
            <a:custGeom>
              <a:avLst/>
              <a:gdLst/>
              <a:ahLst/>
              <a:cxnLst/>
              <a:rect l="l" t="t" r="r" b="b"/>
              <a:pathLst>
                <a:path w="4304" h="16721" extrusionOk="0">
                  <a:moveTo>
                    <a:pt x="4287" y="0"/>
                  </a:moveTo>
                  <a:cubicBezTo>
                    <a:pt x="4279" y="0"/>
                    <a:pt x="4270" y="9"/>
                    <a:pt x="4270" y="25"/>
                  </a:cubicBezTo>
                  <a:cubicBezTo>
                    <a:pt x="3970" y="1560"/>
                    <a:pt x="3870" y="3161"/>
                    <a:pt x="3536" y="4695"/>
                  </a:cubicBezTo>
                  <a:cubicBezTo>
                    <a:pt x="3203" y="6363"/>
                    <a:pt x="2369" y="7631"/>
                    <a:pt x="1602" y="9065"/>
                  </a:cubicBezTo>
                  <a:cubicBezTo>
                    <a:pt x="367" y="11400"/>
                    <a:pt x="1" y="14069"/>
                    <a:pt x="534" y="16671"/>
                  </a:cubicBezTo>
                  <a:cubicBezTo>
                    <a:pt x="534" y="16704"/>
                    <a:pt x="551" y="16721"/>
                    <a:pt x="568" y="16721"/>
                  </a:cubicBezTo>
                  <a:cubicBezTo>
                    <a:pt x="584" y="16721"/>
                    <a:pt x="601" y="16704"/>
                    <a:pt x="601" y="16671"/>
                  </a:cubicBezTo>
                  <a:cubicBezTo>
                    <a:pt x="434" y="15036"/>
                    <a:pt x="534" y="13402"/>
                    <a:pt x="901" y="11834"/>
                  </a:cubicBezTo>
                  <a:cubicBezTo>
                    <a:pt x="1301" y="10333"/>
                    <a:pt x="2002" y="9099"/>
                    <a:pt x="2736" y="7798"/>
                  </a:cubicBezTo>
                  <a:cubicBezTo>
                    <a:pt x="4037" y="5396"/>
                    <a:pt x="3837" y="2727"/>
                    <a:pt x="4304" y="25"/>
                  </a:cubicBezTo>
                  <a:cubicBezTo>
                    <a:pt x="4304" y="9"/>
                    <a:pt x="4295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6861685" y="1260731"/>
              <a:ext cx="735773" cy="596047"/>
            </a:xfrm>
            <a:custGeom>
              <a:avLst/>
              <a:gdLst/>
              <a:ahLst/>
              <a:cxnLst/>
              <a:rect l="l" t="t" r="r" b="b"/>
              <a:pathLst>
                <a:path w="32506" h="26333" extrusionOk="0">
                  <a:moveTo>
                    <a:pt x="8398" y="1"/>
                  </a:moveTo>
                  <a:cubicBezTo>
                    <a:pt x="6277" y="1"/>
                    <a:pt x="0" y="3046"/>
                    <a:pt x="316" y="4165"/>
                  </a:cubicBezTo>
                  <a:cubicBezTo>
                    <a:pt x="1183" y="7134"/>
                    <a:pt x="4252" y="15006"/>
                    <a:pt x="8288" y="19443"/>
                  </a:cubicBezTo>
                  <a:cubicBezTo>
                    <a:pt x="10818" y="22189"/>
                    <a:pt x="23392" y="26333"/>
                    <a:pt x="28671" y="26333"/>
                  </a:cubicBezTo>
                  <a:cubicBezTo>
                    <a:pt x="29100" y="26333"/>
                    <a:pt x="29480" y="26305"/>
                    <a:pt x="29804" y="26248"/>
                  </a:cubicBezTo>
                  <a:cubicBezTo>
                    <a:pt x="31972" y="25881"/>
                    <a:pt x="32505" y="23579"/>
                    <a:pt x="26901" y="20610"/>
                  </a:cubicBezTo>
                  <a:cubicBezTo>
                    <a:pt x="22732" y="18409"/>
                    <a:pt x="15527" y="13405"/>
                    <a:pt x="14793" y="12571"/>
                  </a:cubicBezTo>
                  <a:cubicBezTo>
                    <a:pt x="14059" y="11771"/>
                    <a:pt x="10356" y="3064"/>
                    <a:pt x="9055" y="262"/>
                  </a:cubicBezTo>
                  <a:cubicBezTo>
                    <a:pt x="8976" y="81"/>
                    <a:pt x="8742" y="1"/>
                    <a:pt x="8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6783504" y="990967"/>
              <a:ext cx="303558" cy="427485"/>
            </a:xfrm>
            <a:custGeom>
              <a:avLst/>
              <a:gdLst/>
              <a:ahLst/>
              <a:cxnLst/>
              <a:rect l="l" t="t" r="r" b="b"/>
              <a:pathLst>
                <a:path w="13411" h="18886" extrusionOk="0">
                  <a:moveTo>
                    <a:pt x="1171" y="0"/>
                  </a:moveTo>
                  <a:cubicBezTo>
                    <a:pt x="1058" y="0"/>
                    <a:pt x="967" y="23"/>
                    <a:pt x="901" y="72"/>
                  </a:cubicBezTo>
                  <a:cubicBezTo>
                    <a:pt x="0" y="772"/>
                    <a:pt x="534" y="1940"/>
                    <a:pt x="3069" y="3874"/>
                  </a:cubicBezTo>
                  <a:cubicBezTo>
                    <a:pt x="5604" y="5809"/>
                    <a:pt x="5271" y="7711"/>
                    <a:pt x="4937" y="9011"/>
                  </a:cubicBezTo>
                  <a:cubicBezTo>
                    <a:pt x="4103" y="12247"/>
                    <a:pt x="4070" y="15650"/>
                    <a:pt x="4871" y="18885"/>
                  </a:cubicBezTo>
                  <a:cubicBezTo>
                    <a:pt x="4871" y="18885"/>
                    <a:pt x="13410" y="16483"/>
                    <a:pt x="13143" y="13982"/>
                  </a:cubicBezTo>
                  <a:cubicBezTo>
                    <a:pt x="13076" y="13348"/>
                    <a:pt x="11108" y="8544"/>
                    <a:pt x="10008" y="7010"/>
                  </a:cubicBezTo>
                  <a:cubicBezTo>
                    <a:pt x="8873" y="5342"/>
                    <a:pt x="7472" y="3874"/>
                    <a:pt x="5871" y="2674"/>
                  </a:cubicBezTo>
                  <a:cubicBezTo>
                    <a:pt x="3670" y="1022"/>
                    <a:pt x="1921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783504" y="1088569"/>
              <a:ext cx="143234" cy="313789"/>
            </a:xfrm>
            <a:custGeom>
              <a:avLst/>
              <a:gdLst/>
              <a:ahLst/>
              <a:cxnLst/>
              <a:rect l="l" t="t" r="r" b="b"/>
              <a:pathLst>
                <a:path w="6328" h="13863" extrusionOk="0">
                  <a:moveTo>
                    <a:pt x="1091" y="0"/>
                  </a:moveTo>
                  <a:cubicBezTo>
                    <a:pt x="1" y="0"/>
                    <a:pt x="164" y="1412"/>
                    <a:pt x="701" y="2665"/>
                  </a:cubicBezTo>
                  <a:cubicBezTo>
                    <a:pt x="2736" y="7535"/>
                    <a:pt x="1835" y="10637"/>
                    <a:pt x="4237" y="13439"/>
                  </a:cubicBezTo>
                  <a:cubicBezTo>
                    <a:pt x="4488" y="13732"/>
                    <a:pt x="4695" y="13863"/>
                    <a:pt x="4866" y="13863"/>
                  </a:cubicBezTo>
                  <a:cubicBezTo>
                    <a:pt x="6328" y="13863"/>
                    <a:pt x="5071" y="4233"/>
                    <a:pt x="5071" y="4232"/>
                  </a:cubicBezTo>
                  <a:lnTo>
                    <a:pt x="5071" y="4232"/>
                  </a:lnTo>
                  <a:cubicBezTo>
                    <a:pt x="5035" y="4393"/>
                    <a:pt x="4981" y="4465"/>
                    <a:pt x="4909" y="4465"/>
                  </a:cubicBezTo>
                  <a:cubicBezTo>
                    <a:pt x="4373" y="4465"/>
                    <a:pt x="2889" y="445"/>
                    <a:pt x="1535" y="63"/>
                  </a:cubicBezTo>
                  <a:cubicBezTo>
                    <a:pt x="1368" y="20"/>
                    <a:pt x="1221" y="0"/>
                    <a:pt x="1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883166" y="1308943"/>
              <a:ext cx="724433" cy="554648"/>
            </a:xfrm>
            <a:custGeom>
              <a:avLst/>
              <a:gdLst/>
              <a:ahLst/>
              <a:cxnLst/>
              <a:rect l="l" t="t" r="r" b="b"/>
              <a:pathLst>
                <a:path w="32005" h="24504" extrusionOk="0">
                  <a:moveTo>
                    <a:pt x="9741" y="0"/>
                  </a:moveTo>
                  <a:cubicBezTo>
                    <a:pt x="9741" y="0"/>
                    <a:pt x="201" y="5538"/>
                    <a:pt x="1" y="5671"/>
                  </a:cubicBezTo>
                  <a:cubicBezTo>
                    <a:pt x="1" y="5671"/>
                    <a:pt x="5071" y="15845"/>
                    <a:pt x="7573" y="18013"/>
                  </a:cubicBezTo>
                  <a:cubicBezTo>
                    <a:pt x="10141" y="20248"/>
                    <a:pt x="17880" y="22850"/>
                    <a:pt x="24685" y="24184"/>
                  </a:cubicBezTo>
                  <a:cubicBezTo>
                    <a:pt x="25783" y="24405"/>
                    <a:pt x="26733" y="24503"/>
                    <a:pt x="27539" y="24503"/>
                  </a:cubicBezTo>
                  <a:cubicBezTo>
                    <a:pt x="31726" y="24503"/>
                    <a:pt x="32005" y="21850"/>
                    <a:pt x="28788" y="19948"/>
                  </a:cubicBezTo>
                  <a:cubicBezTo>
                    <a:pt x="25152" y="17847"/>
                    <a:pt x="14744" y="11208"/>
                    <a:pt x="14011" y="10108"/>
                  </a:cubicBezTo>
                  <a:cubicBezTo>
                    <a:pt x="13277" y="9040"/>
                    <a:pt x="9741" y="0"/>
                    <a:pt x="9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6914266" y="1352742"/>
              <a:ext cx="193937" cy="108942"/>
            </a:xfrm>
            <a:custGeom>
              <a:avLst/>
              <a:gdLst/>
              <a:ahLst/>
              <a:cxnLst/>
              <a:rect l="l" t="t" r="r" b="b"/>
              <a:pathLst>
                <a:path w="8568" h="4813" extrusionOk="0">
                  <a:moveTo>
                    <a:pt x="8500" y="0"/>
                  </a:moveTo>
                  <a:cubicBezTo>
                    <a:pt x="7833" y="434"/>
                    <a:pt x="3130" y="2835"/>
                    <a:pt x="28" y="4770"/>
                  </a:cubicBezTo>
                  <a:cubicBezTo>
                    <a:pt x="1" y="4770"/>
                    <a:pt x="17" y="4813"/>
                    <a:pt x="41" y="4813"/>
                  </a:cubicBezTo>
                  <a:cubicBezTo>
                    <a:pt x="48" y="4813"/>
                    <a:pt x="54" y="4810"/>
                    <a:pt x="61" y="4804"/>
                  </a:cubicBezTo>
                  <a:cubicBezTo>
                    <a:pt x="3997" y="2969"/>
                    <a:pt x="7833" y="434"/>
                    <a:pt x="8534" y="67"/>
                  </a:cubicBezTo>
                  <a:cubicBezTo>
                    <a:pt x="8567" y="33"/>
                    <a:pt x="8534" y="0"/>
                    <a:pt x="8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388289" y="1709741"/>
              <a:ext cx="591973" cy="704605"/>
            </a:xfrm>
            <a:custGeom>
              <a:avLst/>
              <a:gdLst/>
              <a:ahLst/>
              <a:cxnLst/>
              <a:rect l="l" t="t" r="r" b="b"/>
              <a:pathLst>
                <a:path w="26153" h="31129" extrusionOk="0">
                  <a:moveTo>
                    <a:pt x="8302" y="0"/>
                  </a:moveTo>
                  <a:cubicBezTo>
                    <a:pt x="6704" y="0"/>
                    <a:pt x="5341" y="829"/>
                    <a:pt x="4470" y="2174"/>
                  </a:cubicBezTo>
                  <a:cubicBezTo>
                    <a:pt x="4103" y="2775"/>
                    <a:pt x="1" y="11348"/>
                    <a:pt x="1" y="14316"/>
                  </a:cubicBezTo>
                  <a:cubicBezTo>
                    <a:pt x="1" y="16918"/>
                    <a:pt x="2202" y="19353"/>
                    <a:pt x="2202" y="19353"/>
                  </a:cubicBezTo>
                  <a:lnTo>
                    <a:pt x="2903" y="31128"/>
                  </a:lnTo>
                  <a:cubicBezTo>
                    <a:pt x="2903" y="31128"/>
                    <a:pt x="21583" y="27526"/>
                    <a:pt x="26153" y="26258"/>
                  </a:cubicBezTo>
                  <a:cubicBezTo>
                    <a:pt x="26153" y="26258"/>
                    <a:pt x="17947" y="5643"/>
                    <a:pt x="11842" y="1274"/>
                  </a:cubicBezTo>
                  <a:cubicBezTo>
                    <a:pt x="10607" y="391"/>
                    <a:pt x="9399" y="0"/>
                    <a:pt x="8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7476633" y="1598875"/>
              <a:ext cx="110255" cy="205458"/>
            </a:xfrm>
            <a:custGeom>
              <a:avLst/>
              <a:gdLst/>
              <a:ahLst/>
              <a:cxnLst/>
              <a:rect l="l" t="t" r="r" b="b"/>
              <a:pathLst>
                <a:path w="4871" h="9077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lnTo>
                    <a:pt x="701" y="6005"/>
                  </a:lnTo>
                  <a:cubicBezTo>
                    <a:pt x="701" y="6005"/>
                    <a:pt x="667" y="9040"/>
                    <a:pt x="1235" y="9074"/>
                  </a:cubicBezTo>
                  <a:cubicBezTo>
                    <a:pt x="1269" y="9076"/>
                    <a:pt x="1304" y="9077"/>
                    <a:pt x="1339" y="9077"/>
                  </a:cubicBezTo>
                  <a:cubicBezTo>
                    <a:pt x="3008" y="9077"/>
                    <a:pt x="4739" y="6765"/>
                    <a:pt x="4837" y="6405"/>
                  </a:cubicBezTo>
                  <a:cubicBezTo>
                    <a:pt x="4870" y="5471"/>
                    <a:pt x="4837" y="4504"/>
                    <a:pt x="4737" y="3570"/>
                  </a:cubicBezTo>
                  <a:cubicBezTo>
                    <a:pt x="4737" y="3436"/>
                    <a:pt x="4704" y="3303"/>
                    <a:pt x="4704" y="3170"/>
                  </a:cubicBezTo>
                  <a:cubicBezTo>
                    <a:pt x="4704" y="3036"/>
                    <a:pt x="4670" y="2969"/>
                    <a:pt x="4670" y="2803"/>
                  </a:cubicBezTo>
                  <a:cubicBezTo>
                    <a:pt x="4637" y="2636"/>
                    <a:pt x="4604" y="2469"/>
                    <a:pt x="4604" y="2302"/>
                  </a:cubicBezTo>
                  <a:lnTo>
                    <a:pt x="4570" y="2135"/>
                  </a:lnTo>
                  <a:cubicBezTo>
                    <a:pt x="4537" y="2069"/>
                    <a:pt x="4537" y="2035"/>
                    <a:pt x="4537" y="1969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7476633" y="1598875"/>
              <a:ext cx="102695" cy="130649"/>
            </a:xfrm>
            <a:custGeom>
              <a:avLst/>
              <a:gdLst/>
              <a:ahLst/>
              <a:cxnLst/>
              <a:rect l="l" t="t" r="r" b="b"/>
              <a:pathLst>
                <a:path w="4537" h="5772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cubicBezTo>
                    <a:pt x="2469" y="5138"/>
                    <a:pt x="3870" y="3737"/>
                    <a:pt x="4537" y="1935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7367940" y="1398782"/>
              <a:ext cx="241606" cy="302155"/>
            </a:xfrm>
            <a:custGeom>
              <a:avLst/>
              <a:gdLst/>
              <a:ahLst/>
              <a:cxnLst/>
              <a:rect l="l" t="t" r="r" b="b"/>
              <a:pathLst>
                <a:path w="10674" h="13349" extrusionOk="0">
                  <a:moveTo>
                    <a:pt x="5358" y="0"/>
                  </a:moveTo>
                  <a:cubicBezTo>
                    <a:pt x="2810" y="0"/>
                    <a:pt x="1" y="1626"/>
                    <a:pt x="199" y="7239"/>
                  </a:cubicBezTo>
                  <a:cubicBezTo>
                    <a:pt x="390" y="12611"/>
                    <a:pt x="3488" y="13349"/>
                    <a:pt x="4847" y="13349"/>
                  </a:cubicBezTo>
                  <a:cubicBezTo>
                    <a:pt x="4914" y="13349"/>
                    <a:pt x="4978" y="13347"/>
                    <a:pt x="5036" y="13344"/>
                  </a:cubicBezTo>
                  <a:cubicBezTo>
                    <a:pt x="6137" y="13310"/>
                    <a:pt x="9906" y="13044"/>
                    <a:pt x="10273" y="7373"/>
                  </a:cubicBezTo>
                  <a:cubicBezTo>
                    <a:pt x="10673" y="1702"/>
                    <a:pt x="7971" y="34"/>
                    <a:pt x="5436" y="1"/>
                  </a:cubicBezTo>
                  <a:cubicBezTo>
                    <a:pt x="5410" y="1"/>
                    <a:pt x="5384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7383015" y="1512047"/>
              <a:ext cx="24921" cy="14373"/>
            </a:xfrm>
            <a:custGeom>
              <a:avLst/>
              <a:gdLst/>
              <a:ahLst/>
              <a:cxnLst/>
              <a:rect l="l" t="t" r="r" b="b"/>
              <a:pathLst>
                <a:path w="1101" h="635" extrusionOk="0">
                  <a:moveTo>
                    <a:pt x="734" y="0"/>
                  </a:moveTo>
                  <a:cubicBezTo>
                    <a:pt x="678" y="0"/>
                    <a:pt x="623" y="12"/>
                    <a:pt x="567" y="34"/>
                  </a:cubicBezTo>
                  <a:cubicBezTo>
                    <a:pt x="367" y="67"/>
                    <a:pt x="200" y="134"/>
                    <a:pt x="100" y="301"/>
                  </a:cubicBezTo>
                  <a:cubicBezTo>
                    <a:pt x="0" y="434"/>
                    <a:pt x="133" y="634"/>
                    <a:pt x="300" y="634"/>
                  </a:cubicBezTo>
                  <a:cubicBezTo>
                    <a:pt x="434" y="601"/>
                    <a:pt x="567" y="568"/>
                    <a:pt x="701" y="534"/>
                  </a:cubicBezTo>
                  <a:cubicBezTo>
                    <a:pt x="834" y="534"/>
                    <a:pt x="934" y="467"/>
                    <a:pt x="1067" y="367"/>
                  </a:cubicBezTo>
                  <a:cubicBezTo>
                    <a:pt x="1101" y="301"/>
                    <a:pt x="1101" y="201"/>
                    <a:pt x="1067" y="134"/>
                  </a:cubicBezTo>
                  <a:cubicBezTo>
                    <a:pt x="956" y="45"/>
                    <a:pt x="845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7455492" y="1509512"/>
              <a:ext cx="25487" cy="13966"/>
            </a:xfrm>
            <a:custGeom>
              <a:avLst/>
              <a:gdLst/>
              <a:ahLst/>
              <a:cxnLst/>
              <a:rect l="l" t="t" r="r" b="b"/>
              <a:pathLst>
                <a:path w="1126" h="617" extrusionOk="0">
                  <a:moveTo>
                    <a:pt x="412" y="0"/>
                  </a:moveTo>
                  <a:cubicBezTo>
                    <a:pt x="278" y="0"/>
                    <a:pt x="144" y="44"/>
                    <a:pt x="67" y="146"/>
                  </a:cubicBezTo>
                  <a:cubicBezTo>
                    <a:pt x="0" y="246"/>
                    <a:pt x="0" y="346"/>
                    <a:pt x="67" y="413"/>
                  </a:cubicBezTo>
                  <a:cubicBezTo>
                    <a:pt x="167" y="479"/>
                    <a:pt x="301" y="546"/>
                    <a:pt x="434" y="546"/>
                  </a:cubicBezTo>
                  <a:cubicBezTo>
                    <a:pt x="567" y="579"/>
                    <a:pt x="701" y="613"/>
                    <a:pt x="834" y="613"/>
                  </a:cubicBezTo>
                  <a:cubicBezTo>
                    <a:pt x="845" y="615"/>
                    <a:pt x="856" y="616"/>
                    <a:pt x="867" y="616"/>
                  </a:cubicBezTo>
                  <a:cubicBezTo>
                    <a:pt x="1017" y="616"/>
                    <a:pt x="1126" y="404"/>
                    <a:pt x="1001" y="279"/>
                  </a:cubicBezTo>
                  <a:cubicBezTo>
                    <a:pt x="901" y="112"/>
                    <a:pt x="734" y="46"/>
                    <a:pt x="534" y="12"/>
                  </a:cubicBezTo>
                  <a:cubicBezTo>
                    <a:pt x="495" y="5"/>
                    <a:pt x="45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7457008" y="1556593"/>
              <a:ext cx="11340" cy="2268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367"/>
                    <a:pt x="67" y="968"/>
                    <a:pt x="500" y="1001"/>
                  </a:cubicBezTo>
                  <a:cubicBezTo>
                    <a:pt x="133" y="868"/>
                    <a:pt x="100" y="434"/>
                    <a:pt x="100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454292" y="1547471"/>
              <a:ext cx="26551" cy="28090"/>
            </a:xfrm>
            <a:custGeom>
              <a:avLst/>
              <a:gdLst/>
              <a:ahLst/>
              <a:cxnLst/>
              <a:rect l="l" t="t" r="r" b="b"/>
              <a:pathLst>
                <a:path w="1173" h="1241" extrusionOk="0">
                  <a:moveTo>
                    <a:pt x="565" y="1"/>
                  </a:moveTo>
                  <a:cubicBezTo>
                    <a:pt x="551" y="1"/>
                    <a:pt x="536" y="2"/>
                    <a:pt x="520" y="3"/>
                  </a:cubicBezTo>
                  <a:cubicBezTo>
                    <a:pt x="0" y="36"/>
                    <a:pt x="50" y="1240"/>
                    <a:pt x="578" y="1240"/>
                  </a:cubicBezTo>
                  <a:cubicBezTo>
                    <a:pt x="592" y="1240"/>
                    <a:pt x="606" y="1239"/>
                    <a:pt x="620" y="1237"/>
                  </a:cubicBezTo>
                  <a:cubicBezTo>
                    <a:pt x="1173" y="1205"/>
                    <a:pt x="1124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7469842" y="1546769"/>
              <a:ext cx="18131" cy="12404"/>
            </a:xfrm>
            <a:custGeom>
              <a:avLst/>
              <a:gdLst/>
              <a:ahLst/>
              <a:cxnLst/>
              <a:rect l="l" t="t" r="r" b="b"/>
              <a:pathLst>
                <a:path w="801" h="548" extrusionOk="0">
                  <a:moveTo>
                    <a:pt x="767" y="1"/>
                  </a:moveTo>
                  <a:cubicBezTo>
                    <a:pt x="701" y="134"/>
                    <a:pt x="567" y="268"/>
                    <a:pt x="434" y="268"/>
                  </a:cubicBezTo>
                  <a:cubicBezTo>
                    <a:pt x="300" y="268"/>
                    <a:pt x="167" y="134"/>
                    <a:pt x="67" y="68"/>
                  </a:cubicBezTo>
                  <a:cubicBezTo>
                    <a:pt x="33" y="68"/>
                    <a:pt x="0" y="134"/>
                    <a:pt x="0" y="168"/>
                  </a:cubicBezTo>
                  <a:cubicBezTo>
                    <a:pt x="58" y="370"/>
                    <a:pt x="191" y="548"/>
                    <a:pt x="400" y="548"/>
                  </a:cubicBezTo>
                  <a:cubicBezTo>
                    <a:pt x="431" y="548"/>
                    <a:pt x="465" y="543"/>
                    <a:pt x="500" y="535"/>
                  </a:cubicBezTo>
                  <a:cubicBezTo>
                    <a:pt x="734" y="501"/>
                    <a:pt x="801" y="234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7399606" y="1557340"/>
              <a:ext cx="10593" cy="23427"/>
            </a:xfrm>
            <a:custGeom>
              <a:avLst/>
              <a:gdLst/>
              <a:ahLst/>
              <a:cxnLst/>
              <a:rect l="l" t="t" r="r" b="b"/>
              <a:pathLst>
                <a:path w="468" h="1035" extrusionOk="0">
                  <a:moveTo>
                    <a:pt x="368" y="1"/>
                  </a:moveTo>
                  <a:cubicBezTo>
                    <a:pt x="368" y="1"/>
                    <a:pt x="334" y="1"/>
                    <a:pt x="334" y="34"/>
                  </a:cubicBezTo>
                  <a:cubicBezTo>
                    <a:pt x="368" y="435"/>
                    <a:pt x="334" y="868"/>
                    <a:pt x="1" y="1035"/>
                  </a:cubicBezTo>
                  <a:cubicBezTo>
                    <a:pt x="435" y="968"/>
                    <a:pt x="468" y="3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7385278" y="1549033"/>
              <a:ext cx="27185" cy="27977"/>
            </a:xfrm>
            <a:custGeom>
              <a:avLst/>
              <a:gdLst/>
              <a:ahLst/>
              <a:cxnLst/>
              <a:rect l="l" t="t" r="r" b="b"/>
              <a:pathLst>
                <a:path w="1201" h="1236" extrusionOk="0">
                  <a:moveTo>
                    <a:pt x="634" y="1"/>
                  </a:moveTo>
                  <a:cubicBezTo>
                    <a:pt x="0" y="1"/>
                    <a:pt x="33" y="1235"/>
                    <a:pt x="601" y="1235"/>
                  </a:cubicBezTo>
                  <a:cubicBezTo>
                    <a:pt x="1201" y="1235"/>
                    <a:pt x="11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7379235" y="1549802"/>
              <a:ext cx="16637" cy="12178"/>
            </a:xfrm>
            <a:custGeom>
              <a:avLst/>
              <a:gdLst/>
              <a:ahLst/>
              <a:cxnLst/>
              <a:rect l="l" t="t" r="r" b="b"/>
              <a:pathLst>
                <a:path w="735" h="538" extrusionOk="0">
                  <a:moveTo>
                    <a:pt x="0" y="0"/>
                  </a:moveTo>
                  <a:cubicBezTo>
                    <a:pt x="0" y="234"/>
                    <a:pt x="100" y="467"/>
                    <a:pt x="334" y="534"/>
                  </a:cubicBezTo>
                  <a:cubicBezTo>
                    <a:pt x="351" y="537"/>
                    <a:pt x="367" y="538"/>
                    <a:pt x="383" y="538"/>
                  </a:cubicBezTo>
                  <a:cubicBezTo>
                    <a:pt x="582" y="538"/>
                    <a:pt x="672" y="348"/>
                    <a:pt x="734" y="100"/>
                  </a:cubicBezTo>
                  <a:cubicBezTo>
                    <a:pt x="734" y="100"/>
                    <a:pt x="701" y="34"/>
                    <a:pt x="667" y="34"/>
                  </a:cubicBezTo>
                  <a:cubicBezTo>
                    <a:pt x="567" y="100"/>
                    <a:pt x="467" y="234"/>
                    <a:pt x="334" y="234"/>
                  </a:cubicBezTo>
                  <a:cubicBezTo>
                    <a:pt x="323" y="237"/>
                    <a:pt x="312" y="239"/>
                    <a:pt x="301" y="239"/>
                  </a:cubicBezTo>
                  <a:cubicBezTo>
                    <a:pt x="206" y="239"/>
                    <a:pt x="90" y="1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7446438" y="1626060"/>
              <a:ext cx="17384" cy="8511"/>
            </a:xfrm>
            <a:custGeom>
              <a:avLst/>
              <a:gdLst/>
              <a:ahLst/>
              <a:cxnLst/>
              <a:rect l="l" t="t" r="r" b="b"/>
              <a:pathLst>
                <a:path w="768" h="376" extrusionOk="0">
                  <a:moveTo>
                    <a:pt x="701" y="0"/>
                  </a:moveTo>
                  <a:cubicBezTo>
                    <a:pt x="634" y="100"/>
                    <a:pt x="567" y="234"/>
                    <a:pt x="400" y="267"/>
                  </a:cubicBezTo>
                  <a:cubicBezTo>
                    <a:pt x="267" y="267"/>
                    <a:pt x="133" y="234"/>
                    <a:pt x="0" y="201"/>
                  </a:cubicBezTo>
                  <a:lnTo>
                    <a:pt x="0" y="201"/>
                  </a:lnTo>
                  <a:cubicBezTo>
                    <a:pt x="111" y="311"/>
                    <a:pt x="267" y="376"/>
                    <a:pt x="412" y="376"/>
                  </a:cubicBezTo>
                  <a:cubicBezTo>
                    <a:pt x="442" y="376"/>
                    <a:pt x="472" y="373"/>
                    <a:pt x="500" y="367"/>
                  </a:cubicBezTo>
                  <a:cubicBezTo>
                    <a:pt x="667" y="301"/>
                    <a:pt x="767" y="167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410177" y="1510734"/>
              <a:ext cx="46085" cy="105072"/>
            </a:xfrm>
            <a:custGeom>
              <a:avLst/>
              <a:gdLst/>
              <a:ahLst/>
              <a:cxnLst/>
              <a:rect l="l" t="t" r="r" b="b"/>
              <a:pathLst>
                <a:path w="2036" h="4642" extrusionOk="0">
                  <a:moveTo>
                    <a:pt x="668" y="0"/>
                  </a:moveTo>
                  <a:cubicBezTo>
                    <a:pt x="651" y="0"/>
                    <a:pt x="635" y="8"/>
                    <a:pt x="635" y="25"/>
                  </a:cubicBezTo>
                  <a:cubicBezTo>
                    <a:pt x="301" y="1293"/>
                    <a:pt x="68" y="2594"/>
                    <a:pt x="1" y="3895"/>
                  </a:cubicBezTo>
                  <a:cubicBezTo>
                    <a:pt x="1" y="3927"/>
                    <a:pt x="32" y="3939"/>
                    <a:pt x="80" y="3939"/>
                  </a:cubicBezTo>
                  <a:cubicBezTo>
                    <a:pt x="233" y="3939"/>
                    <a:pt x="559" y="3812"/>
                    <a:pt x="635" y="3761"/>
                  </a:cubicBezTo>
                  <a:lnTo>
                    <a:pt x="635" y="3761"/>
                  </a:lnTo>
                  <a:cubicBezTo>
                    <a:pt x="635" y="4028"/>
                    <a:pt x="601" y="4328"/>
                    <a:pt x="601" y="4595"/>
                  </a:cubicBezTo>
                  <a:cubicBezTo>
                    <a:pt x="601" y="4628"/>
                    <a:pt x="668" y="4628"/>
                    <a:pt x="768" y="4628"/>
                  </a:cubicBezTo>
                  <a:cubicBezTo>
                    <a:pt x="827" y="4637"/>
                    <a:pt x="887" y="4641"/>
                    <a:pt x="947" y="4641"/>
                  </a:cubicBezTo>
                  <a:cubicBezTo>
                    <a:pt x="1358" y="4641"/>
                    <a:pt x="1769" y="4444"/>
                    <a:pt x="2002" y="4095"/>
                  </a:cubicBezTo>
                  <a:cubicBezTo>
                    <a:pt x="2036" y="4061"/>
                    <a:pt x="2002" y="4061"/>
                    <a:pt x="1969" y="4061"/>
                  </a:cubicBezTo>
                  <a:cubicBezTo>
                    <a:pt x="1635" y="4328"/>
                    <a:pt x="1235" y="4462"/>
                    <a:pt x="801" y="4462"/>
                  </a:cubicBezTo>
                  <a:cubicBezTo>
                    <a:pt x="768" y="4395"/>
                    <a:pt x="935" y="3461"/>
                    <a:pt x="902" y="3461"/>
                  </a:cubicBezTo>
                  <a:lnTo>
                    <a:pt x="902" y="3461"/>
                  </a:lnTo>
                  <a:cubicBezTo>
                    <a:pt x="668" y="3494"/>
                    <a:pt x="468" y="3561"/>
                    <a:pt x="268" y="3628"/>
                  </a:cubicBezTo>
                  <a:cubicBezTo>
                    <a:pt x="368" y="2427"/>
                    <a:pt x="635" y="1226"/>
                    <a:pt x="701" y="25"/>
                  </a:cubicBezTo>
                  <a:cubicBezTo>
                    <a:pt x="701" y="8"/>
                    <a:pt x="685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7427560" y="1603402"/>
              <a:ext cx="30218" cy="21933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1201" y="1"/>
                  </a:moveTo>
                  <a:cubicBezTo>
                    <a:pt x="834" y="234"/>
                    <a:pt x="434" y="368"/>
                    <a:pt x="0" y="368"/>
                  </a:cubicBezTo>
                  <a:cubicBezTo>
                    <a:pt x="134" y="601"/>
                    <a:pt x="334" y="768"/>
                    <a:pt x="601" y="901"/>
                  </a:cubicBezTo>
                  <a:cubicBezTo>
                    <a:pt x="734" y="968"/>
                    <a:pt x="867" y="968"/>
                    <a:pt x="1001" y="968"/>
                  </a:cubicBezTo>
                  <a:cubicBezTo>
                    <a:pt x="1334" y="901"/>
                    <a:pt x="1334" y="601"/>
                    <a:pt x="1301" y="368"/>
                  </a:cubicBezTo>
                  <a:cubicBezTo>
                    <a:pt x="1301" y="234"/>
                    <a:pt x="1234" y="10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7441141" y="1611709"/>
              <a:ext cx="17384" cy="13626"/>
            </a:xfrm>
            <a:custGeom>
              <a:avLst/>
              <a:gdLst/>
              <a:ahLst/>
              <a:cxnLst/>
              <a:rect l="l" t="t" r="r" b="b"/>
              <a:pathLst>
                <a:path w="768" h="602" extrusionOk="0">
                  <a:moveTo>
                    <a:pt x="734" y="1"/>
                  </a:moveTo>
                  <a:cubicBezTo>
                    <a:pt x="401" y="1"/>
                    <a:pt x="101" y="201"/>
                    <a:pt x="1" y="534"/>
                  </a:cubicBezTo>
                  <a:cubicBezTo>
                    <a:pt x="134" y="601"/>
                    <a:pt x="267" y="601"/>
                    <a:pt x="434" y="601"/>
                  </a:cubicBezTo>
                  <a:cubicBezTo>
                    <a:pt x="734" y="534"/>
                    <a:pt x="768" y="234"/>
                    <a:pt x="734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7361874" y="1371076"/>
              <a:ext cx="273340" cy="190858"/>
            </a:xfrm>
            <a:custGeom>
              <a:avLst/>
              <a:gdLst/>
              <a:ahLst/>
              <a:cxnLst/>
              <a:rect l="l" t="t" r="r" b="b"/>
              <a:pathLst>
                <a:path w="12076" h="8432" extrusionOk="0">
                  <a:moveTo>
                    <a:pt x="5181" y="1"/>
                  </a:moveTo>
                  <a:cubicBezTo>
                    <a:pt x="4346" y="1"/>
                    <a:pt x="3483" y="189"/>
                    <a:pt x="2635" y="624"/>
                  </a:cubicBezTo>
                  <a:cubicBezTo>
                    <a:pt x="67" y="1959"/>
                    <a:pt x="0" y="5795"/>
                    <a:pt x="234" y="5828"/>
                  </a:cubicBezTo>
                  <a:cubicBezTo>
                    <a:pt x="640" y="5885"/>
                    <a:pt x="1022" y="5909"/>
                    <a:pt x="1380" y="5909"/>
                  </a:cubicBezTo>
                  <a:cubicBezTo>
                    <a:pt x="3496" y="5909"/>
                    <a:pt x="4761" y="5044"/>
                    <a:pt x="5163" y="4717"/>
                  </a:cubicBezTo>
                  <a:lnTo>
                    <a:pt x="5163" y="4717"/>
                  </a:lnTo>
                  <a:cubicBezTo>
                    <a:pt x="4830" y="5012"/>
                    <a:pt x="4037" y="5734"/>
                    <a:pt x="4261" y="5734"/>
                  </a:cubicBezTo>
                  <a:cubicBezTo>
                    <a:pt x="4272" y="5734"/>
                    <a:pt x="4286" y="5732"/>
                    <a:pt x="4303" y="5728"/>
                  </a:cubicBezTo>
                  <a:cubicBezTo>
                    <a:pt x="5471" y="5528"/>
                    <a:pt x="6505" y="4827"/>
                    <a:pt x="7072" y="3760"/>
                  </a:cubicBezTo>
                  <a:cubicBezTo>
                    <a:pt x="7305" y="6262"/>
                    <a:pt x="8873" y="6329"/>
                    <a:pt x="8873" y="6329"/>
                  </a:cubicBezTo>
                  <a:cubicBezTo>
                    <a:pt x="8873" y="6329"/>
                    <a:pt x="8970" y="8432"/>
                    <a:pt x="10279" y="8432"/>
                  </a:cubicBezTo>
                  <a:cubicBezTo>
                    <a:pt x="10300" y="8432"/>
                    <a:pt x="10320" y="8431"/>
                    <a:pt x="10341" y="8430"/>
                  </a:cubicBezTo>
                  <a:cubicBezTo>
                    <a:pt x="10874" y="8397"/>
                    <a:pt x="12075" y="6162"/>
                    <a:pt x="11775" y="4360"/>
                  </a:cubicBezTo>
                  <a:cubicBezTo>
                    <a:pt x="11475" y="2593"/>
                    <a:pt x="9507" y="1792"/>
                    <a:pt x="9507" y="1792"/>
                  </a:cubicBezTo>
                  <a:cubicBezTo>
                    <a:pt x="8397" y="749"/>
                    <a:pt x="6843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7577811" y="1539843"/>
              <a:ext cx="64193" cy="82482"/>
            </a:xfrm>
            <a:custGeom>
              <a:avLst/>
              <a:gdLst/>
              <a:ahLst/>
              <a:cxnLst/>
              <a:rect l="l" t="t" r="r" b="b"/>
              <a:pathLst>
                <a:path w="2836" h="3644" extrusionOk="0">
                  <a:moveTo>
                    <a:pt x="1790" y="1"/>
                  </a:moveTo>
                  <a:cubicBezTo>
                    <a:pt x="979" y="1"/>
                    <a:pt x="134" y="1608"/>
                    <a:pt x="134" y="1608"/>
                  </a:cubicBezTo>
                  <a:lnTo>
                    <a:pt x="0" y="3142"/>
                  </a:lnTo>
                  <a:cubicBezTo>
                    <a:pt x="177" y="3473"/>
                    <a:pt x="500" y="3644"/>
                    <a:pt x="833" y="3644"/>
                  </a:cubicBezTo>
                  <a:cubicBezTo>
                    <a:pt x="1003" y="3644"/>
                    <a:pt x="1177" y="3599"/>
                    <a:pt x="1334" y="3509"/>
                  </a:cubicBezTo>
                  <a:cubicBezTo>
                    <a:pt x="2235" y="3042"/>
                    <a:pt x="2836" y="374"/>
                    <a:pt x="2002" y="40"/>
                  </a:cubicBezTo>
                  <a:cubicBezTo>
                    <a:pt x="1932" y="13"/>
                    <a:pt x="1861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7561940" y="1564434"/>
              <a:ext cx="32481" cy="53690"/>
            </a:xfrm>
            <a:custGeom>
              <a:avLst/>
              <a:gdLst/>
              <a:ahLst/>
              <a:cxnLst/>
              <a:rect l="l" t="t" r="r" b="b"/>
              <a:pathLst>
                <a:path w="1435" h="2372" extrusionOk="0">
                  <a:moveTo>
                    <a:pt x="1401" y="0"/>
                  </a:moveTo>
                  <a:cubicBezTo>
                    <a:pt x="501" y="200"/>
                    <a:pt x="0" y="1435"/>
                    <a:pt x="134" y="2302"/>
                  </a:cubicBezTo>
                  <a:cubicBezTo>
                    <a:pt x="134" y="2343"/>
                    <a:pt x="172" y="2372"/>
                    <a:pt x="209" y="2372"/>
                  </a:cubicBezTo>
                  <a:cubicBezTo>
                    <a:pt x="232" y="2372"/>
                    <a:pt x="255" y="2361"/>
                    <a:pt x="267" y="2335"/>
                  </a:cubicBezTo>
                  <a:cubicBezTo>
                    <a:pt x="301" y="2135"/>
                    <a:pt x="401" y="1935"/>
                    <a:pt x="501" y="1768"/>
                  </a:cubicBezTo>
                  <a:cubicBezTo>
                    <a:pt x="618" y="1564"/>
                    <a:pt x="811" y="1462"/>
                    <a:pt x="1014" y="1462"/>
                  </a:cubicBezTo>
                  <a:cubicBezTo>
                    <a:pt x="1043" y="1462"/>
                    <a:pt x="1072" y="1464"/>
                    <a:pt x="1101" y="1468"/>
                  </a:cubicBezTo>
                  <a:lnTo>
                    <a:pt x="1101" y="1435"/>
                  </a:lnTo>
                  <a:cubicBezTo>
                    <a:pt x="1022" y="1385"/>
                    <a:pt x="934" y="1362"/>
                    <a:pt x="845" y="1362"/>
                  </a:cubicBezTo>
                  <a:cubicBezTo>
                    <a:pt x="637" y="1362"/>
                    <a:pt x="428" y="1491"/>
                    <a:pt x="334" y="1701"/>
                  </a:cubicBezTo>
                  <a:cubicBezTo>
                    <a:pt x="434" y="1001"/>
                    <a:pt x="834" y="401"/>
                    <a:pt x="1401" y="34"/>
                  </a:cubicBez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7489897" y="1727940"/>
              <a:ext cx="497155" cy="635795"/>
            </a:xfrm>
            <a:custGeom>
              <a:avLst/>
              <a:gdLst/>
              <a:ahLst/>
              <a:cxnLst/>
              <a:rect l="l" t="t" r="r" b="b"/>
              <a:pathLst>
                <a:path w="21964" h="28089" extrusionOk="0">
                  <a:moveTo>
                    <a:pt x="5149" y="0"/>
                  </a:moveTo>
                  <a:cubicBezTo>
                    <a:pt x="4384" y="0"/>
                    <a:pt x="4138" y="995"/>
                    <a:pt x="4918" y="3672"/>
                  </a:cubicBezTo>
                  <a:cubicBezTo>
                    <a:pt x="6119" y="7675"/>
                    <a:pt x="9788" y="18182"/>
                    <a:pt x="9455" y="18182"/>
                  </a:cubicBezTo>
                  <a:cubicBezTo>
                    <a:pt x="9450" y="18183"/>
                    <a:pt x="9443" y="18184"/>
                    <a:pt x="9433" y="18184"/>
                  </a:cubicBezTo>
                  <a:cubicBezTo>
                    <a:pt x="9075" y="18184"/>
                    <a:pt x="5243" y="17605"/>
                    <a:pt x="3717" y="17248"/>
                  </a:cubicBezTo>
                  <a:cubicBezTo>
                    <a:pt x="3697" y="17244"/>
                    <a:pt x="3677" y="17241"/>
                    <a:pt x="3657" y="17241"/>
                  </a:cubicBezTo>
                  <a:cubicBezTo>
                    <a:pt x="2373" y="17241"/>
                    <a:pt x="0" y="26326"/>
                    <a:pt x="1182" y="26622"/>
                  </a:cubicBezTo>
                  <a:cubicBezTo>
                    <a:pt x="4017" y="27285"/>
                    <a:pt x="9610" y="28089"/>
                    <a:pt x="13869" y="28089"/>
                  </a:cubicBezTo>
                  <a:cubicBezTo>
                    <a:pt x="15824" y="28089"/>
                    <a:pt x="17498" y="27919"/>
                    <a:pt x="18495" y="27489"/>
                  </a:cubicBezTo>
                  <a:cubicBezTo>
                    <a:pt x="21964" y="26021"/>
                    <a:pt x="16060" y="10277"/>
                    <a:pt x="8854" y="2671"/>
                  </a:cubicBezTo>
                  <a:cubicBezTo>
                    <a:pt x="7443" y="1190"/>
                    <a:pt x="5986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7262959" y="2043675"/>
              <a:ext cx="320149" cy="293055"/>
            </a:xfrm>
            <a:custGeom>
              <a:avLst/>
              <a:gdLst/>
              <a:ahLst/>
              <a:cxnLst/>
              <a:rect l="l" t="t" r="r" b="b"/>
              <a:pathLst>
                <a:path w="14144" h="12947" extrusionOk="0">
                  <a:moveTo>
                    <a:pt x="5601" y="0"/>
                  </a:moveTo>
                  <a:cubicBezTo>
                    <a:pt x="4043" y="0"/>
                    <a:pt x="1808" y="340"/>
                    <a:pt x="1268" y="1164"/>
                  </a:cubicBezTo>
                  <a:cubicBezTo>
                    <a:pt x="968" y="1698"/>
                    <a:pt x="1001" y="2332"/>
                    <a:pt x="1401" y="2832"/>
                  </a:cubicBezTo>
                  <a:cubicBezTo>
                    <a:pt x="934" y="3032"/>
                    <a:pt x="567" y="3433"/>
                    <a:pt x="334" y="3900"/>
                  </a:cubicBezTo>
                  <a:cubicBezTo>
                    <a:pt x="0" y="4734"/>
                    <a:pt x="1168" y="5634"/>
                    <a:pt x="1168" y="5634"/>
                  </a:cubicBezTo>
                  <a:cubicBezTo>
                    <a:pt x="734" y="5968"/>
                    <a:pt x="434" y="6402"/>
                    <a:pt x="234" y="6935"/>
                  </a:cubicBezTo>
                  <a:cubicBezTo>
                    <a:pt x="0" y="7769"/>
                    <a:pt x="1034" y="8837"/>
                    <a:pt x="1034" y="8837"/>
                  </a:cubicBezTo>
                  <a:cubicBezTo>
                    <a:pt x="801" y="9370"/>
                    <a:pt x="767" y="9971"/>
                    <a:pt x="934" y="10504"/>
                  </a:cubicBezTo>
                  <a:cubicBezTo>
                    <a:pt x="1435" y="11939"/>
                    <a:pt x="3736" y="12473"/>
                    <a:pt x="5171" y="12806"/>
                  </a:cubicBezTo>
                  <a:cubicBezTo>
                    <a:pt x="5619" y="12910"/>
                    <a:pt x="6357" y="12946"/>
                    <a:pt x="7187" y="12946"/>
                  </a:cubicBezTo>
                  <a:cubicBezTo>
                    <a:pt x="9012" y="12946"/>
                    <a:pt x="11279" y="12773"/>
                    <a:pt x="11875" y="12773"/>
                  </a:cubicBezTo>
                  <a:lnTo>
                    <a:pt x="14144" y="3566"/>
                  </a:lnTo>
                  <a:cubicBezTo>
                    <a:pt x="14144" y="3566"/>
                    <a:pt x="8106" y="197"/>
                    <a:pt x="6338" y="30"/>
                  </a:cubicBezTo>
                  <a:cubicBezTo>
                    <a:pt x="6121" y="11"/>
                    <a:pt x="5871" y="0"/>
                    <a:pt x="5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7295417" y="2103002"/>
              <a:ext cx="110255" cy="7809"/>
            </a:xfrm>
            <a:custGeom>
              <a:avLst/>
              <a:gdLst/>
              <a:ahLst/>
              <a:cxnLst/>
              <a:rect l="l" t="t" r="r" b="b"/>
              <a:pathLst>
                <a:path w="4871" h="345" extrusionOk="0">
                  <a:moveTo>
                    <a:pt x="1378" y="1"/>
                  </a:moveTo>
                  <a:cubicBezTo>
                    <a:pt x="943" y="1"/>
                    <a:pt x="506" y="23"/>
                    <a:pt x="67" y="78"/>
                  </a:cubicBezTo>
                  <a:cubicBezTo>
                    <a:pt x="1" y="111"/>
                    <a:pt x="34" y="178"/>
                    <a:pt x="67" y="178"/>
                  </a:cubicBezTo>
                  <a:cubicBezTo>
                    <a:pt x="1668" y="278"/>
                    <a:pt x="3270" y="145"/>
                    <a:pt x="4837" y="345"/>
                  </a:cubicBezTo>
                  <a:cubicBezTo>
                    <a:pt x="4871" y="311"/>
                    <a:pt x="4871" y="278"/>
                    <a:pt x="4837" y="278"/>
                  </a:cubicBezTo>
                  <a:cubicBezTo>
                    <a:pt x="3675" y="157"/>
                    <a:pt x="2531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7289374" y="2168643"/>
              <a:ext cx="104981" cy="19194"/>
            </a:xfrm>
            <a:custGeom>
              <a:avLst/>
              <a:gdLst/>
              <a:ahLst/>
              <a:cxnLst/>
              <a:rect l="l" t="t" r="r" b="b"/>
              <a:pathLst>
                <a:path w="4638" h="848" extrusionOk="0">
                  <a:moveTo>
                    <a:pt x="343" y="1"/>
                  </a:moveTo>
                  <a:cubicBezTo>
                    <a:pt x="251" y="1"/>
                    <a:pt x="159" y="5"/>
                    <a:pt x="67" y="13"/>
                  </a:cubicBezTo>
                  <a:cubicBezTo>
                    <a:pt x="1" y="13"/>
                    <a:pt x="1" y="113"/>
                    <a:pt x="34" y="113"/>
                  </a:cubicBezTo>
                  <a:cubicBezTo>
                    <a:pt x="401" y="213"/>
                    <a:pt x="768" y="280"/>
                    <a:pt x="1135" y="313"/>
                  </a:cubicBezTo>
                  <a:lnTo>
                    <a:pt x="2302" y="480"/>
                  </a:lnTo>
                  <a:cubicBezTo>
                    <a:pt x="3070" y="580"/>
                    <a:pt x="3837" y="714"/>
                    <a:pt x="4604" y="847"/>
                  </a:cubicBezTo>
                  <a:cubicBezTo>
                    <a:pt x="4637" y="847"/>
                    <a:pt x="4637" y="814"/>
                    <a:pt x="4604" y="814"/>
                  </a:cubicBezTo>
                  <a:cubicBezTo>
                    <a:pt x="3870" y="614"/>
                    <a:pt x="3103" y="447"/>
                    <a:pt x="2302" y="313"/>
                  </a:cubicBezTo>
                  <a:cubicBezTo>
                    <a:pt x="1935" y="247"/>
                    <a:pt x="1535" y="180"/>
                    <a:pt x="1168" y="113"/>
                  </a:cubicBezTo>
                  <a:cubicBezTo>
                    <a:pt x="893" y="38"/>
                    <a:pt x="618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7287110" y="2244425"/>
              <a:ext cx="94411" cy="18153"/>
            </a:xfrm>
            <a:custGeom>
              <a:avLst/>
              <a:gdLst/>
              <a:ahLst/>
              <a:cxnLst/>
              <a:rect l="l" t="t" r="r" b="b"/>
              <a:pathLst>
                <a:path w="4171" h="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301" y="168"/>
                    <a:pt x="601" y="268"/>
                    <a:pt x="935" y="268"/>
                  </a:cubicBezTo>
                  <a:lnTo>
                    <a:pt x="2002" y="468"/>
                  </a:lnTo>
                  <a:cubicBezTo>
                    <a:pt x="2703" y="568"/>
                    <a:pt x="3436" y="668"/>
                    <a:pt x="4137" y="802"/>
                  </a:cubicBezTo>
                  <a:cubicBezTo>
                    <a:pt x="4170" y="802"/>
                    <a:pt x="4170" y="735"/>
                    <a:pt x="4137" y="735"/>
                  </a:cubicBezTo>
                  <a:cubicBezTo>
                    <a:pt x="3436" y="635"/>
                    <a:pt x="2736" y="501"/>
                    <a:pt x="2035" y="335"/>
                  </a:cubicBezTo>
                  <a:lnTo>
                    <a:pt x="1001" y="134"/>
                  </a:ln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559681" y="1722191"/>
              <a:ext cx="395049" cy="648447"/>
            </a:xfrm>
            <a:custGeom>
              <a:avLst/>
              <a:gdLst/>
              <a:ahLst/>
              <a:cxnLst/>
              <a:rect l="l" t="t" r="r" b="b"/>
              <a:pathLst>
                <a:path w="17453" h="28648" extrusionOk="0">
                  <a:moveTo>
                    <a:pt x="2049" y="1"/>
                  </a:moveTo>
                  <a:cubicBezTo>
                    <a:pt x="1205" y="1"/>
                    <a:pt x="923" y="1056"/>
                    <a:pt x="1468" y="3359"/>
                  </a:cubicBezTo>
                  <a:cubicBezTo>
                    <a:pt x="2569" y="7862"/>
                    <a:pt x="6472" y="17736"/>
                    <a:pt x="5972" y="18136"/>
                  </a:cubicBezTo>
                  <a:cubicBezTo>
                    <a:pt x="5960" y="18148"/>
                    <a:pt x="5916" y="18153"/>
                    <a:pt x="5845" y="18153"/>
                  </a:cubicBezTo>
                  <a:cubicBezTo>
                    <a:pt x="5100" y="18153"/>
                    <a:pt x="1402" y="17569"/>
                    <a:pt x="1402" y="17569"/>
                  </a:cubicBezTo>
                  <a:lnTo>
                    <a:pt x="1" y="27676"/>
                  </a:lnTo>
                  <a:cubicBezTo>
                    <a:pt x="3670" y="28277"/>
                    <a:pt x="7373" y="28610"/>
                    <a:pt x="11075" y="28644"/>
                  </a:cubicBezTo>
                  <a:cubicBezTo>
                    <a:pt x="11231" y="28646"/>
                    <a:pt x="11383" y="28647"/>
                    <a:pt x="11531" y="28647"/>
                  </a:cubicBezTo>
                  <a:cubicBezTo>
                    <a:pt x="17452" y="28647"/>
                    <a:pt x="16903" y="26709"/>
                    <a:pt x="16512" y="24040"/>
                  </a:cubicBezTo>
                  <a:cubicBezTo>
                    <a:pt x="15178" y="15201"/>
                    <a:pt x="9307" y="6628"/>
                    <a:pt x="5771" y="2725"/>
                  </a:cubicBezTo>
                  <a:cubicBezTo>
                    <a:pt x="4174" y="965"/>
                    <a:pt x="2855" y="1"/>
                    <a:pt x="20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7609523" y="2141187"/>
              <a:ext cx="27954" cy="206454"/>
            </a:xfrm>
            <a:custGeom>
              <a:avLst/>
              <a:gdLst/>
              <a:ahLst/>
              <a:cxnLst/>
              <a:rect l="l" t="t" r="r" b="b"/>
              <a:pathLst>
                <a:path w="1235" h="9121" extrusionOk="0">
                  <a:moveTo>
                    <a:pt x="1201" y="0"/>
                  </a:moveTo>
                  <a:cubicBezTo>
                    <a:pt x="1184" y="0"/>
                    <a:pt x="1168" y="9"/>
                    <a:pt x="1168" y="25"/>
                  </a:cubicBezTo>
                  <a:cubicBezTo>
                    <a:pt x="1134" y="759"/>
                    <a:pt x="300" y="5663"/>
                    <a:pt x="0" y="9065"/>
                  </a:cubicBezTo>
                  <a:cubicBezTo>
                    <a:pt x="0" y="9104"/>
                    <a:pt x="23" y="9120"/>
                    <a:pt x="42" y="9120"/>
                  </a:cubicBezTo>
                  <a:cubicBezTo>
                    <a:pt x="55" y="9120"/>
                    <a:pt x="67" y="9112"/>
                    <a:pt x="67" y="9099"/>
                  </a:cubicBezTo>
                  <a:cubicBezTo>
                    <a:pt x="901" y="5096"/>
                    <a:pt x="1134" y="759"/>
                    <a:pt x="1234" y="25"/>
                  </a:cubicBezTo>
                  <a:cubicBezTo>
                    <a:pt x="1234" y="9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7590645" y="1917191"/>
              <a:ext cx="214444" cy="235155"/>
            </a:xfrm>
            <a:custGeom>
              <a:avLst/>
              <a:gdLst/>
              <a:ahLst/>
              <a:cxnLst/>
              <a:rect l="l" t="t" r="r" b="b"/>
              <a:pathLst>
                <a:path w="9474" h="10389" extrusionOk="0">
                  <a:moveTo>
                    <a:pt x="1754" y="0"/>
                  </a:moveTo>
                  <a:cubicBezTo>
                    <a:pt x="1735" y="0"/>
                    <a:pt x="1701" y="24"/>
                    <a:pt x="1701" y="48"/>
                  </a:cubicBezTo>
                  <a:cubicBezTo>
                    <a:pt x="1835" y="615"/>
                    <a:pt x="2602" y="2816"/>
                    <a:pt x="2702" y="3183"/>
                  </a:cubicBezTo>
                  <a:cubicBezTo>
                    <a:pt x="2769" y="3450"/>
                    <a:pt x="2869" y="3717"/>
                    <a:pt x="2936" y="3950"/>
                  </a:cubicBezTo>
                  <a:lnTo>
                    <a:pt x="2902" y="3917"/>
                  </a:lnTo>
                  <a:lnTo>
                    <a:pt x="2469" y="3350"/>
                  </a:lnTo>
                  <a:cubicBezTo>
                    <a:pt x="2202" y="2950"/>
                    <a:pt x="1902" y="2549"/>
                    <a:pt x="1635" y="2116"/>
                  </a:cubicBezTo>
                  <a:cubicBezTo>
                    <a:pt x="1635" y="2106"/>
                    <a:pt x="1629" y="2102"/>
                    <a:pt x="1622" y="2102"/>
                  </a:cubicBezTo>
                  <a:cubicBezTo>
                    <a:pt x="1604" y="2102"/>
                    <a:pt x="1578" y="2126"/>
                    <a:pt x="1601" y="2149"/>
                  </a:cubicBezTo>
                  <a:cubicBezTo>
                    <a:pt x="1835" y="2583"/>
                    <a:pt x="2068" y="3050"/>
                    <a:pt x="2302" y="3483"/>
                  </a:cubicBezTo>
                  <a:cubicBezTo>
                    <a:pt x="2435" y="3684"/>
                    <a:pt x="2569" y="3884"/>
                    <a:pt x="2736" y="4117"/>
                  </a:cubicBezTo>
                  <a:cubicBezTo>
                    <a:pt x="2869" y="4317"/>
                    <a:pt x="3002" y="4518"/>
                    <a:pt x="3169" y="4684"/>
                  </a:cubicBezTo>
                  <a:cubicBezTo>
                    <a:pt x="3236" y="4918"/>
                    <a:pt x="3303" y="5118"/>
                    <a:pt x="3369" y="5318"/>
                  </a:cubicBezTo>
                  <a:cubicBezTo>
                    <a:pt x="3603" y="6052"/>
                    <a:pt x="3836" y="6752"/>
                    <a:pt x="4070" y="7486"/>
                  </a:cubicBezTo>
                  <a:cubicBezTo>
                    <a:pt x="4270" y="8187"/>
                    <a:pt x="4437" y="8821"/>
                    <a:pt x="4670" y="9454"/>
                  </a:cubicBezTo>
                  <a:cubicBezTo>
                    <a:pt x="3936" y="9354"/>
                    <a:pt x="3203" y="9288"/>
                    <a:pt x="2435" y="9188"/>
                  </a:cubicBezTo>
                  <a:lnTo>
                    <a:pt x="1301" y="9054"/>
                  </a:lnTo>
                  <a:cubicBezTo>
                    <a:pt x="868" y="9021"/>
                    <a:pt x="467" y="9021"/>
                    <a:pt x="34" y="8921"/>
                  </a:cubicBezTo>
                  <a:cubicBezTo>
                    <a:pt x="0" y="8921"/>
                    <a:pt x="0" y="8987"/>
                    <a:pt x="34" y="8987"/>
                  </a:cubicBezTo>
                  <a:cubicBezTo>
                    <a:pt x="467" y="9021"/>
                    <a:pt x="868" y="9154"/>
                    <a:pt x="1268" y="9221"/>
                  </a:cubicBezTo>
                  <a:lnTo>
                    <a:pt x="2369" y="9421"/>
                  </a:lnTo>
                  <a:cubicBezTo>
                    <a:pt x="3169" y="9554"/>
                    <a:pt x="3970" y="9688"/>
                    <a:pt x="4770" y="9855"/>
                  </a:cubicBezTo>
                  <a:cubicBezTo>
                    <a:pt x="5571" y="9988"/>
                    <a:pt x="6338" y="10055"/>
                    <a:pt x="7139" y="10155"/>
                  </a:cubicBezTo>
                  <a:lnTo>
                    <a:pt x="8306" y="10288"/>
                  </a:lnTo>
                  <a:cubicBezTo>
                    <a:pt x="8706" y="10322"/>
                    <a:pt x="9107" y="10355"/>
                    <a:pt x="9474" y="10388"/>
                  </a:cubicBezTo>
                  <a:lnTo>
                    <a:pt x="9474" y="10322"/>
                  </a:lnTo>
                  <a:cubicBezTo>
                    <a:pt x="9073" y="10222"/>
                    <a:pt x="8673" y="10122"/>
                    <a:pt x="8273" y="10088"/>
                  </a:cubicBezTo>
                  <a:lnTo>
                    <a:pt x="7139" y="9855"/>
                  </a:lnTo>
                  <a:lnTo>
                    <a:pt x="6672" y="9788"/>
                  </a:lnTo>
                  <a:lnTo>
                    <a:pt x="6705" y="9788"/>
                  </a:lnTo>
                  <a:lnTo>
                    <a:pt x="7339" y="9688"/>
                  </a:lnTo>
                  <a:cubicBezTo>
                    <a:pt x="7572" y="9655"/>
                    <a:pt x="7772" y="9621"/>
                    <a:pt x="8006" y="9588"/>
                  </a:cubicBezTo>
                  <a:cubicBezTo>
                    <a:pt x="8039" y="9588"/>
                    <a:pt x="8039" y="9521"/>
                    <a:pt x="8006" y="9521"/>
                  </a:cubicBezTo>
                  <a:cubicBezTo>
                    <a:pt x="7806" y="9554"/>
                    <a:pt x="7606" y="9554"/>
                    <a:pt x="7372" y="9588"/>
                  </a:cubicBezTo>
                  <a:lnTo>
                    <a:pt x="6672" y="9621"/>
                  </a:lnTo>
                  <a:lnTo>
                    <a:pt x="6071" y="9688"/>
                  </a:lnTo>
                  <a:cubicBezTo>
                    <a:pt x="5738" y="9621"/>
                    <a:pt x="5371" y="9554"/>
                    <a:pt x="5004" y="9521"/>
                  </a:cubicBezTo>
                  <a:cubicBezTo>
                    <a:pt x="4837" y="8787"/>
                    <a:pt x="4570" y="8087"/>
                    <a:pt x="4370" y="7386"/>
                  </a:cubicBezTo>
                  <a:cubicBezTo>
                    <a:pt x="4170" y="6686"/>
                    <a:pt x="3903" y="5919"/>
                    <a:pt x="3636" y="5218"/>
                  </a:cubicBezTo>
                  <a:cubicBezTo>
                    <a:pt x="3403" y="4484"/>
                    <a:pt x="3136" y="3784"/>
                    <a:pt x="2869" y="3083"/>
                  </a:cubicBezTo>
                  <a:cubicBezTo>
                    <a:pt x="2736" y="2750"/>
                    <a:pt x="2002" y="581"/>
                    <a:pt x="1768" y="14"/>
                  </a:cubicBezTo>
                  <a:cubicBezTo>
                    <a:pt x="1768" y="5"/>
                    <a:pt x="176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7561220" y="2348478"/>
              <a:ext cx="285405" cy="26302"/>
            </a:xfrm>
            <a:custGeom>
              <a:avLst/>
              <a:gdLst/>
              <a:ahLst/>
              <a:cxnLst/>
              <a:rect l="l" t="t" r="r" b="b"/>
              <a:pathLst>
                <a:path w="12609" h="1162" extrusionOk="0">
                  <a:moveTo>
                    <a:pt x="20" y="0"/>
                  </a:moveTo>
                  <a:cubicBezTo>
                    <a:pt x="0" y="0"/>
                    <a:pt x="4" y="74"/>
                    <a:pt x="33" y="74"/>
                  </a:cubicBezTo>
                  <a:cubicBezTo>
                    <a:pt x="3404" y="787"/>
                    <a:pt x="6843" y="1161"/>
                    <a:pt x="10293" y="1161"/>
                  </a:cubicBezTo>
                  <a:cubicBezTo>
                    <a:pt x="11042" y="1161"/>
                    <a:pt x="11792" y="1144"/>
                    <a:pt x="12542" y="1108"/>
                  </a:cubicBezTo>
                  <a:cubicBezTo>
                    <a:pt x="12608" y="1108"/>
                    <a:pt x="12608" y="975"/>
                    <a:pt x="12542" y="975"/>
                  </a:cubicBezTo>
                  <a:cubicBezTo>
                    <a:pt x="9106" y="875"/>
                    <a:pt x="2901" y="374"/>
                    <a:pt x="33" y="7"/>
                  </a:cubicBezTo>
                  <a:cubicBezTo>
                    <a:pt x="28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7871297" y="2063707"/>
              <a:ext cx="78000" cy="253806"/>
            </a:xfrm>
            <a:custGeom>
              <a:avLst/>
              <a:gdLst/>
              <a:ahLst/>
              <a:cxnLst/>
              <a:rect l="l" t="t" r="r" b="b"/>
              <a:pathLst>
                <a:path w="3446" h="11213" extrusionOk="0">
                  <a:moveTo>
                    <a:pt x="23" y="1"/>
                  </a:moveTo>
                  <a:cubicBezTo>
                    <a:pt x="1" y="1"/>
                    <a:pt x="49" y="153"/>
                    <a:pt x="177" y="446"/>
                  </a:cubicBezTo>
                  <a:cubicBezTo>
                    <a:pt x="377" y="980"/>
                    <a:pt x="544" y="1447"/>
                    <a:pt x="744" y="1947"/>
                  </a:cubicBezTo>
                  <a:cubicBezTo>
                    <a:pt x="1111" y="2948"/>
                    <a:pt x="3112" y="9052"/>
                    <a:pt x="2879" y="11187"/>
                  </a:cubicBezTo>
                  <a:cubicBezTo>
                    <a:pt x="2879" y="11204"/>
                    <a:pt x="2896" y="11212"/>
                    <a:pt x="2912" y="11212"/>
                  </a:cubicBezTo>
                  <a:cubicBezTo>
                    <a:pt x="2929" y="11212"/>
                    <a:pt x="2946" y="11204"/>
                    <a:pt x="2946" y="11187"/>
                  </a:cubicBezTo>
                  <a:cubicBezTo>
                    <a:pt x="3446" y="8319"/>
                    <a:pt x="1478" y="3148"/>
                    <a:pt x="777" y="1580"/>
                  </a:cubicBezTo>
                  <a:cubicBezTo>
                    <a:pt x="611" y="1147"/>
                    <a:pt x="410" y="746"/>
                    <a:pt x="210" y="313"/>
                  </a:cubicBezTo>
                  <a:cubicBezTo>
                    <a:pt x="105" y="103"/>
                    <a:pt x="41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370061" y="1445908"/>
              <a:ext cx="733170" cy="721559"/>
            </a:xfrm>
            <a:custGeom>
              <a:avLst/>
              <a:gdLst/>
              <a:ahLst/>
              <a:cxnLst/>
              <a:rect l="l" t="t" r="r" b="b"/>
              <a:pathLst>
                <a:path w="32391" h="31878" extrusionOk="0">
                  <a:moveTo>
                    <a:pt x="23589" y="1"/>
                  </a:moveTo>
                  <a:cubicBezTo>
                    <a:pt x="21772" y="1"/>
                    <a:pt x="19933" y="1048"/>
                    <a:pt x="18814" y="2622"/>
                  </a:cubicBezTo>
                  <a:cubicBezTo>
                    <a:pt x="17213" y="4891"/>
                    <a:pt x="16813" y="7993"/>
                    <a:pt x="15645" y="9460"/>
                  </a:cubicBezTo>
                  <a:cubicBezTo>
                    <a:pt x="13277" y="12563"/>
                    <a:pt x="8540" y="11629"/>
                    <a:pt x="4604" y="15098"/>
                  </a:cubicBezTo>
                  <a:cubicBezTo>
                    <a:pt x="768" y="18434"/>
                    <a:pt x="1" y="25339"/>
                    <a:pt x="5238" y="29608"/>
                  </a:cubicBezTo>
                  <a:cubicBezTo>
                    <a:pt x="7099" y="31118"/>
                    <a:pt x="9886" y="31878"/>
                    <a:pt x="12899" y="31878"/>
                  </a:cubicBezTo>
                  <a:cubicBezTo>
                    <a:pt x="17878" y="31878"/>
                    <a:pt x="23478" y="29803"/>
                    <a:pt x="26553" y="25605"/>
                  </a:cubicBezTo>
                  <a:cubicBezTo>
                    <a:pt x="32391" y="17666"/>
                    <a:pt x="31423" y="5858"/>
                    <a:pt x="26720" y="1288"/>
                  </a:cubicBezTo>
                  <a:cubicBezTo>
                    <a:pt x="25797" y="391"/>
                    <a:pt x="24697" y="1"/>
                    <a:pt x="23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762688" y="1340904"/>
              <a:ext cx="136693" cy="116797"/>
            </a:xfrm>
            <a:custGeom>
              <a:avLst/>
              <a:gdLst/>
              <a:ahLst/>
              <a:cxnLst/>
              <a:rect l="l" t="t" r="r" b="b"/>
              <a:pathLst>
                <a:path w="6039" h="5160" extrusionOk="0">
                  <a:moveTo>
                    <a:pt x="2590" y="0"/>
                  </a:moveTo>
                  <a:cubicBezTo>
                    <a:pt x="1163" y="0"/>
                    <a:pt x="0" y="1342"/>
                    <a:pt x="768" y="3125"/>
                  </a:cubicBezTo>
                  <a:cubicBezTo>
                    <a:pt x="1295" y="4373"/>
                    <a:pt x="3112" y="5160"/>
                    <a:pt x="4343" y="5160"/>
                  </a:cubicBezTo>
                  <a:cubicBezTo>
                    <a:pt x="4593" y="5160"/>
                    <a:pt x="4818" y="5127"/>
                    <a:pt x="5004" y="5060"/>
                  </a:cubicBezTo>
                  <a:cubicBezTo>
                    <a:pt x="5538" y="4860"/>
                    <a:pt x="6038" y="1924"/>
                    <a:pt x="4104" y="523"/>
                  </a:cubicBezTo>
                  <a:cubicBezTo>
                    <a:pt x="3614" y="162"/>
                    <a:pt x="3086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400279" y="1552813"/>
              <a:ext cx="370739" cy="413790"/>
            </a:xfrm>
            <a:custGeom>
              <a:avLst/>
              <a:gdLst/>
              <a:ahLst/>
              <a:cxnLst/>
              <a:rect l="l" t="t" r="r" b="b"/>
              <a:pathLst>
                <a:path w="16379" h="18281" extrusionOk="0">
                  <a:moveTo>
                    <a:pt x="16379" y="1"/>
                  </a:moveTo>
                  <a:lnTo>
                    <a:pt x="16379" y="1"/>
                  </a:lnTo>
                  <a:cubicBezTo>
                    <a:pt x="15945" y="1035"/>
                    <a:pt x="15445" y="2036"/>
                    <a:pt x="14877" y="3003"/>
                  </a:cubicBezTo>
                  <a:cubicBezTo>
                    <a:pt x="14344" y="3970"/>
                    <a:pt x="13610" y="4804"/>
                    <a:pt x="12743" y="5471"/>
                  </a:cubicBezTo>
                  <a:cubicBezTo>
                    <a:pt x="12276" y="5738"/>
                    <a:pt x="11775" y="5972"/>
                    <a:pt x="11242" y="6105"/>
                  </a:cubicBezTo>
                  <a:cubicBezTo>
                    <a:pt x="10708" y="6272"/>
                    <a:pt x="10174" y="6439"/>
                    <a:pt x="9640" y="6572"/>
                  </a:cubicBezTo>
                  <a:cubicBezTo>
                    <a:pt x="8540" y="6839"/>
                    <a:pt x="7472" y="7173"/>
                    <a:pt x="6405" y="7540"/>
                  </a:cubicBezTo>
                  <a:cubicBezTo>
                    <a:pt x="5337" y="7973"/>
                    <a:pt x="4337" y="8507"/>
                    <a:pt x="3403" y="9174"/>
                  </a:cubicBezTo>
                  <a:cubicBezTo>
                    <a:pt x="2469" y="9841"/>
                    <a:pt x="1701" y="10675"/>
                    <a:pt x="1134" y="11676"/>
                  </a:cubicBezTo>
                  <a:cubicBezTo>
                    <a:pt x="567" y="12677"/>
                    <a:pt x="234" y="13777"/>
                    <a:pt x="100" y="14911"/>
                  </a:cubicBezTo>
                  <a:cubicBezTo>
                    <a:pt x="0" y="16046"/>
                    <a:pt x="34" y="17180"/>
                    <a:pt x="200" y="18281"/>
                  </a:cubicBezTo>
                  <a:cubicBezTo>
                    <a:pt x="100" y="17180"/>
                    <a:pt x="134" y="16046"/>
                    <a:pt x="300" y="14945"/>
                  </a:cubicBezTo>
                  <a:cubicBezTo>
                    <a:pt x="601" y="12743"/>
                    <a:pt x="1801" y="10742"/>
                    <a:pt x="3636" y="9474"/>
                  </a:cubicBezTo>
                  <a:cubicBezTo>
                    <a:pt x="4537" y="8840"/>
                    <a:pt x="5537" y="8340"/>
                    <a:pt x="6538" y="7940"/>
                  </a:cubicBezTo>
                  <a:cubicBezTo>
                    <a:pt x="7606" y="7540"/>
                    <a:pt x="8673" y="7206"/>
                    <a:pt x="9740" y="6939"/>
                  </a:cubicBezTo>
                  <a:cubicBezTo>
                    <a:pt x="10274" y="6772"/>
                    <a:pt x="10808" y="6639"/>
                    <a:pt x="11342" y="6472"/>
                  </a:cubicBezTo>
                  <a:cubicBezTo>
                    <a:pt x="11909" y="6305"/>
                    <a:pt x="12442" y="6072"/>
                    <a:pt x="12909" y="5738"/>
                  </a:cubicBezTo>
                  <a:cubicBezTo>
                    <a:pt x="13810" y="5004"/>
                    <a:pt x="14544" y="4137"/>
                    <a:pt x="15078" y="3103"/>
                  </a:cubicBezTo>
                  <a:cubicBezTo>
                    <a:pt x="15578" y="2102"/>
                    <a:pt x="16012" y="1068"/>
                    <a:pt x="16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5919730" y="1497697"/>
              <a:ext cx="169151" cy="582172"/>
            </a:xfrm>
            <a:custGeom>
              <a:avLst/>
              <a:gdLst/>
              <a:ahLst/>
              <a:cxnLst/>
              <a:rect l="l" t="t" r="r" b="b"/>
              <a:pathLst>
                <a:path w="7473" h="25720" extrusionOk="0">
                  <a:moveTo>
                    <a:pt x="3337" y="1"/>
                  </a:moveTo>
                  <a:lnTo>
                    <a:pt x="3337" y="1"/>
                  </a:lnTo>
                  <a:cubicBezTo>
                    <a:pt x="3937" y="1035"/>
                    <a:pt x="4504" y="2102"/>
                    <a:pt x="4971" y="3203"/>
                  </a:cubicBezTo>
                  <a:cubicBezTo>
                    <a:pt x="5438" y="4304"/>
                    <a:pt x="5838" y="5438"/>
                    <a:pt x="6172" y="6572"/>
                  </a:cubicBezTo>
                  <a:cubicBezTo>
                    <a:pt x="6839" y="8874"/>
                    <a:pt x="7073" y="11275"/>
                    <a:pt x="6906" y="13644"/>
                  </a:cubicBezTo>
                  <a:cubicBezTo>
                    <a:pt x="6706" y="16012"/>
                    <a:pt x="5972" y="18347"/>
                    <a:pt x="4704" y="20382"/>
                  </a:cubicBezTo>
                  <a:cubicBezTo>
                    <a:pt x="4104" y="21416"/>
                    <a:pt x="3403" y="22350"/>
                    <a:pt x="2603" y="23251"/>
                  </a:cubicBezTo>
                  <a:cubicBezTo>
                    <a:pt x="2202" y="23684"/>
                    <a:pt x="1769" y="24118"/>
                    <a:pt x="1335" y="24518"/>
                  </a:cubicBezTo>
                  <a:cubicBezTo>
                    <a:pt x="902" y="24952"/>
                    <a:pt x="435" y="25285"/>
                    <a:pt x="1" y="25719"/>
                  </a:cubicBezTo>
                  <a:cubicBezTo>
                    <a:pt x="1969" y="24318"/>
                    <a:pt x="3670" y="22584"/>
                    <a:pt x="5004" y="20549"/>
                  </a:cubicBezTo>
                  <a:lnTo>
                    <a:pt x="5471" y="19782"/>
                  </a:lnTo>
                  <a:cubicBezTo>
                    <a:pt x="5605" y="19481"/>
                    <a:pt x="5738" y="19214"/>
                    <a:pt x="5872" y="18948"/>
                  </a:cubicBezTo>
                  <a:cubicBezTo>
                    <a:pt x="6039" y="18681"/>
                    <a:pt x="6139" y="18381"/>
                    <a:pt x="6239" y="18114"/>
                  </a:cubicBezTo>
                  <a:cubicBezTo>
                    <a:pt x="6372" y="17813"/>
                    <a:pt x="6472" y="17547"/>
                    <a:pt x="6572" y="17246"/>
                  </a:cubicBezTo>
                  <a:cubicBezTo>
                    <a:pt x="6939" y="16079"/>
                    <a:pt x="7206" y="14911"/>
                    <a:pt x="7306" y="13677"/>
                  </a:cubicBezTo>
                  <a:cubicBezTo>
                    <a:pt x="7473" y="11242"/>
                    <a:pt x="7206" y="8807"/>
                    <a:pt x="6472" y="6505"/>
                  </a:cubicBezTo>
                  <a:cubicBezTo>
                    <a:pt x="5772" y="4204"/>
                    <a:pt x="4704" y="2002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756645" y="1348962"/>
              <a:ext cx="119332" cy="114397"/>
            </a:xfrm>
            <a:custGeom>
              <a:avLst/>
              <a:gdLst/>
              <a:ahLst/>
              <a:cxnLst/>
              <a:rect l="l" t="t" r="r" b="b"/>
              <a:pathLst>
                <a:path w="5272" h="5054" extrusionOk="0">
                  <a:moveTo>
                    <a:pt x="1702" y="0"/>
                  </a:moveTo>
                  <a:cubicBezTo>
                    <a:pt x="1001" y="367"/>
                    <a:pt x="468" y="1034"/>
                    <a:pt x="268" y="1802"/>
                  </a:cubicBezTo>
                  <a:cubicBezTo>
                    <a:pt x="1" y="2602"/>
                    <a:pt x="268" y="3503"/>
                    <a:pt x="868" y="4070"/>
                  </a:cubicBezTo>
                  <a:cubicBezTo>
                    <a:pt x="1468" y="4604"/>
                    <a:pt x="2236" y="4937"/>
                    <a:pt x="3036" y="5004"/>
                  </a:cubicBezTo>
                  <a:cubicBezTo>
                    <a:pt x="3220" y="5037"/>
                    <a:pt x="3412" y="5054"/>
                    <a:pt x="3603" y="5054"/>
                  </a:cubicBezTo>
                  <a:cubicBezTo>
                    <a:pt x="3795" y="5054"/>
                    <a:pt x="3987" y="5037"/>
                    <a:pt x="4170" y="5004"/>
                  </a:cubicBezTo>
                  <a:cubicBezTo>
                    <a:pt x="4571" y="4971"/>
                    <a:pt x="4938" y="4870"/>
                    <a:pt x="5271" y="4704"/>
                  </a:cubicBezTo>
                  <a:lnTo>
                    <a:pt x="5271" y="4704"/>
                  </a:lnTo>
                  <a:cubicBezTo>
                    <a:pt x="5021" y="4779"/>
                    <a:pt x="4733" y="4816"/>
                    <a:pt x="4450" y="4816"/>
                  </a:cubicBezTo>
                  <a:cubicBezTo>
                    <a:pt x="4356" y="4816"/>
                    <a:pt x="4262" y="4812"/>
                    <a:pt x="4170" y="4804"/>
                  </a:cubicBezTo>
                  <a:cubicBezTo>
                    <a:pt x="3803" y="4804"/>
                    <a:pt x="3437" y="4737"/>
                    <a:pt x="3070" y="4670"/>
                  </a:cubicBezTo>
                  <a:cubicBezTo>
                    <a:pt x="2369" y="4537"/>
                    <a:pt x="1702" y="4203"/>
                    <a:pt x="1168" y="3736"/>
                  </a:cubicBezTo>
                  <a:cubicBezTo>
                    <a:pt x="635" y="3269"/>
                    <a:pt x="434" y="2535"/>
                    <a:pt x="568" y="1868"/>
                  </a:cubicBezTo>
                  <a:cubicBezTo>
                    <a:pt x="735" y="1134"/>
                    <a:pt x="1135" y="467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373728" y="1784573"/>
              <a:ext cx="485362" cy="754289"/>
            </a:xfrm>
            <a:custGeom>
              <a:avLst/>
              <a:gdLst/>
              <a:ahLst/>
              <a:cxnLst/>
              <a:rect l="l" t="t" r="r" b="b"/>
              <a:pathLst>
                <a:path w="21443" h="33324" extrusionOk="0">
                  <a:moveTo>
                    <a:pt x="20915" y="1"/>
                  </a:moveTo>
                  <a:cubicBezTo>
                    <a:pt x="20060" y="1"/>
                    <a:pt x="18147" y="1586"/>
                    <a:pt x="16284" y="4039"/>
                  </a:cubicBezTo>
                  <a:cubicBezTo>
                    <a:pt x="11547" y="10343"/>
                    <a:pt x="1640" y="27756"/>
                    <a:pt x="673" y="29123"/>
                  </a:cubicBezTo>
                  <a:cubicBezTo>
                    <a:pt x="1" y="30048"/>
                    <a:pt x="6407" y="33324"/>
                    <a:pt x="8992" y="33324"/>
                  </a:cubicBezTo>
                  <a:cubicBezTo>
                    <a:pt x="9486" y="33324"/>
                    <a:pt x="9840" y="33204"/>
                    <a:pt x="9979" y="32926"/>
                  </a:cubicBezTo>
                  <a:cubicBezTo>
                    <a:pt x="11280" y="30391"/>
                    <a:pt x="19853" y="10577"/>
                    <a:pt x="21354" y="870"/>
                  </a:cubicBezTo>
                  <a:cubicBezTo>
                    <a:pt x="21442" y="273"/>
                    <a:pt x="21269" y="1"/>
                    <a:pt x="20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294574" y="2437728"/>
              <a:ext cx="282394" cy="325899"/>
            </a:xfrm>
            <a:custGeom>
              <a:avLst/>
              <a:gdLst/>
              <a:ahLst/>
              <a:cxnLst/>
              <a:rect l="l" t="t" r="r" b="b"/>
              <a:pathLst>
                <a:path w="12476" h="14398" extrusionOk="0">
                  <a:moveTo>
                    <a:pt x="4370" y="0"/>
                  </a:moveTo>
                  <a:cubicBezTo>
                    <a:pt x="3269" y="1435"/>
                    <a:pt x="1601" y="5471"/>
                    <a:pt x="1201" y="6805"/>
                  </a:cubicBezTo>
                  <a:cubicBezTo>
                    <a:pt x="834" y="8173"/>
                    <a:pt x="0" y="12142"/>
                    <a:pt x="1034" y="12576"/>
                  </a:cubicBezTo>
                  <a:cubicBezTo>
                    <a:pt x="1181" y="12635"/>
                    <a:pt x="1313" y="12660"/>
                    <a:pt x="1432" y="12660"/>
                  </a:cubicBezTo>
                  <a:cubicBezTo>
                    <a:pt x="2125" y="12660"/>
                    <a:pt x="2368" y="11809"/>
                    <a:pt x="2369" y="11809"/>
                  </a:cubicBezTo>
                  <a:lnTo>
                    <a:pt x="2369" y="11809"/>
                  </a:lnTo>
                  <a:cubicBezTo>
                    <a:pt x="2369" y="11809"/>
                    <a:pt x="2269" y="13543"/>
                    <a:pt x="3336" y="13877"/>
                  </a:cubicBezTo>
                  <a:cubicBezTo>
                    <a:pt x="3415" y="13900"/>
                    <a:pt x="3492" y="13911"/>
                    <a:pt x="3564" y="13911"/>
                  </a:cubicBezTo>
                  <a:cubicBezTo>
                    <a:pt x="4439" y="13911"/>
                    <a:pt x="4837" y="12376"/>
                    <a:pt x="4837" y="12376"/>
                  </a:cubicBezTo>
                  <a:cubicBezTo>
                    <a:pt x="4837" y="12376"/>
                    <a:pt x="4870" y="14144"/>
                    <a:pt x="5938" y="14377"/>
                  </a:cubicBezTo>
                  <a:cubicBezTo>
                    <a:pt x="5999" y="14391"/>
                    <a:pt x="6058" y="14397"/>
                    <a:pt x="6114" y="14397"/>
                  </a:cubicBezTo>
                  <a:cubicBezTo>
                    <a:pt x="7027" y="14397"/>
                    <a:pt x="7205" y="12710"/>
                    <a:pt x="7205" y="12710"/>
                  </a:cubicBezTo>
                  <a:lnTo>
                    <a:pt x="7205" y="12710"/>
                  </a:lnTo>
                  <a:cubicBezTo>
                    <a:pt x="7205" y="12710"/>
                    <a:pt x="7146" y="14194"/>
                    <a:pt x="7951" y="14194"/>
                  </a:cubicBezTo>
                  <a:cubicBezTo>
                    <a:pt x="8000" y="14194"/>
                    <a:pt x="8051" y="14189"/>
                    <a:pt x="8106" y="14177"/>
                  </a:cubicBezTo>
                  <a:cubicBezTo>
                    <a:pt x="9273" y="13977"/>
                    <a:pt x="9007" y="10942"/>
                    <a:pt x="9540" y="9507"/>
                  </a:cubicBezTo>
                  <a:cubicBezTo>
                    <a:pt x="9674" y="9174"/>
                    <a:pt x="12476" y="2936"/>
                    <a:pt x="12476" y="2936"/>
                  </a:cubicBezTo>
                  <a:lnTo>
                    <a:pt x="4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437265" y="2608803"/>
              <a:ext cx="40041" cy="120260"/>
            </a:xfrm>
            <a:custGeom>
              <a:avLst/>
              <a:gdLst/>
              <a:ahLst/>
              <a:cxnLst/>
              <a:rect l="l" t="t" r="r" b="b"/>
              <a:pathLst>
                <a:path w="1769" h="5313" extrusionOk="0">
                  <a:moveTo>
                    <a:pt x="1730" y="1"/>
                  </a:moveTo>
                  <a:cubicBezTo>
                    <a:pt x="1721" y="1"/>
                    <a:pt x="1712" y="5"/>
                    <a:pt x="1702" y="15"/>
                  </a:cubicBezTo>
                  <a:cubicBezTo>
                    <a:pt x="568" y="1816"/>
                    <a:pt x="1" y="3050"/>
                    <a:pt x="568" y="5252"/>
                  </a:cubicBezTo>
                  <a:cubicBezTo>
                    <a:pt x="568" y="5294"/>
                    <a:pt x="585" y="5312"/>
                    <a:pt x="606" y="5312"/>
                  </a:cubicBezTo>
                  <a:cubicBezTo>
                    <a:pt x="634" y="5312"/>
                    <a:pt x="668" y="5276"/>
                    <a:pt x="668" y="5218"/>
                  </a:cubicBezTo>
                  <a:cubicBezTo>
                    <a:pt x="468" y="3017"/>
                    <a:pt x="768" y="1983"/>
                    <a:pt x="1769" y="48"/>
                  </a:cubicBezTo>
                  <a:cubicBezTo>
                    <a:pt x="1769" y="24"/>
                    <a:pt x="1752" y="1"/>
                    <a:pt x="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390456" y="2592936"/>
              <a:ext cx="37031" cy="127820"/>
            </a:xfrm>
            <a:custGeom>
              <a:avLst/>
              <a:gdLst/>
              <a:ahLst/>
              <a:cxnLst/>
              <a:rect l="l" t="t" r="r" b="b"/>
              <a:pathLst>
                <a:path w="1636" h="5647" extrusionOk="0">
                  <a:moveTo>
                    <a:pt x="1610" y="0"/>
                  </a:moveTo>
                  <a:cubicBezTo>
                    <a:pt x="1605" y="0"/>
                    <a:pt x="1602" y="4"/>
                    <a:pt x="1602" y="15"/>
                  </a:cubicBezTo>
                  <a:cubicBezTo>
                    <a:pt x="534" y="2016"/>
                    <a:pt x="1" y="3217"/>
                    <a:pt x="301" y="5552"/>
                  </a:cubicBezTo>
                  <a:cubicBezTo>
                    <a:pt x="320" y="5610"/>
                    <a:pt x="362" y="5646"/>
                    <a:pt x="394" y="5646"/>
                  </a:cubicBezTo>
                  <a:cubicBezTo>
                    <a:pt x="417" y="5646"/>
                    <a:pt x="434" y="5628"/>
                    <a:pt x="434" y="5586"/>
                  </a:cubicBezTo>
                  <a:cubicBezTo>
                    <a:pt x="434" y="3251"/>
                    <a:pt x="734" y="2150"/>
                    <a:pt x="1635" y="15"/>
                  </a:cubicBezTo>
                  <a:cubicBezTo>
                    <a:pt x="1635" y="15"/>
                    <a:pt x="1620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338350" y="2575892"/>
              <a:ext cx="43074" cy="126688"/>
            </a:xfrm>
            <a:custGeom>
              <a:avLst/>
              <a:gdLst/>
              <a:ahLst/>
              <a:cxnLst/>
              <a:rect l="l" t="t" r="r" b="b"/>
              <a:pathLst>
                <a:path w="1903" h="5597" extrusionOk="0">
                  <a:moveTo>
                    <a:pt x="1802" y="1"/>
                  </a:moveTo>
                  <a:cubicBezTo>
                    <a:pt x="568" y="1535"/>
                    <a:pt x="1" y="3503"/>
                    <a:pt x="201" y="5471"/>
                  </a:cubicBezTo>
                  <a:cubicBezTo>
                    <a:pt x="218" y="5555"/>
                    <a:pt x="234" y="5596"/>
                    <a:pt x="247" y="5596"/>
                  </a:cubicBezTo>
                  <a:cubicBezTo>
                    <a:pt x="259" y="5596"/>
                    <a:pt x="268" y="5555"/>
                    <a:pt x="268" y="5471"/>
                  </a:cubicBezTo>
                  <a:cubicBezTo>
                    <a:pt x="435" y="3236"/>
                    <a:pt x="735" y="2002"/>
                    <a:pt x="1869" y="68"/>
                  </a:cubicBezTo>
                  <a:cubicBezTo>
                    <a:pt x="1902" y="34"/>
                    <a:pt x="1836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5465196" y="2469689"/>
              <a:ext cx="148010" cy="216187"/>
            </a:xfrm>
            <a:custGeom>
              <a:avLst/>
              <a:gdLst/>
              <a:ahLst/>
              <a:cxnLst/>
              <a:rect l="l" t="t" r="r" b="b"/>
              <a:pathLst>
                <a:path w="6539" h="9551" extrusionOk="0">
                  <a:moveTo>
                    <a:pt x="2484" y="0"/>
                  </a:moveTo>
                  <a:cubicBezTo>
                    <a:pt x="1471" y="0"/>
                    <a:pt x="626" y="247"/>
                    <a:pt x="468" y="1024"/>
                  </a:cubicBezTo>
                  <a:cubicBezTo>
                    <a:pt x="1" y="3125"/>
                    <a:pt x="2736" y="4826"/>
                    <a:pt x="2736" y="4826"/>
                  </a:cubicBezTo>
                  <a:cubicBezTo>
                    <a:pt x="1969" y="6060"/>
                    <a:pt x="801" y="8762"/>
                    <a:pt x="1969" y="9496"/>
                  </a:cubicBezTo>
                  <a:cubicBezTo>
                    <a:pt x="2027" y="9533"/>
                    <a:pt x="2093" y="9550"/>
                    <a:pt x="2167" y="9550"/>
                  </a:cubicBezTo>
                  <a:cubicBezTo>
                    <a:pt x="3233" y="9550"/>
                    <a:pt x="5791" y="5914"/>
                    <a:pt x="6072" y="4760"/>
                  </a:cubicBezTo>
                  <a:cubicBezTo>
                    <a:pt x="6405" y="3559"/>
                    <a:pt x="6539" y="757"/>
                    <a:pt x="6539" y="757"/>
                  </a:cubicBezTo>
                  <a:cubicBezTo>
                    <a:pt x="6539" y="757"/>
                    <a:pt x="4256" y="0"/>
                    <a:pt x="2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466713" y="2493025"/>
              <a:ext cx="64193" cy="184837"/>
            </a:xfrm>
            <a:custGeom>
              <a:avLst/>
              <a:gdLst/>
              <a:ahLst/>
              <a:cxnLst/>
              <a:rect l="l" t="t" r="r" b="b"/>
              <a:pathLst>
                <a:path w="2836" h="8166" extrusionOk="0">
                  <a:moveTo>
                    <a:pt x="267" y="1"/>
                  </a:moveTo>
                  <a:cubicBezTo>
                    <a:pt x="251" y="1"/>
                    <a:pt x="234" y="9"/>
                    <a:pt x="234" y="26"/>
                  </a:cubicBezTo>
                  <a:cubicBezTo>
                    <a:pt x="1" y="1560"/>
                    <a:pt x="1201" y="3061"/>
                    <a:pt x="2469" y="3862"/>
                  </a:cubicBezTo>
                  <a:cubicBezTo>
                    <a:pt x="1769" y="5130"/>
                    <a:pt x="734" y="6764"/>
                    <a:pt x="1635" y="8165"/>
                  </a:cubicBezTo>
                  <a:cubicBezTo>
                    <a:pt x="1635" y="8165"/>
                    <a:pt x="1635" y="8165"/>
                    <a:pt x="1635" y="8132"/>
                  </a:cubicBezTo>
                  <a:cubicBezTo>
                    <a:pt x="1035" y="6697"/>
                    <a:pt x="2135" y="5130"/>
                    <a:pt x="2803" y="3862"/>
                  </a:cubicBezTo>
                  <a:cubicBezTo>
                    <a:pt x="2836" y="3795"/>
                    <a:pt x="2803" y="3695"/>
                    <a:pt x="2703" y="3695"/>
                  </a:cubicBezTo>
                  <a:cubicBezTo>
                    <a:pt x="1602" y="2895"/>
                    <a:pt x="301" y="1460"/>
                    <a:pt x="301" y="26"/>
                  </a:cubicBezTo>
                  <a:cubicBezTo>
                    <a:pt x="301" y="9"/>
                    <a:pt x="28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644149" y="1776469"/>
              <a:ext cx="221732" cy="370580"/>
            </a:xfrm>
            <a:custGeom>
              <a:avLst/>
              <a:gdLst/>
              <a:ahLst/>
              <a:cxnLst/>
              <a:rect l="l" t="t" r="r" b="b"/>
              <a:pathLst>
                <a:path w="9796" h="16372" extrusionOk="0">
                  <a:moveTo>
                    <a:pt x="8919" y="0"/>
                  </a:moveTo>
                  <a:cubicBezTo>
                    <a:pt x="8480" y="0"/>
                    <a:pt x="7824" y="364"/>
                    <a:pt x="6905" y="1094"/>
                  </a:cubicBezTo>
                  <a:cubicBezTo>
                    <a:pt x="4871" y="4630"/>
                    <a:pt x="1702" y="10101"/>
                    <a:pt x="1" y="13070"/>
                  </a:cubicBezTo>
                  <a:lnTo>
                    <a:pt x="1168" y="13670"/>
                  </a:lnTo>
                  <a:cubicBezTo>
                    <a:pt x="3303" y="14804"/>
                    <a:pt x="5838" y="16138"/>
                    <a:pt x="6072" y="16372"/>
                  </a:cubicBezTo>
                  <a:cubicBezTo>
                    <a:pt x="6072" y="16372"/>
                    <a:pt x="8807" y="7599"/>
                    <a:pt x="9407" y="3663"/>
                  </a:cubicBezTo>
                  <a:cubicBezTo>
                    <a:pt x="9796" y="1224"/>
                    <a:pt x="9723" y="0"/>
                    <a:pt x="8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626788" y="2020180"/>
              <a:ext cx="163832" cy="83297"/>
            </a:xfrm>
            <a:custGeom>
              <a:avLst/>
              <a:gdLst/>
              <a:ahLst/>
              <a:cxnLst/>
              <a:rect l="l" t="t" r="r" b="b"/>
              <a:pathLst>
                <a:path w="7238" h="3680" extrusionOk="0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634" y="301"/>
                    <a:pt x="4470" y="2436"/>
                    <a:pt x="7205" y="3670"/>
                  </a:cubicBezTo>
                  <a:cubicBezTo>
                    <a:pt x="7212" y="3677"/>
                    <a:pt x="7217" y="3680"/>
                    <a:pt x="7221" y="3680"/>
                  </a:cubicBezTo>
                  <a:cubicBezTo>
                    <a:pt x="7237" y="3680"/>
                    <a:pt x="7232" y="3637"/>
                    <a:pt x="7205" y="3637"/>
                  </a:cubicBezTo>
                  <a:cubicBezTo>
                    <a:pt x="4904" y="2303"/>
                    <a:pt x="2502" y="106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862350" y="1615489"/>
              <a:ext cx="114805" cy="209917"/>
            </a:xfrm>
            <a:custGeom>
              <a:avLst/>
              <a:gdLst/>
              <a:ahLst/>
              <a:cxnLst/>
              <a:rect l="l" t="t" r="r" b="b"/>
              <a:pathLst>
                <a:path w="5072" h="9274" extrusionOk="0">
                  <a:moveTo>
                    <a:pt x="1035" y="0"/>
                  </a:moveTo>
                  <a:cubicBezTo>
                    <a:pt x="1035" y="0"/>
                    <a:pt x="868" y="868"/>
                    <a:pt x="635" y="1935"/>
                  </a:cubicBezTo>
                  <a:cubicBezTo>
                    <a:pt x="635" y="2002"/>
                    <a:pt x="601" y="2035"/>
                    <a:pt x="601" y="2102"/>
                  </a:cubicBezTo>
                  <a:cubicBezTo>
                    <a:pt x="601" y="2169"/>
                    <a:pt x="568" y="2202"/>
                    <a:pt x="568" y="2269"/>
                  </a:cubicBezTo>
                  <a:cubicBezTo>
                    <a:pt x="534" y="2436"/>
                    <a:pt x="468" y="2602"/>
                    <a:pt x="434" y="2769"/>
                  </a:cubicBezTo>
                  <a:cubicBezTo>
                    <a:pt x="401" y="2936"/>
                    <a:pt x="401" y="3003"/>
                    <a:pt x="368" y="3136"/>
                  </a:cubicBezTo>
                  <a:cubicBezTo>
                    <a:pt x="368" y="3269"/>
                    <a:pt x="334" y="3403"/>
                    <a:pt x="301" y="3536"/>
                  </a:cubicBezTo>
                  <a:cubicBezTo>
                    <a:pt x="134" y="4470"/>
                    <a:pt x="34" y="5404"/>
                    <a:pt x="1" y="6372"/>
                  </a:cubicBezTo>
                  <a:cubicBezTo>
                    <a:pt x="67" y="6739"/>
                    <a:pt x="1702" y="9240"/>
                    <a:pt x="3403" y="9274"/>
                  </a:cubicBezTo>
                  <a:cubicBezTo>
                    <a:pt x="3970" y="9274"/>
                    <a:pt x="4137" y="6272"/>
                    <a:pt x="4137" y="6272"/>
                  </a:cubicBezTo>
                  <a:lnTo>
                    <a:pt x="4204" y="6038"/>
                  </a:lnTo>
                  <a:lnTo>
                    <a:pt x="5071" y="2936"/>
                  </a:lnTo>
                  <a:lnTo>
                    <a:pt x="1569" y="3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876701" y="1615489"/>
              <a:ext cx="100454" cy="136693"/>
            </a:xfrm>
            <a:custGeom>
              <a:avLst/>
              <a:gdLst/>
              <a:ahLst/>
              <a:cxnLst/>
              <a:rect l="l" t="t" r="r" b="b"/>
              <a:pathLst>
                <a:path w="4438" h="6039" extrusionOk="0">
                  <a:moveTo>
                    <a:pt x="401" y="0"/>
                  </a:moveTo>
                  <a:cubicBezTo>
                    <a:pt x="401" y="0"/>
                    <a:pt x="234" y="868"/>
                    <a:pt x="1" y="1935"/>
                  </a:cubicBezTo>
                  <a:cubicBezTo>
                    <a:pt x="534" y="3770"/>
                    <a:pt x="1835" y="5238"/>
                    <a:pt x="3570" y="6038"/>
                  </a:cubicBezTo>
                  <a:lnTo>
                    <a:pt x="4437" y="2936"/>
                  </a:lnTo>
                  <a:lnTo>
                    <a:pt x="935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808750" y="1429339"/>
              <a:ext cx="290701" cy="296632"/>
            </a:xfrm>
            <a:custGeom>
              <a:avLst/>
              <a:gdLst/>
              <a:ahLst/>
              <a:cxnLst/>
              <a:rect l="l" t="t" r="r" b="b"/>
              <a:pathLst>
                <a:path w="12843" h="13105" extrusionOk="0">
                  <a:moveTo>
                    <a:pt x="6070" y="1"/>
                  </a:moveTo>
                  <a:cubicBezTo>
                    <a:pt x="5554" y="1"/>
                    <a:pt x="5047" y="81"/>
                    <a:pt x="4570" y="219"/>
                  </a:cubicBezTo>
                  <a:cubicBezTo>
                    <a:pt x="2135" y="953"/>
                    <a:pt x="0" y="3288"/>
                    <a:pt x="1868" y="8625"/>
                  </a:cubicBezTo>
                  <a:cubicBezTo>
                    <a:pt x="3203" y="12414"/>
                    <a:pt x="5475" y="13105"/>
                    <a:pt x="7052" y="13105"/>
                  </a:cubicBezTo>
                  <a:cubicBezTo>
                    <a:pt x="7682" y="13105"/>
                    <a:pt x="8202" y="12994"/>
                    <a:pt x="8506" y="12928"/>
                  </a:cubicBezTo>
                  <a:cubicBezTo>
                    <a:pt x="9741" y="12728"/>
                    <a:pt x="12843" y="11260"/>
                    <a:pt x="11542" y="5789"/>
                  </a:cubicBezTo>
                  <a:cubicBezTo>
                    <a:pt x="10469" y="1364"/>
                    <a:pt x="8188" y="1"/>
                    <a:pt x="6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6037522" y="1522482"/>
              <a:ext cx="24944" cy="12246"/>
            </a:xfrm>
            <a:custGeom>
              <a:avLst/>
              <a:gdLst/>
              <a:ahLst/>
              <a:cxnLst/>
              <a:rect l="l" t="t" r="r" b="b"/>
              <a:pathLst>
                <a:path w="1102" h="541" extrusionOk="0">
                  <a:moveTo>
                    <a:pt x="434" y="0"/>
                  </a:moveTo>
                  <a:cubicBezTo>
                    <a:pt x="283" y="0"/>
                    <a:pt x="121" y="91"/>
                    <a:pt x="34" y="207"/>
                  </a:cubicBezTo>
                  <a:cubicBezTo>
                    <a:pt x="1" y="273"/>
                    <a:pt x="1" y="373"/>
                    <a:pt x="67" y="440"/>
                  </a:cubicBezTo>
                  <a:cubicBezTo>
                    <a:pt x="201" y="507"/>
                    <a:pt x="334" y="540"/>
                    <a:pt x="468" y="540"/>
                  </a:cubicBezTo>
                  <a:lnTo>
                    <a:pt x="868" y="540"/>
                  </a:lnTo>
                  <a:cubicBezTo>
                    <a:pt x="1035" y="507"/>
                    <a:pt x="1101" y="307"/>
                    <a:pt x="1001" y="173"/>
                  </a:cubicBezTo>
                  <a:cubicBezTo>
                    <a:pt x="868" y="73"/>
                    <a:pt x="701" y="6"/>
                    <a:pt x="501" y="6"/>
                  </a:cubicBezTo>
                  <a:cubicBezTo>
                    <a:pt x="479" y="2"/>
                    <a:pt x="45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969006" y="1537104"/>
              <a:ext cx="23993" cy="15844"/>
            </a:xfrm>
            <a:custGeom>
              <a:avLst/>
              <a:gdLst/>
              <a:ahLst/>
              <a:cxnLst/>
              <a:rect l="l" t="t" r="r" b="b"/>
              <a:pathLst>
                <a:path w="1060" h="700" extrusionOk="0">
                  <a:moveTo>
                    <a:pt x="712" y="1"/>
                  </a:moveTo>
                  <a:cubicBezTo>
                    <a:pt x="638" y="1"/>
                    <a:pt x="562" y="19"/>
                    <a:pt x="492" y="61"/>
                  </a:cubicBezTo>
                  <a:cubicBezTo>
                    <a:pt x="326" y="94"/>
                    <a:pt x="159" y="228"/>
                    <a:pt x="92" y="361"/>
                  </a:cubicBezTo>
                  <a:cubicBezTo>
                    <a:pt x="1" y="544"/>
                    <a:pt x="132" y="699"/>
                    <a:pt x="283" y="699"/>
                  </a:cubicBezTo>
                  <a:cubicBezTo>
                    <a:pt x="297" y="699"/>
                    <a:pt x="311" y="698"/>
                    <a:pt x="326" y="695"/>
                  </a:cubicBezTo>
                  <a:cubicBezTo>
                    <a:pt x="459" y="628"/>
                    <a:pt x="559" y="595"/>
                    <a:pt x="693" y="528"/>
                  </a:cubicBezTo>
                  <a:cubicBezTo>
                    <a:pt x="826" y="495"/>
                    <a:pt x="959" y="428"/>
                    <a:pt x="1026" y="328"/>
                  </a:cubicBezTo>
                  <a:cubicBezTo>
                    <a:pt x="1060" y="228"/>
                    <a:pt x="1060" y="128"/>
                    <a:pt x="993" y="94"/>
                  </a:cubicBezTo>
                  <a:cubicBezTo>
                    <a:pt x="915" y="36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995240" y="1580744"/>
              <a:ext cx="9077" cy="24197"/>
            </a:xfrm>
            <a:custGeom>
              <a:avLst/>
              <a:gdLst/>
              <a:ahLst/>
              <a:cxnLst/>
              <a:rect l="l" t="t" r="r" b="b"/>
              <a:pathLst>
                <a:path w="401" h="1069" extrusionOk="0">
                  <a:moveTo>
                    <a:pt x="234" y="1"/>
                  </a:moveTo>
                  <a:cubicBezTo>
                    <a:pt x="234" y="1"/>
                    <a:pt x="201" y="1"/>
                    <a:pt x="234" y="34"/>
                  </a:cubicBezTo>
                  <a:cubicBezTo>
                    <a:pt x="301" y="401"/>
                    <a:pt x="334" y="868"/>
                    <a:pt x="1" y="1035"/>
                  </a:cubicBezTo>
                  <a:lnTo>
                    <a:pt x="1" y="1068"/>
                  </a:lnTo>
                  <a:cubicBezTo>
                    <a:pt x="401" y="935"/>
                    <a:pt x="368" y="335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5977313" y="1573139"/>
              <a:ext cx="28950" cy="28045"/>
            </a:xfrm>
            <a:custGeom>
              <a:avLst/>
              <a:gdLst/>
              <a:ahLst/>
              <a:cxnLst/>
              <a:rect l="l" t="t" r="r" b="b"/>
              <a:pathLst>
                <a:path w="1279" h="1239" extrusionOk="0">
                  <a:moveTo>
                    <a:pt x="633" y="1"/>
                  </a:moveTo>
                  <a:cubicBezTo>
                    <a:pt x="620" y="1"/>
                    <a:pt x="606" y="2"/>
                    <a:pt x="592" y="3"/>
                  </a:cubicBezTo>
                  <a:cubicBezTo>
                    <a:pt x="0" y="69"/>
                    <a:pt x="187" y="1238"/>
                    <a:pt x="704" y="1238"/>
                  </a:cubicBezTo>
                  <a:cubicBezTo>
                    <a:pt x="711" y="1238"/>
                    <a:pt x="719" y="1238"/>
                    <a:pt x="726" y="1238"/>
                  </a:cubicBezTo>
                  <a:cubicBezTo>
                    <a:pt x="1278" y="1205"/>
                    <a:pt x="1134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5969572" y="1575267"/>
              <a:ext cx="18153" cy="12313"/>
            </a:xfrm>
            <a:custGeom>
              <a:avLst/>
              <a:gdLst/>
              <a:ahLst/>
              <a:cxnLst/>
              <a:rect l="l" t="t" r="r" b="b"/>
              <a:pathLst>
                <a:path w="802" h="544" extrusionOk="0">
                  <a:moveTo>
                    <a:pt x="724" y="0"/>
                  </a:moveTo>
                  <a:cubicBezTo>
                    <a:pt x="716" y="0"/>
                    <a:pt x="708" y="3"/>
                    <a:pt x="701" y="9"/>
                  </a:cubicBezTo>
                  <a:cubicBezTo>
                    <a:pt x="601" y="76"/>
                    <a:pt x="534" y="210"/>
                    <a:pt x="401" y="243"/>
                  </a:cubicBezTo>
                  <a:cubicBezTo>
                    <a:pt x="383" y="247"/>
                    <a:pt x="365" y="250"/>
                    <a:pt x="347" y="250"/>
                  </a:cubicBezTo>
                  <a:cubicBezTo>
                    <a:pt x="232" y="250"/>
                    <a:pt x="116" y="163"/>
                    <a:pt x="0" y="76"/>
                  </a:cubicBezTo>
                  <a:lnTo>
                    <a:pt x="0" y="76"/>
                  </a:lnTo>
                  <a:cubicBezTo>
                    <a:pt x="34" y="310"/>
                    <a:pt x="134" y="543"/>
                    <a:pt x="401" y="543"/>
                  </a:cubicBezTo>
                  <a:cubicBezTo>
                    <a:pt x="668" y="543"/>
                    <a:pt x="768" y="310"/>
                    <a:pt x="801" y="43"/>
                  </a:cubicBezTo>
                  <a:cubicBezTo>
                    <a:pt x="801" y="43"/>
                    <a:pt x="758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045082" y="1568680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34" y="0"/>
                  </a:moveTo>
                  <a:cubicBezTo>
                    <a:pt x="0" y="367"/>
                    <a:pt x="134" y="934"/>
                    <a:pt x="567" y="934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041121" y="1558630"/>
              <a:ext cx="28973" cy="27660"/>
            </a:xfrm>
            <a:custGeom>
              <a:avLst/>
              <a:gdLst/>
              <a:ahLst/>
              <a:cxnLst/>
              <a:rect l="l" t="t" r="r" b="b"/>
              <a:pathLst>
                <a:path w="1280" h="1222" extrusionOk="0">
                  <a:moveTo>
                    <a:pt x="567" y="0"/>
                  </a:moveTo>
                  <a:cubicBezTo>
                    <a:pt x="537" y="0"/>
                    <a:pt x="507" y="4"/>
                    <a:pt x="475" y="11"/>
                  </a:cubicBezTo>
                  <a:cubicBezTo>
                    <a:pt x="1" y="106"/>
                    <a:pt x="157" y="1222"/>
                    <a:pt x="658" y="1222"/>
                  </a:cubicBezTo>
                  <a:cubicBezTo>
                    <a:pt x="685" y="1222"/>
                    <a:pt x="713" y="1218"/>
                    <a:pt x="742" y="1211"/>
                  </a:cubicBezTo>
                  <a:cubicBezTo>
                    <a:pt x="1280" y="1085"/>
                    <a:pt x="1098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056513" y="1555076"/>
              <a:ext cx="17271" cy="13966"/>
            </a:xfrm>
            <a:custGeom>
              <a:avLst/>
              <a:gdLst/>
              <a:ahLst/>
              <a:cxnLst/>
              <a:rect l="l" t="t" r="r" b="b"/>
              <a:pathLst>
                <a:path w="763" h="617" extrusionOk="0">
                  <a:moveTo>
                    <a:pt x="696" y="1"/>
                  </a:moveTo>
                  <a:cubicBezTo>
                    <a:pt x="629" y="168"/>
                    <a:pt x="529" y="301"/>
                    <a:pt x="429" y="334"/>
                  </a:cubicBezTo>
                  <a:cubicBezTo>
                    <a:pt x="296" y="334"/>
                    <a:pt x="196" y="234"/>
                    <a:pt x="62" y="201"/>
                  </a:cubicBezTo>
                  <a:cubicBezTo>
                    <a:pt x="57" y="196"/>
                    <a:pt x="53" y="194"/>
                    <a:pt x="48" y="194"/>
                  </a:cubicBezTo>
                  <a:cubicBezTo>
                    <a:pt x="21" y="194"/>
                    <a:pt x="0" y="268"/>
                    <a:pt x="29" y="268"/>
                  </a:cubicBezTo>
                  <a:cubicBezTo>
                    <a:pt x="114" y="466"/>
                    <a:pt x="247" y="616"/>
                    <a:pt x="408" y="616"/>
                  </a:cubicBezTo>
                  <a:cubicBezTo>
                    <a:pt x="436" y="616"/>
                    <a:pt x="466" y="611"/>
                    <a:pt x="496" y="601"/>
                  </a:cubicBezTo>
                  <a:cubicBezTo>
                    <a:pt x="696" y="501"/>
                    <a:pt x="763" y="234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009591" y="1646861"/>
              <a:ext cx="17384" cy="7153"/>
            </a:xfrm>
            <a:custGeom>
              <a:avLst/>
              <a:gdLst/>
              <a:ahLst/>
              <a:cxnLst/>
              <a:rect l="l" t="t" r="r" b="b"/>
              <a:pathLst>
                <a:path w="768" h="316" extrusionOk="0">
                  <a:moveTo>
                    <a:pt x="10" y="1"/>
                  </a:moveTo>
                  <a:cubicBezTo>
                    <a:pt x="0" y="1"/>
                    <a:pt x="0" y="15"/>
                    <a:pt x="0" y="15"/>
                  </a:cubicBezTo>
                  <a:cubicBezTo>
                    <a:pt x="34" y="149"/>
                    <a:pt x="167" y="282"/>
                    <a:pt x="334" y="316"/>
                  </a:cubicBezTo>
                  <a:cubicBezTo>
                    <a:pt x="501" y="316"/>
                    <a:pt x="701" y="216"/>
                    <a:pt x="768" y="49"/>
                  </a:cubicBezTo>
                  <a:lnTo>
                    <a:pt x="768" y="49"/>
                  </a:lnTo>
                  <a:cubicBezTo>
                    <a:pt x="668" y="115"/>
                    <a:pt x="501" y="182"/>
                    <a:pt x="367" y="182"/>
                  </a:cubicBezTo>
                  <a:cubicBezTo>
                    <a:pt x="234" y="182"/>
                    <a:pt x="134" y="82"/>
                    <a:pt x="34" y="15"/>
                  </a:cubicBezTo>
                  <a:cubicBezTo>
                    <a:pt x="23" y="4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011854" y="1527416"/>
              <a:ext cx="44093" cy="104845"/>
            </a:xfrm>
            <a:custGeom>
              <a:avLst/>
              <a:gdLst/>
              <a:ahLst/>
              <a:cxnLst/>
              <a:rect l="l" t="t" r="r" b="b"/>
              <a:pathLst>
                <a:path w="1948" h="4632" extrusionOk="0">
                  <a:moveTo>
                    <a:pt x="543" y="0"/>
                  </a:moveTo>
                  <a:cubicBezTo>
                    <a:pt x="524" y="0"/>
                    <a:pt x="501" y="16"/>
                    <a:pt x="501" y="55"/>
                  </a:cubicBezTo>
                  <a:cubicBezTo>
                    <a:pt x="801" y="1189"/>
                    <a:pt x="1301" y="2290"/>
                    <a:pt x="1635" y="3458"/>
                  </a:cubicBezTo>
                  <a:cubicBezTo>
                    <a:pt x="1435" y="3424"/>
                    <a:pt x="1201" y="3424"/>
                    <a:pt x="1001" y="3424"/>
                  </a:cubicBezTo>
                  <a:cubicBezTo>
                    <a:pt x="968" y="3424"/>
                    <a:pt x="1268" y="4292"/>
                    <a:pt x="1268" y="4392"/>
                  </a:cubicBezTo>
                  <a:cubicBezTo>
                    <a:pt x="1147" y="4412"/>
                    <a:pt x="1023" y="4423"/>
                    <a:pt x="898" y="4423"/>
                  </a:cubicBezTo>
                  <a:cubicBezTo>
                    <a:pt x="611" y="4423"/>
                    <a:pt x="323" y="4365"/>
                    <a:pt x="67" y="4225"/>
                  </a:cubicBezTo>
                  <a:cubicBezTo>
                    <a:pt x="34" y="4225"/>
                    <a:pt x="0" y="4258"/>
                    <a:pt x="34" y="4292"/>
                  </a:cubicBezTo>
                  <a:cubicBezTo>
                    <a:pt x="292" y="4503"/>
                    <a:pt x="615" y="4631"/>
                    <a:pt x="935" y="4631"/>
                  </a:cubicBezTo>
                  <a:cubicBezTo>
                    <a:pt x="1071" y="4631"/>
                    <a:pt x="1206" y="4608"/>
                    <a:pt x="1335" y="4559"/>
                  </a:cubicBezTo>
                  <a:cubicBezTo>
                    <a:pt x="1435" y="4525"/>
                    <a:pt x="1502" y="4525"/>
                    <a:pt x="1502" y="4492"/>
                  </a:cubicBezTo>
                  <a:cubicBezTo>
                    <a:pt x="1468" y="4192"/>
                    <a:pt x="1268" y="3658"/>
                    <a:pt x="1268" y="3658"/>
                  </a:cubicBezTo>
                  <a:lnTo>
                    <a:pt x="1268" y="3658"/>
                  </a:lnTo>
                  <a:cubicBezTo>
                    <a:pt x="1351" y="3679"/>
                    <a:pt x="1602" y="3725"/>
                    <a:pt x="1772" y="3725"/>
                  </a:cubicBezTo>
                  <a:cubicBezTo>
                    <a:pt x="1875" y="3725"/>
                    <a:pt x="1948" y="3708"/>
                    <a:pt x="1935" y="3658"/>
                  </a:cubicBezTo>
                  <a:cubicBezTo>
                    <a:pt x="1602" y="2390"/>
                    <a:pt x="1135" y="1189"/>
                    <a:pt x="568" y="22"/>
                  </a:cubicBezTo>
                  <a:cubicBezTo>
                    <a:pt x="568" y="8"/>
                    <a:pt x="556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011107" y="1622280"/>
              <a:ext cx="30218" cy="21164"/>
            </a:xfrm>
            <a:custGeom>
              <a:avLst/>
              <a:gdLst/>
              <a:ahLst/>
              <a:cxnLst/>
              <a:rect l="l" t="t" r="r" b="b"/>
              <a:pathLst>
                <a:path w="1335" h="935" extrusionOk="0">
                  <a:moveTo>
                    <a:pt x="67" y="1"/>
                  </a:moveTo>
                  <a:cubicBezTo>
                    <a:pt x="33" y="134"/>
                    <a:pt x="0" y="267"/>
                    <a:pt x="33" y="401"/>
                  </a:cubicBezTo>
                  <a:cubicBezTo>
                    <a:pt x="33" y="668"/>
                    <a:pt x="100" y="935"/>
                    <a:pt x="434" y="935"/>
                  </a:cubicBezTo>
                  <a:cubicBezTo>
                    <a:pt x="601" y="935"/>
                    <a:pt x="734" y="868"/>
                    <a:pt x="867" y="801"/>
                  </a:cubicBezTo>
                  <a:cubicBezTo>
                    <a:pt x="1068" y="601"/>
                    <a:pt x="1234" y="401"/>
                    <a:pt x="1334" y="134"/>
                  </a:cubicBezTo>
                  <a:lnTo>
                    <a:pt x="1334" y="134"/>
                  </a:lnTo>
                  <a:cubicBezTo>
                    <a:pt x="1195" y="166"/>
                    <a:pt x="1053" y="181"/>
                    <a:pt x="911" y="181"/>
                  </a:cubicBezTo>
                  <a:cubicBezTo>
                    <a:pt x="612" y="181"/>
                    <a:pt x="316" y="114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011854" y="1630971"/>
              <a:ext cx="18900" cy="12472"/>
            </a:xfrm>
            <a:custGeom>
              <a:avLst/>
              <a:gdLst/>
              <a:ahLst/>
              <a:cxnLst/>
              <a:rect l="l" t="t" r="r" b="b"/>
              <a:pathLst>
                <a:path w="835" h="551" extrusionOk="0">
                  <a:moveTo>
                    <a:pt x="155" y="0"/>
                  </a:moveTo>
                  <a:cubicBezTo>
                    <a:pt x="102" y="0"/>
                    <a:pt x="50" y="6"/>
                    <a:pt x="0" y="17"/>
                  </a:cubicBezTo>
                  <a:cubicBezTo>
                    <a:pt x="0" y="284"/>
                    <a:pt x="67" y="551"/>
                    <a:pt x="401" y="551"/>
                  </a:cubicBezTo>
                  <a:cubicBezTo>
                    <a:pt x="568" y="551"/>
                    <a:pt x="701" y="484"/>
                    <a:pt x="834" y="417"/>
                  </a:cubicBezTo>
                  <a:cubicBezTo>
                    <a:pt x="695" y="139"/>
                    <a:pt x="417" y="0"/>
                    <a:pt x="155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5795577" y="1412951"/>
              <a:ext cx="266142" cy="207178"/>
            </a:xfrm>
            <a:custGeom>
              <a:avLst/>
              <a:gdLst/>
              <a:ahLst/>
              <a:cxnLst/>
              <a:rect l="l" t="t" r="r" b="b"/>
              <a:pathLst>
                <a:path w="11758" h="9153" extrusionOk="0">
                  <a:moveTo>
                    <a:pt x="7657" y="1"/>
                  </a:moveTo>
                  <a:cubicBezTo>
                    <a:pt x="5633" y="1"/>
                    <a:pt x="3496" y="1413"/>
                    <a:pt x="2884" y="2210"/>
                  </a:cubicBezTo>
                  <a:cubicBezTo>
                    <a:pt x="2884" y="2210"/>
                    <a:pt x="1850" y="2510"/>
                    <a:pt x="916" y="4245"/>
                  </a:cubicBezTo>
                  <a:cubicBezTo>
                    <a:pt x="0" y="5945"/>
                    <a:pt x="1842" y="9152"/>
                    <a:pt x="2512" y="9152"/>
                  </a:cubicBezTo>
                  <a:cubicBezTo>
                    <a:pt x="2525" y="9152"/>
                    <a:pt x="2538" y="9151"/>
                    <a:pt x="2550" y="9149"/>
                  </a:cubicBezTo>
                  <a:cubicBezTo>
                    <a:pt x="3050" y="9038"/>
                    <a:pt x="4081" y="7702"/>
                    <a:pt x="4202" y="5564"/>
                  </a:cubicBezTo>
                  <a:lnTo>
                    <a:pt x="4202" y="5564"/>
                  </a:lnTo>
                  <a:cubicBezTo>
                    <a:pt x="4218" y="6281"/>
                    <a:pt x="4218" y="7047"/>
                    <a:pt x="4152" y="7247"/>
                  </a:cubicBezTo>
                  <a:cubicBezTo>
                    <a:pt x="4132" y="7297"/>
                    <a:pt x="4127" y="7322"/>
                    <a:pt x="4133" y="7322"/>
                  </a:cubicBezTo>
                  <a:cubicBezTo>
                    <a:pt x="4178" y="7322"/>
                    <a:pt x="4858" y="5906"/>
                    <a:pt x="4652" y="3811"/>
                  </a:cubicBezTo>
                  <a:lnTo>
                    <a:pt x="4652" y="3811"/>
                  </a:lnTo>
                  <a:cubicBezTo>
                    <a:pt x="5453" y="4245"/>
                    <a:pt x="6353" y="4545"/>
                    <a:pt x="7254" y="4712"/>
                  </a:cubicBezTo>
                  <a:cubicBezTo>
                    <a:pt x="7706" y="4777"/>
                    <a:pt x="8089" y="4801"/>
                    <a:pt x="8391" y="4801"/>
                  </a:cubicBezTo>
                  <a:cubicBezTo>
                    <a:pt x="8869" y="4801"/>
                    <a:pt x="9148" y="4740"/>
                    <a:pt x="9189" y="4679"/>
                  </a:cubicBezTo>
                  <a:cubicBezTo>
                    <a:pt x="9255" y="4579"/>
                    <a:pt x="7521" y="4312"/>
                    <a:pt x="6987" y="3845"/>
                  </a:cubicBezTo>
                  <a:lnTo>
                    <a:pt x="6987" y="3845"/>
                  </a:lnTo>
                  <a:cubicBezTo>
                    <a:pt x="6987" y="3845"/>
                    <a:pt x="9882" y="4719"/>
                    <a:pt x="11371" y="4719"/>
                  </a:cubicBezTo>
                  <a:cubicBezTo>
                    <a:pt x="11448" y="4719"/>
                    <a:pt x="11521" y="4717"/>
                    <a:pt x="11590" y="4712"/>
                  </a:cubicBezTo>
                  <a:cubicBezTo>
                    <a:pt x="11757" y="4712"/>
                    <a:pt x="11457" y="1410"/>
                    <a:pt x="9155" y="309"/>
                  </a:cubicBezTo>
                  <a:cubicBezTo>
                    <a:pt x="8681" y="92"/>
                    <a:pt x="8173" y="1"/>
                    <a:pt x="7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5808003" y="1600618"/>
              <a:ext cx="78543" cy="74492"/>
            </a:xfrm>
            <a:custGeom>
              <a:avLst/>
              <a:gdLst/>
              <a:ahLst/>
              <a:cxnLst/>
              <a:rect l="l" t="t" r="r" b="b"/>
              <a:pathLst>
                <a:path w="3470" h="3291" extrusionOk="0">
                  <a:moveTo>
                    <a:pt x="1115" y="0"/>
                  </a:moveTo>
                  <a:cubicBezTo>
                    <a:pt x="976" y="0"/>
                    <a:pt x="846" y="37"/>
                    <a:pt x="734" y="124"/>
                  </a:cubicBezTo>
                  <a:cubicBezTo>
                    <a:pt x="0" y="657"/>
                    <a:pt x="1301" y="3026"/>
                    <a:pt x="2268" y="3259"/>
                  </a:cubicBezTo>
                  <a:cubicBezTo>
                    <a:pt x="2354" y="3281"/>
                    <a:pt x="2439" y="3291"/>
                    <a:pt x="2522" y="3291"/>
                  </a:cubicBezTo>
                  <a:cubicBezTo>
                    <a:pt x="2962" y="3291"/>
                    <a:pt x="3357" y="3007"/>
                    <a:pt x="3469" y="2559"/>
                  </a:cubicBezTo>
                  <a:lnTo>
                    <a:pt x="2935" y="1124"/>
                  </a:lnTo>
                  <a:cubicBezTo>
                    <a:pt x="2935" y="1124"/>
                    <a:pt x="1883" y="0"/>
                    <a:pt x="1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5833672" y="1618500"/>
              <a:ext cx="42101" cy="44116"/>
            </a:xfrm>
            <a:custGeom>
              <a:avLst/>
              <a:gdLst/>
              <a:ahLst/>
              <a:cxnLst/>
              <a:rect l="l" t="t" r="r" b="b"/>
              <a:pathLst>
                <a:path w="1860" h="1949" extrusionOk="0">
                  <a:moveTo>
                    <a:pt x="43" y="0"/>
                  </a:moveTo>
                  <a:cubicBezTo>
                    <a:pt x="29" y="0"/>
                    <a:pt x="14" y="0"/>
                    <a:pt x="0" y="1"/>
                  </a:cubicBezTo>
                  <a:lnTo>
                    <a:pt x="0" y="34"/>
                  </a:lnTo>
                  <a:cubicBezTo>
                    <a:pt x="667" y="234"/>
                    <a:pt x="1168" y="701"/>
                    <a:pt x="1468" y="1335"/>
                  </a:cubicBezTo>
                  <a:cubicBezTo>
                    <a:pt x="1364" y="1197"/>
                    <a:pt x="1208" y="1131"/>
                    <a:pt x="1053" y="1131"/>
                  </a:cubicBezTo>
                  <a:cubicBezTo>
                    <a:pt x="908" y="1131"/>
                    <a:pt x="764" y="1189"/>
                    <a:pt x="667" y="1302"/>
                  </a:cubicBezTo>
                  <a:lnTo>
                    <a:pt x="667" y="1335"/>
                  </a:lnTo>
                  <a:cubicBezTo>
                    <a:pt x="755" y="1298"/>
                    <a:pt x="847" y="1279"/>
                    <a:pt x="939" y="1279"/>
                  </a:cubicBezTo>
                  <a:cubicBezTo>
                    <a:pt x="1092" y="1279"/>
                    <a:pt x="1243" y="1331"/>
                    <a:pt x="1368" y="1435"/>
                  </a:cubicBezTo>
                  <a:cubicBezTo>
                    <a:pt x="1501" y="1602"/>
                    <a:pt x="1635" y="1735"/>
                    <a:pt x="1735" y="1936"/>
                  </a:cubicBezTo>
                  <a:cubicBezTo>
                    <a:pt x="1744" y="1945"/>
                    <a:pt x="1757" y="1949"/>
                    <a:pt x="1772" y="1949"/>
                  </a:cubicBezTo>
                  <a:cubicBezTo>
                    <a:pt x="1812" y="1949"/>
                    <a:pt x="1859" y="1918"/>
                    <a:pt x="1835" y="1869"/>
                  </a:cubicBezTo>
                  <a:cubicBezTo>
                    <a:pt x="1736" y="1015"/>
                    <a:pt x="92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4992555" y="2270116"/>
              <a:ext cx="1078965" cy="1466295"/>
            </a:xfrm>
            <a:custGeom>
              <a:avLst/>
              <a:gdLst/>
              <a:ahLst/>
              <a:cxnLst/>
              <a:rect l="l" t="t" r="r" b="b"/>
              <a:pathLst>
                <a:path w="47668" h="64780" extrusionOk="0">
                  <a:moveTo>
                    <a:pt x="29221" y="0"/>
                  </a:moveTo>
                  <a:cubicBezTo>
                    <a:pt x="29221" y="0"/>
                    <a:pt x="24418" y="9240"/>
                    <a:pt x="26886" y="15778"/>
                  </a:cubicBezTo>
                  <a:cubicBezTo>
                    <a:pt x="27120" y="16379"/>
                    <a:pt x="22783" y="36893"/>
                    <a:pt x="20682" y="39328"/>
                  </a:cubicBezTo>
                  <a:cubicBezTo>
                    <a:pt x="18347" y="42030"/>
                    <a:pt x="301" y="51070"/>
                    <a:pt x="0" y="51237"/>
                  </a:cubicBezTo>
                  <a:lnTo>
                    <a:pt x="7339" y="64780"/>
                  </a:lnTo>
                  <a:cubicBezTo>
                    <a:pt x="7506" y="64713"/>
                    <a:pt x="30389" y="53438"/>
                    <a:pt x="34158" y="46333"/>
                  </a:cubicBezTo>
                  <a:cubicBezTo>
                    <a:pt x="40930" y="33658"/>
                    <a:pt x="43265" y="17479"/>
                    <a:pt x="44132" y="13677"/>
                  </a:cubicBezTo>
                  <a:cubicBezTo>
                    <a:pt x="45866" y="9273"/>
                    <a:pt x="47067" y="4670"/>
                    <a:pt x="4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5092579" y="2322652"/>
              <a:ext cx="785435" cy="1254816"/>
            </a:xfrm>
            <a:custGeom>
              <a:avLst/>
              <a:gdLst/>
              <a:ahLst/>
              <a:cxnLst/>
              <a:rect l="l" t="t" r="r" b="b"/>
              <a:pathLst>
                <a:path w="34700" h="55437" extrusionOk="0">
                  <a:moveTo>
                    <a:pt x="34656" y="0"/>
                  </a:moveTo>
                  <a:cubicBezTo>
                    <a:pt x="34648" y="0"/>
                    <a:pt x="34643" y="4"/>
                    <a:pt x="34643" y="14"/>
                  </a:cubicBezTo>
                  <a:cubicBezTo>
                    <a:pt x="33742" y="4684"/>
                    <a:pt x="32708" y="9321"/>
                    <a:pt x="31640" y="13924"/>
                  </a:cubicBezTo>
                  <a:cubicBezTo>
                    <a:pt x="30606" y="18561"/>
                    <a:pt x="29506" y="23097"/>
                    <a:pt x="28371" y="27667"/>
                  </a:cubicBezTo>
                  <a:cubicBezTo>
                    <a:pt x="27771" y="29969"/>
                    <a:pt x="27171" y="32271"/>
                    <a:pt x="26570" y="34539"/>
                  </a:cubicBezTo>
                  <a:cubicBezTo>
                    <a:pt x="26003" y="36640"/>
                    <a:pt x="25436" y="38775"/>
                    <a:pt x="24035" y="40443"/>
                  </a:cubicBezTo>
                  <a:cubicBezTo>
                    <a:pt x="22601" y="42144"/>
                    <a:pt x="20799" y="43278"/>
                    <a:pt x="19065" y="44479"/>
                  </a:cubicBezTo>
                  <a:cubicBezTo>
                    <a:pt x="17230" y="45747"/>
                    <a:pt x="15362" y="46948"/>
                    <a:pt x="13427" y="48082"/>
                  </a:cubicBezTo>
                  <a:cubicBezTo>
                    <a:pt x="9558" y="50384"/>
                    <a:pt x="5555" y="52485"/>
                    <a:pt x="1552" y="54520"/>
                  </a:cubicBezTo>
                  <a:lnTo>
                    <a:pt x="85" y="55287"/>
                  </a:lnTo>
                  <a:cubicBezTo>
                    <a:pt x="1" y="55315"/>
                    <a:pt x="57" y="55436"/>
                    <a:pt x="136" y="55436"/>
                  </a:cubicBezTo>
                  <a:cubicBezTo>
                    <a:pt x="152" y="55436"/>
                    <a:pt x="168" y="55431"/>
                    <a:pt x="185" y="55420"/>
                  </a:cubicBezTo>
                  <a:cubicBezTo>
                    <a:pt x="4254" y="53419"/>
                    <a:pt x="8290" y="51351"/>
                    <a:pt x="12227" y="49083"/>
                  </a:cubicBezTo>
                  <a:cubicBezTo>
                    <a:pt x="14195" y="47948"/>
                    <a:pt x="16129" y="46781"/>
                    <a:pt x="18031" y="45513"/>
                  </a:cubicBezTo>
                  <a:cubicBezTo>
                    <a:pt x="18965" y="44913"/>
                    <a:pt x="19865" y="44279"/>
                    <a:pt x="20766" y="43645"/>
                  </a:cubicBezTo>
                  <a:cubicBezTo>
                    <a:pt x="21633" y="43045"/>
                    <a:pt x="22467" y="42411"/>
                    <a:pt x="23234" y="41711"/>
                  </a:cubicBezTo>
                  <a:cubicBezTo>
                    <a:pt x="24002" y="41044"/>
                    <a:pt x="24669" y="40243"/>
                    <a:pt x="25202" y="39342"/>
                  </a:cubicBezTo>
                  <a:cubicBezTo>
                    <a:pt x="25703" y="38442"/>
                    <a:pt x="26103" y="37474"/>
                    <a:pt x="26370" y="36474"/>
                  </a:cubicBezTo>
                  <a:cubicBezTo>
                    <a:pt x="27070" y="34239"/>
                    <a:pt x="27604" y="32004"/>
                    <a:pt x="28205" y="29735"/>
                  </a:cubicBezTo>
                  <a:cubicBezTo>
                    <a:pt x="29405" y="25132"/>
                    <a:pt x="30506" y="20462"/>
                    <a:pt x="31540" y="15792"/>
                  </a:cubicBezTo>
                  <a:cubicBezTo>
                    <a:pt x="32574" y="11155"/>
                    <a:pt x="33542" y="6452"/>
                    <a:pt x="34376" y="1749"/>
                  </a:cubicBezTo>
                  <a:cubicBezTo>
                    <a:pt x="34476" y="1182"/>
                    <a:pt x="34576" y="615"/>
                    <a:pt x="34676" y="47"/>
                  </a:cubicBezTo>
                  <a:cubicBezTo>
                    <a:pt x="34699" y="24"/>
                    <a:pt x="34673" y="0"/>
                    <a:pt x="34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5688694" y="2270116"/>
              <a:ext cx="382826" cy="876608"/>
            </a:xfrm>
            <a:custGeom>
              <a:avLst/>
              <a:gdLst/>
              <a:ahLst/>
              <a:cxnLst/>
              <a:rect l="l" t="t" r="r" b="b"/>
              <a:pathLst>
                <a:path w="16913" h="38728" extrusionOk="0">
                  <a:moveTo>
                    <a:pt x="1" y="0"/>
                  </a:moveTo>
                  <a:lnTo>
                    <a:pt x="6839" y="38728"/>
                  </a:lnTo>
                  <a:cubicBezTo>
                    <a:pt x="7072" y="38027"/>
                    <a:pt x="7339" y="37360"/>
                    <a:pt x="7573" y="36693"/>
                  </a:cubicBezTo>
                  <a:cubicBezTo>
                    <a:pt x="7706" y="36326"/>
                    <a:pt x="7806" y="35993"/>
                    <a:pt x="7940" y="35659"/>
                  </a:cubicBezTo>
                  <a:cubicBezTo>
                    <a:pt x="8407" y="34291"/>
                    <a:pt x="8840" y="32957"/>
                    <a:pt x="9207" y="31656"/>
                  </a:cubicBezTo>
                  <a:cubicBezTo>
                    <a:pt x="9307" y="31356"/>
                    <a:pt x="9407" y="31056"/>
                    <a:pt x="9474" y="30755"/>
                  </a:cubicBezTo>
                  <a:cubicBezTo>
                    <a:pt x="9874" y="29421"/>
                    <a:pt x="10208" y="28087"/>
                    <a:pt x="10541" y="26853"/>
                  </a:cubicBezTo>
                  <a:cubicBezTo>
                    <a:pt x="10608" y="26586"/>
                    <a:pt x="10675" y="26352"/>
                    <a:pt x="10708" y="26119"/>
                  </a:cubicBezTo>
                  <a:cubicBezTo>
                    <a:pt x="10875" y="25552"/>
                    <a:pt x="11008" y="24985"/>
                    <a:pt x="11142" y="24451"/>
                  </a:cubicBezTo>
                  <a:cubicBezTo>
                    <a:pt x="11275" y="23917"/>
                    <a:pt x="11375" y="23384"/>
                    <a:pt x="11509" y="22850"/>
                  </a:cubicBezTo>
                  <a:cubicBezTo>
                    <a:pt x="11776" y="21649"/>
                    <a:pt x="12009" y="20515"/>
                    <a:pt x="12209" y="19447"/>
                  </a:cubicBezTo>
                  <a:cubicBezTo>
                    <a:pt x="12276" y="19214"/>
                    <a:pt x="12309" y="18947"/>
                    <a:pt x="12376" y="18714"/>
                  </a:cubicBezTo>
                  <a:cubicBezTo>
                    <a:pt x="12409" y="18580"/>
                    <a:pt x="12409" y="18447"/>
                    <a:pt x="12443" y="18313"/>
                  </a:cubicBezTo>
                  <a:cubicBezTo>
                    <a:pt x="12510" y="17980"/>
                    <a:pt x="12576" y="17679"/>
                    <a:pt x="12643" y="17379"/>
                  </a:cubicBezTo>
                  <a:lnTo>
                    <a:pt x="12710" y="16946"/>
                  </a:lnTo>
                  <a:cubicBezTo>
                    <a:pt x="12776" y="16712"/>
                    <a:pt x="12776" y="16545"/>
                    <a:pt x="12843" y="16278"/>
                  </a:cubicBezTo>
                  <a:cubicBezTo>
                    <a:pt x="12876" y="16045"/>
                    <a:pt x="12943" y="15811"/>
                    <a:pt x="12977" y="15645"/>
                  </a:cubicBezTo>
                  <a:cubicBezTo>
                    <a:pt x="13010" y="15478"/>
                    <a:pt x="13043" y="15311"/>
                    <a:pt x="13043" y="15178"/>
                  </a:cubicBezTo>
                  <a:cubicBezTo>
                    <a:pt x="13177" y="14544"/>
                    <a:pt x="13277" y="14044"/>
                    <a:pt x="13377" y="13677"/>
                  </a:cubicBezTo>
                  <a:cubicBezTo>
                    <a:pt x="15111" y="9273"/>
                    <a:pt x="16312" y="4670"/>
                    <a:pt x="16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4643727" y="3374727"/>
              <a:ext cx="615378" cy="760151"/>
            </a:xfrm>
            <a:custGeom>
              <a:avLst/>
              <a:gdLst/>
              <a:ahLst/>
              <a:cxnLst/>
              <a:rect l="l" t="t" r="r" b="b"/>
              <a:pathLst>
                <a:path w="27187" h="33583" extrusionOk="0">
                  <a:moveTo>
                    <a:pt x="20081" y="1"/>
                  </a:moveTo>
                  <a:cubicBezTo>
                    <a:pt x="20081" y="1"/>
                    <a:pt x="14377" y="2869"/>
                    <a:pt x="9073" y="5705"/>
                  </a:cubicBezTo>
                  <a:cubicBezTo>
                    <a:pt x="8240" y="6138"/>
                    <a:pt x="7439" y="6572"/>
                    <a:pt x="6672" y="7006"/>
                  </a:cubicBezTo>
                  <a:lnTo>
                    <a:pt x="5237" y="7773"/>
                  </a:lnTo>
                  <a:cubicBezTo>
                    <a:pt x="2335" y="9407"/>
                    <a:pt x="134" y="10742"/>
                    <a:pt x="100" y="11075"/>
                  </a:cubicBezTo>
                  <a:cubicBezTo>
                    <a:pt x="0" y="12109"/>
                    <a:pt x="10541" y="32824"/>
                    <a:pt x="11142" y="33458"/>
                  </a:cubicBezTo>
                  <a:cubicBezTo>
                    <a:pt x="11232" y="33544"/>
                    <a:pt x="11346" y="33583"/>
                    <a:pt x="11474" y="33583"/>
                  </a:cubicBezTo>
                  <a:cubicBezTo>
                    <a:pt x="12241" y="33583"/>
                    <a:pt x="13543" y="32195"/>
                    <a:pt x="13743" y="31223"/>
                  </a:cubicBezTo>
                  <a:cubicBezTo>
                    <a:pt x="13877" y="30523"/>
                    <a:pt x="13743" y="26653"/>
                    <a:pt x="13643" y="23718"/>
                  </a:cubicBezTo>
                  <a:cubicBezTo>
                    <a:pt x="13577" y="21850"/>
                    <a:pt x="13477" y="20349"/>
                    <a:pt x="13477" y="20349"/>
                  </a:cubicBezTo>
                  <a:lnTo>
                    <a:pt x="15945" y="19181"/>
                  </a:lnTo>
                  <a:lnTo>
                    <a:pt x="27186" y="1384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631640" y="3398901"/>
              <a:ext cx="569316" cy="749422"/>
            </a:xfrm>
            <a:custGeom>
              <a:avLst/>
              <a:gdLst/>
              <a:ahLst/>
              <a:cxnLst/>
              <a:rect l="l" t="t" r="r" b="b"/>
              <a:pathLst>
                <a:path w="25152" h="33109" extrusionOk="0">
                  <a:moveTo>
                    <a:pt x="17413" y="0"/>
                  </a:moveTo>
                  <a:cubicBezTo>
                    <a:pt x="17413" y="0"/>
                    <a:pt x="868" y="8573"/>
                    <a:pt x="434" y="9907"/>
                  </a:cubicBezTo>
                  <a:cubicBezTo>
                    <a:pt x="1" y="11208"/>
                    <a:pt x="11475" y="32857"/>
                    <a:pt x="11976" y="33091"/>
                  </a:cubicBezTo>
                  <a:cubicBezTo>
                    <a:pt x="12004" y="33103"/>
                    <a:pt x="12038" y="33109"/>
                    <a:pt x="12077" y="33109"/>
                  </a:cubicBezTo>
                  <a:cubicBezTo>
                    <a:pt x="12670" y="33109"/>
                    <a:pt x="14379" y="31687"/>
                    <a:pt x="14911" y="29588"/>
                  </a:cubicBezTo>
                  <a:cubicBezTo>
                    <a:pt x="15312" y="27954"/>
                    <a:pt x="14778" y="19914"/>
                    <a:pt x="14778" y="19914"/>
                  </a:cubicBezTo>
                  <a:lnTo>
                    <a:pt x="25152" y="15078"/>
                  </a:lnTo>
                  <a:cubicBezTo>
                    <a:pt x="24852" y="14711"/>
                    <a:pt x="17413" y="0"/>
                    <a:pt x="17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942713" y="3765633"/>
              <a:ext cx="46832" cy="99254"/>
            </a:xfrm>
            <a:custGeom>
              <a:avLst/>
              <a:gdLst/>
              <a:ahLst/>
              <a:cxnLst/>
              <a:rect l="l" t="t" r="r" b="b"/>
              <a:pathLst>
                <a:path w="2069" h="4385" extrusionOk="0">
                  <a:moveTo>
                    <a:pt x="67" y="1"/>
                  </a:moveTo>
                  <a:cubicBezTo>
                    <a:pt x="23" y="1"/>
                    <a:pt x="1" y="55"/>
                    <a:pt x="1" y="110"/>
                  </a:cubicBezTo>
                  <a:cubicBezTo>
                    <a:pt x="768" y="1444"/>
                    <a:pt x="1402" y="2845"/>
                    <a:pt x="1869" y="4313"/>
                  </a:cubicBezTo>
                  <a:cubicBezTo>
                    <a:pt x="1884" y="4359"/>
                    <a:pt x="1928" y="4384"/>
                    <a:pt x="1971" y="4384"/>
                  </a:cubicBezTo>
                  <a:cubicBezTo>
                    <a:pt x="2021" y="4384"/>
                    <a:pt x="2069" y="4351"/>
                    <a:pt x="2069" y="4279"/>
                  </a:cubicBezTo>
                  <a:cubicBezTo>
                    <a:pt x="2002" y="2712"/>
                    <a:pt x="1402" y="944"/>
                    <a:pt x="101" y="10"/>
                  </a:cubicBezTo>
                  <a:cubicBezTo>
                    <a:pt x="89" y="4"/>
                    <a:pt x="7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967770" y="3752799"/>
              <a:ext cx="47466" cy="99005"/>
            </a:xfrm>
            <a:custGeom>
              <a:avLst/>
              <a:gdLst/>
              <a:ahLst/>
              <a:cxnLst/>
              <a:rect l="l" t="t" r="r" b="b"/>
              <a:pathLst>
                <a:path w="2097" h="4374" extrusionOk="0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795" y="1411"/>
                    <a:pt x="1429" y="2845"/>
                    <a:pt x="1896" y="4313"/>
                  </a:cubicBezTo>
                  <a:cubicBezTo>
                    <a:pt x="1910" y="4355"/>
                    <a:pt x="1941" y="4373"/>
                    <a:pt x="1976" y="4373"/>
                  </a:cubicBezTo>
                  <a:cubicBezTo>
                    <a:pt x="2023" y="4373"/>
                    <a:pt x="2077" y="4338"/>
                    <a:pt x="2096" y="4279"/>
                  </a:cubicBezTo>
                  <a:cubicBezTo>
                    <a:pt x="2029" y="2712"/>
                    <a:pt x="1429" y="944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993460" y="3739965"/>
              <a:ext cx="46673" cy="98485"/>
            </a:xfrm>
            <a:custGeom>
              <a:avLst/>
              <a:gdLst/>
              <a:ahLst/>
              <a:cxnLst/>
              <a:rect l="l" t="t" r="r" b="b"/>
              <a:pathLst>
                <a:path w="2062" h="4351" extrusionOk="0">
                  <a:moveTo>
                    <a:pt x="72" y="1"/>
                  </a:moveTo>
                  <a:cubicBezTo>
                    <a:pt x="39" y="1"/>
                    <a:pt x="0" y="49"/>
                    <a:pt x="27" y="76"/>
                  </a:cubicBezTo>
                  <a:cubicBezTo>
                    <a:pt x="794" y="1411"/>
                    <a:pt x="1428" y="2812"/>
                    <a:pt x="1895" y="4279"/>
                  </a:cubicBezTo>
                  <a:cubicBezTo>
                    <a:pt x="1910" y="4326"/>
                    <a:pt x="1948" y="4351"/>
                    <a:pt x="1983" y="4351"/>
                  </a:cubicBezTo>
                  <a:cubicBezTo>
                    <a:pt x="2023" y="4351"/>
                    <a:pt x="2062" y="4317"/>
                    <a:pt x="2062" y="4246"/>
                  </a:cubicBezTo>
                  <a:cubicBezTo>
                    <a:pt x="2028" y="2712"/>
                    <a:pt x="1428" y="910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5019106" y="3726384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4" y="0"/>
                  </a:moveTo>
                  <a:cubicBezTo>
                    <a:pt x="40" y="0"/>
                    <a:pt x="1" y="55"/>
                    <a:pt x="28" y="109"/>
                  </a:cubicBezTo>
                  <a:cubicBezTo>
                    <a:pt x="795" y="1444"/>
                    <a:pt x="1429" y="2845"/>
                    <a:pt x="1896" y="4312"/>
                  </a:cubicBezTo>
                  <a:cubicBezTo>
                    <a:pt x="1910" y="4354"/>
                    <a:pt x="1942" y="4373"/>
                    <a:pt x="1974" y="4373"/>
                  </a:cubicBezTo>
                  <a:cubicBezTo>
                    <a:pt x="2018" y="4373"/>
                    <a:pt x="2063" y="4337"/>
                    <a:pt x="2063" y="4279"/>
                  </a:cubicBezTo>
                  <a:cubicBezTo>
                    <a:pt x="2030" y="2711"/>
                    <a:pt x="1429" y="943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044796" y="3713550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795" y="1410"/>
                    <a:pt x="1428" y="2844"/>
                    <a:pt x="1862" y="4312"/>
                  </a:cubicBezTo>
                  <a:cubicBezTo>
                    <a:pt x="1890" y="4354"/>
                    <a:pt x="1930" y="4373"/>
                    <a:pt x="1966" y="4373"/>
                  </a:cubicBezTo>
                  <a:cubicBezTo>
                    <a:pt x="2017" y="4373"/>
                    <a:pt x="2062" y="4337"/>
                    <a:pt x="2062" y="4279"/>
                  </a:cubicBezTo>
                  <a:cubicBezTo>
                    <a:pt x="2029" y="2711"/>
                    <a:pt x="1428" y="943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5653972" y="2269346"/>
              <a:ext cx="581403" cy="1750206"/>
            </a:xfrm>
            <a:custGeom>
              <a:avLst/>
              <a:gdLst/>
              <a:ahLst/>
              <a:cxnLst/>
              <a:rect l="l" t="t" r="r" b="b"/>
              <a:pathLst>
                <a:path w="25686" h="77323" extrusionOk="0">
                  <a:moveTo>
                    <a:pt x="0" y="1"/>
                  </a:moveTo>
                  <a:cubicBezTo>
                    <a:pt x="0" y="1"/>
                    <a:pt x="167" y="8707"/>
                    <a:pt x="4103" y="15012"/>
                  </a:cubicBezTo>
                  <a:cubicBezTo>
                    <a:pt x="5271" y="15445"/>
                    <a:pt x="6371" y="15946"/>
                    <a:pt x="7472" y="16513"/>
                  </a:cubicBezTo>
                  <a:cubicBezTo>
                    <a:pt x="7472" y="16513"/>
                    <a:pt x="9040" y="31457"/>
                    <a:pt x="9774" y="38995"/>
                  </a:cubicBezTo>
                  <a:cubicBezTo>
                    <a:pt x="9941" y="40863"/>
                    <a:pt x="10074" y="42264"/>
                    <a:pt x="10141" y="42865"/>
                  </a:cubicBezTo>
                  <a:cubicBezTo>
                    <a:pt x="10141" y="43132"/>
                    <a:pt x="10141" y="47034"/>
                    <a:pt x="10174" y="52138"/>
                  </a:cubicBezTo>
                  <a:lnTo>
                    <a:pt x="10174" y="66648"/>
                  </a:lnTo>
                  <a:lnTo>
                    <a:pt x="10174" y="69984"/>
                  </a:lnTo>
                  <a:lnTo>
                    <a:pt x="10174" y="77323"/>
                  </a:lnTo>
                  <a:lnTo>
                    <a:pt x="25352" y="77323"/>
                  </a:lnTo>
                  <a:lnTo>
                    <a:pt x="25352" y="76923"/>
                  </a:lnTo>
                  <a:lnTo>
                    <a:pt x="25352" y="76389"/>
                  </a:lnTo>
                  <a:lnTo>
                    <a:pt x="25352" y="75655"/>
                  </a:lnTo>
                  <a:lnTo>
                    <a:pt x="25352" y="75121"/>
                  </a:lnTo>
                  <a:cubicBezTo>
                    <a:pt x="25352" y="73854"/>
                    <a:pt x="25385" y="72052"/>
                    <a:pt x="25418" y="70018"/>
                  </a:cubicBezTo>
                  <a:cubicBezTo>
                    <a:pt x="25418" y="68950"/>
                    <a:pt x="25452" y="67816"/>
                    <a:pt x="25485" y="66615"/>
                  </a:cubicBezTo>
                  <a:cubicBezTo>
                    <a:pt x="25585" y="57442"/>
                    <a:pt x="25685" y="45066"/>
                    <a:pt x="25418" y="41430"/>
                  </a:cubicBezTo>
                  <a:cubicBezTo>
                    <a:pt x="25385" y="41030"/>
                    <a:pt x="25352" y="40596"/>
                    <a:pt x="25318" y="40129"/>
                  </a:cubicBezTo>
                  <a:cubicBezTo>
                    <a:pt x="24651" y="29822"/>
                    <a:pt x="24251" y="14845"/>
                    <a:pt x="19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009115" y="2310814"/>
              <a:ext cx="139432" cy="1657968"/>
            </a:xfrm>
            <a:custGeom>
              <a:avLst/>
              <a:gdLst/>
              <a:ahLst/>
              <a:cxnLst/>
              <a:rect l="l" t="t" r="r" b="b"/>
              <a:pathLst>
                <a:path w="6160" h="73248" extrusionOk="0">
                  <a:moveTo>
                    <a:pt x="65" y="0"/>
                  </a:moveTo>
                  <a:cubicBezTo>
                    <a:pt x="31" y="0"/>
                    <a:pt x="1" y="29"/>
                    <a:pt x="21" y="70"/>
                  </a:cubicBezTo>
                  <a:cubicBezTo>
                    <a:pt x="1222" y="4673"/>
                    <a:pt x="2290" y="9310"/>
                    <a:pt x="3090" y="14013"/>
                  </a:cubicBezTo>
                  <a:cubicBezTo>
                    <a:pt x="3891" y="18717"/>
                    <a:pt x="4425" y="23520"/>
                    <a:pt x="4825" y="28290"/>
                  </a:cubicBezTo>
                  <a:cubicBezTo>
                    <a:pt x="5225" y="33060"/>
                    <a:pt x="5459" y="37864"/>
                    <a:pt x="5592" y="42667"/>
                  </a:cubicBezTo>
                  <a:cubicBezTo>
                    <a:pt x="5692" y="47437"/>
                    <a:pt x="5692" y="52241"/>
                    <a:pt x="5659" y="57044"/>
                  </a:cubicBezTo>
                  <a:cubicBezTo>
                    <a:pt x="5625" y="61814"/>
                    <a:pt x="5425" y="66618"/>
                    <a:pt x="5425" y="71421"/>
                  </a:cubicBezTo>
                  <a:lnTo>
                    <a:pt x="5425" y="73222"/>
                  </a:lnTo>
                  <a:cubicBezTo>
                    <a:pt x="5425" y="73239"/>
                    <a:pt x="5442" y="73248"/>
                    <a:pt x="5459" y="73248"/>
                  </a:cubicBezTo>
                  <a:cubicBezTo>
                    <a:pt x="5475" y="73248"/>
                    <a:pt x="5492" y="73239"/>
                    <a:pt x="5492" y="73222"/>
                  </a:cubicBezTo>
                  <a:cubicBezTo>
                    <a:pt x="5559" y="70821"/>
                    <a:pt x="5692" y="68419"/>
                    <a:pt x="5792" y="65984"/>
                  </a:cubicBezTo>
                  <a:cubicBezTo>
                    <a:pt x="5859" y="63582"/>
                    <a:pt x="5926" y="61181"/>
                    <a:pt x="5992" y="58779"/>
                  </a:cubicBezTo>
                  <a:cubicBezTo>
                    <a:pt x="6092" y="53942"/>
                    <a:pt x="6159" y="49139"/>
                    <a:pt x="6059" y="44302"/>
                  </a:cubicBezTo>
                  <a:cubicBezTo>
                    <a:pt x="5992" y="39498"/>
                    <a:pt x="5792" y="34728"/>
                    <a:pt x="5425" y="29925"/>
                  </a:cubicBezTo>
                  <a:cubicBezTo>
                    <a:pt x="5058" y="25121"/>
                    <a:pt x="4458" y="20451"/>
                    <a:pt x="3691" y="15781"/>
                  </a:cubicBezTo>
                  <a:cubicBezTo>
                    <a:pt x="2957" y="11045"/>
                    <a:pt x="1956" y="6375"/>
                    <a:pt x="655" y="1771"/>
                  </a:cubicBezTo>
                  <a:cubicBezTo>
                    <a:pt x="455" y="1204"/>
                    <a:pt x="288" y="604"/>
                    <a:pt x="121" y="37"/>
                  </a:cubicBezTo>
                  <a:cubicBezTo>
                    <a:pt x="109" y="11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745327" y="2609867"/>
              <a:ext cx="136580" cy="62857"/>
            </a:xfrm>
            <a:custGeom>
              <a:avLst/>
              <a:gdLst/>
              <a:ahLst/>
              <a:cxnLst/>
              <a:rect l="l" t="t" r="r" b="b"/>
              <a:pathLst>
                <a:path w="6034" h="2777" extrusionOk="0">
                  <a:moveTo>
                    <a:pt x="67" y="1"/>
                  </a:moveTo>
                  <a:cubicBezTo>
                    <a:pt x="34" y="1"/>
                    <a:pt x="0" y="34"/>
                    <a:pt x="34" y="68"/>
                  </a:cubicBezTo>
                  <a:cubicBezTo>
                    <a:pt x="1001" y="568"/>
                    <a:pt x="1968" y="1102"/>
                    <a:pt x="2969" y="1569"/>
                  </a:cubicBezTo>
                  <a:cubicBezTo>
                    <a:pt x="3937" y="2036"/>
                    <a:pt x="4937" y="2436"/>
                    <a:pt x="5938" y="2770"/>
                  </a:cubicBezTo>
                  <a:cubicBezTo>
                    <a:pt x="5947" y="2774"/>
                    <a:pt x="5956" y="2776"/>
                    <a:pt x="5964" y="2776"/>
                  </a:cubicBezTo>
                  <a:cubicBezTo>
                    <a:pt x="6013" y="2776"/>
                    <a:pt x="6033" y="2698"/>
                    <a:pt x="6005" y="2669"/>
                  </a:cubicBezTo>
                  <a:cubicBezTo>
                    <a:pt x="5037" y="2136"/>
                    <a:pt x="4070" y="1669"/>
                    <a:pt x="3069" y="1235"/>
                  </a:cubicBezTo>
                  <a:cubicBezTo>
                    <a:pt x="2069" y="835"/>
                    <a:pt x="1068" y="4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5882744" y="3777924"/>
              <a:ext cx="601027" cy="528935"/>
            </a:xfrm>
            <a:custGeom>
              <a:avLst/>
              <a:gdLst/>
              <a:ahLst/>
              <a:cxnLst/>
              <a:rect l="l" t="t" r="r" b="b"/>
              <a:pathLst>
                <a:path w="26553" h="23368" extrusionOk="0">
                  <a:moveTo>
                    <a:pt x="34" y="0"/>
                  </a:moveTo>
                  <a:cubicBezTo>
                    <a:pt x="34" y="0"/>
                    <a:pt x="0" y="6405"/>
                    <a:pt x="100" y="12443"/>
                  </a:cubicBezTo>
                  <a:cubicBezTo>
                    <a:pt x="100" y="13343"/>
                    <a:pt x="134" y="14277"/>
                    <a:pt x="134" y="15145"/>
                  </a:cubicBezTo>
                  <a:cubicBezTo>
                    <a:pt x="134" y="15712"/>
                    <a:pt x="167" y="16245"/>
                    <a:pt x="201" y="16779"/>
                  </a:cubicBezTo>
                  <a:cubicBezTo>
                    <a:pt x="301" y="20115"/>
                    <a:pt x="501" y="22683"/>
                    <a:pt x="768" y="22850"/>
                  </a:cubicBezTo>
                  <a:cubicBezTo>
                    <a:pt x="1338" y="23209"/>
                    <a:pt x="10880" y="23368"/>
                    <a:pt x="18000" y="23368"/>
                  </a:cubicBezTo>
                  <a:cubicBezTo>
                    <a:pt x="22118" y="23368"/>
                    <a:pt x="25425" y="23315"/>
                    <a:pt x="25719" y="23217"/>
                  </a:cubicBezTo>
                  <a:cubicBezTo>
                    <a:pt x="26553" y="22950"/>
                    <a:pt x="25819" y="20615"/>
                    <a:pt x="24918" y="19881"/>
                  </a:cubicBezTo>
                  <a:cubicBezTo>
                    <a:pt x="24384" y="19448"/>
                    <a:pt x="20882" y="17780"/>
                    <a:pt x="18213" y="16579"/>
                  </a:cubicBezTo>
                  <a:cubicBezTo>
                    <a:pt x="16512" y="15778"/>
                    <a:pt x="15145" y="15178"/>
                    <a:pt x="15145" y="15178"/>
                  </a:cubicBezTo>
                  <a:lnTo>
                    <a:pt x="15211" y="12443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5872174" y="3854181"/>
              <a:ext cx="619158" cy="458427"/>
            </a:xfrm>
            <a:custGeom>
              <a:avLst/>
              <a:gdLst/>
              <a:ahLst/>
              <a:cxnLst/>
              <a:rect l="l" t="t" r="r" b="b"/>
              <a:pathLst>
                <a:path w="27354" h="20253" extrusionOk="0">
                  <a:moveTo>
                    <a:pt x="0" y="1"/>
                  </a:moveTo>
                  <a:cubicBezTo>
                    <a:pt x="0" y="1"/>
                    <a:pt x="67" y="18647"/>
                    <a:pt x="1068" y="19615"/>
                  </a:cubicBezTo>
                  <a:cubicBezTo>
                    <a:pt x="1545" y="20092"/>
                    <a:pt x="7753" y="20253"/>
                    <a:pt x="13970" y="20253"/>
                  </a:cubicBezTo>
                  <a:cubicBezTo>
                    <a:pt x="20347" y="20253"/>
                    <a:pt x="26733" y="20084"/>
                    <a:pt x="26953" y="19915"/>
                  </a:cubicBezTo>
                  <a:cubicBezTo>
                    <a:pt x="27353" y="19615"/>
                    <a:pt x="26920" y="17246"/>
                    <a:pt x="25185" y="15712"/>
                  </a:cubicBezTo>
                  <a:cubicBezTo>
                    <a:pt x="23917" y="14611"/>
                    <a:pt x="16512" y="11409"/>
                    <a:pt x="16512" y="11409"/>
                  </a:cubicBezTo>
                  <a:lnTo>
                    <a:pt x="16946" y="1"/>
                  </a:lnTo>
                  <a:lnTo>
                    <a:pt x="16946" y="1"/>
                  </a:lnTo>
                  <a:cubicBezTo>
                    <a:pt x="16790" y="23"/>
                    <a:pt x="14855" y="30"/>
                    <a:pt x="12345" y="30"/>
                  </a:cubicBezTo>
                  <a:cubicBezTo>
                    <a:pt x="7324" y="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6160589" y="4083338"/>
              <a:ext cx="109848" cy="18832"/>
            </a:xfrm>
            <a:custGeom>
              <a:avLst/>
              <a:gdLst/>
              <a:ahLst/>
              <a:cxnLst/>
              <a:rect l="l" t="t" r="r" b="b"/>
              <a:pathLst>
                <a:path w="4853" h="832" extrusionOk="0">
                  <a:moveTo>
                    <a:pt x="2042" y="1"/>
                  </a:moveTo>
                  <a:cubicBezTo>
                    <a:pt x="1347" y="1"/>
                    <a:pt x="665" y="138"/>
                    <a:pt x="68" y="451"/>
                  </a:cubicBezTo>
                  <a:cubicBezTo>
                    <a:pt x="1" y="484"/>
                    <a:pt x="68" y="551"/>
                    <a:pt x="101" y="551"/>
                  </a:cubicBezTo>
                  <a:cubicBezTo>
                    <a:pt x="414" y="537"/>
                    <a:pt x="727" y="531"/>
                    <a:pt x="1040" y="531"/>
                  </a:cubicBezTo>
                  <a:cubicBezTo>
                    <a:pt x="2260" y="531"/>
                    <a:pt x="3476" y="632"/>
                    <a:pt x="4671" y="818"/>
                  </a:cubicBezTo>
                  <a:cubicBezTo>
                    <a:pt x="4690" y="827"/>
                    <a:pt x="4707" y="831"/>
                    <a:pt x="4723" y="831"/>
                  </a:cubicBezTo>
                  <a:cubicBezTo>
                    <a:pt x="4819" y="831"/>
                    <a:pt x="4852" y="680"/>
                    <a:pt x="4738" y="651"/>
                  </a:cubicBezTo>
                  <a:cubicBezTo>
                    <a:pt x="3934" y="249"/>
                    <a:pt x="2976" y="1"/>
                    <a:pt x="20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6160589" y="4054343"/>
              <a:ext cx="109848" cy="19127"/>
            </a:xfrm>
            <a:custGeom>
              <a:avLst/>
              <a:gdLst/>
              <a:ahLst/>
              <a:cxnLst/>
              <a:rect l="l" t="t" r="r" b="b"/>
              <a:pathLst>
                <a:path w="4853" h="845" extrusionOk="0">
                  <a:moveTo>
                    <a:pt x="2025" y="0"/>
                  </a:moveTo>
                  <a:cubicBezTo>
                    <a:pt x="1336" y="0"/>
                    <a:pt x="660" y="140"/>
                    <a:pt x="68" y="464"/>
                  </a:cubicBezTo>
                  <a:cubicBezTo>
                    <a:pt x="1" y="498"/>
                    <a:pt x="68" y="564"/>
                    <a:pt x="101" y="564"/>
                  </a:cubicBezTo>
                  <a:cubicBezTo>
                    <a:pt x="414" y="551"/>
                    <a:pt x="727" y="544"/>
                    <a:pt x="1040" y="544"/>
                  </a:cubicBezTo>
                  <a:cubicBezTo>
                    <a:pt x="2260" y="544"/>
                    <a:pt x="3476" y="645"/>
                    <a:pt x="4671" y="831"/>
                  </a:cubicBezTo>
                  <a:cubicBezTo>
                    <a:pt x="4690" y="841"/>
                    <a:pt x="4707" y="845"/>
                    <a:pt x="4723" y="845"/>
                  </a:cubicBezTo>
                  <a:cubicBezTo>
                    <a:pt x="4819" y="845"/>
                    <a:pt x="4852" y="693"/>
                    <a:pt x="4738" y="664"/>
                  </a:cubicBezTo>
                  <a:cubicBezTo>
                    <a:pt x="3929" y="260"/>
                    <a:pt x="2965" y="0"/>
                    <a:pt x="2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160589" y="4025641"/>
              <a:ext cx="109983" cy="18923"/>
            </a:xfrm>
            <a:custGeom>
              <a:avLst/>
              <a:gdLst/>
              <a:ahLst/>
              <a:cxnLst/>
              <a:rect l="l" t="t" r="r" b="b"/>
              <a:pathLst>
                <a:path w="4859" h="836" extrusionOk="0">
                  <a:moveTo>
                    <a:pt x="2025" y="1"/>
                  </a:moveTo>
                  <a:cubicBezTo>
                    <a:pt x="1336" y="1"/>
                    <a:pt x="660" y="140"/>
                    <a:pt x="68" y="465"/>
                  </a:cubicBezTo>
                  <a:cubicBezTo>
                    <a:pt x="1" y="498"/>
                    <a:pt x="68" y="565"/>
                    <a:pt x="101" y="565"/>
                  </a:cubicBezTo>
                  <a:cubicBezTo>
                    <a:pt x="463" y="549"/>
                    <a:pt x="825" y="541"/>
                    <a:pt x="1187" y="541"/>
                  </a:cubicBezTo>
                  <a:cubicBezTo>
                    <a:pt x="2358" y="541"/>
                    <a:pt x="3524" y="628"/>
                    <a:pt x="4671" y="832"/>
                  </a:cubicBezTo>
                  <a:cubicBezTo>
                    <a:pt x="4683" y="835"/>
                    <a:pt x="4694" y="836"/>
                    <a:pt x="4705" y="836"/>
                  </a:cubicBezTo>
                  <a:cubicBezTo>
                    <a:pt x="4815" y="836"/>
                    <a:pt x="4859" y="695"/>
                    <a:pt x="4738" y="665"/>
                  </a:cubicBezTo>
                  <a:cubicBezTo>
                    <a:pt x="3929" y="261"/>
                    <a:pt x="2965" y="1"/>
                    <a:pt x="2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160589" y="3996895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500"/>
                    <a:pt x="68" y="567"/>
                    <a:pt x="101" y="567"/>
                  </a:cubicBezTo>
                  <a:cubicBezTo>
                    <a:pt x="463" y="551"/>
                    <a:pt x="825" y="543"/>
                    <a:pt x="1187" y="543"/>
                  </a:cubicBezTo>
                  <a:cubicBezTo>
                    <a:pt x="2358" y="543"/>
                    <a:pt x="3524" y="630"/>
                    <a:pt x="4671" y="834"/>
                  </a:cubicBezTo>
                  <a:cubicBezTo>
                    <a:pt x="4683" y="837"/>
                    <a:pt x="4694" y="838"/>
                    <a:pt x="4705" y="838"/>
                  </a:cubicBezTo>
                  <a:cubicBezTo>
                    <a:pt x="4815" y="838"/>
                    <a:pt x="4859" y="695"/>
                    <a:pt x="4738" y="634"/>
                  </a:cubicBezTo>
                  <a:cubicBezTo>
                    <a:pt x="3934" y="251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6160589" y="3968194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467"/>
                    <a:pt x="68" y="568"/>
                    <a:pt x="101" y="568"/>
                  </a:cubicBezTo>
                  <a:cubicBezTo>
                    <a:pt x="493" y="542"/>
                    <a:pt x="885" y="530"/>
                    <a:pt x="1276" y="530"/>
                  </a:cubicBezTo>
                  <a:cubicBezTo>
                    <a:pt x="2417" y="530"/>
                    <a:pt x="3553" y="636"/>
                    <a:pt x="4671" y="834"/>
                  </a:cubicBezTo>
                  <a:cubicBezTo>
                    <a:pt x="4683" y="837"/>
                    <a:pt x="4694" y="839"/>
                    <a:pt x="4705" y="839"/>
                  </a:cubicBezTo>
                  <a:cubicBezTo>
                    <a:pt x="4815" y="839"/>
                    <a:pt x="4859" y="695"/>
                    <a:pt x="4738" y="634"/>
                  </a:cubicBezTo>
                  <a:cubicBezTo>
                    <a:pt x="3934" y="252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576198" y="1751322"/>
              <a:ext cx="562525" cy="669611"/>
            </a:xfrm>
            <a:custGeom>
              <a:avLst/>
              <a:gdLst/>
              <a:ahLst/>
              <a:cxnLst/>
              <a:rect l="l" t="t" r="r" b="b"/>
              <a:pathLst>
                <a:path w="24852" h="29583" extrusionOk="0">
                  <a:moveTo>
                    <a:pt x="14145" y="0"/>
                  </a:moveTo>
                  <a:cubicBezTo>
                    <a:pt x="12796" y="0"/>
                    <a:pt x="11347" y="628"/>
                    <a:pt x="10008" y="2072"/>
                  </a:cubicBezTo>
                  <a:cubicBezTo>
                    <a:pt x="4937" y="7576"/>
                    <a:pt x="0" y="29425"/>
                    <a:pt x="0" y="29425"/>
                  </a:cubicBezTo>
                  <a:cubicBezTo>
                    <a:pt x="1692" y="29544"/>
                    <a:pt x="5345" y="29582"/>
                    <a:pt x="9343" y="29582"/>
                  </a:cubicBezTo>
                  <a:cubicBezTo>
                    <a:pt x="16539" y="29582"/>
                    <a:pt x="24851" y="29458"/>
                    <a:pt x="24851" y="29458"/>
                  </a:cubicBezTo>
                  <a:lnTo>
                    <a:pt x="23150" y="17783"/>
                  </a:lnTo>
                  <a:cubicBezTo>
                    <a:pt x="23150" y="17783"/>
                    <a:pt x="24818" y="14981"/>
                    <a:pt x="24251" y="12413"/>
                  </a:cubicBezTo>
                  <a:cubicBezTo>
                    <a:pt x="23651" y="9511"/>
                    <a:pt x="17913" y="1938"/>
                    <a:pt x="17446" y="1438"/>
                  </a:cubicBezTo>
                  <a:cubicBezTo>
                    <a:pt x="16536" y="528"/>
                    <a:pt x="15382" y="0"/>
                    <a:pt x="1414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5848769" y="1325603"/>
              <a:ext cx="772917" cy="547020"/>
            </a:xfrm>
            <a:custGeom>
              <a:avLst/>
              <a:gdLst/>
              <a:ahLst/>
              <a:cxnLst/>
              <a:rect l="l" t="t" r="r" b="b"/>
              <a:pathLst>
                <a:path w="34147" h="24167" extrusionOk="0">
                  <a:moveTo>
                    <a:pt x="26181" y="1"/>
                  </a:moveTo>
                  <a:cubicBezTo>
                    <a:pt x="25808" y="1"/>
                    <a:pt x="25556" y="112"/>
                    <a:pt x="25485" y="365"/>
                  </a:cubicBezTo>
                  <a:cubicBezTo>
                    <a:pt x="24751" y="2967"/>
                    <a:pt x="18313" y="12841"/>
                    <a:pt x="17780" y="13708"/>
                  </a:cubicBezTo>
                  <a:cubicBezTo>
                    <a:pt x="17279" y="14575"/>
                    <a:pt x="9874" y="17144"/>
                    <a:pt x="5538" y="19279"/>
                  </a:cubicBezTo>
                  <a:cubicBezTo>
                    <a:pt x="1668" y="21213"/>
                    <a:pt x="0" y="23782"/>
                    <a:pt x="2002" y="24082"/>
                  </a:cubicBezTo>
                  <a:cubicBezTo>
                    <a:pt x="2394" y="24138"/>
                    <a:pt x="3052" y="24167"/>
                    <a:pt x="3903" y="24167"/>
                  </a:cubicBezTo>
                  <a:cubicBezTo>
                    <a:pt x="9200" y="24167"/>
                    <a:pt x="21960" y="23035"/>
                    <a:pt x="24518" y="20046"/>
                  </a:cubicBezTo>
                  <a:cubicBezTo>
                    <a:pt x="28087" y="15843"/>
                    <a:pt x="32423" y="7604"/>
                    <a:pt x="33524" y="4935"/>
                  </a:cubicBezTo>
                  <a:cubicBezTo>
                    <a:pt x="34147" y="3464"/>
                    <a:pt x="28266" y="1"/>
                    <a:pt x="26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423359" y="1021479"/>
              <a:ext cx="310326" cy="429092"/>
            </a:xfrm>
            <a:custGeom>
              <a:avLst/>
              <a:gdLst/>
              <a:ahLst/>
              <a:cxnLst/>
              <a:rect l="l" t="t" r="r" b="b"/>
              <a:pathLst>
                <a:path w="13710" h="18957" extrusionOk="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543392" y="1069601"/>
              <a:ext cx="134429" cy="77027"/>
            </a:xfrm>
            <a:custGeom>
              <a:avLst/>
              <a:gdLst/>
              <a:ahLst/>
              <a:cxnLst/>
              <a:rect l="l" t="t" r="r" b="b"/>
              <a:pathLst>
                <a:path w="5939" h="3403" extrusionOk="0">
                  <a:moveTo>
                    <a:pt x="5938" y="0"/>
                  </a:moveTo>
                  <a:cubicBezTo>
                    <a:pt x="5071" y="234"/>
                    <a:pt x="4237" y="601"/>
                    <a:pt x="3437" y="1034"/>
                  </a:cubicBezTo>
                  <a:cubicBezTo>
                    <a:pt x="2836" y="1368"/>
                    <a:pt x="2236" y="1735"/>
                    <a:pt x="1669" y="2135"/>
                  </a:cubicBezTo>
                  <a:cubicBezTo>
                    <a:pt x="1068" y="2502"/>
                    <a:pt x="535" y="2969"/>
                    <a:pt x="1" y="3369"/>
                  </a:cubicBezTo>
                  <a:cubicBezTo>
                    <a:pt x="1" y="3403"/>
                    <a:pt x="1" y="3403"/>
                    <a:pt x="34" y="3403"/>
                  </a:cubicBezTo>
                  <a:cubicBezTo>
                    <a:pt x="601" y="3002"/>
                    <a:pt x="1202" y="2669"/>
                    <a:pt x="1769" y="2268"/>
                  </a:cubicBezTo>
                  <a:cubicBezTo>
                    <a:pt x="3103" y="1401"/>
                    <a:pt x="4471" y="6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573610" y="1128180"/>
              <a:ext cx="100296" cy="66026"/>
            </a:xfrm>
            <a:custGeom>
              <a:avLst/>
              <a:gdLst/>
              <a:ahLst/>
              <a:cxnLst/>
              <a:rect l="l" t="t" r="r" b="b"/>
              <a:pathLst>
                <a:path w="4431" h="2917" extrusionOk="0">
                  <a:moveTo>
                    <a:pt x="4411" y="0"/>
                  </a:moveTo>
                  <a:cubicBezTo>
                    <a:pt x="4403" y="0"/>
                    <a:pt x="4390" y="4"/>
                    <a:pt x="4370" y="14"/>
                  </a:cubicBezTo>
                  <a:cubicBezTo>
                    <a:pt x="3636" y="448"/>
                    <a:pt x="2869" y="848"/>
                    <a:pt x="2135" y="1348"/>
                  </a:cubicBezTo>
                  <a:cubicBezTo>
                    <a:pt x="1401" y="1849"/>
                    <a:pt x="734" y="2382"/>
                    <a:pt x="0" y="2916"/>
                  </a:cubicBezTo>
                  <a:lnTo>
                    <a:pt x="34" y="2916"/>
                  </a:lnTo>
                  <a:cubicBezTo>
                    <a:pt x="734" y="2416"/>
                    <a:pt x="1501" y="1982"/>
                    <a:pt x="2235" y="1482"/>
                  </a:cubicBezTo>
                  <a:cubicBezTo>
                    <a:pt x="2969" y="1015"/>
                    <a:pt x="3636" y="514"/>
                    <a:pt x="4370" y="47"/>
                  </a:cubicBezTo>
                  <a:cubicBezTo>
                    <a:pt x="4417" y="24"/>
                    <a:pt x="4431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91718" y="1190947"/>
              <a:ext cx="80535" cy="49299"/>
            </a:xfrm>
            <a:custGeom>
              <a:avLst/>
              <a:gdLst/>
              <a:ahLst/>
              <a:cxnLst/>
              <a:rect l="l" t="t" r="r" b="b"/>
              <a:pathLst>
                <a:path w="3558" h="2178" extrusionOk="0">
                  <a:moveTo>
                    <a:pt x="3531" y="1"/>
                  </a:moveTo>
                  <a:cubicBezTo>
                    <a:pt x="3525" y="1"/>
                    <a:pt x="3516" y="3"/>
                    <a:pt x="3503" y="10"/>
                  </a:cubicBezTo>
                  <a:cubicBezTo>
                    <a:pt x="2269" y="610"/>
                    <a:pt x="1102" y="1311"/>
                    <a:pt x="34" y="2145"/>
                  </a:cubicBezTo>
                  <a:cubicBezTo>
                    <a:pt x="1" y="2178"/>
                    <a:pt x="34" y="2178"/>
                    <a:pt x="67" y="2178"/>
                  </a:cubicBezTo>
                  <a:cubicBezTo>
                    <a:pt x="1402" y="1277"/>
                    <a:pt x="2336" y="744"/>
                    <a:pt x="3503" y="76"/>
                  </a:cubicBezTo>
                  <a:cubicBezTo>
                    <a:pt x="3530" y="49"/>
                    <a:pt x="3557" y="1"/>
                    <a:pt x="3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5833672" y="1657024"/>
              <a:ext cx="415284" cy="247038"/>
            </a:xfrm>
            <a:custGeom>
              <a:avLst/>
              <a:gdLst/>
              <a:ahLst/>
              <a:cxnLst/>
              <a:rect l="l" t="t" r="r" b="b"/>
              <a:pathLst>
                <a:path w="18347" h="10914" extrusionOk="0">
                  <a:moveTo>
                    <a:pt x="14277" y="0"/>
                  </a:moveTo>
                  <a:cubicBezTo>
                    <a:pt x="14277" y="0"/>
                    <a:pt x="8706" y="2469"/>
                    <a:pt x="4904" y="4737"/>
                  </a:cubicBezTo>
                  <a:cubicBezTo>
                    <a:pt x="100" y="7572"/>
                    <a:pt x="0" y="10341"/>
                    <a:pt x="3469" y="10808"/>
                  </a:cubicBezTo>
                  <a:cubicBezTo>
                    <a:pt x="3997" y="10881"/>
                    <a:pt x="4589" y="10914"/>
                    <a:pt x="5223" y="10914"/>
                  </a:cubicBezTo>
                  <a:cubicBezTo>
                    <a:pt x="10365" y="10914"/>
                    <a:pt x="18347" y="8773"/>
                    <a:pt x="18347" y="8773"/>
                  </a:cubicBezTo>
                  <a:lnTo>
                    <a:pt x="1427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6124350" y="1676332"/>
              <a:ext cx="83070" cy="181850"/>
            </a:xfrm>
            <a:custGeom>
              <a:avLst/>
              <a:gdLst/>
              <a:ahLst/>
              <a:cxnLst/>
              <a:rect l="l" t="t" r="r" b="b"/>
              <a:pathLst>
                <a:path w="3670" h="8034" extrusionOk="0">
                  <a:moveTo>
                    <a:pt x="54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334" y="682"/>
                    <a:pt x="2136" y="5085"/>
                    <a:pt x="3603" y="8020"/>
                  </a:cubicBezTo>
                  <a:cubicBezTo>
                    <a:pt x="3603" y="8030"/>
                    <a:pt x="3609" y="8034"/>
                    <a:pt x="3617" y="8034"/>
                  </a:cubicBezTo>
                  <a:cubicBezTo>
                    <a:pt x="3637" y="8034"/>
                    <a:pt x="3670" y="8010"/>
                    <a:pt x="3670" y="7987"/>
                  </a:cubicBezTo>
                  <a:cubicBezTo>
                    <a:pt x="2603" y="5285"/>
                    <a:pt x="1402" y="2616"/>
                    <a:pt x="67" y="14"/>
                  </a:cubicBezTo>
                  <a:cubicBezTo>
                    <a:pt x="67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950694" y="1895597"/>
              <a:ext cx="104981" cy="33251"/>
            </a:xfrm>
            <a:custGeom>
              <a:avLst/>
              <a:gdLst/>
              <a:ahLst/>
              <a:cxnLst/>
              <a:rect l="l" t="t" r="r" b="b"/>
              <a:pathLst>
                <a:path w="4638" h="1469" extrusionOk="0">
                  <a:moveTo>
                    <a:pt x="4604" y="1"/>
                  </a:moveTo>
                  <a:cubicBezTo>
                    <a:pt x="3036" y="234"/>
                    <a:pt x="1535" y="835"/>
                    <a:pt x="34" y="1302"/>
                  </a:cubicBezTo>
                  <a:cubicBezTo>
                    <a:pt x="1" y="1335"/>
                    <a:pt x="1" y="1369"/>
                    <a:pt x="34" y="1369"/>
                  </a:cubicBezTo>
                  <a:cubicBezTo>
                    <a:pt x="634" y="1202"/>
                    <a:pt x="1235" y="1068"/>
                    <a:pt x="1802" y="902"/>
                  </a:cubicBezTo>
                  <a:lnTo>
                    <a:pt x="1802" y="902"/>
                  </a:lnTo>
                  <a:cubicBezTo>
                    <a:pt x="1535" y="1068"/>
                    <a:pt x="1268" y="1235"/>
                    <a:pt x="1001" y="1402"/>
                  </a:cubicBezTo>
                  <a:cubicBezTo>
                    <a:pt x="968" y="1402"/>
                    <a:pt x="1001" y="1469"/>
                    <a:pt x="1035" y="1469"/>
                  </a:cubicBezTo>
                  <a:cubicBezTo>
                    <a:pt x="1468" y="1235"/>
                    <a:pt x="1869" y="1035"/>
                    <a:pt x="2302" y="768"/>
                  </a:cubicBezTo>
                  <a:cubicBezTo>
                    <a:pt x="3069" y="568"/>
                    <a:pt x="3870" y="335"/>
                    <a:pt x="4637" y="34"/>
                  </a:cubicBezTo>
                  <a:cubicBezTo>
                    <a:pt x="4637" y="34"/>
                    <a:pt x="4637" y="1"/>
                    <a:pt x="4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1"/>
          <p:cNvSpPr txBox="1"/>
          <p:nvPr/>
        </p:nvSpPr>
        <p:spPr>
          <a:xfrm>
            <a:off x="5680531" y="2281844"/>
            <a:ext cx="2608819" cy="120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55A6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¿Las personas escriben más cuando están insatisfechas? </a:t>
            </a:r>
            <a:endParaRPr sz="2400" dirty="0">
              <a:solidFill>
                <a:srgbClr val="455A6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67" name="Google Shape;967;p41"/>
          <p:cNvCxnSpPr/>
          <p:nvPr/>
        </p:nvCxnSpPr>
        <p:spPr>
          <a:xfrm>
            <a:off x="6760691" y="1983025"/>
            <a:ext cx="448500" cy="0"/>
          </a:xfrm>
          <a:prstGeom prst="straightConnector1">
            <a:avLst/>
          </a:prstGeom>
          <a:noFill/>
          <a:ln w="28575" cap="flat" cmpd="sng">
            <a:solidFill>
              <a:srgbClr val="DBDBD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DBE757F-74C3-4AAD-9C7E-D47E0A25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9" y="698157"/>
            <a:ext cx="4721832" cy="3747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2"/>
          <p:cNvSpPr txBox="1">
            <a:spLocks noGrp="1"/>
          </p:cNvSpPr>
          <p:nvPr>
            <p:ph type="subTitle" idx="1"/>
          </p:nvPr>
        </p:nvSpPr>
        <p:spPr>
          <a:xfrm>
            <a:off x="3816189" y="1067606"/>
            <a:ext cx="5053283" cy="3315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Podemos clasificar los atributos que podríamos usar en las siguientes dos categorías: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/>
              <a:t>Atributos directos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Atributos relacionados con la frecuencia de palabras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Polaridad generada al analizar el sentimiento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/>
              <a:t>Atributos indirectos</a:t>
            </a:r>
            <a:endParaRPr lang="es-E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Recuento de frases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Recuento de palabras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Recuento de palabras únicas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Recuento de letras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Recuento de signos de puntuación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Recuento de palabras o letras en mayúsculas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Recuento de stopwords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Longitud media de cada palabra</a:t>
            </a:r>
            <a:endParaRPr lang="en-GB" sz="1200" dirty="0"/>
          </a:p>
        </p:txBody>
      </p:sp>
      <p:sp>
        <p:nvSpPr>
          <p:cNvPr id="977" name="Google Shape;977;p42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3023728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Feature engineering</a:t>
            </a:r>
            <a:endParaRPr dirty="0"/>
          </a:p>
        </p:txBody>
      </p:sp>
      <p:cxnSp>
        <p:nvCxnSpPr>
          <p:cNvPr id="978" name="Google Shape;978;p42"/>
          <p:cNvCxnSpPr/>
          <p:nvPr/>
        </p:nvCxnSpPr>
        <p:spPr>
          <a:xfrm>
            <a:off x="796200" y="2286175"/>
            <a:ext cx="1518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9" name="Google Shape;979;p42"/>
          <p:cNvGrpSpPr/>
          <p:nvPr/>
        </p:nvGrpSpPr>
        <p:grpSpPr>
          <a:xfrm>
            <a:off x="720000" y="2635518"/>
            <a:ext cx="2157160" cy="2059335"/>
            <a:chOff x="4457000" y="678188"/>
            <a:chExt cx="3967037" cy="3787136"/>
          </a:xfrm>
        </p:grpSpPr>
        <p:sp>
          <p:nvSpPr>
            <p:cNvPr id="980" name="Google Shape;980;p42"/>
            <p:cNvSpPr/>
            <p:nvPr/>
          </p:nvSpPr>
          <p:spPr>
            <a:xfrm>
              <a:off x="6757355" y="2829263"/>
              <a:ext cx="1666682" cy="656348"/>
            </a:xfrm>
            <a:custGeom>
              <a:avLst/>
              <a:gdLst/>
              <a:ahLst/>
              <a:cxnLst/>
              <a:rect l="l" t="t" r="r" b="b"/>
              <a:pathLst>
                <a:path w="76322" h="30056" extrusionOk="0">
                  <a:moveTo>
                    <a:pt x="0" y="1"/>
                  </a:moveTo>
                  <a:lnTo>
                    <a:pt x="1501" y="30055"/>
                  </a:lnTo>
                  <a:lnTo>
                    <a:pt x="74787" y="30055"/>
                  </a:lnTo>
                  <a:lnTo>
                    <a:pt x="76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632910" y="2902111"/>
              <a:ext cx="695677" cy="227285"/>
            </a:xfrm>
            <a:custGeom>
              <a:avLst/>
              <a:gdLst/>
              <a:ahLst/>
              <a:cxnLst/>
              <a:rect l="l" t="t" r="r" b="b"/>
              <a:pathLst>
                <a:path w="31857" h="10408" extrusionOk="0">
                  <a:moveTo>
                    <a:pt x="31490" y="334"/>
                  </a:moveTo>
                  <a:lnTo>
                    <a:pt x="30856" y="10041"/>
                  </a:lnTo>
                  <a:lnTo>
                    <a:pt x="934" y="10041"/>
                  </a:lnTo>
                  <a:lnTo>
                    <a:pt x="401" y="334"/>
                  </a:lnTo>
                  <a:close/>
                  <a:moveTo>
                    <a:pt x="0" y="0"/>
                  </a:moveTo>
                  <a:lnTo>
                    <a:pt x="568" y="10408"/>
                  </a:lnTo>
                  <a:lnTo>
                    <a:pt x="31223" y="10408"/>
                  </a:lnTo>
                  <a:lnTo>
                    <a:pt x="31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7661320" y="3186189"/>
              <a:ext cx="654164" cy="205447"/>
            </a:xfrm>
            <a:custGeom>
              <a:avLst/>
              <a:gdLst/>
              <a:ahLst/>
              <a:cxnLst/>
              <a:rect l="l" t="t" r="r" b="b"/>
              <a:pathLst>
                <a:path w="29956" h="9408" extrusionOk="0">
                  <a:moveTo>
                    <a:pt x="29555" y="368"/>
                  </a:moveTo>
                  <a:lnTo>
                    <a:pt x="29021" y="9040"/>
                  </a:lnTo>
                  <a:lnTo>
                    <a:pt x="834" y="9040"/>
                  </a:lnTo>
                  <a:lnTo>
                    <a:pt x="401" y="368"/>
                  </a:lnTo>
                  <a:close/>
                  <a:moveTo>
                    <a:pt x="0" y="1"/>
                  </a:moveTo>
                  <a:lnTo>
                    <a:pt x="467" y="9407"/>
                  </a:lnTo>
                  <a:lnTo>
                    <a:pt x="29355" y="9407"/>
                  </a:lnTo>
                  <a:lnTo>
                    <a:pt x="29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7925002" y="2985878"/>
              <a:ext cx="126767" cy="54659"/>
            </a:xfrm>
            <a:custGeom>
              <a:avLst/>
              <a:gdLst/>
              <a:ahLst/>
              <a:cxnLst/>
              <a:rect l="l" t="t" r="r" b="b"/>
              <a:pathLst>
                <a:path w="5805" h="2503" extrusionOk="0">
                  <a:moveTo>
                    <a:pt x="5371" y="334"/>
                  </a:moveTo>
                  <a:lnTo>
                    <a:pt x="5138" y="2135"/>
                  </a:lnTo>
                  <a:lnTo>
                    <a:pt x="668" y="2135"/>
                  </a:lnTo>
                  <a:lnTo>
                    <a:pt x="434" y="334"/>
                  </a:lnTo>
                  <a:close/>
                  <a:moveTo>
                    <a:pt x="1" y="0"/>
                  </a:moveTo>
                  <a:lnTo>
                    <a:pt x="334" y="2502"/>
                  </a:lnTo>
                  <a:lnTo>
                    <a:pt x="5471" y="2502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7925002" y="3261941"/>
              <a:ext cx="126767" cy="54659"/>
            </a:xfrm>
            <a:custGeom>
              <a:avLst/>
              <a:gdLst/>
              <a:ahLst/>
              <a:cxnLst/>
              <a:rect l="l" t="t" r="r" b="b"/>
              <a:pathLst>
                <a:path w="5805" h="2503" extrusionOk="0">
                  <a:moveTo>
                    <a:pt x="5371" y="334"/>
                  </a:moveTo>
                  <a:lnTo>
                    <a:pt x="5138" y="2136"/>
                  </a:lnTo>
                  <a:lnTo>
                    <a:pt x="668" y="2136"/>
                  </a:lnTo>
                  <a:lnTo>
                    <a:pt x="434" y="334"/>
                  </a:lnTo>
                  <a:close/>
                  <a:moveTo>
                    <a:pt x="1" y="1"/>
                  </a:moveTo>
                  <a:lnTo>
                    <a:pt x="334" y="2503"/>
                  </a:lnTo>
                  <a:lnTo>
                    <a:pt x="5471" y="250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846210" y="2902111"/>
              <a:ext cx="696420" cy="227285"/>
            </a:xfrm>
            <a:custGeom>
              <a:avLst/>
              <a:gdLst/>
              <a:ahLst/>
              <a:cxnLst/>
              <a:rect l="l" t="t" r="r" b="b"/>
              <a:pathLst>
                <a:path w="31891" h="10408" extrusionOk="0">
                  <a:moveTo>
                    <a:pt x="31490" y="334"/>
                  </a:moveTo>
                  <a:lnTo>
                    <a:pt x="30856" y="10041"/>
                  </a:lnTo>
                  <a:lnTo>
                    <a:pt x="935" y="10041"/>
                  </a:lnTo>
                  <a:lnTo>
                    <a:pt x="401" y="334"/>
                  </a:lnTo>
                  <a:close/>
                  <a:moveTo>
                    <a:pt x="1" y="0"/>
                  </a:moveTo>
                  <a:lnTo>
                    <a:pt x="568" y="10408"/>
                  </a:lnTo>
                  <a:lnTo>
                    <a:pt x="31223" y="10408"/>
                  </a:lnTo>
                  <a:lnTo>
                    <a:pt x="31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6874620" y="3186189"/>
              <a:ext cx="653444" cy="205447"/>
            </a:xfrm>
            <a:custGeom>
              <a:avLst/>
              <a:gdLst/>
              <a:ahLst/>
              <a:cxnLst/>
              <a:rect l="l" t="t" r="r" b="b"/>
              <a:pathLst>
                <a:path w="29923" h="9408" extrusionOk="0">
                  <a:moveTo>
                    <a:pt x="29555" y="368"/>
                  </a:moveTo>
                  <a:lnTo>
                    <a:pt x="28988" y="9040"/>
                  </a:lnTo>
                  <a:lnTo>
                    <a:pt x="835" y="9040"/>
                  </a:lnTo>
                  <a:lnTo>
                    <a:pt x="401" y="368"/>
                  </a:lnTo>
                  <a:close/>
                  <a:moveTo>
                    <a:pt x="1" y="1"/>
                  </a:moveTo>
                  <a:lnTo>
                    <a:pt x="468" y="9407"/>
                  </a:lnTo>
                  <a:lnTo>
                    <a:pt x="29355" y="9407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7138302" y="2985878"/>
              <a:ext cx="126789" cy="54659"/>
            </a:xfrm>
            <a:custGeom>
              <a:avLst/>
              <a:gdLst/>
              <a:ahLst/>
              <a:cxnLst/>
              <a:rect l="l" t="t" r="r" b="b"/>
              <a:pathLst>
                <a:path w="5806" h="2503" extrusionOk="0">
                  <a:moveTo>
                    <a:pt x="5371" y="334"/>
                  </a:moveTo>
                  <a:lnTo>
                    <a:pt x="5138" y="2135"/>
                  </a:lnTo>
                  <a:lnTo>
                    <a:pt x="635" y="2135"/>
                  </a:lnTo>
                  <a:lnTo>
                    <a:pt x="401" y="334"/>
                  </a:lnTo>
                  <a:close/>
                  <a:moveTo>
                    <a:pt x="1" y="0"/>
                  </a:moveTo>
                  <a:lnTo>
                    <a:pt x="335" y="2502"/>
                  </a:lnTo>
                  <a:lnTo>
                    <a:pt x="5472" y="2502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138302" y="3261941"/>
              <a:ext cx="126789" cy="54659"/>
            </a:xfrm>
            <a:custGeom>
              <a:avLst/>
              <a:gdLst/>
              <a:ahLst/>
              <a:cxnLst/>
              <a:rect l="l" t="t" r="r" b="b"/>
              <a:pathLst>
                <a:path w="5806" h="2503" extrusionOk="0">
                  <a:moveTo>
                    <a:pt x="5371" y="334"/>
                  </a:moveTo>
                  <a:lnTo>
                    <a:pt x="5138" y="2136"/>
                  </a:lnTo>
                  <a:lnTo>
                    <a:pt x="635" y="2136"/>
                  </a:lnTo>
                  <a:lnTo>
                    <a:pt x="401" y="334"/>
                  </a:lnTo>
                  <a:close/>
                  <a:moveTo>
                    <a:pt x="1" y="1"/>
                  </a:moveTo>
                  <a:lnTo>
                    <a:pt x="335" y="2503"/>
                  </a:lnTo>
                  <a:lnTo>
                    <a:pt x="5472" y="250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864422" y="3485574"/>
              <a:ext cx="69225" cy="215645"/>
            </a:xfrm>
            <a:custGeom>
              <a:avLst/>
              <a:gdLst/>
              <a:ahLst/>
              <a:cxnLst/>
              <a:rect l="l" t="t" r="r" b="b"/>
              <a:pathLst>
                <a:path w="3170" h="9875" extrusionOk="0">
                  <a:moveTo>
                    <a:pt x="1" y="0"/>
                  </a:moveTo>
                  <a:lnTo>
                    <a:pt x="1" y="9874"/>
                  </a:lnTo>
                  <a:lnTo>
                    <a:pt x="1802" y="9874"/>
                  </a:lnTo>
                  <a:lnTo>
                    <a:pt x="2736" y="326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864422" y="3485574"/>
              <a:ext cx="69225" cy="71409"/>
            </a:xfrm>
            <a:custGeom>
              <a:avLst/>
              <a:gdLst/>
              <a:ahLst/>
              <a:cxnLst/>
              <a:rect l="l" t="t" r="r" b="b"/>
              <a:pathLst>
                <a:path w="3170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2736" y="326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8246967" y="3485574"/>
              <a:ext cx="69946" cy="215645"/>
            </a:xfrm>
            <a:custGeom>
              <a:avLst/>
              <a:gdLst/>
              <a:ahLst/>
              <a:cxnLst/>
              <a:rect l="l" t="t" r="r" b="b"/>
              <a:pathLst>
                <a:path w="3203" h="9875" extrusionOk="0">
                  <a:moveTo>
                    <a:pt x="1" y="0"/>
                  </a:moveTo>
                  <a:lnTo>
                    <a:pt x="468" y="3269"/>
                  </a:lnTo>
                  <a:lnTo>
                    <a:pt x="1402" y="9874"/>
                  </a:lnTo>
                  <a:lnTo>
                    <a:pt x="3203" y="9874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8246967" y="3485574"/>
              <a:ext cx="69946" cy="71409"/>
            </a:xfrm>
            <a:custGeom>
              <a:avLst/>
              <a:gdLst/>
              <a:ahLst/>
              <a:cxnLst/>
              <a:rect l="l" t="t" r="r" b="b"/>
              <a:pathLst>
                <a:path w="3203" h="3270" extrusionOk="0">
                  <a:moveTo>
                    <a:pt x="1" y="0"/>
                  </a:moveTo>
                  <a:lnTo>
                    <a:pt x="468" y="3269"/>
                  </a:lnTo>
                  <a:lnTo>
                    <a:pt x="3203" y="326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6831645" y="1296677"/>
              <a:ext cx="1517357" cy="66299"/>
            </a:xfrm>
            <a:custGeom>
              <a:avLst/>
              <a:gdLst/>
              <a:ahLst/>
              <a:cxnLst/>
              <a:rect l="l" t="t" r="r" b="b"/>
              <a:pathLst>
                <a:path w="69484" h="3036" extrusionOk="0">
                  <a:moveTo>
                    <a:pt x="1" y="0"/>
                  </a:moveTo>
                  <a:lnTo>
                    <a:pt x="1" y="3036"/>
                  </a:lnTo>
                  <a:lnTo>
                    <a:pt x="69484" y="3036"/>
                  </a:lnTo>
                  <a:lnTo>
                    <a:pt x="69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8197441" y="1362952"/>
              <a:ext cx="66299" cy="220013"/>
            </a:xfrm>
            <a:custGeom>
              <a:avLst/>
              <a:gdLst/>
              <a:ahLst/>
              <a:cxnLst/>
              <a:rect l="l" t="t" r="r" b="b"/>
              <a:pathLst>
                <a:path w="3036" h="10075" extrusionOk="0">
                  <a:moveTo>
                    <a:pt x="0" y="1"/>
                  </a:moveTo>
                  <a:lnTo>
                    <a:pt x="0" y="10074"/>
                  </a:lnTo>
                  <a:lnTo>
                    <a:pt x="3036" y="1007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8197441" y="1362952"/>
              <a:ext cx="66299" cy="68504"/>
            </a:xfrm>
            <a:custGeom>
              <a:avLst/>
              <a:gdLst/>
              <a:ahLst/>
              <a:cxnLst/>
              <a:rect l="l" t="t" r="r" b="b"/>
              <a:pathLst>
                <a:path w="303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3036" y="313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916875" y="1362952"/>
              <a:ext cx="66299" cy="220013"/>
            </a:xfrm>
            <a:custGeom>
              <a:avLst/>
              <a:gdLst/>
              <a:ahLst/>
              <a:cxnLst/>
              <a:rect l="l" t="t" r="r" b="b"/>
              <a:pathLst>
                <a:path w="3036" h="10075" extrusionOk="0">
                  <a:moveTo>
                    <a:pt x="0" y="1"/>
                  </a:moveTo>
                  <a:lnTo>
                    <a:pt x="0" y="10074"/>
                  </a:lnTo>
                  <a:lnTo>
                    <a:pt x="3036" y="1007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916875" y="1362952"/>
              <a:ext cx="66299" cy="68504"/>
            </a:xfrm>
            <a:custGeom>
              <a:avLst/>
              <a:gdLst/>
              <a:ahLst/>
              <a:cxnLst/>
              <a:rect l="l" t="t" r="r" b="b"/>
              <a:pathLst>
                <a:path w="303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3036" y="313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7959243" y="872733"/>
              <a:ext cx="106370" cy="423975"/>
            </a:xfrm>
            <a:custGeom>
              <a:avLst/>
              <a:gdLst/>
              <a:ahLst/>
              <a:cxnLst/>
              <a:rect l="l" t="t" r="r" b="b"/>
              <a:pathLst>
                <a:path w="4871" h="19415" extrusionOk="0">
                  <a:moveTo>
                    <a:pt x="0" y="0"/>
                  </a:moveTo>
                  <a:lnTo>
                    <a:pt x="0" y="19414"/>
                  </a:lnTo>
                  <a:lnTo>
                    <a:pt x="4871" y="19414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7959243" y="850154"/>
              <a:ext cx="106370" cy="46623"/>
            </a:xfrm>
            <a:custGeom>
              <a:avLst/>
              <a:gdLst/>
              <a:ahLst/>
              <a:cxnLst/>
              <a:rect l="l" t="t" r="r" b="b"/>
              <a:pathLst>
                <a:path w="4871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4871" y="2135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7959243" y="955758"/>
              <a:ext cx="106370" cy="17514"/>
            </a:xfrm>
            <a:custGeom>
              <a:avLst/>
              <a:gdLst/>
              <a:ahLst/>
              <a:cxnLst/>
              <a:rect l="l" t="t" r="r" b="b"/>
              <a:pathLst>
                <a:path w="4871" h="802" extrusionOk="0">
                  <a:moveTo>
                    <a:pt x="0" y="1"/>
                  </a:moveTo>
                  <a:lnTo>
                    <a:pt x="0" y="801"/>
                  </a:lnTo>
                  <a:lnTo>
                    <a:pt x="4871" y="80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7945398" y="1193956"/>
              <a:ext cx="120215" cy="46645"/>
            </a:xfrm>
            <a:custGeom>
              <a:avLst/>
              <a:gdLst/>
              <a:ahLst/>
              <a:cxnLst/>
              <a:rect l="l" t="t" r="r" b="b"/>
              <a:pathLst>
                <a:path w="5505" h="2136" extrusionOk="0">
                  <a:moveTo>
                    <a:pt x="1" y="1"/>
                  </a:moveTo>
                  <a:lnTo>
                    <a:pt x="1" y="2136"/>
                  </a:lnTo>
                  <a:lnTo>
                    <a:pt x="5505" y="2136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7884211" y="802069"/>
              <a:ext cx="75055" cy="494641"/>
            </a:xfrm>
            <a:custGeom>
              <a:avLst/>
              <a:gdLst/>
              <a:ahLst/>
              <a:cxnLst/>
              <a:rect l="l" t="t" r="r" b="b"/>
              <a:pathLst>
                <a:path w="3437" h="22651" extrusionOk="0">
                  <a:moveTo>
                    <a:pt x="1" y="0"/>
                  </a:moveTo>
                  <a:lnTo>
                    <a:pt x="1" y="22650"/>
                  </a:lnTo>
                  <a:lnTo>
                    <a:pt x="3436" y="2265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7899519" y="848691"/>
              <a:ext cx="45182" cy="190139"/>
            </a:xfrm>
            <a:custGeom>
              <a:avLst/>
              <a:gdLst/>
              <a:ahLst/>
              <a:cxnLst/>
              <a:rect l="l" t="t" r="r" b="b"/>
              <a:pathLst>
                <a:path w="2069" h="8707" extrusionOk="0">
                  <a:moveTo>
                    <a:pt x="0" y="0"/>
                  </a:moveTo>
                  <a:lnTo>
                    <a:pt x="0" y="8707"/>
                  </a:lnTo>
                  <a:lnTo>
                    <a:pt x="2068" y="870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7353200" y="896033"/>
              <a:ext cx="404299" cy="400674"/>
            </a:xfrm>
            <a:custGeom>
              <a:avLst/>
              <a:gdLst/>
              <a:ahLst/>
              <a:cxnLst/>
              <a:rect l="l" t="t" r="r" b="b"/>
              <a:pathLst>
                <a:path w="18514" h="18348" extrusionOk="0">
                  <a:moveTo>
                    <a:pt x="16112" y="1"/>
                  </a:moveTo>
                  <a:lnTo>
                    <a:pt x="0" y="15912"/>
                  </a:lnTo>
                  <a:lnTo>
                    <a:pt x="2402" y="18347"/>
                  </a:lnTo>
                  <a:lnTo>
                    <a:pt x="18514" y="2436"/>
                  </a:lnTo>
                  <a:lnTo>
                    <a:pt x="1611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7446444" y="1038804"/>
              <a:ext cx="166817" cy="165375"/>
            </a:xfrm>
            <a:custGeom>
              <a:avLst/>
              <a:gdLst/>
              <a:ahLst/>
              <a:cxnLst/>
              <a:rect l="l" t="t" r="r" b="b"/>
              <a:pathLst>
                <a:path w="7639" h="7573" extrusionOk="0">
                  <a:moveTo>
                    <a:pt x="6204" y="1"/>
                  </a:moveTo>
                  <a:lnTo>
                    <a:pt x="0" y="6138"/>
                  </a:lnTo>
                  <a:lnTo>
                    <a:pt x="1434" y="7573"/>
                  </a:lnTo>
                  <a:lnTo>
                    <a:pt x="7639" y="1468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7757469" y="920797"/>
              <a:ext cx="126767" cy="375911"/>
            </a:xfrm>
            <a:custGeom>
              <a:avLst/>
              <a:gdLst/>
              <a:ahLst/>
              <a:cxnLst/>
              <a:rect l="l" t="t" r="r" b="b"/>
              <a:pathLst>
                <a:path w="5805" h="17214" extrusionOk="0">
                  <a:moveTo>
                    <a:pt x="1" y="1"/>
                  </a:moveTo>
                  <a:lnTo>
                    <a:pt x="1" y="17213"/>
                  </a:lnTo>
                  <a:lnTo>
                    <a:pt x="5805" y="1721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7757469" y="1221645"/>
              <a:ext cx="126767" cy="34984"/>
            </a:xfrm>
            <a:custGeom>
              <a:avLst/>
              <a:gdLst/>
              <a:ahLst/>
              <a:cxnLst/>
              <a:rect l="l" t="t" r="r" b="b"/>
              <a:pathLst>
                <a:path w="5805" h="1602" extrusionOk="0">
                  <a:moveTo>
                    <a:pt x="1" y="0"/>
                  </a:moveTo>
                  <a:lnTo>
                    <a:pt x="1" y="1601"/>
                  </a:lnTo>
                  <a:lnTo>
                    <a:pt x="5805" y="160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7757469" y="1185221"/>
              <a:ext cx="126767" cy="13867"/>
            </a:xfrm>
            <a:custGeom>
              <a:avLst/>
              <a:gdLst/>
              <a:ahLst/>
              <a:cxnLst/>
              <a:rect l="l" t="t" r="r" b="b"/>
              <a:pathLst>
                <a:path w="580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5805" y="634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8065589" y="943376"/>
              <a:ext cx="87437" cy="353331"/>
            </a:xfrm>
            <a:custGeom>
              <a:avLst/>
              <a:gdLst/>
              <a:ahLst/>
              <a:cxnLst/>
              <a:rect l="l" t="t" r="r" b="b"/>
              <a:pathLst>
                <a:path w="4004" h="16180" extrusionOk="0">
                  <a:moveTo>
                    <a:pt x="1" y="1"/>
                  </a:moveTo>
                  <a:lnTo>
                    <a:pt x="1" y="16179"/>
                  </a:lnTo>
                  <a:lnTo>
                    <a:pt x="4003" y="16179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8065589" y="1226012"/>
              <a:ext cx="87437" cy="32800"/>
            </a:xfrm>
            <a:custGeom>
              <a:avLst/>
              <a:gdLst/>
              <a:ahLst/>
              <a:cxnLst/>
              <a:rect l="l" t="t" r="r" b="b"/>
              <a:pathLst>
                <a:path w="4004" h="1502" extrusionOk="0">
                  <a:moveTo>
                    <a:pt x="1" y="0"/>
                  </a:moveTo>
                  <a:lnTo>
                    <a:pt x="1" y="1501"/>
                  </a:lnTo>
                  <a:lnTo>
                    <a:pt x="4003" y="1501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8065589" y="1016224"/>
              <a:ext cx="88158" cy="32800"/>
            </a:xfrm>
            <a:custGeom>
              <a:avLst/>
              <a:gdLst/>
              <a:ahLst/>
              <a:cxnLst/>
              <a:rect l="l" t="t" r="r" b="b"/>
              <a:pathLst>
                <a:path w="4037" h="1502" extrusionOk="0">
                  <a:moveTo>
                    <a:pt x="1" y="1"/>
                  </a:moveTo>
                  <a:lnTo>
                    <a:pt x="1" y="1502"/>
                  </a:lnTo>
                  <a:lnTo>
                    <a:pt x="4037" y="1502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8065589" y="1071581"/>
              <a:ext cx="87437" cy="13146"/>
            </a:xfrm>
            <a:custGeom>
              <a:avLst/>
              <a:gdLst/>
              <a:ahLst/>
              <a:cxnLst/>
              <a:rect l="l" t="t" r="r" b="b"/>
              <a:pathLst>
                <a:path w="4004" h="602" extrusionOk="0">
                  <a:moveTo>
                    <a:pt x="1" y="1"/>
                  </a:moveTo>
                  <a:lnTo>
                    <a:pt x="1" y="601"/>
                  </a:lnTo>
                  <a:lnTo>
                    <a:pt x="4003" y="601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7129218" y="843843"/>
              <a:ext cx="96522" cy="287425"/>
            </a:xfrm>
            <a:custGeom>
              <a:avLst/>
              <a:gdLst/>
              <a:ahLst/>
              <a:cxnLst/>
              <a:rect l="l" t="t" r="r" b="b"/>
              <a:pathLst>
                <a:path w="4420" h="13162" extrusionOk="0">
                  <a:moveTo>
                    <a:pt x="368" y="0"/>
                  </a:moveTo>
                  <a:cubicBezTo>
                    <a:pt x="313" y="0"/>
                    <a:pt x="266" y="71"/>
                    <a:pt x="317" y="122"/>
                  </a:cubicBezTo>
                  <a:cubicBezTo>
                    <a:pt x="1785" y="1723"/>
                    <a:pt x="2752" y="3725"/>
                    <a:pt x="3152" y="5860"/>
                  </a:cubicBezTo>
                  <a:cubicBezTo>
                    <a:pt x="3386" y="6994"/>
                    <a:pt x="3519" y="8128"/>
                    <a:pt x="3519" y="9296"/>
                  </a:cubicBezTo>
                  <a:cubicBezTo>
                    <a:pt x="2919" y="7061"/>
                    <a:pt x="2285" y="5426"/>
                    <a:pt x="183" y="3892"/>
                  </a:cubicBezTo>
                  <a:cubicBezTo>
                    <a:pt x="150" y="3858"/>
                    <a:pt x="100" y="3833"/>
                    <a:pt x="63" y="3833"/>
                  </a:cubicBezTo>
                  <a:cubicBezTo>
                    <a:pt x="25" y="3833"/>
                    <a:pt x="0" y="3858"/>
                    <a:pt x="17" y="3925"/>
                  </a:cubicBezTo>
                  <a:cubicBezTo>
                    <a:pt x="484" y="5092"/>
                    <a:pt x="717" y="6360"/>
                    <a:pt x="1284" y="7494"/>
                  </a:cubicBezTo>
                  <a:cubicBezTo>
                    <a:pt x="1818" y="8428"/>
                    <a:pt x="2585" y="9262"/>
                    <a:pt x="3486" y="9863"/>
                  </a:cubicBezTo>
                  <a:lnTo>
                    <a:pt x="3553" y="9996"/>
                  </a:lnTo>
                  <a:cubicBezTo>
                    <a:pt x="3553" y="11030"/>
                    <a:pt x="3519" y="12064"/>
                    <a:pt x="3519" y="13098"/>
                  </a:cubicBezTo>
                  <a:cubicBezTo>
                    <a:pt x="3519" y="13135"/>
                    <a:pt x="3569" y="13161"/>
                    <a:pt x="3620" y="13161"/>
                  </a:cubicBezTo>
                  <a:cubicBezTo>
                    <a:pt x="3662" y="13161"/>
                    <a:pt x="3704" y="13143"/>
                    <a:pt x="3719" y="13098"/>
                  </a:cubicBezTo>
                  <a:cubicBezTo>
                    <a:pt x="4420" y="8562"/>
                    <a:pt x="3853" y="3358"/>
                    <a:pt x="417" y="22"/>
                  </a:cubicBezTo>
                  <a:cubicBezTo>
                    <a:pt x="401" y="7"/>
                    <a:pt x="384" y="0"/>
                    <a:pt x="368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053094" y="786215"/>
              <a:ext cx="97635" cy="96085"/>
            </a:xfrm>
            <a:custGeom>
              <a:avLst/>
              <a:gdLst/>
              <a:ahLst/>
              <a:cxnLst/>
              <a:rect l="l" t="t" r="r" b="b"/>
              <a:pathLst>
                <a:path w="4471" h="4400" extrusionOk="0">
                  <a:moveTo>
                    <a:pt x="1262" y="1"/>
                  </a:moveTo>
                  <a:cubicBezTo>
                    <a:pt x="1166" y="1"/>
                    <a:pt x="1078" y="19"/>
                    <a:pt x="1001" y="59"/>
                  </a:cubicBezTo>
                  <a:cubicBezTo>
                    <a:pt x="434" y="393"/>
                    <a:pt x="1468" y="1060"/>
                    <a:pt x="1835" y="1327"/>
                  </a:cubicBezTo>
                  <a:cubicBezTo>
                    <a:pt x="1068" y="1327"/>
                    <a:pt x="0" y="1694"/>
                    <a:pt x="200" y="2561"/>
                  </a:cubicBezTo>
                  <a:cubicBezTo>
                    <a:pt x="227" y="2775"/>
                    <a:pt x="403" y="2924"/>
                    <a:pt x="592" y="2924"/>
                  </a:cubicBezTo>
                  <a:cubicBezTo>
                    <a:pt x="639" y="2924"/>
                    <a:pt x="687" y="2915"/>
                    <a:pt x="734" y="2895"/>
                  </a:cubicBezTo>
                  <a:cubicBezTo>
                    <a:pt x="1168" y="2761"/>
                    <a:pt x="1568" y="2561"/>
                    <a:pt x="1968" y="2328"/>
                  </a:cubicBezTo>
                  <a:lnTo>
                    <a:pt x="1968" y="2328"/>
                  </a:lnTo>
                  <a:cubicBezTo>
                    <a:pt x="1368" y="2761"/>
                    <a:pt x="767" y="3562"/>
                    <a:pt x="1201" y="4196"/>
                  </a:cubicBezTo>
                  <a:cubicBezTo>
                    <a:pt x="1279" y="4332"/>
                    <a:pt x="1425" y="4400"/>
                    <a:pt x="1573" y="4400"/>
                  </a:cubicBezTo>
                  <a:cubicBezTo>
                    <a:pt x="1678" y="4400"/>
                    <a:pt x="1785" y="4365"/>
                    <a:pt x="1868" y="4296"/>
                  </a:cubicBezTo>
                  <a:cubicBezTo>
                    <a:pt x="2302" y="3995"/>
                    <a:pt x="2669" y="3061"/>
                    <a:pt x="3269" y="3028"/>
                  </a:cubicBezTo>
                  <a:cubicBezTo>
                    <a:pt x="3545" y="3146"/>
                    <a:pt x="3915" y="3381"/>
                    <a:pt x="4170" y="3381"/>
                  </a:cubicBezTo>
                  <a:cubicBezTo>
                    <a:pt x="4347" y="3381"/>
                    <a:pt x="4470" y="3269"/>
                    <a:pt x="4470" y="2928"/>
                  </a:cubicBezTo>
                  <a:cubicBezTo>
                    <a:pt x="4437" y="2194"/>
                    <a:pt x="3736" y="1494"/>
                    <a:pt x="3169" y="1027"/>
                  </a:cubicBezTo>
                  <a:cubicBezTo>
                    <a:pt x="2823" y="738"/>
                    <a:pt x="1878" y="1"/>
                    <a:pt x="1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072027" y="802484"/>
              <a:ext cx="80886" cy="57717"/>
            </a:xfrm>
            <a:custGeom>
              <a:avLst/>
              <a:gdLst/>
              <a:ahLst/>
              <a:cxnLst/>
              <a:rect l="l" t="t" r="r" b="b"/>
              <a:pathLst>
                <a:path w="3704" h="2643" extrusionOk="0">
                  <a:moveTo>
                    <a:pt x="598" y="1"/>
                  </a:moveTo>
                  <a:cubicBezTo>
                    <a:pt x="336" y="1"/>
                    <a:pt x="155" y="92"/>
                    <a:pt x="134" y="315"/>
                  </a:cubicBezTo>
                  <a:cubicBezTo>
                    <a:pt x="101" y="849"/>
                    <a:pt x="1201" y="1116"/>
                    <a:pt x="1768" y="1249"/>
                  </a:cubicBezTo>
                  <a:cubicBezTo>
                    <a:pt x="1168" y="1349"/>
                    <a:pt x="0" y="1716"/>
                    <a:pt x="267" y="2316"/>
                  </a:cubicBezTo>
                  <a:cubicBezTo>
                    <a:pt x="292" y="2382"/>
                    <a:pt x="398" y="2403"/>
                    <a:pt x="555" y="2403"/>
                  </a:cubicBezTo>
                  <a:cubicBezTo>
                    <a:pt x="855" y="2403"/>
                    <a:pt x="1344" y="2324"/>
                    <a:pt x="1804" y="2324"/>
                  </a:cubicBezTo>
                  <a:cubicBezTo>
                    <a:pt x="2086" y="2324"/>
                    <a:pt x="2358" y="2354"/>
                    <a:pt x="2569" y="2450"/>
                  </a:cubicBezTo>
                  <a:cubicBezTo>
                    <a:pt x="2669" y="2500"/>
                    <a:pt x="3046" y="2642"/>
                    <a:pt x="3301" y="2642"/>
                  </a:cubicBezTo>
                  <a:cubicBezTo>
                    <a:pt x="3388" y="2642"/>
                    <a:pt x="3461" y="2626"/>
                    <a:pt x="3503" y="2583"/>
                  </a:cubicBezTo>
                  <a:cubicBezTo>
                    <a:pt x="3703" y="2417"/>
                    <a:pt x="3703" y="1649"/>
                    <a:pt x="2636" y="849"/>
                  </a:cubicBezTo>
                  <a:cubicBezTo>
                    <a:pt x="2090" y="417"/>
                    <a:pt x="1158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7214076" y="836549"/>
              <a:ext cx="100169" cy="284324"/>
            </a:xfrm>
            <a:custGeom>
              <a:avLst/>
              <a:gdLst/>
              <a:ahLst/>
              <a:cxnLst/>
              <a:rect l="l" t="t" r="r" b="b"/>
              <a:pathLst>
                <a:path w="4587" h="13020" extrusionOk="0">
                  <a:moveTo>
                    <a:pt x="4382" y="1"/>
                  </a:moveTo>
                  <a:cubicBezTo>
                    <a:pt x="4368" y="1"/>
                    <a:pt x="4352" y="7"/>
                    <a:pt x="4337" y="23"/>
                  </a:cubicBezTo>
                  <a:cubicBezTo>
                    <a:pt x="767" y="3225"/>
                    <a:pt x="0" y="8395"/>
                    <a:pt x="567" y="12932"/>
                  </a:cubicBezTo>
                  <a:cubicBezTo>
                    <a:pt x="567" y="12994"/>
                    <a:pt x="603" y="13020"/>
                    <a:pt x="642" y="13020"/>
                  </a:cubicBezTo>
                  <a:cubicBezTo>
                    <a:pt x="686" y="13020"/>
                    <a:pt x="734" y="12985"/>
                    <a:pt x="734" y="12932"/>
                  </a:cubicBezTo>
                  <a:cubicBezTo>
                    <a:pt x="801" y="11898"/>
                    <a:pt x="801" y="10897"/>
                    <a:pt x="834" y="9863"/>
                  </a:cubicBezTo>
                  <a:lnTo>
                    <a:pt x="901" y="9730"/>
                  </a:lnTo>
                  <a:cubicBezTo>
                    <a:pt x="1835" y="9163"/>
                    <a:pt x="2635" y="8362"/>
                    <a:pt x="3202" y="7428"/>
                  </a:cubicBezTo>
                  <a:cubicBezTo>
                    <a:pt x="3803" y="6327"/>
                    <a:pt x="4103" y="5060"/>
                    <a:pt x="4570" y="3925"/>
                  </a:cubicBezTo>
                  <a:cubicBezTo>
                    <a:pt x="4587" y="3859"/>
                    <a:pt x="4570" y="3834"/>
                    <a:pt x="4537" y="3834"/>
                  </a:cubicBezTo>
                  <a:cubicBezTo>
                    <a:pt x="4503" y="3834"/>
                    <a:pt x="4453" y="3859"/>
                    <a:pt x="4403" y="3892"/>
                  </a:cubicBezTo>
                  <a:cubicBezTo>
                    <a:pt x="2268" y="5360"/>
                    <a:pt x="1535" y="6961"/>
                    <a:pt x="867" y="9163"/>
                  </a:cubicBezTo>
                  <a:cubicBezTo>
                    <a:pt x="934" y="7995"/>
                    <a:pt x="1101" y="6861"/>
                    <a:pt x="1368" y="5727"/>
                  </a:cubicBezTo>
                  <a:cubicBezTo>
                    <a:pt x="1835" y="3625"/>
                    <a:pt x="2902" y="1657"/>
                    <a:pt x="4437" y="123"/>
                  </a:cubicBezTo>
                  <a:cubicBezTo>
                    <a:pt x="4462" y="71"/>
                    <a:pt x="4429" y="1"/>
                    <a:pt x="4382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7296467" y="779839"/>
              <a:ext cx="98269" cy="96696"/>
            </a:xfrm>
            <a:custGeom>
              <a:avLst/>
              <a:gdLst/>
              <a:ahLst/>
              <a:cxnLst/>
              <a:rect l="l" t="t" r="r" b="b"/>
              <a:pathLst>
                <a:path w="4500" h="4428" extrusionOk="0">
                  <a:moveTo>
                    <a:pt x="3293" y="0"/>
                  </a:moveTo>
                  <a:cubicBezTo>
                    <a:pt x="2682" y="0"/>
                    <a:pt x="1734" y="700"/>
                    <a:pt x="1397" y="952"/>
                  </a:cubicBezTo>
                  <a:cubicBezTo>
                    <a:pt x="797" y="1419"/>
                    <a:pt x="63" y="2086"/>
                    <a:pt x="30" y="2820"/>
                  </a:cubicBezTo>
                  <a:cubicBezTo>
                    <a:pt x="1" y="3197"/>
                    <a:pt x="129" y="3315"/>
                    <a:pt x="322" y="3315"/>
                  </a:cubicBezTo>
                  <a:cubicBezTo>
                    <a:pt x="573" y="3315"/>
                    <a:pt x="933" y="3114"/>
                    <a:pt x="1197" y="3020"/>
                  </a:cubicBezTo>
                  <a:cubicBezTo>
                    <a:pt x="1764" y="3053"/>
                    <a:pt x="2098" y="4021"/>
                    <a:pt x="2565" y="4321"/>
                  </a:cubicBezTo>
                  <a:cubicBezTo>
                    <a:pt x="2651" y="4393"/>
                    <a:pt x="2757" y="4428"/>
                    <a:pt x="2859" y="4428"/>
                  </a:cubicBezTo>
                  <a:cubicBezTo>
                    <a:pt x="2993" y="4428"/>
                    <a:pt x="3123" y="4368"/>
                    <a:pt x="3199" y="4254"/>
                  </a:cubicBezTo>
                  <a:cubicBezTo>
                    <a:pt x="3666" y="3620"/>
                    <a:pt x="3099" y="2820"/>
                    <a:pt x="2532" y="2353"/>
                  </a:cubicBezTo>
                  <a:lnTo>
                    <a:pt x="2532" y="2353"/>
                  </a:lnTo>
                  <a:cubicBezTo>
                    <a:pt x="2899" y="2586"/>
                    <a:pt x="3299" y="2820"/>
                    <a:pt x="3732" y="2953"/>
                  </a:cubicBezTo>
                  <a:cubicBezTo>
                    <a:pt x="3785" y="2976"/>
                    <a:pt x="3839" y="2986"/>
                    <a:pt x="3893" y="2986"/>
                  </a:cubicBezTo>
                  <a:cubicBezTo>
                    <a:pt x="4076" y="2986"/>
                    <a:pt x="4248" y="2860"/>
                    <a:pt x="4300" y="2653"/>
                  </a:cubicBezTo>
                  <a:cubicBezTo>
                    <a:pt x="4500" y="1786"/>
                    <a:pt x="3466" y="1385"/>
                    <a:pt x="2698" y="1319"/>
                  </a:cubicBezTo>
                  <a:cubicBezTo>
                    <a:pt x="3065" y="1085"/>
                    <a:pt x="4133" y="451"/>
                    <a:pt x="3599" y="84"/>
                  </a:cubicBezTo>
                  <a:cubicBezTo>
                    <a:pt x="3514" y="26"/>
                    <a:pt x="3409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7293476" y="797308"/>
              <a:ext cx="81607" cy="55140"/>
            </a:xfrm>
            <a:custGeom>
              <a:avLst/>
              <a:gdLst/>
              <a:ahLst/>
              <a:cxnLst/>
              <a:rect l="l" t="t" r="r" b="b"/>
              <a:pathLst>
                <a:path w="3737" h="2525" extrusionOk="0">
                  <a:moveTo>
                    <a:pt x="3160" y="1"/>
                  </a:moveTo>
                  <a:cubicBezTo>
                    <a:pt x="2600" y="1"/>
                    <a:pt x="1675" y="355"/>
                    <a:pt x="1101" y="752"/>
                  </a:cubicBezTo>
                  <a:cubicBezTo>
                    <a:pt x="33" y="1519"/>
                    <a:pt x="0" y="2320"/>
                    <a:pt x="167" y="2453"/>
                  </a:cubicBezTo>
                  <a:cubicBezTo>
                    <a:pt x="218" y="2504"/>
                    <a:pt x="319" y="2524"/>
                    <a:pt x="438" y="2524"/>
                  </a:cubicBezTo>
                  <a:cubicBezTo>
                    <a:pt x="706" y="2524"/>
                    <a:pt x="1065" y="2423"/>
                    <a:pt x="1134" y="2353"/>
                  </a:cubicBezTo>
                  <a:cubicBezTo>
                    <a:pt x="1313" y="2283"/>
                    <a:pt x="1529" y="2259"/>
                    <a:pt x="1755" y="2259"/>
                  </a:cubicBezTo>
                  <a:cubicBezTo>
                    <a:pt x="2293" y="2259"/>
                    <a:pt x="2895" y="2397"/>
                    <a:pt x="3226" y="2397"/>
                  </a:cubicBezTo>
                  <a:cubicBezTo>
                    <a:pt x="3353" y="2397"/>
                    <a:pt x="3441" y="2377"/>
                    <a:pt x="3469" y="2320"/>
                  </a:cubicBezTo>
                  <a:cubicBezTo>
                    <a:pt x="3736" y="1753"/>
                    <a:pt x="2602" y="1319"/>
                    <a:pt x="1968" y="1219"/>
                  </a:cubicBezTo>
                  <a:cubicBezTo>
                    <a:pt x="2569" y="1086"/>
                    <a:pt x="3669" y="886"/>
                    <a:pt x="3636" y="319"/>
                  </a:cubicBezTo>
                  <a:cubicBezTo>
                    <a:pt x="3636" y="93"/>
                    <a:pt x="3446" y="1"/>
                    <a:pt x="3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7168306" y="759618"/>
              <a:ext cx="130763" cy="376020"/>
            </a:xfrm>
            <a:custGeom>
              <a:avLst/>
              <a:gdLst/>
              <a:ahLst/>
              <a:cxnLst/>
              <a:rect l="l" t="t" r="r" b="b"/>
              <a:pathLst>
                <a:path w="5988" h="17219" extrusionOk="0">
                  <a:moveTo>
                    <a:pt x="73" y="1"/>
                  </a:moveTo>
                  <a:cubicBezTo>
                    <a:pt x="40" y="1"/>
                    <a:pt x="1" y="49"/>
                    <a:pt x="28" y="76"/>
                  </a:cubicBezTo>
                  <a:cubicBezTo>
                    <a:pt x="1763" y="2145"/>
                    <a:pt x="2463" y="4947"/>
                    <a:pt x="2630" y="7582"/>
                  </a:cubicBezTo>
                  <a:cubicBezTo>
                    <a:pt x="2697" y="9216"/>
                    <a:pt x="2596" y="10817"/>
                    <a:pt x="2330" y="12385"/>
                  </a:cubicBezTo>
                  <a:cubicBezTo>
                    <a:pt x="2096" y="13953"/>
                    <a:pt x="1696" y="15488"/>
                    <a:pt x="1462" y="17055"/>
                  </a:cubicBezTo>
                  <a:cubicBezTo>
                    <a:pt x="1442" y="17155"/>
                    <a:pt x="1517" y="17219"/>
                    <a:pt x="1588" y="17219"/>
                  </a:cubicBezTo>
                  <a:cubicBezTo>
                    <a:pt x="1636" y="17219"/>
                    <a:pt x="1682" y="17189"/>
                    <a:pt x="1696" y="17122"/>
                  </a:cubicBezTo>
                  <a:cubicBezTo>
                    <a:pt x="2196" y="15454"/>
                    <a:pt x="2563" y="13753"/>
                    <a:pt x="2797" y="12052"/>
                  </a:cubicBezTo>
                  <a:cubicBezTo>
                    <a:pt x="2897" y="11551"/>
                    <a:pt x="2930" y="11084"/>
                    <a:pt x="2997" y="10584"/>
                  </a:cubicBezTo>
                  <a:cubicBezTo>
                    <a:pt x="4798" y="8916"/>
                    <a:pt x="5632" y="7315"/>
                    <a:pt x="5966" y="4246"/>
                  </a:cubicBezTo>
                  <a:cubicBezTo>
                    <a:pt x="5988" y="4157"/>
                    <a:pt x="5966" y="4113"/>
                    <a:pt x="5919" y="4113"/>
                  </a:cubicBezTo>
                  <a:cubicBezTo>
                    <a:pt x="5895" y="4113"/>
                    <a:pt x="5865" y="4124"/>
                    <a:pt x="5832" y="4146"/>
                  </a:cubicBezTo>
                  <a:cubicBezTo>
                    <a:pt x="3997" y="5847"/>
                    <a:pt x="3497" y="7749"/>
                    <a:pt x="2997" y="9416"/>
                  </a:cubicBezTo>
                  <a:cubicBezTo>
                    <a:pt x="3030" y="8983"/>
                    <a:pt x="3564" y="4046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101900" y="678188"/>
              <a:ext cx="102003" cy="111459"/>
            </a:xfrm>
            <a:custGeom>
              <a:avLst/>
              <a:gdLst/>
              <a:ahLst/>
              <a:cxnLst/>
              <a:rect l="l" t="t" r="r" b="b"/>
              <a:pathLst>
                <a:path w="4671" h="5104" extrusionOk="0">
                  <a:moveTo>
                    <a:pt x="2213" y="1"/>
                  </a:moveTo>
                  <a:cubicBezTo>
                    <a:pt x="2198" y="1"/>
                    <a:pt x="2183" y="1"/>
                    <a:pt x="2168" y="3"/>
                  </a:cubicBezTo>
                  <a:cubicBezTo>
                    <a:pt x="1434" y="69"/>
                    <a:pt x="2168" y="1304"/>
                    <a:pt x="2402" y="1737"/>
                  </a:cubicBezTo>
                  <a:cubicBezTo>
                    <a:pt x="2069" y="1592"/>
                    <a:pt x="1629" y="1479"/>
                    <a:pt x="1218" y="1479"/>
                  </a:cubicBezTo>
                  <a:cubicBezTo>
                    <a:pt x="683" y="1479"/>
                    <a:pt x="199" y="1672"/>
                    <a:pt x="67" y="2238"/>
                  </a:cubicBezTo>
                  <a:cubicBezTo>
                    <a:pt x="0" y="2538"/>
                    <a:pt x="200" y="2805"/>
                    <a:pt x="500" y="2838"/>
                  </a:cubicBezTo>
                  <a:cubicBezTo>
                    <a:pt x="673" y="2896"/>
                    <a:pt x="850" y="2914"/>
                    <a:pt x="1028" y="2914"/>
                  </a:cubicBezTo>
                  <a:cubicBezTo>
                    <a:pt x="1316" y="2914"/>
                    <a:pt x="1608" y="2867"/>
                    <a:pt x="1891" y="2867"/>
                  </a:cubicBezTo>
                  <a:cubicBezTo>
                    <a:pt x="1939" y="2867"/>
                    <a:pt x="1987" y="2868"/>
                    <a:pt x="2035" y="2871"/>
                  </a:cubicBezTo>
                  <a:cubicBezTo>
                    <a:pt x="1234" y="3038"/>
                    <a:pt x="167" y="3539"/>
                    <a:pt x="334" y="4439"/>
                  </a:cubicBezTo>
                  <a:cubicBezTo>
                    <a:pt x="363" y="4671"/>
                    <a:pt x="593" y="4852"/>
                    <a:pt x="850" y="4852"/>
                  </a:cubicBezTo>
                  <a:cubicBezTo>
                    <a:pt x="889" y="4852"/>
                    <a:pt x="928" y="4848"/>
                    <a:pt x="967" y="4840"/>
                  </a:cubicBezTo>
                  <a:cubicBezTo>
                    <a:pt x="1480" y="4783"/>
                    <a:pt x="2161" y="4216"/>
                    <a:pt x="2744" y="4216"/>
                  </a:cubicBezTo>
                  <a:cubicBezTo>
                    <a:pt x="2845" y="4216"/>
                    <a:pt x="2942" y="4233"/>
                    <a:pt x="3036" y="4272"/>
                  </a:cubicBezTo>
                  <a:cubicBezTo>
                    <a:pt x="3291" y="4575"/>
                    <a:pt x="3628" y="5103"/>
                    <a:pt x="3944" y="5103"/>
                  </a:cubicBezTo>
                  <a:cubicBezTo>
                    <a:pt x="4081" y="5103"/>
                    <a:pt x="4215" y="5003"/>
                    <a:pt x="4337" y="4739"/>
                  </a:cubicBezTo>
                  <a:cubicBezTo>
                    <a:pt x="4670" y="3939"/>
                    <a:pt x="4303" y="2871"/>
                    <a:pt x="3936" y="2071"/>
                  </a:cubicBezTo>
                  <a:cubicBezTo>
                    <a:pt x="3708" y="1548"/>
                    <a:pt x="2935" y="1"/>
                    <a:pt x="2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7119369" y="697491"/>
              <a:ext cx="85974" cy="93181"/>
            </a:xfrm>
            <a:custGeom>
              <a:avLst/>
              <a:gdLst/>
              <a:ahLst/>
              <a:cxnLst/>
              <a:rect l="l" t="t" r="r" b="b"/>
              <a:pathLst>
                <a:path w="3937" h="4267" extrusionOk="0">
                  <a:moveTo>
                    <a:pt x="1199" y="1"/>
                  </a:moveTo>
                  <a:cubicBezTo>
                    <a:pt x="1072" y="1"/>
                    <a:pt x="969" y="58"/>
                    <a:pt x="901" y="186"/>
                  </a:cubicBezTo>
                  <a:cubicBezTo>
                    <a:pt x="601" y="753"/>
                    <a:pt x="1602" y="1554"/>
                    <a:pt x="2136" y="1987"/>
                  </a:cubicBezTo>
                  <a:cubicBezTo>
                    <a:pt x="1817" y="1881"/>
                    <a:pt x="1353" y="1789"/>
                    <a:pt x="939" y="1789"/>
                  </a:cubicBezTo>
                  <a:cubicBezTo>
                    <a:pt x="443" y="1789"/>
                    <a:pt x="19" y="1921"/>
                    <a:pt x="1" y="2321"/>
                  </a:cubicBezTo>
                  <a:cubicBezTo>
                    <a:pt x="1" y="2688"/>
                    <a:pt x="1735" y="2888"/>
                    <a:pt x="2336" y="3622"/>
                  </a:cubicBezTo>
                  <a:cubicBezTo>
                    <a:pt x="2428" y="3745"/>
                    <a:pt x="2834" y="4267"/>
                    <a:pt x="3184" y="4267"/>
                  </a:cubicBezTo>
                  <a:cubicBezTo>
                    <a:pt x="3213" y="4267"/>
                    <a:pt x="3242" y="4263"/>
                    <a:pt x="3270" y="4256"/>
                  </a:cubicBezTo>
                  <a:cubicBezTo>
                    <a:pt x="3537" y="4189"/>
                    <a:pt x="3937" y="3388"/>
                    <a:pt x="3236" y="2021"/>
                  </a:cubicBezTo>
                  <a:cubicBezTo>
                    <a:pt x="2801" y="1122"/>
                    <a:pt x="1764" y="1"/>
                    <a:pt x="1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7109914" y="1042450"/>
              <a:ext cx="202521" cy="254254"/>
            </a:xfrm>
            <a:custGeom>
              <a:avLst/>
              <a:gdLst/>
              <a:ahLst/>
              <a:cxnLst/>
              <a:rect l="l" t="t" r="r" b="b"/>
              <a:pathLst>
                <a:path w="9274" h="11643" extrusionOk="0">
                  <a:moveTo>
                    <a:pt x="1935" y="0"/>
                  </a:moveTo>
                  <a:cubicBezTo>
                    <a:pt x="1935" y="0"/>
                    <a:pt x="200" y="10608"/>
                    <a:pt x="0" y="11642"/>
                  </a:cubicBezTo>
                  <a:lnTo>
                    <a:pt x="9273" y="11642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7929370" y="2789192"/>
              <a:ext cx="152994" cy="40094"/>
            </a:xfrm>
            <a:custGeom>
              <a:avLst/>
              <a:gdLst/>
              <a:ahLst/>
              <a:cxnLst/>
              <a:rect l="l" t="t" r="r" b="b"/>
              <a:pathLst>
                <a:path w="7006" h="1836" extrusionOk="0">
                  <a:moveTo>
                    <a:pt x="1" y="1"/>
                  </a:moveTo>
                  <a:lnTo>
                    <a:pt x="1" y="1836"/>
                  </a:lnTo>
                  <a:lnTo>
                    <a:pt x="7006" y="1836"/>
                  </a:lnTo>
                  <a:lnTo>
                    <a:pt x="700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7984727" y="2282224"/>
              <a:ext cx="42277" cy="507001"/>
            </a:xfrm>
            <a:custGeom>
              <a:avLst/>
              <a:gdLst/>
              <a:ahLst/>
              <a:cxnLst/>
              <a:rect l="l" t="t" r="r" b="b"/>
              <a:pathLst>
                <a:path w="1936" h="23217" extrusionOk="0">
                  <a:moveTo>
                    <a:pt x="1" y="0"/>
                  </a:moveTo>
                  <a:lnTo>
                    <a:pt x="1" y="23217"/>
                  </a:lnTo>
                  <a:lnTo>
                    <a:pt x="1936" y="23217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7984727" y="2282224"/>
              <a:ext cx="42277" cy="211998"/>
            </a:xfrm>
            <a:custGeom>
              <a:avLst/>
              <a:gdLst/>
              <a:ahLst/>
              <a:cxnLst/>
              <a:rect l="l" t="t" r="r" b="b"/>
              <a:pathLst>
                <a:path w="1936" h="9708" extrusionOk="0">
                  <a:moveTo>
                    <a:pt x="1" y="0"/>
                  </a:moveTo>
                  <a:lnTo>
                    <a:pt x="1" y="9707"/>
                  </a:lnTo>
                  <a:lnTo>
                    <a:pt x="1936" y="9707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7784416" y="1987206"/>
              <a:ext cx="442908" cy="417424"/>
            </a:xfrm>
            <a:custGeom>
              <a:avLst/>
              <a:gdLst/>
              <a:ahLst/>
              <a:cxnLst/>
              <a:rect l="l" t="t" r="r" b="b"/>
              <a:pathLst>
                <a:path w="20282" h="19115" extrusionOk="0">
                  <a:moveTo>
                    <a:pt x="5805" y="1"/>
                  </a:moveTo>
                  <a:lnTo>
                    <a:pt x="1502" y="14111"/>
                  </a:lnTo>
                  <a:lnTo>
                    <a:pt x="1468" y="14278"/>
                  </a:lnTo>
                  <a:lnTo>
                    <a:pt x="1" y="19114"/>
                  </a:lnTo>
                  <a:lnTo>
                    <a:pt x="20282" y="19114"/>
                  </a:lnTo>
                  <a:lnTo>
                    <a:pt x="18814" y="14278"/>
                  </a:lnTo>
                  <a:lnTo>
                    <a:pt x="18747" y="14111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7920635" y="2055687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7" y="0"/>
                  </a:moveTo>
                  <a:cubicBezTo>
                    <a:pt x="67" y="0"/>
                    <a:pt x="1" y="34"/>
                    <a:pt x="1" y="134"/>
                  </a:cubicBezTo>
                  <a:cubicBezTo>
                    <a:pt x="1" y="200"/>
                    <a:pt x="67" y="267"/>
                    <a:pt x="167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7975271" y="2055687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267" y="200"/>
                    <a:pt x="267" y="134"/>
                  </a:cubicBezTo>
                  <a:cubicBezTo>
                    <a:pt x="267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8029907" y="2055687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267" y="200"/>
                    <a:pt x="267" y="134"/>
                  </a:cubicBezTo>
                  <a:cubicBezTo>
                    <a:pt x="267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8084522" y="2055687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34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34" y="267"/>
                    <a:pt x="268" y="200"/>
                    <a:pt x="268" y="134"/>
                  </a:cubicBezTo>
                  <a:cubicBezTo>
                    <a:pt x="268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7948324" y="2017079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34"/>
                    <a:pt x="67" y="267"/>
                    <a:pt x="134" y="267"/>
                  </a:cubicBezTo>
                  <a:cubicBezTo>
                    <a:pt x="200" y="267"/>
                    <a:pt x="267" y="234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8002939" y="20170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34"/>
                    <a:pt x="68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8057575" y="20170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7865999" y="2135086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8" y="0"/>
                  </a:moveTo>
                  <a:cubicBezTo>
                    <a:pt x="67" y="0"/>
                    <a:pt x="34" y="34"/>
                    <a:pt x="34" y="134"/>
                  </a:cubicBezTo>
                  <a:cubicBezTo>
                    <a:pt x="1" y="200"/>
                    <a:pt x="67" y="267"/>
                    <a:pt x="168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7920635" y="2134715"/>
              <a:ext cx="6573" cy="6027"/>
            </a:xfrm>
            <a:custGeom>
              <a:avLst/>
              <a:gdLst/>
              <a:ahLst/>
              <a:cxnLst/>
              <a:rect l="l" t="t" r="r" b="b"/>
              <a:pathLst>
                <a:path w="301" h="276" extrusionOk="0">
                  <a:moveTo>
                    <a:pt x="151" y="1"/>
                  </a:moveTo>
                  <a:cubicBezTo>
                    <a:pt x="76" y="1"/>
                    <a:pt x="1" y="51"/>
                    <a:pt x="1" y="151"/>
                  </a:cubicBezTo>
                  <a:cubicBezTo>
                    <a:pt x="1" y="234"/>
                    <a:pt x="76" y="276"/>
                    <a:pt x="151" y="276"/>
                  </a:cubicBezTo>
                  <a:cubicBezTo>
                    <a:pt x="226" y="276"/>
                    <a:pt x="301" y="234"/>
                    <a:pt x="301" y="151"/>
                  </a:cubicBezTo>
                  <a:cubicBezTo>
                    <a:pt x="301" y="51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7975271" y="2135086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8029907" y="2134715"/>
              <a:ext cx="6573" cy="6027"/>
            </a:xfrm>
            <a:custGeom>
              <a:avLst/>
              <a:gdLst/>
              <a:ahLst/>
              <a:cxnLst/>
              <a:rect l="l" t="t" r="r" b="b"/>
              <a:pathLst>
                <a:path w="301" h="276" extrusionOk="0">
                  <a:moveTo>
                    <a:pt x="150" y="1"/>
                  </a:moveTo>
                  <a:cubicBezTo>
                    <a:pt x="75" y="1"/>
                    <a:pt x="0" y="51"/>
                    <a:pt x="0" y="151"/>
                  </a:cubicBezTo>
                  <a:cubicBezTo>
                    <a:pt x="0" y="234"/>
                    <a:pt x="67" y="276"/>
                    <a:pt x="138" y="276"/>
                  </a:cubicBezTo>
                  <a:cubicBezTo>
                    <a:pt x="209" y="276"/>
                    <a:pt x="284" y="234"/>
                    <a:pt x="300" y="151"/>
                  </a:cubicBezTo>
                  <a:cubicBezTo>
                    <a:pt x="300" y="51"/>
                    <a:pt x="225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8084522" y="2135086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34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34" y="267"/>
                    <a:pt x="268" y="200"/>
                    <a:pt x="268" y="134"/>
                  </a:cubicBezTo>
                  <a:cubicBezTo>
                    <a:pt x="268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8139158" y="2134715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1" y="51"/>
                    <a:pt x="1" y="151"/>
                  </a:cubicBezTo>
                  <a:cubicBezTo>
                    <a:pt x="1" y="234"/>
                    <a:pt x="67" y="276"/>
                    <a:pt x="134" y="276"/>
                  </a:cubicBezTo>
                  <a:cubicBezTo>
                    <a:pt x="201" y="276"/>
                    <a:pt x="268" y="234"/>
                    <a:pt x="268" y="151"/>
                  </a:cubicBezTo>
                  <a:cubicBezTo>
                    <a:pt x="268" y="51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7893273" y="2096479"/>
              <a:ext cx="6267" cy="4630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153" y="0"/>
                  </a:moveTo>
                  <a:cubicBezTo>
                    <a:pt x="1" y="0"/>
                    <a:pt x="156" y="211"/>
                    <a:pt x="240" y="211"/>
                  </a:cubicBezTo>
                  <a:cubicBezTo>
                    <a:pt x="267" y="211"/>
                    <a:pt x="286" y="190"/>
                    <a:pt x="286" y="134"/>
                  </a:cubicBezTo>
                  <a:cubicBezTo>
                    <a:pt x="286" y="67"/>
                    <a:pt x="21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948324" y="2096479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34"/>
                    <a:pt x="67" y="267"/>
                    <a:pt x="134" y="267"/>
                  </a:cubicBezTo>
                  <a:cubicBezTo>
                    <a:pt x="200" y="267"/>
                    <a:pt x="267" y="234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8002939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34"/>
                    <a:pt x="68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8057575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8112211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34"/>
                    <a:pt x="34" y="267"/>
                    <a:pt x="134" y="267"/>
                  </a:cubicBezTo>
                  <a:cubicBezTo>
                    <a:pt x="201" y="267"/>
                    <a:pt x="267" y="234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7865999" y="22137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8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68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7920635" y="22137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7975271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8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8029907" y="2213743"/>
              <a:ext cx="5831" cy="6573"/>
            </a:xfrm>
            <a:custGeom>
              <a:avLst/>
              <a:gdLst/>
              <a:ahLst/>
              <a:cxnLst/>
              <a:rect l="l" t="t" r="r" b="b"/>
              <a:pathLst>
                <a:path w="267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8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8084522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8" y="1"/>
                    <a:pt x="1" y="67"/>
                    <a:pt x="1" y="168"/>
                  </a:cubicBezTo>
                  <a:cubicBezTo>
                    <a:pt x="1" y="234"/>
                    <a:pt x="68" y="301"/>
                    <a:pt x="134" y="301"/>
                  </a:cubicBezTo>
                  <a:cubicBezTo>
                    <a:pt x="234" y="301"/>
                    <a:pt x="268" y="234"/>
                    <a:pt x="268" y="168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8139158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34" y="301"/>
                  </a:cubicBezTo>
                  <a:cubicBezTo>
                    <a:pt x="234" y="301"/>
                    <a:pt x="268" y="234"/>
                    <a:pt x="268" y="168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7893688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0" y="42"/>
                    <a:pt x="0" y="126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0" y="276"/>
                    <a:pt x="267" y="226"/>
                    <a:pt x="267" y="126"/>
                  </a:cubicBezTo>
                  <a:cubicBezTo>
                    <a:pt x="267" y="42"/>
                    <a:pt x="20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7947953" y="2176599"/>
              <a:ext cx="6573" cy="4935"/>
            </a:xfrm>
            <a:custGeom>
              <a:avLst/>
              <a:gdLst/>
              <a:ahLst/>
              <a:cxnLst/>
              <a:rect l="l" t="t" r="r" b="b"/>
              <a:pathLst>
                <a:path w="301" h="226" extrusionOk="0">
                  <a:moveTo>
                    <a:pt x="151" y="1"/>
                  </a:moveTo>
                  <a:cubicBezTo>
                    <a:pt x="92" y="1"/>
                    <a:pt x="34" y="34"/>
                    <a:pt x="17" y="101"/>
                  </a:cubicBezTo>
                  <a:cubicBezTo>
                    <a:pt x="0" y="184"/>
                    <a:pt x="76" y="226"/>
                    <a:pt x="151" y="226"/>
                  </a:cubicBezTo>
                  <a:cubicBezTo>
                    <a:pt x="226" y="226"/>
                    <a:pt x="301" y="184"/>
                    <a:pt x="284" y="101"/>
                  </a:cubicBezTo>
                  <a:cubicBezTo>
                    <a:pt x="267" y="34"/>
                    <a:pt x="209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8002939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8" y="1"/>
                    <a:pt x="1" y="42"/>
                    <a:pt x="1" y="126"/>
                  </a:cubicBezTo>
                  <a:cubicBezTo>
                    <a:pt x="1" y="226"/>
                    <a:pt x="68" y="276"/>
                    <a:pt x="134" y="276"/>
                  </a:cubicBezTo>
                  <a:cubicBezTo>
                    <a:pt x="201" y="276"/>
                    <a:pt x="268" y="226"/>
                    <a:pt x="268" y="126"/>
                  </a:cubicBezTo>
                  <a:cubicBezTo>
                    <a:pt x="268" y="42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8057225" y="2176599"/>
              <a:ext cx="6573" cy="4935"/>
            </a:xfrm>
            <a:custGeom>
              <a:avLst/>
              <a:gdLst/>
              <a:ahLst/>
              <a:cxnLst/>
              <a:rect l="l" t="t" r="r" b="b"/>
              <a:pathLst>
                <a:path w="301" h="226" extrusionOk="0">
                  <a:moveTo>
                    <a:pt x="150" y="1"/>
                  </a:moveTo>
                  <a:cubicBezTo>
                    <a:pt x="92" y="1"/>
                    <a:pt x="33" y="34"/>
                    <a:pt x="17" y="101"/>
                  </a:cubicBezTo>
                  <a:cubicBezTo>
                    <a:pt x="0" y="184"/>
                    <a:pt x="75" y="226"/>
                    <a:pt x="150" y="226"/>
                  </a:cubicBezTo>
                  <a:cubicBezTo>
                    <a:pt x="225" y="226"/>
                    <a:pt x="300" y="184"/>
                    <a:pt x="284" y="101"/>
                  </a:cubicBezTo>
                  <a:cubicBezTo>
                    <a:pt x="267" y="34"/>
                    <a:pt x="209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8112211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0" y="42"/>
                    <a:pt x="0" y="126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1" y="276"/>
                    <a:pt x="267" y="226"/>
                    <a:pt x="267" y="126"/>
                  </a:cubicBezTo>
                  <a:cubicBezTo>
                    <a:pt x="267" y="42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7816472" y="2295326"/>
              <a:ext cx="1485" cy="3669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34" y="1"/>
                  </a:moveTo>
                  <a:lnTo>
                    <a:pt x="0" y="168"/>
                  </a:lnTo>
                  <a:cubicBezTo>
                    <a:pt x="34" y="134"/>
                    <a:pt x="67" y="101"/>
                    <a:pt x="67" y="67"/>
                  </a:cubicBezTo>
                  <a:cubicBezTo>
                    <a:pt x="67" y="34"/>
                    <a:pt x="67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7865999" y="22931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8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68" y="301"/>
                  </a:cubicBezTo>
                  <a:cubicBezTo>
                    <a:pt x="234" y="301"/>
                    <a:pt x="301" y="234"/>
                    <a:pt x="301" y="167"/>
                  </a:cubicBezTo>
                  <a:cubicBezTo>
                    <a:pt x="301" y="67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7920635" y="22931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7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7975271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7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8029907" y="2293143"/>
              <a:ext cx="5831" cy="6573"/>
            </a:xfrm>
            <a:custGeom>
              <a:avLst/>
              <a:gdLst/>
              <a:ahLst/>
              <a:cxnLst/>
              <a:rect l="l" t="t" r="r" b="b"/>
              <a:pathLst>
                <a:path w="267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7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084522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8" y="1"/>
                    <a:pt x="1" y="67"/>
                    <a:pt x="1" y="167"/>
                  </a:cubicBezTo>
                  <a:cubicBezTo>
                    <a:pt x="1" y="234"/>
                    <a:pt x="68" y="301"/>
                    <a:pt x="134" y="301"/>
                  </a:cubicBezTo>
                  <a:cubicBezTo>
                    <a:pt x="234" y="301"/>
                    <a:pt x="268" y="234"/>
                    <a:pt x="268" y="167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8139158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34" y="301"/>
                  </a:cubicBezTo>
                  <a:cubicBezTo>
                    <a:pt x="234" y="301"/>
                    <a:pt x="268" y="234"/>
                    <a:pt x="268" y="167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8193794" y="2295326"/>
              <a:ext cx="1485" cy="3669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0" y="1"/>
                  </a:moveTo>
                  <a:cubicBezTo>
                    <a:pt x="0" y="1"/>
                    <a:pt x="0" y="34"/>
                    <a:pt x="0" y="67"/>
                  </a:cubicBezTo>
                  <a:cubicBezTo>
                    <a:pt x="0" y="101"/>
                    <a:pt x="34" y="134"/>
                    <a:pt x="67" y="1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839052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7" y="200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893273" y="2255277"/>
              <a:ext cx="6267" cy="4630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153" y="0"/>
                  </a:moveTo>
                  <a:cubicBezTo>
                    <a:pt x="1" y="0"/>
                    <a:pt x="156" y="211"/>
                    <a:pt x="240" y="211"/>
                  </a:cubicBezTo>
                  <a:cubicBezTo>
                    <a:pt x="267" y="211"/>
                    <a:pt x="286" y="190"/>
                    <a:pt x="286" y="134"/>
                  </a:cubicBezTo>
                  <a:cubicBezTo>
                    <a:pt x="286" y="67"/>
                    <a:pt x="21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7948324" y="2255277"/>
              <a:ext cx="5831" cy="5831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00" y="267"/>
                    <a:pt x="267" y="200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002939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01" y="267"/>
                    <a:pt x="268" y="20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057575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8" y="20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112211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1" y="267"/>
                    <a:pt x="267" y="200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166847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0" y="267"/>
                    <a:pt x="267" y="200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811100" y="2373088"/>
              <a:ext cx="6857" cy="4520"/>
            </a:xfrm>
            <a:custGeom>
              <a:avLst/>
              <a:gdLst/>
              <a:ahLst/>
              <a:cxnLst/>
              <a:rect l="l" t="t" r="r" b="b"/>
              <a:pathLst>
                <a:path w="314" h="207" extrusionOk="0">
                  <a:moveTo>
                    <a:pt x="215" y="0"/>
                  </a:moveTo>
                  <a:cubicBezTo>
                    <a:pt x="203" y="0"/>
                    <a:pt x="192" y="3"/>
                    <a:pt x="180" y="9"/>
                  </a:cubicBezTo>
                  <a:cubicBezTo>
                    <a:pt x="0" y="9"/>
                    <a:pt x="176" y="206"/>
                    <a:pt x="266" y="206"/>
                  </a:cubicBezTo>
                  <a:cubicBezTo>
                    <a:pt x="294" y="206"/>
                    <a:pt x="313" y="189"/>
                    <a:pt x="313" y="142"/>
                  </a:cubicBezTo>
                  <a:cubicBezTo>
                    <a:pt x="313" y="60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865999" y="2373263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8" y="1"/>
                  </a:moveTo>
                  <a:cubicBezTo>
                    <a:pt x="1" y="1"/>
                    <a:pt x="1" y="234"/>
                    <a:pt x="168" y="268"/>
                  </a:cubicBezTo>
                  <a:cubicBezTo>
                    <a:pt x="234" y="268"/>
                    <a:pt x="301" y="201"/>
                    <a:pt x="301" y="134"/>
                  </a:cubicBezTo>
                  <a:cubicBezTo>
                    <a:pt x="301" y="34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7920351" y="2373088"/>
              <a:ext cx="6857" cy="4520"/>
            </a:xfrm>
            <a:custGeom>
              <a:avLst/>
              <a:gdLst/>
              <a:ahLst/>
              <a:cxnLst/>
              <a:rect l="l" t="t" r="r" b="b"/>
              <a:pathLst>
                <a:path w="314" h="207" extrusionOk="0">
                  <a:moveTo>
                    <a:pt x="215" y="0"/>
                  </a:moveTo>
                  <a:cubicBezTo>
                    <a:pt x="204" y="0"/>
                    <a:pt x="192" y="3"/>
                    <a:pt x="180" y="9"/>
                  </a:cubicBezTo>
                  <a:cubicBezTo>
                    <a:pt x="1" y="9"/>
                    <a:pt x="176" y="206"/>
                    <a:pt x="267" y="206"/>
                  </a:cubicBezTo>
                  <a:cubicBezTo>
                    <a:pt x="294" y="206"/>
                    <a:pt x="314" y="189"/>
                    <a:pt x="314" y="142"/>
                  </a:cubicBezTo>
                  <a:cubicBezTo>
                    <a:pt x="314" y="60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7975271" y="2373263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34" y="1"/>
                  </a:moveTo>
                  <a:cubicBezTo>
                    <a:pt x="0" y="1"/>
                    <a:pt x="0" y="234"/>
                    <a:pt x="134" y="268"/>
                  </a:cubicBezTo>
                  <a:cubicBezTo>
                    <a:pt x="234" y="268"/>
                    <a:pt x="301" y="201"/>
                    <a:pt x="301" y="134"/>
                  </a:cubicBezTo>
                  <a:cubicBezTo>
                    <a:pt x="301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029449" y="2373088"/>
              <a:ext cx="7032" cy="4520"/>
            </a:xfrm>
            <a:custGeom>
              <a:avLst/>
              <a:gdLst/>
              <a:ahLst/>
              <a:cxnLst/>
              <a:rect l="l" t="t" r="r" b="b"/>
              <a:pathLst>
                <a:path w="322" h="207" extrusionOk="0">
                  <a:moveTo>
                    <a:pt x="204" y="0"/>
                  </a:moveTo>
                  <a:cubicBezTo>
                    <a:pt x="189" y="0"/>
                    <a:pt x="172" y="3"/>
                    <a:pt x="155" y="9"/>
                  </a:cubicBezTo>
                  <a:cubicBezTo>
                    <a:pt x="1" y="9"/>
                    <a:pt x="182" y="206"/>
                    <a:pt x="274" y="206"/>
                  </a:cubicBezTo>
                  <a:cubicBezTo>
                    <a:pt x="302" y="206"/>
                    <a:pt x="321" y="189"/>
                    <a:pt x="321" y="142"/>
                  </a:cubicBezTo>
                  <a:cubicBezTo>
                    <a:pt x="321" y="60"/>
                    <a:pt x="276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084522" y="2373263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1" y="1"/>
                    <a:pt x="1" y="234"/>
                    <a:pt x="134" y="268"/>
                  </a:cubicBezTo>
                  <a:cubicBezTo>
                    <a:pt x="234" y="268"/>
                    <a:pt x="268" y="201"/>
                    <a:pt x="268" y="134"/>
                  </a:cubicBezTo>
                  <a:cubicBezTo>
                    <a:pt x="268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138721" y="2373088"/>
              <a:ext cx="6289" cy="4520"/>
            </a:xfrm>
            <a:custGeom>
              <a:avLst/>
              <a:gdLst/>
              <a:ahLst/>
              <a:cxnLst/>
              <a:rect l="l" t="t" r="r" b="b"/>
              <a:pathLst>
                <a:path w="288" h="207" extrusionOk="0">
                  <a:moveTo>
                    <a:pt x="201" y="0"/>
                  </a:moveTo>
                  <a:cubicBezTo>
                    <a:pt x="187" y="0"/>
                    <a:pt x="172" y="3"/>
                    <a:pt x="154" y="9"/>
                  </a:cubicBezTo>
                  <a:cubicBezTo>
                    <a:pt x="0" y="9"/>
                    <a:pt x="162" y="206"/>
                    <a:pt x="245" y="206"/>
                  </a:cubicBezTo>
                  <a:cubicBezTo>
                    <a:pt x="270" y="206"/>
                    <a:pt x="288" y="189"/>
                    <a:pt x="288" y="142"/>
                  </a:cubicBezTo>
                  <a:cubicBezTo>
                    <a:pt x="288" y="60"/>
                    <a:pt x="265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193794" y="2373088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69" y="0"/>
                  </a:moveTo>
                  <a:cubicBezTo>
                    <a:pt x="158" y="0"/>
                    <a:pt x="146" y="3"/>
                    <a:pt x="134" y="9"/>
                  </a:cubicBezTo>
                  <a:cubicBezTo>
                    <a:pt x="0" y="9"/>
                    <a:pt x="0" y="242"/>
                    <a:pt x="134" y="276"/>
                  </a:cubicBezTo>
                  <a:cubicBezTo>
                    <a:pt x="201" y="276"/>
                    <a:pt x="267" y="209"/>
                    <a:pt x="267" y="142"/>
                  </a:cubicBezTo>
                  <a:cubicBezTo>
                    <a:pt x="267" y="60"/>
                    <a:pt x="222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7839052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3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7" y="200"/>
                    <a:pt x="267" y="133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7893688" y="2334851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0"/>
                  </a:moveTo>
                  <a:cubicBezTo>
                    <a:pt x="67" y="0"/>
                    <a:pt x="0" y="42"/>
                    <a:pt x="0" y="125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0" y="276"/>
                    <a:pt x="267" y="226"/>
                    <a:pt x="267" y="125"/>
                  </a:cubicBezTo>
                  <a:cubicBezTo>
                    <a:pt x="267" y="42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7948324" y="2334677"/>
              <a:ext cx="5831" cy="5831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7" y="0"/>
                    <a:pt x="0" y="67"/>
                    <a:pt x="0" y="133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00" y="267"/>
                    <a:pt x="267" y="200"/>
                    <a:pt x="267" y="133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002939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8" y="0"/>
                    <a:pt x="1" y="67"/>
                    <a:pt x="1" y="133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01" y="267"/>
                    <a:pt x="268" y="200"/>
                    <a:pt x="268" y="133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057575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3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8" y="200"/>
                    <a:pt x="268" y="133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12211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3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1" y="267"/>
                    <a:pt x="267" y="200"/>
                    <a:pt x="267" y="133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66847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3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0" y="267"/>
                    <a:pt x="267" y="200"/>
                    <a:pt x="267" y="133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4714131" y="2057871"/>
              <a:ext cx="450923" cy="938248"/>
            </a:xfrm>
            <a:custGeom>
              <a:avLst/>
              <a:gdLst/>
              <a:ahLst/>
              <a:cxnLst/>
              <a:rect l="l" t="t" r="r" b="b"/>
              <a:pathLst>
                <a:path w="20649" h="42965" extrusionOk="0">
                  <a:moveTo>
                    <a:pt x="12009" y="0"/>
                  </a:moveTo>
                  <a:lnTo>
                    <a:pt x="0" y="5504"/>
                  </a:lnTo>
                  <a:lnTo>
                    <a:pt x="7506" y="42964"/>
                  </a:lnTo>
                  <a:lnTo>
                    <a:pt x="20648" y="42964"/>
                  </a:lnTo>
                  <a:lnTo>
                    <a:pt x="12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4976350" y="2057871"/>
              <a:ext cx="1008914" cy="938248"/>
            </a:xfrm>
            <a:custGeom>
              <a:avLst/>
              <a:gdLst/>
              <a:ahLst/>
              <a:cxnLst/>
              <a:rect l="l" t="t" r="r" b="b"/>
              <a:pathLst>
                <a:path w="46201" h="42965" extrusionOk="0">
                  <a:moveTo>
                    <a:pt x="1" y="0"/>
                  </a:moveTo>
                  <a:lnTo>
                    <a:pt x="8640" y="42964"/>
                  </a:lnTo>
                  <a:lnTo>
                    <a:pt x="46201" y="42964"/>
                  </a:lnTo>
                  <a:lnTo>
                    <a:pt x="375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4577912" y="2557567"/>
              <a:ext cx="439261" cy="901823"/>
            </a:xfrm>
            <a:custGeom>
              <a:avLst/>
              <a:gdLst/>
              <a:ahLst/>
              <a:cxnLst/>
              <a:rect l="l" t="t" r="r" b="b"/>
              <a:pathLst>
                <a:path w="20115" h="41297" extrusionOk="0">
                  <a:moveTo>
                    <a:pt x="1" y="0"/>
                  </a:moveTo>
                  <a:lnTo>
                    <a:pt x="1" y="41297"/>
                  </a:lnTo>
                  <a:lnTo>
                    <a:pt x="20115" y="41297"/>
                  </a:lnTo>
                  <a:lnTo>
                    <a:pt x="20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5897086" y="2557567"/>
              <a:ext cx="299414" cy="901823"/>
            </a:xfrm>
            <a:custGeom>
              <a:avLst/>
              <a:gdLst/>
              <a:ahLst/>
              <a:cxnLst/>
              <a:rect l="l" t="t" r="r" b="b"/>
              <a:pathLst>
                <a:path w="13711" h="41297" extrusionOk="0">
                  <a:moveTo>
                    <a:pt x="0" y="0"/>
                  </a:moveTo>
                  <a:lnTo>
                    <a:pt x="8206" y="41297"/>
                  </a:lnTo>
                  <a:lnTo>
                    <a:pt x="13710" y="41297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5017141" y="2557567"/>
              <a:ext cx="241872" cy="901823"/>
            </a:xfrm>
            <a:custGeom>
              <a:avLst/>
              <a:gdLst/>
              <a:ahLst/>
              <a:cxnLst/>
              <a:rect l="l" t="t" r="r" b="b"/>
              <a:pathLst>
                <a:path w="11076" h="41297" extrusionOk="0">
                  <a:moveTo>
                    <a:pt x="1" y="0"/>
                  </a:moveTo>
                  <a:lnTo>
                    <a:pt x="1" y="41297"/>
                  </a:lnTo>
                  <a:lnTo>
                    <a:pt x="11076" y="41297"/>
                  </a:lnTo>
                  <a:lnTo>
                    <a:pt x="11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196471" y="2557567"/>
              <a:ext cx="241130" cy="901823"/>
            </a:xfrm>
            <a:custGeom>
              <a:avLst/>
              <a:gdLst/>
              <a:ahLst/>
              <a:cxnLst/>
              <a:rect l="l" t="t" r="r" b="b"/>
              <a:pathLst>
                <a:path w="11042" h="41297" extrusionOk="0">
                  <a:moveTo>
                    <a:pt x="0" y="0"/>
                  </a:moveTo>
                  <a:lnTo>
                    <a:pt x="0" y="41297"/>
                  </a:lnTo>
                  <a:lnTo>
                    <a:pt x="11041" y="41297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5258986" y="2996076"/>
              <a:ext cx="937528" cy="463304"/>
            </a:xfrm>
            <a:custGeom>
              <a:avLst/>
              <a:gdLst/>
              <a:ahLst/>
              <a:cxnLst/>
              <a:rect l="l" t="t" r="r" b="b"/>
              <a:pathLst>
                <a:path w="42932" h="21216" extrusionOk="0">
                  <a:moveTo>
                    <a:pt x="1" y="0"/>
                  </a:moveTo>
                  <a:lnTo>
                    <a:pt x="1" y="21216"/>
                  </a:lnTo>
                  <a:lnTo>
                    <a:pt x="42931" y="21216"/>
                  </a:lnTo>
                  <a:lnTo>
                    <a:pt x="4293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5258986" y="2796485"/>
              <a:ext cx="937528" cy="201800"/>
            </a:xfrm>
            <a:custGeom>
              <a:avLst/>
              <a:gdLst/>
              <a:ahLst/>
              <a:cxnLst/>
              <a:rect l="l" t="t" r="r" b="b"/>
              <a:pathLst>
                <a:path w="42932" h="9241" extrusionOk="0">
                  <a:moveTo>
                    <a:pt x="1" y="1"/>
                  </a:moveTo>
                  <a:lnTo>
                    <a:pt x="1" y="9240"/>
                  </a:lnTo>
                  <a:lnTo>
                    <a:pt x="42931" y="9240"/>
                  </a:lnTo>
                  <a:lnTo>
                    <a:pt x="429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076887" y="2554641"/>
              <a:ext cx="186492" cy="847208"/>
            </a:xfrm>
            <a:custGeom>
              <a:avLst/>
              <a:gdLst/>
              <a:ahLst/>
              <a:cxnLst/>
              <a:rect l="l" t="t" r="r" b="b"/>
              <a:pathLst>
                <a:path w="8540" h="38796" extrusionOk="0">
                  <a:moveTo>
                    <a:pt x="8340" y="1"/>
                  </a:moveTo>
                  <a:lnTo>
                    <a:pt x="4170" y="68"/>
                  </a:lnTo>
                  <a:lnTo>
                    <a:pt x="0" y="134"/>
                  </a:lnTo>
                  <a:lnTo>
                    <a:pt x="4103" y="201"/>
                  </a:lnTo>
                  <a:lnTo>
                    <a:pt x="8171" y="266"/>
                  </a:lnTo>
                  <a:lnTo>
                    <a:pt x="8171" y="266"/>
                  </a:lnTo>
                  <a:lnTo>
                    <a:pt x="8106" y="4971"/>
                  </a:lnTo>
                  <a:lnTo>
                    <a:pt x="8106" y="9808"/>
                  </a:lnTo>
                  <a:cubicBezTo>
                    <a:pt x="8106" y="13010"/>
                    <a:pt x="8106" y="16246"/>
                    <a:pt x="8106" y="19448"/>
                  </a:cubicBezTo>
                  <a:cubicBezTo>
                    <a:pt x="8139" y="22684"/>
                    <a:pt x="8139" y="25886"/>
                    <a:pt x="8173" y="29122"/>
                  </a:cubicBezTo>
                  <a:cubicBezTo>
                    <a:pt x="8206" y="32357"/>
                    <a:pt x="8239" y="35560"/>
                    <a:pt x="8306" y="38795"/>
                  </a:cubicBezTo>
                  <a:cubicBezTo>
                    <a:pt x="8373" y="35560"/>
                    <a:pt x="8406" y="32357"/>
                    <a:pt x="8440" y="29122"/>
                  </a:cubicBezTo>
                  <a:cubicBezTo>
                    <a:pt x="8506" y="25886"/>
                    <a:pt x="8473" y="22684"/>
                    <a:pt x="8506" y="19448"/>
                  </a:cubicBezTo>
                  <a:cubicBezTo>
                    <a:pt x="8540" y="16246"/>
                    <a:pt x="8506" y="13010"/>
                    <a:pt x="8506" y="9808"/>
                  </a:cubicBezTo>
                  <a:lnTo>
                    <a:pt x="8506" y="4971"/>
                  </a:lnTo>
                  <a:lnTo>
                    <a:pt x="8473" y="134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6191361" y="2557567"/>
              <a:ext cx="9499" cy="847186"/>
            </a:xfrm>
            <a:custGeom>
              <a:avLst/>
              <a:gdLst/>
              <a:ahLst/>
              <a:cxnLst/>
              <a:rect l="l" t="t" r="r" b="b"/>
              <a:pathLst>
                <a:path w="435" h="38795" extrusionOk="0">
                  <a:moveTo>
                    <a:pt x="234" y="0"/>
                  </a:moveTo>
                  <a:cubicBezTo>
                    <a:pt x="134" y="3236"/>
                    <a:pt x="101" y="6472"/>
                    <a:pt x="67" y="9707"/>
                  </a:cubicBezTo>
                  <a:lnTo>
                    <a:pt x="1" y="19414"/>
                  </a:lnTo>
                  <a:lnTo>
                    <a:pt x="67" y="29088"/>
                  </a:lnTo>
                  <a:lnTo>
                    <a:pt x="134" y="33958"/>
                  </a:lnTo>
                  <a:lnTo>
                    <a:pt x="234" y="38795"/>
                  </a:lnTo>
                  <a:lnTo>
                    <a:pt x="334" y="33958"/>
                  </a:lnTo>
                  <a:lnTo>
                    <a:pt x="368" y="29088"/>
                  </a:lnTo>
                  <a:lnTo>
                    <a:pt x="434" y="19381"/>
                  </a:lnTo>
                  <a:lnTo>
                    <a:pt x="368" y="9707"/>
                  </a:lnTo>
                  <a:cubicBezTo>
                    <a:pt x="334" y="6472"/>
                    <a:pt x="301" y="3236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258986" y="2991708"/>
              <a:ext cx="937528" cy="9477"/>
            </a:xfrm>
            <a:custGeom>
              <a:avLst/>
              <a:gdLst/>
              <a:ahLst/>
              <a:cxnLst/>
              <a:rect l="l" t="t" r="r" b="b"/>
              <a:pathLst>
                <a:path w="42932" h="434" extrusionOk="0">
                  <a:moveTo>
                    <a:pt x="21449" y="0"/>
                  </a:moveTo>
                  <a:lnTo>
                    <a:pt x="10708" y="67"/>
                  </a:lnTo>
                  <a:lnTo>
                    <a:pt x="5371" y="100"/>
                  </a:lnTo>
                  <a:lnTo>
                    <a:pt x="1" y="200"/>
                  </a:lnTo>
                  <a:lnTo>
                    <a:pt x="5371" y="300"/>
                  </a:lnTo>
                  <a:lnTo>
                    <a:pt x="10708" y="367"/>
                  </a:lnTo>
                  <a:lnTo>
                    <a:pt x="21449" y="434"/>
                  </a:lnTo>
                  <a:lnTo>
                    <a:pt x="32190" y="367"/>
                  </a:lnTo>
                  <a:cubicBezTo>
                    <a:pt x="35759" y="334"/>
                    <a:pt x="39329" y="300"/>
                    <a:pt x="42931" y="200"/>
                  </a:cubicBezTo>
                  <a:cubicBezTo>
                    <a:pt x="39329" y="134"/>
                    <a:pt x="35759" y="100"/>
                    <a:pt x="32190" y="67"/>
                  </a:cubicBezTo>
                  <a:lnTo>
                    <a:pt x="21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5258986" y="2792118"/>
              <a:ext cx="937528" cy="8757"/>
            </a:xfrm>
            <a:custGeom>
              <a:avLst/>
              <a:gdLst/>
              <a:ahLst/>
              <a:cxnLst/>
              <a:rect l="l" t="t" r="r" b="b"/>
              <a:pathLst>
                <a:path w="42932" h="401" extrusionOk="0">
                  <a:moveTo>
                    <a:pt x="21449" y="0"/>
                  </a:moveTo>
                  <a:lnTo>
                    <a:pt x="10708" y="34"/>
                  </a:lnTo>
                  <a:lnTo>
                    <a:pt x="5371" y="100"/>
                  </a:lnTo>
                  <a:lnTo>
                    <a:pt x="1" y="201"/>
                  </a:lnTo>
                  <a:lnTo>
                    <a:pt x="5371" y="301"/>
                  </a:lnTo>
                  <a:lnTo>
                    <a:pt x="10708" y="367"/>
                  </a:lnTo>
                  <a:lnTo>
                    <a:pt x="21449" y="401"/>
                  </a:lnTo>
                  <a:lnTo>
                    <a:pt x="32190" y="367"/>
                  </a:lnTo>
                  <a:cubicBezTo>
                    <a:pt x="35759" y="334"/>
                    <a:pt x="39329" y="267"/>
                    <a:pt x="42931" y="201"/>
                  </a:cubicBezTo>
                  <a:cubicBezTo>
                    <a:pt x="39329" y="100"/>
                    <a:pt x="35759" y="67"/>
                    <a:pt x="32190" y="34"/>
                  </a:cubicBezTo>
                  <a:lnTo>
                    <a:pt x="21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4642025" y="3459348"/>
              <a:ext cx="102724" cy="241872"/>
            </a:xfrm>
            <a:custGeom>
              <a:avLst/>
              <a:gdLst/>
              <a:ahLst/>
              <a:cxnLst/>
              <a:rect l="l" t="t" r="r" b="b"/>
              <a:pathLst>
                <a:path w="4704" h="11076" extrusionOk="0">
                  <a:moveTo>
                    <a:pt x="0" y="1"/>
                  </a:moveTo>
                  <a:lnTo>
                    <a:pt x="267" y="3336"/>
                  </a:lnTo>
                  <a:lnTo>
                    <a:pt x="901" y="11075"/>
                  </a:lnTo>
                  <a:lnTo>
                    <a:pt x="3803" y="11075"/>
                  </a:lnTo>
                  <a:lnTo>
                    <a:pt x="4437" y="3336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4642025" y="3459348"/>
              <a:ext cx="102724" cy="72872"/>
            </a:xfrm>
            <a:custGeom>
              <a:avLst/>
              <a:gdLst/>
              <a:ahLst/>
              <a:cxnLst/>
              <a:rect l="l" t="t" r="r" b="b"/>
              <a:pathLst>
                <a:path w="4704" h="3337" extrusionOk="0">
                  <a:moveTo>
                    <a:pt x="0" y="1"/>
                  </a:moveTo>
                  <a:lnTo>
                    <a:pt x="267" y="3336"/>
                  </a:lnTo>
                  <a:lnTo>
                    <a:pt x="4437" y="3336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5086343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2" y="11075"/>
                  </a:lnTo>
                  <a:lnTo>
                    <a:pt x="3837" y="11075"/>
                  </a:lnTo>
                  <a:lnTo>
                    <a:pt x="4471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5086343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71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5824238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1" y="11075"/>
                  </a:lnTo>
                  <a:lnTo>
                    <a:pt x="3837" y="11075"/>
                  </a:lnTo>
                  <a:lnTo>
                    <a:pt x="4471" y="3336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5824238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71" y="3336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269298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2" y="11075"/>
                  </a:lnTo>
                  <a:lnTo>
                    <a:pt x="3804" y="11075"/>
                  </a:lnTo>
                  <a:lnTo>
                    <a:pt x="4437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6269298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37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4470845" y="4136775"/>
              <a:ext cx="747388" cy="158104"/>
            </a:xfrm>
            <a:custGeom>
              <a:avLst/>
              <a:gdLst/>
              <a:ahLst/>
              <a:cxnLst/>
              <a:rect l="l" t="t" r="r" b="b"/>
              <a:pathLst>
                <a:path w="34225" h="7240" extrusionOk="0">
                  <a:moveTo>
                    <a:pt x="17112" y="1"/>
                  </a:moveTo>
                  <a:cubicBezTo>
                    <a:pt x="7672" y="1"/>
                    <a:pt x="0" y="1635"/>
                    <a:pt x="0" y="3637"/>
                  </a:cubicBezTo>
                  <a:cubicBezTo>
                    <a:pt x="0" y="5605"/>
                    <a:pt x="7672" y="7239"/>
                    <a:pt x="17112" y="7239"/>
                  </a:cubicBezTo>
                  <a:cubicBezTo>
                    <a:pt x="26586" y="7239"/>
                    <a:pt x="34225" y="5605"/>
                    <a:pt x="34225" y="3637"/>
                  </a:cubicBezTo>
                  <a:cubicBezTo>
                    <a:pt x="34225" y="1635"/>
                    <a:pt x="26586" y="1"/>
                    <a:pt x="17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4850350" y="3991100"/>
              <a:ext cx="3259050" cy="474223"/>
            </a:xfrm>
            <a:custGeom>
              <a:avLst/>
              <a:gdLst/>
              <a:ahLst/>
              <a:cxnLst/>
              <a:rect l="l" t="t" r="r" b="b"/>
              <a:pathLst>
                <a:path w="149241" h="21716" extrusionOk="0">
                  <a:moveTo>
                    <a:pt x="74620" y="0"/>
                  </a:moveTo>
                  <a:cubicBezTo>
                    <a:pt x="33391" y="0"/>
                    <a:pt x="0" y="4871"/>
                    <a:pt x="0" y="10875"/>
                  </a:cubicBezTo>
                  <a:cubicBezTo>
                    <a:pt x="0" y="16879"/>
                    <a:pt x="33391" y="21716"/>
                    <a:pt x="74620" y="21716"/>
                  </a:cubicBezTo>
                  <a:cubicBezTo>
                    <a:pt x="115850" y="21716"/>
                    <a:pt x="149240" y="16879"/>
                    <a:pt x="149240" y="10875"/>
                  </a:cubicBezTo>
                  <a:cubicBezTo>
                    <a:pt x="149240" y="4871"/>
                    <a:pt x="115850" y="0"/>
                    <a:pt x="7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4567714" y="3696082"/>
              <a:ext cx="3824314" cy="9499"/>
            </a:xfrm>
            <a:custGeom>
              <a:avLst/>
              <a:gdLst/>
              <a:ahLst/>
              <a:cxnLst/>
              <a:rect l="l" t="t" r="r" b="b"/>
              <a:pathLst>
                <a:path w="175126" h="435" extrusionOk="0">
                  <a:moveTo>
                    <a:pt x="87563" y="1"/>
                  </a:moveTo>
                  <a:lnTo>
                    <a:pt x="43799" y="67"/>
                  </a:lnTo>
                  <a:lnTo>
                    <a:pt x="21883" y="101"/>
                  </a:lnTo>
                  <a:lnTo>
                    <a:pt x="1" y="234"/>
                  </a:lnTo>
                  <a:lnTo>
                    <a:pt x="21883" y="334"/>
                  </a:lnTo>
                  <a:lnTo>
                    <a:pt x="43799" y="368"/>
                  </a:lnTo>
                  <a:lnTo>
                    <a:pt x="87563" y="434"/>
                  </a:lnTo>
                  <a:lnTo>
                    <a:pt x="131328" y="368"/>
                  </a:lnTo>
                  <a:lnTo>
                    <a:pt x="153243" y="334"/>
                  </a:lnTo>
                  <a:lnTo>
                    <a:pt x="175126" y="234"/>
                  </a:lnTo>
                  <a:lnTo>
                    <a:pt x="153243" y="101"/>
                  </a:lnTo>
                  <a:lnTo>
                    <a:pt x="131328" y="67"/>
                  </a:lnTo>
                  <a:lnTo>
                    <a:pt x="87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5873764" y="759094"/>
              <a:ext cx="1202678" cy="873413"/>
            </a:xfrm>
            <a:custGeom>
              <a:avLst/>
              <a:gdLst/>
              <a:ahLst/>
              <a:cxnLst/>
              <a:rect l="l" t="t" r="r" b="b"/>
              <a:pathLst>
                <a:path w="55074" h="39996" extrusionOk="0">
                  <a:moveTo>
                    <a:pt x="28021" y="0"/>
                  </a:moveTo>
                  <a:cubicBezTo>
                    <a:pt x="13077" y="0"/>
                    <a:pt x="935" y="8940"/>
                    <a:pt x="935" y="19981"/>
                  </a:cubicBezTo>
                  <a:cubicBezTo>
                    <a:pt x="968" y="23084"/>
                    <a:pt x="1902" y="26119"/>
                    <a:pt x="3637" y="28688"/>
                  </a:cubicBezTo>
                  <a:lnTo>
                    <a:pt x="1" y="36827"/>
                  </a:lnTo>
                  <a:lnTo>
                    <a:pt x="9341" y="34458"/>
                  </a:lnTo>
                  <a:cubicBezTo>
                    <a:pt x="14178" y="37928"/>
                    <a:pt x="20749" y="39996"/>
                    <a:pt x="28021" y="39996"/>
                  </a:cubicBezTo>
                  <a:cubicBezTo>
                    <a:pt x="42965" y="39996"/>
                    <a:pt x="55074" y="31023"/>
                    <a:pt x="55074" y="19981"/>
                  </a:cubicBezTo>
                  <a:cubicBezTo>
                    <a:pt x="55074" y="8940"/>
                    <a:pt x="42965" y="0"/>
                    <a:pt x="28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5872323" y="755840"/>
              <a:ext cx="1212855" cy="879855"/>
            </a:xfrm>
            <a:custGeom>
              <a:avLst/>
              <a:gdLst/>
              <a:ahLst/>
              <a:cxnLst/>
              <a:rect l="l" t="t" r="r" b="b"/>
              <a:pathLst>
                <a:path w="55540" h="40291" extrusionOk="0">
                  <a:moveTo>
                    <a:pt x="28111" y="0"/>
                  </a:moveTo>
                  <a:cubicBezTo>
                    <a:pt x="24326" y="0"/>
                    <a:pt x="20559" y="601"/>
                    <a:pt x="16946" y="1784"/>
                  </a:cubicBezTo>
                  <a:cubicBezTo>
                    <a:pt x="14144" y="2685"/>
                    <a:pt x="11475" y="4052"/>
                    <a:pt x="9107" y="5753"/>
                  </a:cubicBezTo>
                  <a:cubicBezTo>
                    <a:pt x="6672" y="7455"/>
                    <a:pt x="4637" y="9623"/>
                    <a:pt x="3136" y="12158"/>
                  </a:cubicBezTo>
                  <a:cubicBezTo>
                    <a:pt x="1635" y="14727"/>
                    <a:pt x="868" y="17629"/>
                    <a:pt x="968" y="20597"/>
                  </a:cubicBezTo>
                  <a:cubicBezTo>
                    <a:pt x="1101" y="23533"/>
                    <a:pt x="2035" y="26402"/>
                    <a:pt x="3703" y="28837"/>
                  </a:cubicBezTo>
                  <a:cubicBezTo>
                    <a:pt x="2068" y="26402"/>
                    <a:pt x="1168" y="23533"/>
                    <a:pt x="1068" y="20597"/>
                  </a:cubicBezTo>
                  <a:cubicBezTo>
                    <a:pt x="1001" y="17662"/>
                    <a:pt x="1768" y="14760"/>
                    <a:pt x="3303" y="12258"/>
                  </a:cubicBezTo>
                  <a:cubicBezTo>
                    <a:pt x="4837" y="9756"/>
                    <a:pt x="6838" y="7621"/>
                    <a:pt x="9240" y="5954"/>
                  </a:cubicBezTo>
                  <a:cubicBezTo>
                    <a:pt x="11609" y="4252"/>
                    <a:pt x="14244" y="2951"/>
                    <a:pt x="17012" y="2051"/>
                  </a:cubicBezTo>
                  <a:cubicBezTo>
                    <a:pt x="20615" y="893"/>
                    <a:pt x="24355" y="314"/>
                    <a:pt x="28092" y="314"/>
                  </a:cubicBezTo>
                  <a:cubicBezTo>
                    <a:pt x="30168" y="314"/>
                    <a:pt x="32242" y="493"/>
                    <a:pt x="34291" y="850"/>
                  </a:cubicBezTo>
                  <a:cubicBezTo>
                    <a:pt x="37193" y="1350"/>
                    <a:pt x="39962" y="2218"/>
                    <a:pt x="42597" y="3485"/>
                  </a:cubicBezTo>
                  <a:cubicBezTo>
                    <a:pt x="45266" y="4719"/>
                    <a:pt x="47668" y="6387"/>
                    <a:pt x="49736" y="8422"/>
                  </a:cubicBezTo>
                  <a:cubicBezTo>
                    <a:pt x="51804" y="10457"/>
                    <a:pt x="53372" y="12959"/>
                    <a:pt x="54272" y="15727"/>
                  </a:cubicBezTo>
                  <a:cubicBezTo>
                    <a:pt x="55140" y="18529"/>
                    <a:pt x="55173" y="21498"/>
                    <a:pt x="54372" y="24267"/>
                  </a:cubicBezTo>
                  <a:cubicBezTo>
                    <a:pt x="53538" y="27069"/>
                    <a:pt x="52004" y="29604"/>
                    <a:pt x="49969" y="31672"/>
                  </a:cubicBezTo>
                  <a:cubicBezTo>
                    <a:pt x="47901" y="33740"/>
                    <a:pt x="45499" y="35441"/>
                    <a:pt x="42864" y="36709"/>
                  </a:cubicBezTo>
                  <a:cubicBezTo>
                    <a:pt x="38225" y="38897"/>
                    <a:pt x="33178" y="40013"/>
                    <a:pt x="28080" y="40013"/>
                  </a:cubicBezTo>
                  <a:cubicBezTo>
                    <a:pt x="27349" y="40013"/>
                    <a:pt x="26617" y="39991"/>
                    <a:pt x="25885" y="39945"/>
                  </a:cubicBezTo>
                  <a:cubicBezTo>
                    <a:pt x="24418" y="39844"/>
                    <a:pt x="22983" y="39678"/>
                    <a:pt x="21516" y="39411"/>
                  </a:cubicBezTo>
                  <a:cubicBezTo>
                    <a:pt x="20081" y="39177"/>
                    <a:pt x="18680" y="38810"/>
                    <a:pt x="17279" y="38377"/>
                  </a:cubicBezTo>
                  <a:cubicBezTo>
                    <a:pt x="14511" y="37476"/>
                    <a:pt x="11875" y="36175"/>
                    <a:pt x="9474" y="34541"/>
                  </a:cubicBezTo>
                  <a:lnTo>
                    <a:pt x="9407" y="34507"/>
                  </a:lnTo>
                  <a:lnTo>
                    <a:pt x="9374" y="34507"/>
                  </a:lnTo>
                  <a:lnTo>
                    <a:pt x="175" y="36881"/>
                  </a:lnTo>
                  <a:lnTo>
                    <a:pt x="175" y="36881"/>
                  </a:lnTo>
                  <a:lnTo>
                    <a:pt x="3703" y="28837"/>
                  </a:lnTo>
                  <a:lnTo>
                    <a:pt x="34" y="36942"/>
                  </a:lnTo>
                  <a:lnTo>
                    <a:pt x="0" y="37042"/>
                  </a:lnTo>
                  <a:lnTo>
                    <a:pt x="100" y="37009"/>
                  </a:lnTo>
                  <a:lnTo>
                    <a:pt x="9366" y="34693"/>
                  </a:lnTo>
                  <a:lnTo>
                    <a:pt x="9366" y="34693"/>
                  </a:lnTo>
                  <a:cubicBezTo>
                    <a:pt x="11761" y="36385"/>
                    <a:pt x="14421" y="37680"/>
                    <a:pt x="17213" y="38577"/>
                  </a:cubicBezTo>
                  <a:cubicBezTo>
                    <a:pt x="18614" y="39044"/>
                    <a:pt x="20048" y="39377"/>
                    <a:pt x="21482" y="39678"/>
                  </a:cubicBezTo>
                  <a:cubicBezTo>
                    <a:pt x="22917" y="39911"/>
                    <a:pt x="24384" y="40111"/>
                    <a:pt x="25852" y="40211"/>
                  </a:cubicBezTo>
                  <a:cubicBezTo>
                    <a:pt x="26628" y="40264"/>
                    <a:pt x="27403" y="40290"/>
                    <a:pt x="28178" y="40290"/>
                  </a:cubicBezTo>
                  <a:cubicBezTo>
                    <a:pt x="33298" y="40290"/>
                    <a:pt x="38362" y="39149"/>
                    <a:pt x="42998" y="36976"/>
                  </a:cubicBezTo>
                  <a:cubicBezTo>
                    <a:pt x="45666" y="35675"/>
                    <a:pt x="48101" y="33974"/>
                    <a:pt x="50203" y="31872"/>
                  </a:cubicBezTo>
                  <a:cubicBezTo>
                    <a:pt x="52304" y="29771"/>
                    <a:pt x="53839" y="27202"/>
                    <a:pt x="54706" y="24367"/>
                  </a:cubicBezTo>
                  <a:cubicBezTo>
                    <a:pt x="55540" y="21498"/>
                    <a:pt x="55540" y="18429"/>
                    <a:pt x="54639" y="15594"/>
                  </a:cubicBezTo>
                  <a:cubicBezTo>
                    <a:pt x="53705" y="12758"/>
                    <a:pt x="52104" y="10223"/>
                    <a:pt x="50003" y="8155"/>
                  </a:cubicBezTo>
                  <a:cubicBezTo>
                    <a:pt x="47868" y="6087"/>
                    <a:pt x="45433" y="4386"/>
                    <a:pt x="42731" y="3152"/>
                  </a:cubicBezTo>
                  <a:cubicBezTo>
                    <a:pt x="40062" y="1884"/>
                    <a:pt x="37260" y="1017"/>
                    <a:pt x="34358" y="550"/>
                  </a:cubicBezTo>
                  <a:cubicBezTo>
                    <a:pt x="32285" y="182"/>
                    <a:pt x="30195" y="0"/>
                    <a:pt x="28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726019" y="3790047"/>
              <a:ext cx="601710" cy="530673"/>
            </a:xfrm>
            <a:custGeom>
              <a:avLst/>
              <a:gdLst/>
              <a:ahLst/>
              <a:cxnLst/>
              <a:rect l="l" t="t" r="r" b="b"/>
              <a:pathLst>
                <a:path w="27554" h="24301" extrusionOk="0">
                  <a:moveTo>
                    <a:pt x="11776" y="1"/>
                  </a:moveTo>
                  <a:lnTo>
                    <a:pt x="11776" y="9508"/>
                  </a:lnTo>
                  <a:lnTo>
                    <a:pt x="11776" y="12943"/>
                  </a:lnTo>
                  <a:lnTo>
                    <a:pt x="11843" y="15779"/>
                  </a:lnTo>
                  <a:cubicBezTo>
                    <a:pt x="11843" y="15779"/>
                    <a:pt x="2603" y="19948"/>
                    <a:pt x="1669" y="20682"/>
                  </a:cubicBezTo>
                  <a:cubicBezTo>
                    <a:pt x="735" y="21416"/>
                    <a:pt x="1" y="23851"/>
                    <a:pt x="835" y="24151"/>
                  </a:cubicBezTo>
                  <a:cubicBezTo>
                    <a:pt x="1136" y="24248"/>
                    <a:pt x="4478" y="24301"/>
                    <a:pt x="8670" y="24301"/>
                  </a:cubicBezTo>
                  <a:cubicBezTo>
                    <a:pt x="16093" y="24301"/>
                    <a:pt x="26178" y="24135"/>
                    <a:pt x="26753" y="23751"/>
                  </a:cubicBezTo>
                  <a:cubicBezTo>
                    <a:pt x="27120" y="23551"/>
                    <a:pt x="27287" y="20015"/>
                    <a:pt x="27420" y="15779"/>
                  </a:cubicBezTo>
                  <a:cubicBezTo>
                    <a:pt x="27454" y="14845"/>
                    <a:pt x="27454" y="13911"/>
                    <a:pt x="27487" y="12943"/>
                  </a:cubicBezTo>
                  <a:cubicBezTo>
                    <a:pt x="27487" y="11776"/>
                    <a:pt x="27520" y="10642"/>
                    <a:pt x="27520" y="9508"/>
                  </a:cubicBezTo>
                  <a:cubicBezTo>
                    <a:pt x="27554" y="4471"/>
                    <a:pt x="27487" y="1"/>
                    <a:pt x="27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726019" y="3997651"/>
              <a:ext cx="600990" cy="323064"/>
            </a:xfrm>
            <a:custGeom>
              <a:avLst/>
              <a:gdLst/>
              <a:ahLst/>
              <a:cxnLst/>
              <a:rect l="l" t="t" r="r" b="b"/>
              <a:pathLst>
                <a:path w="27521" h="14794" extrusionOk="0">
                  <a:moveTo>
                    <a:pt x="11776" y="1"/>
                  </a:moveTo>
                  <a:lnTo>
                    <a:pt x="11776" y="3436"/>
                  </a:lnTo>
                  <a:lnTo>
                    <a:pt x="11843" y="6272"/>
                  </a:lnTo>
                  <a:cubicBezTo>
                    <a:pt x="11843" y="6272"/>
                    <a:pt x="2603" y="10441"/>
                    <a:pt x="1669" y="11175"/>
                  </a:cubicBezTo>
                  <a:cubicBezTo>
                    <a:pt x="735" y="11909"/>
                    <a:pt x="1" y="14344"/>
                    <a:pt x="835" y="14644"/>
                  </a:cubicBezTo>
                  <a:cubicBezTo>
                    <a:pt x="1136" y="14741"/>
                    <a:pt x="4478" y="14794"/>
                    <a:pt x="8670" y="14794"/>
                  </a:cubicBezTo>
                  <a:cubicBezTo>
                    <a:pt x="16093" y="14794"/>
                    <a:pt x="26178" y="14628"/>
                    <a:pt x="26753" y="14244"/>
                  </a:cubicBezTo>
                  <a:cubicBezTo>
                    <a:pt x="27120" y="14044"/>
                    <a:pt x="27287" y="10508"/>
                    <a:pt x="27420" y="6272"/>
                  </a:cubicBezTo>
                  <a:cubicBezTo>
                    <a:pt x="27454" y="5338"/>
                    <a:pt x="27454" y="4404"/>
                    <a:pt x="27487" y="3436"/>
                  </a:cubicBezTo>
                  <a:cubicBezTo>
                    <a:pt x="27487" y="2269"/>
                    <a:pt x="27520" y="1135"/>
                    <a:pt x="27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723835" y="4071963"/>
              <a:ext cx="603894" cy="249472"/>
            </a:xfrm>
            <a:custGeom>
              <a:avLst/>
              <a:gdLst/>
              <a:ahLst/>
              <a:cxnLst/>
              <a:rect l="l" t="t" r="r" b="b"/>
              <a:pathLst>
                <a:path w="27654" h="11424" extrusionOk="0">
                  <a:moveTo>
                    <a:pt x="11843" y="0"/>
                  </a:moveTo>
                  <a:lnTo>
                    <a:pt x="11943" y="2835"/>
                  </a:lnTo>
                  <a:cubicBezTo>
                    <a:pt x="11943" y="2835"/>
                    <a:pt x="2636" y="7038"/>
                    <a:pt x="1702" y="7772"/>
                  </a:cubicBezTo>
                  <a:cubicBezTo>
                    <a:pt x="735" y="8539"/>
                    <a:pt x="1" y="10975"/>
                    <a:pt x="868" y="11275"/>
                  </a:cubicBezTo>
                  <a:cubicBezTo>
                    <a:pt x="1179" y="11372"/>
                    <a:pt x="4807" y="11424"/>
                    <a:pt x="9266" y="11424"/>
                  </a:cubicBezTo>
                  <a:cubicBezTo>
                    <a:pt x="12460" y="11424"/>
                    <a:pt x="16082" y="11397"/>
                    <a:pt x="19214" y="11341"/>
                  </a:cubicBezTo>
                  <a:cubicBezTo>
                    <a:pt x="20949" y="11308"/>
                    <a:pt x="22550" y="11241"/>
                    <a:pt x="23784" y="11175"/>
                  </a:cubicBezTo>
                  <a:cubicBezTo>
                    <a:pt x="25552" y="11108"/>
                    <a:pt x="26753" y="11008"/>
                    <a:pt x="26920" y="10874"/>
                  </a:cubicBezTo>
                  <a:cubicBezTo>
                    <a:pt x="27354" y="10608"/>
                    <a:pt x="27554" y="5437"/>
                    <a:pt x="27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748598" y="4294285"/>
              <a:ext cx="537617" cy="5590"/>
            </a:xfrm>
            <a:custGeom>
              <a:avLst/>
              <a:gdLst/>
              <a:ahLst/>
              <a:cxnLst/>
              <a:rect l="l" t="t" r="r" b="b"/>
              <a:pathLst>
                <a:path w="24619" h="256" extrusionOk="0">
                  <a:moveTo>
                    <a:pt x="13846" y="0"/>
                  </a:moveTo>
                  <a:cubicBezTo>
                    <a:pt x="8257" y="0"/>
                    <a:pt x="2300" y="53"/>
                    <a:pt x="68" y="126"/>
                  </a:cubicBezTo>
                  <a:cubicBezTo>
                    <a:pt x="1" y="126"/>
                    <a:pt x="1" y="160"/>
                    <a:pt x="68" y="160"/>
                  </a:cubicBezTo>
                  <a:cubicBezTo>
                    <a:pt x="2213" y="213"/>
                    <a:pt x="7798" y="256"/>
                    <a:pt x="13191" y="256"/>
                  </a:cubicBezTo>
                  <a:cubicBezTo>
                    <a:pt x="18028" y="256"/>
                    <a:pt x="22710" y="221"/>
                    <a:pt x="24618" y="126"/>
                  </a:cubicBezTo>
                  <a:cubicBezTo>
                    <a:pt x="22796" y="36"/>
                    <a:pt x="18446" y="0"/>
                    <a:pt x="1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968585" y="4111597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0"/>
                  </a:moveTo>
                  <a:cubicBezTo>
                    <a:pt x="986" y="0"/>
                    <a:pt x="548" y="42"/>
                    <a:pt x="134" y="120"/>
                  </a:cubicBezTo>
                  <a:cubicBezTo>
                    <a:pt x="1" y="120"/>
                    <a:pt x="1" y="320"/>
                    <a:pt x="134" y="320"/>
                  </a:cubicBezTo>
                  <a:cubicBezTo>
                    <a:pt x="1735" y="487"/>
                    <a:pt x="3336" y="787"/>
                    <a:pt x="4871" y="1287"/>
                  </a:cubicBezTo>
                  <a:cubicBezTo>
                    <a:pt x="4883" y="1293"/>
                    <a:pt x="4894" y="1296"/>
                    <a:pt x="4904" y="1296"/>
                  </a:cubicBezTo>
                  <a:cubicBezTo>
                    <a:pt x="4948" y="1296"/>
                    <a:pt x="4965" y="1242"/>
                    <a:pt x="4938" y="1187"/>
                  </a:cubicBezTo>
                  <a:cubicBezTo>
                    <a:pt x="4022" y="346"/>
                    <a:pt x="2703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943821" y="4126883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1"/>
                  </a:moveTo>
                  <a:cubicBezTo>
                    <a:pt x="986" y="1"/>
                    <a:pt x="548" y="43"/>
                    <a:pt x="134" y="120"/>
                  </a:cubicBezTo>
                  <a:cubicBezTo>
                    <a:pt x="1" y="120"/>
                    <a:pt x="1" y="320"/>
                    <a:pt x="134" y="320"/>
                  </a:cubicBezTo>
                  <a:cubicBezTo>
                    <a:pt x="1735" y="487"/>
                    <a:pt x="3303" y="787"/>
                    <a:pt x="4837" y="1288"/>
                  </a:cubicBezTo>
                  <a:cubicBezTo>
                    <a:pt x="4856" y="1294"/>
                    <a:pt x="4872" y="1297"/>
                    <a:pt x="4886" y="1297"/>
                  </a:cubicBezTo>
                  <a:cubicBezTo>
                    <a:pt x="4947" y="1297"/>
                    <a:pt x="4965" y="1242"/>
                    <a:pt x="4937" y="1188"/>
                  </a:cubicBezTo>
                  <a:cubicBezTo>
                    <a:pt x="4022" y="346"/>
                    <a:pt x="2703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918338" y="4142190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0"/>
                  </a:moveTo>
                  <a:cubicBezTo>
                    <a:pt x="985" y="0"/>
                    <a:pt x="547" y="42"/>
                    <a:pt x="134" y="120"/>
                  </a:cubicBezTo>
                  <a:cubicBezTo>
                    <a:pt x="0" y="120"/>
                    <a:pt x="0" y="320"/>
                    <a:pt x="134" y="320"/>
                  </a:cubicBezTo>
                  <a:cubicBezTo>
                    <a:pt x="1735" y="487"/>
                    <a:pt x="3336" y="787"/>
                    <a:pt x="4870" y="1287"/>
                  </a:cubicBezTo>
                  <a:cubicBezTo>
                    <a:pt x="4883" y="1293"/>
                    <a:pt x="4894" y="1296"/>
                    <a:pt x="4903" y="1296"/>
                  </a:cubicBezTo>
                  <a:cubicBezTo>
                    <a:pt x="4947" y="1296"/>
                    <a:pt x="4964" y="1242"/>
                    <a:pt x="4937" y="1187"/>
                  </a:cubicBezTo>
                  <a:cubicBezTo>
                    <a:pt x="4022" y="346"/>
                    <a:pt x="2702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892832" y="4157476"/>
              <a:ext cx="109013" cy="28323"/>
            </a:xfrm>
            <a:custGeom>
              <a:avLst/>
              <a:gdLst/>
              <a:ahLst/>
              <a:cxnLst/>
              <a:rect l="l" t="t" r="r" b="b"/>
              <a:pathLst>
                <a:path w="4992" h="1297" extrusionOk="0">
                  <a:moveTo>
                    <a:pt x="1457" y="1"/>
                  </a:moveTo>
                  <a:cubicBezTo>
                    <a:pt x="1017" y="1"/>
                    <a:pt x="581" y="43"/>
                    <a:pt x="167" y="120"/>
                  </a:cubicBezTo>
                  <a:cubicBezTo>
                    <a:pt x="1" y="120"/>
                    <a:pt x="34" y="354"/>
                    <a:pt x="167" y="354"/>
                  </a:cubicBezTo>
                  <a:cubicBezTo>
                    <a:pt x="1769" y="487"/>
                    <a:pt x="3336" y="821"/>
                    <a:pt x="4871" y="1288"/>
                  </a:cubicBezTo>
                  <a:cubicBezTo>
                    <a:pt x="4883" y="1294"/>
                    <a:pt x="4895" y="1297"/>
                    <a:pt x="4907" y="1297"/>
                  </a:cubicBezTo>
                  <a:cubicBezTo>
                    <a:pt x="4957" y="1297"/>
                    <a:pt x="4992" y="1242"/>
                    <a:pt x="4937" y="1188"/>
                  </a:cubicBezTo>
                  <a:cubicBezTo>
                    <a:pt x="4022" y="346"/>
                    <a:pt x="2721" y="1"/>
                    <a:pt x="1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893553" y="4022349"/>
              <a:ext cx="121679" cy="98574"/>
            </a:xfrm>
            <a:custGeom>
              <a:avLst/>
              <a:gdLst/>
              <a:ahLst/>
              <a:cxnLst/>
              <a:rect l="l" t="t" r="r" b="b"/>
              <a:pathLst>
                <a:path w="5572" h="4514" extrusionOk="0">
                  <a:moveTo>
                    <a:pt x="1526" y="465"/>
                  </a:moveTo>
                  <a:cubicBezTo>
                    <a:pt x="2047" y="465"/>
                    <a:pt x="2745" y="850"/>
                    <a:pt x="3003" y="1071"/>
                  </a:cubicBezTo>
                  <a:cubicBezTo>
                    <a:pt x="3303" y="1371"/>
                    <a:pt x="3604" y="1672"/>
                    <a:pt x="3870" y="2005"/>
                  </a:cubicBezTo>
                  <a:cubicBezTo>
                    <a:pt x="4404" y="2672"/>
                    <a:pt x="4871" y="3406"/>
                    <a:pt x="5338" y="4107"/>
                  </a:cubicBezTo>
                  <a:cubicBezTo>
                    <a:pt x="4704" y="3840"/>
                    <a:pt x="4071" y="3606"/>
                    <a:pt x="3437" y="3339"/>
                  </a:cubicBezTo>
                  <a:cubicBezTo>
                    <a:pt x="2636" y="3073"/>
                    <a:pt x="1068" y="2472"/>
                    <a:pt x="935" y="1538"/>
                  </a:cubicBezTo>
                  <a:lnTo>
                    <a:pt x="935" y="1505"/>
                  </a:lnTo>
                  <a:cubicBezTo>
                    <a:pt x="801" y="715"/>
                    <a:pt x="1106" y="465"/>
                    <a:pt x="1526" y="465"/>
                  </a:cubicBezTo>
                  <a:close/>
                  <a:moveTo>
                    <a:pt x="1600" y="1"/>
                  </a:moveTo>
                  <a:cubicBezTo>
                    <a:pt x="1224" y="1"/>
                    <a:pt x="866" y="142"/>
                    <a:pt x="601" y="504"/>
                  </a:cubicBezTo>
                  <a:cubicBezTo>
                    <a:pt x="1" y="1371"/>
                    <a:pt x="668" y="2272"/>
                    <a:pt x="1335" y="2806"/>
                  </a:cubicBezTo>
                  <a:cubicBezTo>
                    <a:pt x="2469" y="3673"/>
                    <a:pt x="3937" y="4040"/>
                    <a:pt x="5271" y="4507"/>
                  </a:cubicBezTo>
                  <a:cubicBezTo>
                    <a:pt x="5289" y="4511"/>
                    <a:pt x="5306" y="4513"/>
                    <a:pt x="5324" y="4513"/>
                  </a:cubicBezTo>
                  <a:cubicBezTo>
                    <a:pt x="5438" y="4513"/>
                    <a:pt x="5538" y="4423"/>
                    <a:pt x="5538" y="4307"/>
                  </a:cubicBezTo>
                  <a:cubicBezTo>
                    <a:pt x="5572" y="4307"/>
                    <a:pt x="5572" y="4273"/>
                    <a:pt x="5572" y="4240"/>
                  </a:cubicBezTo>
                  <a:cubicBezTo>
                    <a:pt x="5071" y="2839"/>
                    <a:pt x="4204" y="1572"/>
                    <a:pt x="3070" y="604"/>
                  </a:cubicBezTo>
                  <a:cubicBezTo>
                    <a:pt x="2682" y="274"/>
                    <a:pt x="2124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7006472" y="4044120"/>
              <a:ext cx="133318" cy="76650"/>
            </a:xfrm>
            <a:custGeom>
              <a:avLst/>
              <a:gdLst/>
              <a:ahLst/>
              <a:cxnLst/>
              <a:rect l="l" t="t" r="r" b="b"/>
              <a:pathLst>
                <a:path w="6105" h="3510" extrusionOk="0">
                  <a:moveTo>
                    <a:pt x="4507" y="488"/>
                  </a:moveTo>
                  <a:cubicBezTo>
                    <a:pt x="5105" y="488"/>
                    <a:pt x="5585" y="752"/>
                    <a:pt x="5171" y="1675"/>
                  </a:cubicBezTo>
                  <a:cubicBezTo>
                    <a:pt x="4804" y="2576"/>
                    <a:pt x="3136" y="2776"/>
                    <a:pt x="2302" y="2876"/>
                  </a:cubicBezTo>
                  <a:cubicBezTo>
                    <a:pt x="1635" y="2943"/>
                    <a:pt x="934" y="3010"/>
                    <a:pt x="234" y="3110"/>
                  </a:cubicBezTo>
                  <a:cubicBezTo>
                    <a:pt x="868" y="2509"/>
                    <a:pt x="1535" y="1976"/>
                    <a:pt x="2235" y="1442"/>
                  </a:cubicBezTo>
                  <a:cubicBezTo>
                    <a:pt x="2569" y="1208"/>
                    <a:pt x="2902" y="975"/>
                    <a:pt x="3269" y="775"/>
                  </a:cubicBezTo>
                  <a:cubicBezTo>
                    <a:pt x="3516" y="644"/>
                    <a:pt x="4046" y="488"/>
                    <a:pt x="4507" y="488"/>
                  </a:cubicBezTo>
                  <a:close/>
                  <a:moveTo>
                    <a:pt x="4433" y="1"/>
                  </a:moveTo>
                  <a:cubicBezTo>
                    <a:pt x="4049" y="1"/>
                    <a:pt x="3653" y="109"/>
                    <a:pt x="3336" y="274"/>
                  </a:cubicBezTo>
                  <a:cubicBezTo>
                    <a:pt x="1968" y="908"/>
                    <a:pt x="834" y="1942"/>
                    <a:pt x="0" y="3176"/>
                  </a:cubicBezTo>
                  <a:cubicBezTo>
                    <a:pt x="0" y="3210"/>
                    <a:pt x="0" y="3243"/>
                    <a:pt x="34" y="3243"/>
                  </a:cubicBezTo>
                  <a:cubicBezTo>
                    <a:pt x="0" y="3377"/>
                    <a:pt x="100" y="3510"/>
                    <a:pt x="234" y="3510"/>
                  </a:cubicBezTo>
                  <a:cubicBezTo>
                    <a:pt x="1635" y="3377"/>
                    <a:pt x="3136" y="3377"/>
                    <a:pt x="4470" y="2809"/>
                  </a:cubicBezTo>
                  <a:cubicBezTo>
                    <a:pt x="5237" y="2509"/>
                    <a:pt x="6105" y="1742"/>
                    <a:pt x="5738" y="808"/>
                  </a:cubicBezTo>
                  <a:cubicBezTo>
                    <a:pt x="5503" y="220"/>
                    <a:pt x="4980" y="1"/>
                    <a:pt x="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982429" y="2325920"/>
              <a:ext cx="458216" cy="1629536"/>
            </a:xfrm>
            <a:custGeom>
              <a:avLst/>
              <a:gdLst/>
              <a:ahLst/>
              <a:cxnLst/>
              <a:rect l="l" t="t" r="r" b="b"/>
              <a:pathLst>
                <a:path w="20983" h="74621" extrusionOk="0">
                  <a:moveTo>
                    <a:pt x="6238" y="1"/>
                  </a:moveTo>
                  <a:cubicBezTo>
                    <a:pt x="6238" y="1"/>
                    <a:pt x="1468" y="33958"/>
                    <a:pt x="634" y="41931"/>
                  </a:cubicBezTo>
                  <a:cubicBezTo>
                    <a:pt x="1" y="48169"/>
                    <a:pt x="34" y="74621"/>
                    <a:pt x="34" y="74621"/>
                  </a:cubicBezTo>
                  <a:lnTo>
                    <a:pt x="15778" y="74621"/>
                  </a:lnTo>
                  <a:cubicBezTo>
                    <a:pt x="15778" y="74621"/>
                    <a:pt x="16646" y="42665"/>
                    <a:pt x="16646" y="42598"/>
                  </a:cubicBezTo>
                  <a:cubicBezTo>
                    <a:pt x="16746" y="42064"/>
                    <a:pt x="20982" y="1"/>
                    <a:pt x="2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7015927" y="2325920"/>
              <a:ext cx="445834" cy="601710"/>
            </a:xfrm>
            <a:custGeom>
              <a:avLst/>
              <a:gdLst/>
              <a:ahLst/>
              <a:cxnLst/>
              <a:rect l="l" t="t" r="r" b="b"/>
              <a:pathLst>
                <a:path w="20416" h="27554" extrusionOk="0">
                  <a:moveTo>
                    <a:pt x="4704" y="1"/>
                  </a:moveTo>
                  <a:cubicBezTo>
                    <a:pt x="4704" y="1"/>
                    <a:pt x="1502" y="15012"/>
                    <a:pt x="1" y="27087"/>
                  </a:cubicBezTo>
                  <a:lnTo>
                    <a:pt x="17947" y="27554"/>
                  </a:lnTo>
                  <a:lnTo>
                    <a:pt x="20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7177652" y="2325920"/>
              <a:ext cx="284106" cy="601710"/>
            </a:xfrm>
            <a:custGeom>
              <a:avLst/>
              <a:gdLst/>
              <a:ahLst/>
              <a:cxnLst/>
              <a:rect l="l" t="t" r="r" b="b"/>
              <a:pathLst>
                <a:path w="13010" h="27554" extrusionOk="0">
                  <a:moveTo>
                    <a:pt x="0" y="1"/>
                  </a:moveTo>
                  <a:cubicBezTo>
                    <a:pt x="0" y="1"/>
                    <a:pt x="3870" y="15278"/>
                    <a:pt x="6672" y="27454"/>
                  </a:cubicBezTo>
                  <a:lnTo>
                    <a:pt x="10541" y="27554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7039249" y="2850794"/>
              <a:ext cx="340206" cy="14194"/>
            </a:xfrm>
            <a:custGeom>
              <a:avLst/>
              <a:gdLst/>
              <a:ahLst/>
              <a:cxnLst/>
              <a:rect l="l" t="t" r="r" b="b"/>
              <a:pathLst>
                <a:path w="15579" h="650" extrusionOk="0">
                  <a:moveTo>
                    <a:pt x="501" y="0"/>
                  </a:moveTo>
                  <a:cubicBezTo>
                    <a:pt x="345" y="0"/>
                    <a:pt x="189" y="4"/>
                    <a:pt x="34" y="15"/>
                  </a:cubicBezTo>
                  <a:cubicBezTo>
                    <a:pt x="0" y="49"/>
                    <a:pt x="0" y="49"/>
                    <a:pt x="34" y="82"/>
                  </a:cubicBezTo>
                  <a:cubicBezTo>
                    <a:pt x="301" y="149"/>
                    <a:pt x="567" y="149"/>
                    <a:pt x="801" y="149"/>
                  </a:cubicBezTo>
                  <a:lnTo>
                    <a:pt x="1702" y="215"/>
                  </a:lnTo>
                  <a:cubicBezTo>
                    <a:pt x="2269" y="249"/>
                    <a:pt x="2836" y="282"/>
                    <a:pt x="3369" y="316"/>
                  </a:cubicBezTo>
                  <a:cubicBezTo>
                    <a:pt x="5404" y="449"/>
                    <a:pt x="7439" y="549"/>
                    <a:pt x="9440" y="616"/>
                  </a:cubicBezTo>
                  <a:cubicBezTo>
                    <a:pt x="10475" y="616"/>
                    <a:pt x="11442" y="649"/>
                    <a:pt x="12476" y="649"/>
                  </a:cubicBezTo>
                  <a:cubicBezTo>
                    <a:pt x="13143" y="649"/>
                    <a:pt x="13825" y="634"/>
                    <a:pt x="14512" y="634"/>
                  </a:cubicBezTo>
                  <a:cubicBezTo>
                    <a:pt x="14855" y="634"/>
                    <a:pt x="15200" y="638"/>
                    <a:pt x="15545" y="649"/>
                  </a:cubicBezTo>
                  <a:cubicBezTo>
                    <a:pt x="15578" y="649"/>
                    <a:pt x="15578" y="616"/>
                    <a:pt x="15545" y="616"/>
                  </a:cubicBezTo>
                  <a:cubicBezTo>
                    <a:pt x="14944" y="582"/>
                    <a:pt x="14344" y="516"/>
                    <a:pt x="13777" y="449"/>
                  </a:cubicBezTo>
                  <a:lnTo>
                    <a:pt x="12109" y="349"/>
                  </a:lnTo>
                  <a:cubicBezTo>
                    <a:pt x="10074" y="182"/>
                    <a:pt x="8039" y="115"/>
                    <a:pt x="6038" y="49"/>
                  </a:cubicBezTo>
                  <a:cubicBezTo>
                    <a:pt x="5004" y="49"/>
                    <a:pt x="4003" y="15"/>
                    <a:pt x="3003" y="15"/>
                  </a:cubicBezTo>
                  <a:lnTo>
                    <a:pt x="1435" y="15"/>
                  </a:lnTo>
                  <a:cubicBezTo>
                    <a:pt x="1123" y="15"/>
                    <a:pt x="812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7459546" y="3889427"/>
              <a:ext cx="569653" cy="445529"/>
            </a:xfrm>
            <a:custGeom>
              <a:avLst/>
              <a:gdLst/>
              <a:ahLst/>
              <a:cxnLst/>
              <a:rect l="l" t="t" r="r" b="b"/>
              <a:pathLst>
                <a:path w="26086" h="20402" extrusionOk="0">
                  <a:moveTo>
                    <a:pt x="19610" y="1"/>
                  </a:moveTo>
                  <a:cubicBezTo>
                    <a:pt x="16250" y="1"/>
                    <a:pt x="11361" y="1186"/>
                    <a:pt x="9340" y="3289"/>
                  </a:cubicBezTo>
                  <a:cubicBezTo>
                    <a:pt x="8740" y="3922"/>
                    <a:pt x="8640" y="6791"/>
                    <a:pt x="8640" y="6791"/>
                  </a:cubicBezTo>
                  <a:lnTo>
                    <a:pt x="9441" y="9527"/>
                  </a:lnTo>
                  <a:cubicBezTo>
                    <a:pt x="9441" y="9527"/>
                    <a:pt x="1535" y="15864"/>
                    <a:pt x="834" y="16832"/>
                  </a:cubicBezTo>
                  <a:cubicBezTo>
                    <a:pt x="101" y="17799"/>
                    <a:pt x="0" y="20334"/>
                    <a:pt x="901" y="20401"/>
                  </a:cubicBezTo>
                  <a:cubicBezTo>
                    <a:pt x="906" y="20401"/>
                    <a:pt x="911" y="20401"/>
                    <a:pt x="917" y="20401"/>
                  </a:cubicBezTo>
                  <a:cubicBezTo>
                    <a:pt x="2019" y="20401"/>
                    <a:pt x="25156" y="14292"/>
                    <a:pt x="25886" y="13496"/>
                  </a:cubicBezTo>
                  <a:cubicBezTo>
                    <a:pt x="26086" y="13263"/>
                    <a:pt x="24651" y="6491"/>
                    <a:pt x="23717" y="2622"/>
                  </a:cubicBezTo>
                  <a:cubicBezTo>
                    <a:pt x="23517" y="1421"/>
                    <a:pt x="22617" y="487"/>
                    <a:pt x="21449" y="153"/>
                  </a:cubicBezTo>
                  <a:cubicBezTo>
                    <a:pt x="20926" y="51"/>
                    <a:pt x="20300" y="1"/>
                    <a:pt x="1961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7458083" y="3949566"/>
              <a:ext cx="576226" cy="386109"/>
            </a:xfrm>
            <a:custGeom>
              <a:avLst/>
              <a:gdLst/>
              <a:ahLst/>
              <a:cxnLst/>
              <a:rect l="l" t="t" r="r" b="b"/>
              <a:pathLst>
                <a:path w="26387" h="17681" extrusionOk="0">
                  <a:moveTo>
                    <a:pt x="23985" y="1"/>
                  </a:moveTo>
                  <a:lnTo>
                    <a:pt x="8674" y="4037"/>
                  </a:lnTo>
                  <a:lnTo>
                    <a:pt x="9474" y="6773"/>
                  </a:lnTo>
                  <a:cubicBezTo>
                    <a:pt x="9474" y="6773"/>
                    <a:pt x="1569" y="13177"/>
                    <a:pt x="835" y="14144"/>
                  </a:cubicBezTo>
                  <a:cubicBezTo>
                    <a:pt x="101" y="15112"/>
                    <a:pt x="1" y="17647"/>
                    <a:pt x="901" y="17680"/>
                  </a:cubicBezTo>
                  <a:cubicBezTo>
                    <a:pt x="906" y="17681"/>
                    <a:pt x="912" y="17681"/>
                    <a:pt x="918" y="17681"/>
                  </a:cubicBezTo>
                  <a:cubicBezTo>
                    <a:pt x="2052" y="17681"/>
                    <a:pt x="25289" y="11538"/>
                    <a:pt x="26019" y="10742"/>
                  </a:cubicBezTo>
                  <a:cubicBezTo>
                    <a:pt x="26386" y="10375"/>
                    <a:pt x="25252" y="5338"/>
                    <a:pt x="23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7477758" y="4178309"/>
              <a:ext cx="521589" cy="136965"/>
            </a:xfrm>
            <a:custGeom>
              <a:avLst/>
              <a:gdLst/>
              <a:ahLst/>
              <a:cxnLst/>
              <a:rect l="l" t="t" r="r" b="b"/>
              <a:pathLst>
                <a:path w="23885" h="6272" extrusionOk="0">
                  <a:moveTo>
                    <a:pt x="23851" y="0"/>
                  </a:moveTo>
                  <a:cubicBezTo>
                    <a:pt x="19881" y="834"/>
                    <a:pt x="4003" y="5070"/>
                    <a:pt x="67" y="6205"/>
                  </a:cubicBezTo>
                  <a:cubicBezTo>
                    <a:pt x="0" y="6205"/>
                    <a:pt x="0" y="6271"/>
                    <a:pt x="67" y="6271"/>
                  </a:cubicBezTo>
                  <a:cubicBezTo>
                    <a:pt x="4070" y="5337"/>
                    <a:pt x="19981" y="1234"/>
                    <a:pt x="23851" y="34"/>
                  </a:cubicBezTo>
                  <a:cubicBezTo>
                    <a:pt x="23884" y="0"/>
                    <a:pt x="23884" y="0"/>
                    <a:pt x="2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7645554" y="4066853"/>
              <a:ext cx="110476" cy="18322"/>
            </a:xfrm>
            <a:custGeom>
              <a:avLst/>
              <a:gdLst/>
              <a:ahLst/>
              <a:cxnLst/>
              <a:rect l="l" t="t" r="r" b="b"/>
              <a:pathLst>
                <a:path w="5059" h="839" extrusionOk="0">
                  <a:moveTo>
                    <a:pt x="2951" y="1"/>
                  </a:moveTo>
                  <a:cubicBezTo>
                    <a:pt x="1969" y="1"/>
                    <a:pt x="963" y="252"/>
                    <a:pt x="122" y="634"/>
                  </a:cubicBezTo>
                  <a:cubicBezTo>
                    <a:pt x="0" y="695"/>
                    <a:pt x="45" y="839"/>
                    <a:pt x="129" y="839"/>
                  </a:cubicBezTo>
                  <a:cubicBezTo>
                    <a:pt x="138" y="839"/>
                    <a:pt x="146" y="837"/>
                    <a:pt x="155" y="834"/>
                  </a:cubicBezTo>
                  <a:cubicBezTo>
                    <a:pt x="1338" y="662"/>
                    <a:pt x="2521" y="562"/>
                    <a:pt x="3703" y="562"/>
                  </a:cubicBezTo>
                  <a:cubicBezTo>
                    <a:pt x="4122" y="562"/>
                    <a:pt x="4540" y="575"/>
                    <a:pt x="4959" y="601"/>
                  </a:cubicBezTo>
                  <a:cubicBezTo>
                    <a:pt x="5025" y="601"/>
                    <a:pt x="5059" y="501"/>
                    <a:pt x="5025" y="468"/>
                  </a:cubicBezTo>
                  <a:cubicBezTo>
                    <a:pt x="4399" y="140"/>
                    <a:pt x="3682" y="1"/>
                    <a:pt x="2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7624438" y="4088035"/>
              <a:ext cx="111197" cy="18278"/>
            </a:xfrm>
            <a:custGeom>
              <a:avLst/>
              <a:gdLst/>
              <a:ahLst/>
              <a:cxnLst/>
              <a:rect l="l" t="t" r="r" b="b"/>
              <a:pathLst>
                <a:path w="5092" h="837" extrusionOk="0">
                  <a:moveTo>
                    <a:pt x="2970" y="1"/>
                  </a:moveTo>
                  <a:cubicBezTo>
                    <a:pt x="1982" y="1"/>
                    <a:pt x="969" y="261"/>
                    <a:pt x="122" y="665"/>
                  </a:cubicBezTo>
                  <a:cubicBezTo>
                    <a:pt x="0" y="695"/>
                    <a:pt x="45" y="836"/>
                    <a:pt x="154" y="836"/>
                  </a:cubicBezTo>
                  <a:cubicBezTo>
                    <a:pt x="165" y="836"/>
                    <a:pt x="176" y="835"/>
                    <a:pt x="188" y="832"/>
                  </a:cubicBezTo>
                  <a:cubicBezTo>
                    <a:pt x="1346" y="659"/>
                    <a:pt x="2541" y="560"/>
                    <a:pt x="3731" y="560"/>
                  </a:cubicBezTo>
                  <a:cubicBezTo>
                    <a:pt x="4152" y="560"/>
                    <a:pt x="4573" y="572"/>
                    <a:pt x="4992" y="598"/>
                  </a:cubicBezTo>
                  <a:cubicBezTo>
                    <a:pt x="5025" y="598"/>
                    <a:pt x="5092" y="498"/>
                    <a:pt x="5025" y="465"/>
                  </a:cubicBezTo>
                  <a:cubicBezTo>
                    <a:pt x="4404" y="140"/>
                    <a:pt x="3694" y="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7604697" y="4109304"/>
              <a:ext cx="110541" cy="18125"/>
            </a:xfrm>
            <a:custGeom>
              <a:avLst/>
              <a:gdLst/>
              <a:ahLst/>
              <a:cxnLst/>
              <a:rect l="l" t="t" r="r" b="b"/>
              <a:pathLst>
                <a:path w="5062" h="830" extrusionOk="0">
                  <a:moveTo>
                    <a:pt x="2905" y="1"/>
                  </a:moveTo>
                  <a:cubicBezTo>
                    <a:pt x="1928" y="1"/>
                    <a:pt x="928" y="259"/>
                    <a:pt x="92" y="658"/>
                  </a:cubicBezTo>
                  <a:cubicBezTo>
                    <a:pt x="1" y="689"/>
                    <a:pt x="20" y="830"/>
                    <a:pt x="125" y="830"/>
                  </a:cubicBezTo>
                  <a:cubicBezTo>
                    <a:pt x="135" y="830"/>
                    <a:pt x="146" y="828"/>
                    <a:pt x="158" y="825"/>
                  </a:cubicBezTo>
                  <a:cubicBezTo>
                    <a:pt x="1341" y="653"/>
                    <a:pt x="2524" y="553"/>
                    <a:pt x="3706" y="553"/>
                  </a:cubicBezTo>
                  <a:cubicBezTo>
                    <a:pt x="4125" y="553"/>
                    <a:pt x="4543" y="565"/>
                    <a:pt x="4962" y="592"/>
                  </a:cubicBezTo>
                  <a:cubicBezTo>
                    <a:pt x="4995" y="592"/>
                    <a:pt x="5062" y="492"/>
                    <a:pt x="4995" y="492"/>
                  </a:cubicBezTo>
                  <a:cubicBezTo>
                    <a:pt x="4364" y="147"/>
                    <a:pt x="3641" y="1"/>
                    <a:pt x="2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7583799" y="4130289"/>
              <a:ext cx="111044" cy="18475"/>
            </a:xfrm>
            <a:custGeom>
              <a:avLst/>
              <a:gdLst/>
              <a:ahLst/>
              <a:cxnLst/>
              <a:rect l="l" t="t" r="r" b="b"/>
              <a:pathLst>
                <a:path w="5085" h="846" extrusionOk="0">
                  <a:moveTo>
                    <a:pt x="2963" y="1"/>
                  </a:moveTo>
                  <a:cubicBezTo>
                    <a:pt x="1975" y="1"/>
                    <a:pt x="962" y="260"/>
                    <a:pt x="115" y="665"/>
                  </a:cubicBezTo>
                  <a:cubicBezTo>
                    <a:pt x="0" y="693"/>
                    <a:pt x="33" y="845"/>
                    <a:pt x="129" y="845"/>
                  </a:cubicBezTo>
                  <a:cubicBezTo>
                    <a:pt x="145" y="845"/>
                    <a:pt x="163" y="841"/>
                    <a:pt x="181" y="832"/>
                  </a:cubicBezTo>
                  <a:cubicBezTo>
                    <a:pt x="1339" y="659"/>
                    <a:pt x="2534" y="559"/>
                    <a:pt x="3724" y="559"/>
                  </a:cubicBezTo>
                  <a:cubicBezTo>
                    <a:pt x="4145" y="559"/>
                    <a:pt x="4566" y="572"/>
                    <a:pt x="4985" y="598"/>
                  </a:cubicBezTo>
                  <a:cubicBezTo>
                    <a:pt x="5018" y="598"/>
                    <a:pt x="5085" y="498"/>
                    <a:pt x="5018" y="465"/>
                  </a:cubicBezTo>
                  <a:cubicBezTo>
                    <a:pt x="4397" y="140"/>
                    <a:pt x="3687" y="1"/>
                    <a:pt x="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7556415" y="4001735"/>
              <a:ext cx="134060" cy="76060"/>
            </a:xfrm>
            <a:custGeom>
              <a:avLst/>
              <a:gdLst/>
              <a:ahLst/>
              <a:cxnLst/>
              <a:rect l="l" t="t" r="r" b="b"/>
              <a:pathLst>
                <a:path w="6139" h="3483" extrusionOk="0">
                  <a:moveTo>
                    <a:pt x="1620" y="488"/>
                  </a:moveTo>
                  <a:cubicBezTo>
                    <a:pt x="2076" y="488"/>
                    <a:pt x="2594" y="633"/>
                    <a:pt x="2836" y="748"/>
                  </a:cubicBezTo>
                  <a:cubicBezTo>
                    <a:pt x="3203" y="948"/>
                    <a:pt x="3570" y="1181"/>
                    <a:pt x="3904" y="1448"/>
                  </a:cubicBezTo>
                  <a:cubicBezTo>
                    <a:pt x="4604" y="1948"/>
                    <a:pt x="5238" y="2516"/>
                    <a:pt x="5872" y="3116"/>
                  </a:cubicBezTo>
                  <a:cubicBezTo>
                    <a:pt x="5205" y="2983"/>
                    <a:pt x="4504" y="2949"/>
                    <a:pt x="3804" y="2849"/>
                  </a:cubicBezTo>
                  <a:cubicBezTo>
                    <a:pt x="3003" y="2749"/>
                    <a:pt x="1335" y="2582"/>
                    <a:pt x="935" y="1682"/>
                  </a:cubicBezTo>
                  <a:cubicBezTo>
                    <a:pt x="515" y="747"/>
                    <a:pt x="1012" y="488"/>
                    <a:pt x="1620" y="488"/>
                  </a:cubicBezTo>
                  <a:close/>
                  <a:moveTo>
                    <a:pt x="1699" y="0"/>
                  </a:moveTo>
                  <a:cubicBezTo>
                    <a:pt x="1143" y="0"/>
                    <a:pt x="607" y="217"/>
                    <a:pt x="368" y="814"/>
                  </a:cubicBezTo>
                  <a:cubicBezTo>
                    <a:pt x="1" y="1815"/>
                    <a:pt x="902" y="2482"/>
                    <a:pt x="1669" y="2816"/>
                  </a:cubicBezTo>
                  <a:cubicBezTo>
                    <a:pt x="2970" y="3383"/>
                    <a:pt x="4504" y="3349"/>
                    <a:pt x="5905" y="3483"/>
                  </a:cubicBezTo>
                  <a:cubicBezTo>
                    <a:pt x="6039" y="3483"/>
                    <a:pt x="6139" y="3349"/>
                    <a:pt x="6105" y="3249"/>
                  </a:cubicBezTo>
                  <a:cubicBezTo>
                    <a:pt x="6139" y="3216"/>
                    <a:pt x="6139" y="3183"/>
                    <a:pt x="6105" y="3183"/>
                  </a:cubicBezTo>
                  <a:cubicBezTo>
                    <a:pt x="5271" y="1915"/>
                    <a:pt x="4137" y="914"/>
                    <a:pt x="2770" y="247"/>
                  </a:cubicBezTo>
                  <a:cubicBezTo>
                    <a:pt x="2460" y="99"/>
                    <a:pt x="2075" y="0"/>
                    <a:pt x="1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7680995" y="3978653"/>
              <a:ext cx="121657" cy="98553"/>
            </a:xfrm>
            <a:custGeom>
              <a:avLst/>
              <a:gdLst/>
              <a:ahLst/>
              <a:cxnLst/>
              <a:rect l="l" t="t" r="r" b="b"/>
              <a:pathLst>
                <a:path w="5571" h="4513" extrusionOk="0">
                  <a:moveTo>
                    <a:pt x="4053" y="467"/>
                  </a:moveTo>
                  <a:cubicBezTo>
                    <a:pt x="4469" y="467"/>
                    <a:pt x="4770" y="719"/>
                    <a:pt x="4637" y="1504"/>
                  </a:cubicBezTo>
                  <a:cubicBezTo>
                    <a:pt x="4503" y="2472"/>
                    <a:pt x="2969" y="3072"/>
                    <a:pt x="2168" y="3372"/>
                  </a:cubicBezTo>
                  <a:cubicBezTo>
                    <a:pt x="1534" y="3606"/>
                    <a:pt x="867" y="3839"/>
                    <a:pt x="234" y="4140"/>
                  </a:cubicBezTo>
                  <a:cubicBezTo>
                    <a:pt x="701" y="3406"/>
                    <a:pt x="1201" y="2672"/>
                    <a:pt x="1735" y="2005"/>
                  </a:cubicBezTo>
                  <a:cubicBezTo>
                    <a:pt x="1968" y="1671"/>
                    <a:pt x="2268" y="1371"/>
                    <a:pt x="2569" y="1104"/>
                  </a:cubicBezTo>
                  <a:cubicBezTo>
                    <a:pt x="2828" y="863"/>
                    <a:pt x="3531" y="467"/>
                    <a:pt x="4053" y="467"/>
                  </a:cubicBezTo>
                  <a:close/>
                  <a:moveTo>
                    <a:pt x="3971" y="0"/>
                  </a:moveTo>
                  <a:cubicBezTo>
                    <a:pt x="3448" y="0"/>
                    <a:pt x="2890" y="274"/>
                    <a:pt x="2502" y="604"/>
                  </a:cubicBezTo>
                  <a:cubicBezTo>
                    <a:pt x="1368" y="1571"/>
                    <a:pt x="500" y="2839"/>
                    <a:pt x="33" y="4273"/>
                  </a:cubicBezTo>
                  <a:cubicBezTo>
                    <a:pt x="0" y="4273"/>
                    <a:pt x="33" y="4306"/>
                    <a:pt x="67" y="4306"/>
                  </a:cubicBezTo>
                  <a:cubicBezTo>
                    <a:pt x="67" y="4422"/>
                    <a:pt x="142" y="4513"/>
                    <a:pt x="250" y="4513"/>
                  </a:cubicBezTo>
                  <a:cubicBezTo>
                    <a:pt x="266" y="4513"/>
                    <a:pt x="283" y="4511"/>
                    <a:pt x="300" y="4507"/>
                  </a:cubicBezTo>
                  <a:cubicBezTo>
                    <a:pt x="1635" y="4040"/>
                    <a:pt x="3102" y="3673"/>
                    <a:pt x="4236" y="2772"/>
                  </a:cubicBezTo>
                  <a:cubicBezTo>
                    <a:pt x="4904" y="2272"/>
                    <a:pt x="5571" y="1338"/>
                    <a:pt x="4970" y="504"/>
                  </a:cubicBezTo>
                  <a:cubicBezTo>
                    <a:pt x="4705" y="141"/>
                    <a:pt x="4347" y="0"/>
                    <a:pt x="3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140507" y="2325920"/>
              <a:ext cx="668708" cy="1107991"/>
            </a:xfrm>
            <a:custGeom>
              <a:avLst/>
              <a:gdLst/>
              <a:ahLst/>
              <a:cxnLst/>
              <a:rect l="l" t="t" r="r" b="b"/>
              <a:pathLst>
                <a:path w="30622" h="50738" extrusionOk="0">
                  <a:moveTo>
                    <a:pt x="21315" y="1"/>
                  </a:moveTo>
                  <a:lnTo>
                    <a:pt x="0" y="34"/>
                  </a:lnTo>
                  <a:cubicBezTo>
                    <a:pt x="0" y="34"/>
                    <a:pt x="901" y="4404"/>
                    <a:pt x="3036" y="7806"/>
                  </a:cubicBezTo>
                  <a:cubicBezTo>
                    <a:pt x="3036" y="7806"/>
                    <a:pt x="6104" y="9641"/>
                    <a:pt x="6938" y="10241"/>
                  </a:cubicBezTo>
                  <a:cubicBezTo>
                    <a:pt x="6938" y="10241"/>
                    <a:pt x="10474" y="38462"/>
                    <a:pt x="11241" y="41531"/>
                  </a:cubicBezTo>
                  <a:cubicBezTo>
                    <a:pt x="12009" y="44633"/>
                    <a:pt x="12943" y="47735"/>
                    <a:pt x="14010" y="50737"/>
                  </a:cubicBezTo>
                  <a:lnTo>
                    <a:pt x="30622" y="46234"/>
                  </a:lnTo>
                  <a:cubicBezTo>
                    <a:pt x="30622" y="46234"/>
                    <a:pt x="28787" y="40230"/>
                    <a:pt x="27653" y="36694"/>
                  </a:cubicBezTo>
                  <a:cubicBezTo>
                    <a:pt x="27186" y="35226"/>
                    <a:pt x="23483" y="12043"/>
                    <a:pt x="23550" y="11376"/>
                  </a:cubicBezTo>
                  <a:cubicBezTo>
                    <a:pt x="24584" y="3603"/>
                    <a:pt x="21315" y="1"/>
                    <a:pt x="21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7330621" y="2827254"/>
              <a:ext cx="32057" cy="258774"/>
            </a:xfrm>
            <a:custGeom>
              <a:avLst/>
              <a:gdLst/>
              <a:ahLst/>
              <a:cxnLst/>
              <a:rect l="l" t="t" r="r" b="b"/>
              <a:pathLst>
                <a:path w="1468" h="11850" extrusionOk="0">
                  <a:moveTo>
                    <a:pt x="34" y="1"/>
                  </a:moveTo>
                  <a:cubicBezTo>
                    <a:pt x="17" y="1"/>
                    <a:pt x="0" y="9"/>
                    <a:pt x="0" y="26"/>
                  </a:cubicBezTo>
                  <a:cubicBezTo>
                    <a:pt x="67" y="1994"/>
                    <a:pt x="267" y="3995"/>
                    <a:pt x="501" y="5997"/>
                  </a:cubicBezTo>
                  <a:cubicBezTo>
                    <a:pt x="601" y="6931"/>
                    <a:pt x="734" y="7898"/>
                    <a:pt x="868" y="8866"/>
                  </a:cubicBezTo>
                  <a:cubicBezTo>
                    <a:pt x="1034" y="9866"/>
                    <a:pt x="1234" y="10834"/>
                    <a:pt x="1401" y="11834"/>
                  </a:cubicBezTo>
                  <a:cubicBezTo>
                    <a:pt x="1401" y="11845"/>
                    <a:pt x="1409" y="11849"/>
                    <a:pt x="1419" y="11849"/>
                  </a:cubicBezTo>
                  <a:cubicBezTo>
                    <a:pt x="1438" y="11849"/>
                    <a:pt x="1468" y="11834"/>
                    <a:pt x="1468" y="11834"/>
                  </a:cubicBezTo>
                  <a:cubicBezTo>
                    <a:pt x="1335" y="10834"/>
                    <a:pt x="1268" y="9800"/>
                    <a:pt x="1168" y="8799"/>
                  </a:cubicBezTo>
                  <a:cubicBezTo>
                    <a:pt x="1034" y="7798"/>
                    <a:pt x="901" y="6831"/>
                    <a:pt x="801" y="5863"/>
                  </a:cubicBezTo>
                  <a:cubicBezTo>
                    <a:pt x="567" y="3895"/>
                    <a:pt x="334" y="1961"/>
                    <a:pt x="67" y="26"/>
                  </a:cubicBezTo>
                  <a:cubicBezTo>
                    <a:pt x="67" y="9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7621249" y="3464457"/>
              <a:ext cx="195970" cy="456753"/>
            </a:xfrm>
            <a:custGeom>
              <a:avLst/>
              <a:gdLst/>
              <a:ahLst/>
              <a:cxnLst/>
              <a:rect l="l" t="t" r="r" b="b"/>
              <a:pathLst>
                <a:path w="8974" h="20916" extrusionOk="0">
                  <a:moveTo>
                    <a:pt x="3136" y="0"/>
                  </a:moveTo>
                  <a:lnTo>
                    <a:pt x="1" y="934"/>
                  </a:lnTo>
                  <a:lnTo>
                    <a:pt x="5838" y="20915"/>
                  </a:lnTo>
                  <a:lnTo>
                    <a:pt x="8974" y="20014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7616882" y="3547547"/>
              <a:ext cx="128230" cy="75165"/>
            </a:xfrm>
            <a:custGeom>
              <a:avLst/>
              <a:gdLst/>
              <a:ahLst/>
              <a:cxnLst/>
              <a:rect l="l" t="t" r="r" b="b"/>
              <a:pathLst>
                <a:path w="5872" h="3442" extrusionOk="0">
                  <a:moveTo>
                    <a:pt x="5533" y="1"/>
                  </a:moveTo>
                  <a:cubicBezTo>
                    <a:pt x="4555" y="1"/>
                    <a:pt x="1220" y="370"/>
                    <a:pt x="167" y="1566"/>
                  </a:cubicBezTo>
                  <a:cubicBezTo>
                    <a:pt x="1" y="1699"/>
                    <a:pt x="1568" y="3367"/>
                    <a:pt x="2035" y="3434"/>
                  </a:cubicBezTo>
                  <a:cubicBezTo>
                    <a:pt x="2072" y="3439"/>
                    <a:pt x="2119" y="3441"/>
                    <a:pt x="2173" y="3441"/>
                  </a:cubicBezTo>
                  <a:cubicBezTo>
                    <a:pt x="2810" y="3441"/>
                    <a:pt x="4559" y="3091"/>
                    <a:pt x="5204" y="2600"/>
                  </a:cubicBezTo>
                  <a:cubicBezTo>
                    <a:pt x="5538" y="2333"/>
                    <a:pt x="5871" y="165"/>
                    <a:pt x="5805" y="31"/>
                  </a:cubicBezTo>
                  <a:cubicBezTo>
                    <a:pt x="5800" y="12"/>
                    <a:pt x="5701" y="1"/>
                    <a:pt x="5533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7722508" y="3860384"/>
              <a:ext cx="127487" cy="75994"/>
            </a:xfrm>
            <a:custGeom>
              <a:avLst/>
              <a:gdLst/>
              <a:ahLst/>
              <a:cxnLst/>
              <a:rect l="l" t="t" r="r" b="b"/>
              <a:pathLst>
                <a:path w="5838" h="3480" extrusionOk="0">
                  <a:moveTo>
                    <a:pt x="3612" y="0"/>
                  </a:moveTo>
                  <a:cubicBezTo>
                    <a:pt x="2936" y="0"/>
                    <a:pt x="1266" y="374"/>
                    <a:pt x="668" y="883"/>
                  </a:cubicBezTo>
                  <a:cubicBezTo>
                    <a:pt x="334" y="1116"/>
                    <a:pt x="0" y="3284"/>
                    <a:pt x="67" y="3451"/>
                  </a:cubicBezTo>
                  <a:cubicBezTo>
                    <a:pt x="72" y="3470"/>
                    <a:pt x="160" y="3480"/>
                    <a:pt x="312" y="3480"/>
                  </a:cubicBezTo>
                  <a:cubicBezTo>
                    <a:pt x="1258" y="3480"/>
                    <a:pt x="4670" y="3086"/>
                    <a:pt x="5704" y="1850"/>
                  </a:cubicBezTo>
                  <a:cubicBezTo>
                    <a:pt x="5838" y="1683"/>
                    <a:pt x="4270" y="82"/>
                    <a:pt x="3803" y="15"/>
                  </a:cubicBezTo>
                  <a:cubicBezTo>
                    <a:pt x="3755" y="5"/>
                    <a:pt x="3690" y="0"/>
                    <a:pt x="3612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7408557" y="3274192"/>
              <a:ext cx="435331" cy="307428"/>
            </a:xfrm>
            <a:custGeom>
              <a:avLst/>
              <a:gdLst/>
              <a:ahLst/>
              <a:cxnLst/>
              <a:rect l="l" t="t" r="r" b="b"/>
              <a:pathLst>
                <a:path w="19935" h="14078" extrusionOk="0">
                  <a:moveTo>
                    <a:pt x="17830" y="1"/>
                  </a:moveTo>
                  <a:cubicBezTo>
                    <a:pt x="17824" y="1"/>
                    <a:pt x="17818" y="3"/>
                    <a:pt x="17813" y="7"/>
                  </a:cubicBezTo>
                  <a:cubicBezTo>
                    <a:pt x="16345" y="1141"/>
                    <a:pt x="11976" y="4877"/>
                    <a:pt x="901" y="5044"/>
                  </a:cubicBezTo>
                  <a:cubicBezTo>
                    <a:pt x="0" y="5044"/>
                    <a:pt x="3103" y="11982"/>
                    <a:pt x="4370" y="12916"/>
                  </a:cubicBezTo>
                  <a:cubicBezTo>
                    <a:pt x="5360" y="13620"/>
                    <a:pt x="7250" y="14078"/>
                    <a:pt x="9380" y="14078"/>
                  </a:cubicBezTo>
                  <a:cubicBezTo>
                    <a:pt x="10478" y="14078"/>
                    <a:pt x="11641" y="13956"/>
                    <a:pt x="12776" y="13683"/>
                  </a:cubicBezTo>
                  <a:cubicBezTo>
                    <a:pt x="15678" y="12983"/>
                    <a:pt x="18213" y="10648"/>
                    <a:pt x="19081" y="9380"/>
                  </a:cubicBezTo>
                  <a:cubicBezTo>
                    <a:pt x="19935" y="8165"/>
                    <a:pt x="18202" y="1"/>
                    <a:pt x="1783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130310" y="2325920"/>
              <a:ext cx="594417" cy="609725"/>
            </a:xfrm>
            <a:custGeom>
              <a:avLst/>
              <a:gdLst/>
              <a:ahLst/>
              <a:cxnLst/>
              <a:rect l="l" t="t" r="r" b="b"/>
              <a:pathLst>
                <a:path w="27220" h="27921" extrusionOk="0">
                  <a:moveTo>
                    <a:pt x="0" y="1"/>
                  </a:moveTo>
                  <a:lnTo>
                    <a:pt x="3069" y="7640"/>
                  </a:lnTo>
                  <a:lnTo>
                    <a:pt x="6838" y="9841"/>
                  </a:lnTo>
                  <a:lnTo>
                    <a:pt x="8906" y="27921"/>
                  </a:lnTo>
                  <a:lnTo>
                    <a:pt x="27219" y="25753"/>
                  </a:lnTo>
                  <a:cubicBezTo>
                    <a:pt x="25485" y="19081"/>
                    <a:pt x="24417" y="11442"/>
                    <a:pt x="24417" y="11442"/>
                  </a:cubicBezTo>
                  <a:cubicBezTo>
                    <a:pt x="25118" y="7473"/>
                    <a:pt x="24351" y="3403"/>
                    <a:pt x="22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7412204" y="2359374"/>
              <a:ext cx="165375" cy="124648"/>
            </a:xfrm>
            <a:custGeom>
              <a:avLst/>
              <a:gdLst/>
              <a:ahLst/>
              <a:cxnLst/>
              <a:rect l="l" t="t" r="r" b="b"/>
              <a:pathLst>
                <a:path w="7573" h="5708" extrusionOk="0">
                  <a:moveTo>
                    <a:pt x="98" y="0"/>
                  </a:moveTo>
                  <a:cubicBezTo>
                    <a:pt x="51" y="0"/>
                    <a:pt x="0" y="29"/>
                    <a:pt x="0" y="70"/>
                  </a:cubicBezTo>
                  <a:cubicBezTo>
                    <a:pt x="501" y="3572"/>
                    <a:pt x="3903" y="5707"/>
                    <a:pt x="7272" y="5707"/>
                  </a:cubicBezTo>
                  <a:cubicBezTo>
                    <a:pt x="7572" y="5707"/>
                    <a:pt x="7572" y="5240"/>
                    <a:pt x="7272" y="5240"/>
                  </a:cubicBezTo>
                  <a:cubicBezTo>
                    <a:pt x="5638" y="5174"/>
                    <a:pt x="4036" y="4640"/>
                    <a:pt x="2702" y="3672"/>
                  </a:cubicBezTo>
                  <a:cubicBezTo>
                    <a:pt x="1468" y="2772"/>
                    <a:pt x="567" y="1504"/>
                    <a:pt x="167" y="37"/>
                  </a:cubicBezTo>
                  <a:cubicBezTo>
                    <a:pt x="154" y="11"/>
                    <a:pt x="127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188571" y="2483998"/>
              <a:ext cx="126767" cy="77960"/>
            </a:xfrm>
            <a:custGeom>
              <a:avLst/>
              <a:gdLst/>
              <a:ahLst/>
              <a:cxnLst/>
              <a:rect l="l" t="t" r="r" b="b"/>
              <a:pathLst>
                <a:path w="5805" h="3570" extrusionOk="0">
                  <a:moveTo>
                    <a:pt x="67" y="0"/>
                  </a:moveTo>
                  <a:cubicBezTo>
                    <a:pt x="34" y="0"/>
                    <a:pt x="1" y="34"/>
                    <a:pt x="34" y="100"/>
                  </a:cubicBezTo>
                  <a:cubicBezTo>
                    <a:pt x="868" y="767"/>
                    <a:pt x="1802" y="1401"/>
                    <a:pt x="2769" y="1935"/>
                  </a:cubicBezTo>
                  <a:cubicBezTo>
                    <a:pt x="3737" y="2502"/>
                    <a:pt x="4771" y="3002"/>
                    <a:pt x="5771" y="3570"/>
                  </a:cubicBezTo>
                  <a:cubicBezTo>
                    <a:pt x="5805" y="3570"/>
                    <a:pt x="5805" y="3536"/>
                    <a:pt x="5805" y="3503"/>
                  </a:cubicBezTo>
                  <a:cubicBezTo>
                    <a:pt x="4871" y="2869"/>
                    <a:pt x="3970" y="2169"/>
                    <a:pt x="3003" y="1568"/>
                  </a:cubicBezTo>
                  <a:cubicBezTo>
                    <a:pt x="2069" y="934"/>
                    <a:pt x="1101" y="4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79312" y="2354767"/>
              <a:ext cx="82851" cy="172778"/>
            </a:xfrm>
            <a:custGeom>
              <a:avLst/>
              <a:gdLst/>
              <a:ahLst/>
              <a:cxnLst/>
              <a:rect l="l" t="t" r="r" b="b"/>
              <a:pathLst>
                <a:path w="3794" h="7912" extrusionOk="0">
                  <a:moveTo>
                    <a:pt x="71" y="0"/>
                  </a:moveTo>
                  <a:cubicBezTo>
                    <a:pt x="44" y="0"/>
                    <a:pt x="1" y="24"/>
                    <a:pt x="24" y="47"/>
                  </a:cubicBezTo>
                  <a:cubicBezTo>
                    <a:pt x="158" y="781"/>
                    <a:pt x="258" y="1515"/>
                    <a:pt x="358" y="2249"/>
                  </a:cubicBezTo>
                  <a:cubicBezTo>
                    <a:pt x="425" y="2883"/>
                    <a:pt x="558" y="3517"/>
                    <a:pt x="758" y="4117"/>
                  </a:cubicBezTo>
                  <a:cubicBezTo>
                    <a:pt x="925" y="4684"/>
                    <a:pt x="1292" y="5151"/>
                    <a:pt x="1759" y="5518"/>
                  </a:cubicBezTo>
                  <a:cubicBezTo>
                    <a:pt x="1992" y="5718"/>
                    <a:pt x="2293" y="5918"/>
                    <a:pt x="2526" y="6085"/>
                  </a:cubicBezTo>
                  <a:cubicBezTo>
                    <a:pt x="2793" y="6218"/>
                    <a:pt x="3026" y="6419"/>
                    <a:pt x="3293" y="6552"/>
                  </a:cubicBezTo>
                  <a:cubicBezTo>
                    <a:pt x="3327" y="6619"/>
                    <a:pt x="3327" y="6719"/>
                    <a:pt x="3327" y="6786"/>
                  </a:cubicBezTo>
                  <a:cubicBezTo>
                    <a:pt x="3393" y="6952"/>
                    <a:pt x="3427" y="7153"/>
                    <a:pt x="3493" y="7319"/>
                  </a:cubicBezTo>
                  <a:cubicBezTo>
                    <a:pt x="3527" y="7519"/>
                    <a:pt x="3594" y="7720"/>
                    <a:pt x="3694" y="7886"/>
                  </a:cubicBezTo>
                  <a:cubicBezTo>
                    <a:pt x="3694" y="7903"/>
                    <a:pt x="3710" y="7911"/>
                    <a:pt x="3727" y="7911"/>
                  </a:cubicBezTo>
                  <a:cubicBezTo>
                    <a:pt x="3744" y="7911"/>
                    <a:pt x="3760" y="7903"/>
                    <a:pt x="3760" y="7886"/>
                  </a:cubicBezTo>
                  <a:cubicBezTo>
                    <a:pt x="3794" y="7686"/>
                    <a:pt x="3760" y="7486"/>
                    <a:pt x="3727" y="7319"/>
                  </a:cubicBezTo>
                  <a:cubicBezTo>
                    <a:pt x="3727" y="7119"/>
                    <a:pt x="3694" y="6919"/>
                    <a:pt x="3660" y="6719"/>
                  </a:cubicBezTo>
                  <a:cubicBezTo>
                    <a:pt x="3660" y="6552"/>
                    <a:pt x="3127" y="3984"/>
                    <a:pt x="2960" y="3450"/>
                  </a:cubicBezTo>
                  <a:cubicBezTo>
                    <a:pt x="2693" y="2382"/>
                    <a:pt x="2359" y="1348"/>
                    <a:pt x="2026" y="314"/>
                  </a:cubicBezTo>
                  <a:cubicBezTo>
                    <a:pt x="2026" y="281"/>
                    <a:pt x="2009" y="264"/>
                    <a:pt x="1992" y="264"/>
                  </a:cubicBezTo>
                  <a:cubicBezTo>
                    <a:pt x="1976" y="264"/>
                    <a:pt x="1959" y="281"/>
                    <a:pt x="1959" y="314"/>
                  </a:cubicBezTo>
                  <a:cubicBezTo>
                    <a:pt x="2226" y="1348"/>
                    <a:pt x="2426" y="2449"/>
                    <a:pt x="2660" y="3517"/>
                  </a:cubicBezTo>
                  <a:cubicBezTo>
                    <a:pt x="2760" y="4084"/>
                    <a:pt x="2860" y="4617"/>
                    <a:pt x="2993" y="5184"/>
                  </a:cubicBezTo>
                  <a:cubicBezTo>
                    <a:pt x="3060" y="5418"/>
                    <a:pt x="3093" y="5651"/>
                    <a:pt x="3160" y="5918"/>
                  </a:cubicBezTo>
                  <a:cubicBezTo>
                    <a:pt x="3160" y="5985"/>
                    <a:pt x="3193" y="6085"/>
                    <a:pt x="3227" y="6152"/>
                  </a:cubicBezTo>
                  <a:cubicBezTo>
                    <a:pt x="3060" y="6052"/>
                    <a:pt x="2926" y="5952"/>
                    <a:pt x="2760" y="5852"/>
                  </a:cubicBezTo>
                  <a:cubicBezTo>
                    <a:pt x="2493" y="5685"/>
                    <a:pt x="2226" y="5485"/>
                    <a:pt x="1992" y="5284"/>
                  </a:cubicBezTo>
                  <a:cubicBezTo>
                    <a:pt x="1525" y="4884"/>
                    <a:pt x="1225" y="4350"/>
                    <a:pt x="1058" y="3783"/>
                  </a:cubicBezTo>
                  <a:cubicBezTo>
                    <a:pt x="858" y="3183"/>
                    <a:pt x="758" y="2616"/>
                    <a:pt x="591" y="1949"/>
                  </a:cubicBezTo>
                  <a:cubicBezTo>
                    <a:pt x="425" y="1315"/>
                    <a:pt x="224" y="681"/>
                    <a:pt x="91" y="14"/>
                  </a:cubicBezTo>
                  <a:cubicBezTo>
                    <a:pt x="91" y="4"/>
                    <a:pt x="82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348090" y="2832189"/>
              <a:ext cx="338743" cy="41535"/>
            </a:xfrm>
            <a:custGeom>
              <a:avLst/>
              <a:gdLst/>
              <a:ahLst/>
              <a:cxnLst/>
              <a:rect l="l" t="t" r="r" b="b"/>
              <a:pathLst>
                <a:path w="15512" h="1902" extrusionOk="0">
                  <a:moveTo>
                    <a:pt x="15445" y="0"/>
                  </a:moveTo>
                  <a:cubicBezTo>
                    <a:pt x="14878" y="100"/>
                    <a:pt x="14278" y="100"/>
                    <a:pt x="13677" y="133"/>
                  </a:cubicBezTo>
                  <a:lnTo>
                    <a:pt x="12009" y="300"/>
                  </a:lnTo>
                  <a:cubicBezTo>
                    <a:pt x="9975" y="467"/>
                    <a:pt x="7973" y="701"/>
                    <a:pt x="5972" y="967"/>
                  </a:cubicBezTo>
                  <a:cubicBezTo>
                    <a:pt x="4971" y="1067"/>
                    <a:pt x="3970" y="1201"/>
                    <a:pt x="2970" y="1368"/>
                  </a:cubicBezTo>
                  <a:cubicBezTo>
                    <a:pt x="2469" y="1468"/>
                    <a:pt x="1869" y="1534"/>
                    <a:pt x="1435" y="1601"/>
                  </a:cubicBezTo>
                  <a:cubicBezTo>
                    <a:pt x="968" y="1668"/>
                    <a:pt x="468" y="1701"/>
                    <a:pt x="34" y="1835"/>
                  </a:cubicBezTo>
                  <a:cubicBezTo>
                    <a:pt x="1" y="1835"/>
                    <a:pt x="1" y="1868"/>
                    <a:pt x="34" y="1901"/>
                  </a:cubicBezTo>
                  <a:cubicBezTo>
                    <a:pt x="301" y="1901"/>
                    <a:pt x="568" y="1835"/>
                    <a:pt x="835" y="1835"/>
                  </a:cubicBezTo>
                  <a:lnTo>
                    <a:pt x="1702" y="1768"/>
                  </a:lnTo>
                  <a:cubicBezTo>
                    <a:pt x="2269" y="1735"/>
                    <a:pt x="2836" y="1668"/>
                    <a:pt x="3370" y="1601"/>
                  </a:cubicBezTo>
                  <a:cubicBezTo>
                    <a:pt x="5405" y="1468"/>
                    <a:pt x="7439" y="1234"/>
                    <a:pt x="9441" y="967"/>
                  </a:cubicBezTo>
                  <a:cubicBezTo>
                    <a:pt x="10442" y="834"/>
                    <a:pt x="11409" y="701"/>
                    <a:pt x="12410" y="567"/>
                  </a:cubicBezTo>
                  <a:cubicBezTo>
                    <a:pt x="13410" y="400"/>
                    <a:pt x="14444" y="167"/>
                    <a:pt x="15445" y="67"/>
                  </a:cubicBezTo>
                  <a:cubicBezTo>
                    <a:pt x="15512" y="67"/>
                    <a:pt x="15512" y="0"/>
                    <a:pt x="15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7005009" y="1339434"/>
              <a:ext cx="495886" cy="623330"/>
            </a:xfrm>
            <a:custGeom>
              <a:avLst/>
              <a:gdLst/>
              <a:ahLst/>
              <a:cxnLst/>
              <a:rect l="l" t="t" r="r" b="b"/>
              <a:pathLst>
                <a:path w="22708" h="28544" extrusionOk="0">
                  <a:moveTo>
                    <a:pt x="12247" y="1"/>
                  </a:moveTo>
                  <a:cubicBezTo>
                    <a:pt x="11723" y="1"/>
                    <a:pt x="11195" y="69"/>
                    <a:pt x="10675" y="210"/>
                  </a:cubicBezTo>
                  <a:cubicBezTo>
                    <a:pt x="5505" y="1411"/>
                    <a:pt x="6405" y="9283"/>
                    <a:pt x="5871" y="10751"/>
                  </a:cubicBezTo>
                  <a:cubicBezTo>
                    <a:pt x="5104" y="12919"/>
                    <a:pt x="3937" y="13553"/>
                    <a:pt x="2803" y="15955"/>
                  </a:cubicBezTo>
                  <a:cubicBezTo>
                    <a:pt x="1702" y="18357"/>
                    <a:pt x="2602" y="20225"/>
                    <a:pt x="2502" y="21993"/>
                  </a:cubicBezTo>
                  <a:cubicBezTo>
                    <a:pt x="2402" y="23727"/>
                    <a:pt x="1" y="25195"/>
                    <a:pt x="568" y="25262"/>
                  </a:cubicBezTo>
                  <a:cubicBezTo>
                    <a:pt x="768" y="25295"/>
                    <a:pt x="1802" y="25462"/>
                    <a:pt x="3303" y="25695"/>
                  </a:cubicBezTo>
                  <a:cubicBezTo>
                    <a:pt x="4337" y="24261"/>
                    <a:pt x="4871" y="22526"/>
                    <a:pt x="4871" y="20758"/>
                  </a:cubicBezTo>
                  <a:cubicBezTo>
                    <a:pt x="4871" y="20725"/>
                    <a:pt x="4875" y="20708"/>
                    <a:pt x="4881" y="20708"/>
                  </a:cubicBezTo>
                  <a:cubicBezTo>
                    <a:pt x="4961" y="20708"/>
                    <a:pt x="5442" y="23006"/>
                    <a:pt x="4704" y="25929"/>
                  </a:cubicBezTo>
                  <a:cubicBezTo>
                    <a:pt x="7606" y="26396"/>
                    <a:pt x="11576" y="27029"/>
                    <a:pt x="15011" y="27563"/>
                  </a:cubicBezTo>
                  <a:cubicBezTo>
                    <a:pt x="15278" y="26196"/>
                    <a:pt x="15578" y="24962"/>
                    <a:pt x="15578" y="24961"/>
                  </a:cubicBezTo>
                  <a:lnTo>
                    <a:pt x="15578" y="24961"/>
                  </a:lnTo>
                  <a:cubicBezTo>
                    <a:pt x="15545" y="25862"/>
                    <a:pt x="15612" y="26763"/>
                    <a:pt x="15779" y="27663"/>
                  </a:cubicBezTo>
                  <a:lnTo>
                    <a:pt x="17146" y="27863"/>
                  </a:lnTo>
                  <a:cubicBezTo>
                    <a:pt x="17380" y="25929"/>
                    <a:pt x="17747" y="24027"/>
                    <a:pt x="18180" y="22159"/>
                  </a:cubicBezTo>
                  <a:cubicBezTo>
                    <a:pt x="18180" y="24194"/>
                    <a:pt x="18480" y="26229"/>
                    <a:pt x="19114" y="28164"/>
                  </a:cubicBezTo>
                  <a:cubicBezTo>
                    <a:pt x="20792" y="28392"/>
                    <a:pt x="22044" y="28544"/>
                    <a:pt x="22500" y="28544"/>
                  </a:cubicBezTo>
                  <a:cubicBezTo>
                    <a:pt x="22642" y="28544"/>
                    <a:pt x="22707" y="28529"/>
                    <a:pt x="22683" y="28497"/>
                  </a:cubicBezTo>
                  <a:cubicBezTo>
                    <a:pt x="19881" y="24227"/>
                    <a:pt x="22617" y="22359"/>
                    <a:pt x="22116" y="18890"/>
                  </a:cubicBezTo>
                  <a:cubicBezTo>
                    <a:pt x="21549" y="14721"/>
                    <a:pt x="18147" y="13586"/>
                    <a:pt x="18681" y="10584"/>
                  </a:cubicBezTo>
                  <a:cubicBezTo>
                    <a:pt x="19081" y="8116"/>
                    <a:pt x="19982" y="3713"/>
                    <a:pt x="17013" y="2312"/>
                  </a:cubicBezTo>
                  <a:cubicBezTo>
                    <a:pt x="15846" y="834"/>
                    <a:pt x="14074" y="1"/>
                    <a:pt x="12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7404910" y="1558175"/>
              <a:ext cx="110738" cy="391918"/>
            </a:xfrm>
            <a:custGeom>
              <a:avLst/>
              <a:gdLst/>
              <a:ahLst/>
              <a:cxnLst/>
              <a:rect l="l" t="t" r="r" b="b"/>
              <a:pathLst>
                <a:path w="5071" h="17947" extrusionOk="0">
                  <a:moveTo>
                    <a:pt x="134" y="0"/>
                  </a:moveTo>
                  <a:cubicBezTo>
                    <a:pt x="1" y="834"/>
                    <a:pt x="101" y="1701"/>
                    <a:pt x="468" y="2469"/>
                  </a:cubicBezTo>
                  <a:cubicBezTo>
                    <a:pt x="835" y="3203"/>
                    <a:pt x="1302" y="3903"/>
                    <a:pt x="1902" y="4503"/>
                  </a:cubicBezTo>
                  <a:cubicBezTo>
                    <a:pt x="2436" y="5104"/>
                    <a:pt x="2969" y="5704"/>
                    <a:pt x="3436" y="6371"/>
                  </a:cubicBezTo>
                  <a:cubicBezTo>
                    <a:pt x="3870" y="7005"/>
                    <a:pt x="4170" y="7739"/>
                    <a:pt x="4304" y="8506"/>
                  </a:cubicBezTo>
                  <a:cubicBezTo>
                    <a:pt x="4404" y="9274"/>
                    <a:pt x="4404" y="10074"/>
                    <a:pt x="4237" y="10841"/>
                  </a:cubicBezTo>
                  <a:cubicBezTo>
                    <a:pt x="4070" y="11609"/>
                    <a:pt x="3803" y="12376"/>
                    <a:pt x="3603" y="13176"/>
                  </a:cubicBezTo>
                  <a:cubicBezTo>
                    <a:pt x="3470" y="13577"/>
                    <a:pt x="3403" y="14010"/>
                    <a:pt x="3336" y="14444"/>
                  </a:cubicBezTo>
                  <a:cubicBezTo>
                    <a:pt x="3303" y="14878"/>
                    <a:pt x="3336" y="15311"/>
                    <a:pt x="3470" y="15712"/>
                  </a:cubicBezTo>
                  <a:cubicBezTo>
                    <a:pt x="3703" y="16512"/>
                    <a:pt x="4070" y="17279"/>
                    <a:pt x="4571" y="17946"/>
                  </a:cubicBezTo>
                  <a:cubicBezTo>
                    <a:pt x="4204" y="17213"/>
                    <a:pt x="3937" y="16445"/>
                    <a:pt x="3803" y="15645"/>
                  </a:cubicBezTo>
                  <a:cubicBezTo>
                    <a:pt x="3703" y="14878"/>
                    <a:pt x="3803" y="14077"/>
                    <a:pt x="4104" y="13343"/>
                  </a:cubicBezTo>
                  <a:cubicBezTo>
                    <a:pt x="4404" y="12576"/>
                    <a:pt x="4637" y="11775"/>
                    <a:pt x="4837" y="10975"/>
                  </a:cubicBezTo>
                  <a:cubicBezTo>
                    <a:pt x="5038" y="10141"/>
                    <a:pt x="5071" y="9240"/>
                    <a:pt x="4938" y="8406"/>
                  </a:cubicBezTo>
                  <a:cubicBezTo>
                    <a:pt x="4771" y="7539"/>
                    <a:pt x="4437" y="6738"/>
                    <a:pt x="3937" y="6038"/>
                  </a:cubicBezTo>
                  <a:cubicBezTo>
                    <a:pt x="3403" y="5371"/>
                    <a:pt x="2869" y="4737"/>
                    <a:pt x="2269" y="4170"/>
                  </a:cubicBezTo>
                  <a:cubicBezTo>
                    <a:pt x="1669" y="3636"/>
                    <a:pt x="1135" y="3002"/>
                    <a:pt x="735" y="2335"/>
                  </a:cubicBezTo>
                  <a:cubicBezTo>
                    <a:pt x="334" y="1601"/>
                    <a:pt x="101" y="801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6999178" y="1397192"/>
              <a:ext cx="170485" cy="482238"/>
            </a:xfrm>
            <a:custGeom>
              <a:avLst/>
              <a:gdLst/>
              <a:ahLst/>
              <a:cxnLst/>
              <a:rect l="l" t="t" r="r" b="b"/>
              <a:pathLst>
                <a:path w="7807" h="22083" extrusionOk="0">
                  <a:moveTo>
                    <a:pt x="7806" y="0"/>
                  </a:moveTo>
                  <a:lnTo>
                    <a:pt x="7806" y="0"/>
                  </a:lnTo>
                  <a:cubicBezTo>
                    <a:pt x="7339" y="901"/>
                    <a:pt x="6972" y="1835"/>
                    <a:pt x="6739" y="2836"/>
                  </a:cubicBezTo>
                  <a:cubicBezTo>
                    <a:pt x="6472" y="3803"/>
                    <a:pt x="6272" y="4804"/>
                    <a:pt x="6072" y="5804"/>
                  </a:cubicBezTo>
                  <a:lnTo>
                    <a:pt x="5738" y="7272"/>
                  </a:lnTo>
                  <a:cubicBezTo>
                    <a:pt x="5638" y="7739"/>
                    <a:pt x="5505" y="8206"/>
                    <a:pt x="5338" y="8673"/>
                  </a:cubicBezTo>
                  <a:cubicBezTo>
                    <a:pt x="4938" y="9540"/>
                    <a:pt x="4371" y="10341"/>
                    <a:pt x="3670" y="11008"/>
                  </a:cubicBezTo>
                  <a:cubicBezTo>
                    <a:pt x="3303" y="11408"/>
                    <a:pt x="2970" y="11809"/>
                    <a:pt x="2669" y="12209"/>
                  </a:cubicBezTo>
                  <a:cubicBezTo>
                    <a:pt x="2369" y="12676"/>
                    <a:pt x="2136" y="13143"/>
                    <a:pt x="1935" y="13610"/>
                  </a:cubicBezTo>
                  <a:cubicBezTo>
                    <a:pt x="1769" y="14110"/>
                    <a:pt x="1602" y="14611"/>
                    <a:pt x="1502" y="15144"/>
                  </a:cubicBezTo>
                  <a:cubicBezTo>
                    <a:pt x="1402" y="15645"/>
                    <a:pt x="1368" y="16179"/>
                    <a:pt x="1402" y="16679"/>
                  </a:cubicBezTo>
                  <a:cubicBezTo>
                    <a:pt x="1402" y="17213"/>
                    <a:pt x="1502" y="17713"/>
                    <a:pt x="1535" y="18213"/>
                  </a:cubicBezTo>
                  <a:cubicBezTo>
                    <a:pt x="1602" y="18714"/>
                    <a:pt x="1602" y="19214"/>
                    <a:pt x="1569" y="19681"/>
                  </a:cubicBezTo>
                  <a:cubicBezTo>
                    <a:pt x="1468" y="20715"/>
                    <a:pt x="868" y="21582"/>
                    <a:pt x="1" y="22083"/>
                  </a:cubicBezTo>
                  <a:cubicBezTo>
                    <a:pt x="968" y="21683"/>
                    <a:pt x="1669" y="20782"/>
                    <a:pt x="1835" y="19748"/>
                  </a:cubicBezTo>
                  <a:cubicBezTo>
                    <a:pt x="1935" y="19247"/>
                    <a:pt x="1969" y="18714"/>
                    <a:pt x="1935" y="18213"/>
                  </a:cubicBezTo>
                  <a:cubicBezTo>
                    <a:pt x="1902" y="17680"/>
                    <a:pt x="1835" y="17179"/>
                    <a:pt x="1869" y="16712"/>
                  </a:cubicBezTo>
                  <a:cubicBezTo>
                    <a:pt x="1902" y="15745"/>
                    <a:pt x="2102" y="14778"/>
                    <a:pt x="2469" y="13877"/>
                  </a:cubicBezTo>
                  <a:cubicBezTo>
                    <a:pt x="2669" y="13443"/>
                    <a:pt x="2903" y="13010"/>
                    <a:pt x="3170" y="12609"/>
                  </a:cubicBezTo>
                  <a:cubicBezTo>
                    <a:pt x="3470" y="12209"/>
                    <a:pt x="3770" y="11842"/>
                    <a:pt x="4104" y="11475"/>
                  </a:cubicBezTo>
                  <a:cubicBezTo>
                    <a:pt x="4437" y="11108"/>
                    <a:pt x="4804" y="10741"/>
                    <a:pt x="5104" y="10308"/>
                  </a:cubicBezTo>
                  <a:cubicBezTo>
                    <a:pt x="5438" y="9874"/>
                    <a:pt x="5671" y="9407"/>
                    <a:pt x="5905" y="8907"/>
                  </a:cubicBezTo>
                  <a:cubicBezTo>
                    <a:pt x="6072" y="8440"/>
                    <a:pt x="6205" y="7939"/>
                    <a:pt x="6305" y="7406"/>
                  </a:cubicBezTo>
                  <a:cubicBezTo>
                    <a:pt x="6405" y="6905"/>
                    <a:pt x="6472" y="6405"/>
                    <a:pt x="6572" y="5905"/>
                  </a:cubicBezTo>
                  <a:cubicBezTo>
                    <a:pt x="6706" y="4904"/>
                    <a:pt x="6872" y="3903"/>
                    <a:pt x="7039" y="2936"/>
                  </a:cubicBezTo>
                  <a:cubicBezTo>
                    <a:pt x="7173" y="1935"/>
                    <a:pt x="7439" y="934"/>
                    <a:pt x="7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6507780" y="1360921"/>
              <a:ext cx="826528" cy="455770"/>
            </a:xfrm>
            <a:custGeom>
              <a:avLst/>
              <a:gdLst/>
              <a:ahLst/>
              <a:cxnLst/>
              <a:rect l="l" t="t" r="r" b="b"/>
              <a:pathLst>
                <a:path w="37849" h="20871" extrusionOk="0">
                  <a:moveTo>
                    <a:pt x="10317" y="1"/>
                  </a:moveTo>
                  <a:cubicBezTo>
                    <a:pt x="7869" y="1"/>
                    <a:pt x="1" y="3636"/>
                    <a:pt x="621" y="4730"/>
                  </a:cubicBezTo>
                  <a:cubicBezTo>
                    <a:pt x="2189" y="7532"/>
                    <a:pt x="7193" y="14771"/>
                    <a:pt x="12363" y="18273"/>
                  </a:cubicBezTo>
                  <a:cubicBezTo>
                    <a:pt x="14662" y="19843"/>
                    <a:pt x="22352" y="20870"/>
                    <a:pt x="28492" y="20870"/>
                  </a:cubicBezTo>
                  <a:cubicBezTo>
                    <a:pt x="31617" y="20870"/>
                    <a:pt x="34340" y="20604"/>
                    <a:pt x="35747" y="20008"/>
                  </a:cubicBezTo>
                  <a:cubicBezTo>
                    <a:pt x="37848" y="19107"/>
                    <a:pt x="37848" y="16672"/>
                    <a:pt x="31477" y="14971"/>
                  </a:cubicBezTo>
                  <a:cubicBezTo>
                    <a:pt x="26707" y="13737"/>
                    <a:pt x="18201" y="10434"/>
                    <a:pt x="17300" y="9767"/>
                  </a:cubicBezTo>
                  <a:cubicBezTo>
                    <a:pt x="16366" y="9100"/>
                    <a:pt x="12930" y="2695"/>
                    <a:pt x="10962" y="194"/>
                  </a:cubicBezTo>
                  <a:cubicBezTo>
                    <a:pt x="10856" y="61"/>
                    <a:pt x="10631" y="1"/>
                    <a:pt x="10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398245" y="1169913"/>
              <a:ext cx="349662" cy="369338"/>
            </a:xfrm>
            <a:custGeom>
              <a:avLst/>
              <a:gdLst/>
              <a:ahLst/>
              <a:cxnLst/>
              <a:rect l="l" t="t" r="r" b="b"/>
              <a:pathLst>
                <a:path w="16012" h="16913" extrusionOk="0">
                  <a:moveTo>
                    <a:pt x="8192" y="1"/>
                  </a:moveTo>
                  <a:cubicBezTo>
                    <a:pt x="8186" y="1"/>
                    <a:pt x="8179" y="1"/>
                    <a:pt x="8173" y="1"/>
                  </a:cubicBezTo>
                  <a:cubicBezTo>
                    <a:pt x="7038" y="68"/>
                    <a:pt x="7505" y="1902"/>
                    <a:pt x="7505" y="1902"/>
                  </a:cubicBezTo>
                  <a:cubicBezTo>
                    <a:pt x="7505" y="1902"/>
                    <a:pt x="6988" y="271"/>
                    <a:pt x="6066" y="271"/>
                  </a:cubicBezTo>
                  <a:cubicBezTo>
                    <a:pt x="5941" y="271"/>
                    <a:pt x="5810" y="300"/>
                    <a:pt x="5671" y="368"/>
                  </a:cubicBezTo>
                  <a:cubicBezTo>
                    <a:pt x="4537" y="902"/>
                    <a:pt x="4937" y="2936"/>
                    <a:pt x="4937" y="2936"/>
                  </a:cubicBezTo>
                  <a:cubicBezTo>
                    <a:pt x="4937" y="2936"/>
                    <a:pt x="4223" y="1508"/>
                    <a:pt x="3323" y="1508"/>
                  </a:cubicBezTo>
                  <a:cubicBezTo>
                    <a:pt x="3176" y="1508"/>
                    <a:pt x="3024" y="1546"/>
                    <a:pt x="2869" y="1635"/>
                  </a:cubicBezTo>
                  <a:cubicBezTo>
                    <a:pt x="1768" y="2269"/>
                    <a:pt x="2302" y="4204"/>
                    <a:pt x="2302" y="4204"/>
                  </a:cubicBezTo>
                  <a:cubicBezTo>
                    <a:pt x="2302" y="4204"/>
                    <a:pt x="1870" y="3455"/>
                    <a:pt x="1270" y="3455"/>
                  </a:cubicBezTo>
                  <a:cubicBezTo>
                    <a:pt x="1142" y="3455"/>
                    <a:pt x="1007" y="3488"/>
                    <a:pt x="867" y="3570"/>
                  </a:cubicBezTo>
                  <a:cubicBezTo>
                    <a:pt x="0" y="4037"/>
                    <a:pt x="1268" y="8374"/>
                    <a:pt x="1901" y="9875"/>
                  </a:cubicBezTo>
                  <a:cubicBezTo>
                    <a:pt x="3102" y="12743"/>
                    <a:pt x="7339" y="16379"/>
                    <a:pt x="7839" y="16913"/>
                  </a:cubicBezTo>
                  <a:lnTo>
                    <a:pt x="16012" y="11609"/>
                  </a:lnTo>
                  <a:cubicBezTo>
                    <a:pt x="16012" y="11609"/>
                    <a:pt x="11208" y="5305"/>
                    <a:pt x="10975" y="4971"/>
                  </a:cubicBezTo>
                  <a:cubicBezTo>
                    <a:pt x="10012" y="3444"/>
                    <a:pt x="9545" y="1"/>
                    <a:pt x="8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559948" y="1209875"/>
              <a:ext cx="61014" cy="124976"/>
            </a:xfrm>
            <a:custGeom>
              <a:avLst/>
              <a:gdLst/>
              <a:ahLst/>
              <a:cxnLst/>
              <a:rect l="l" t="t" r="r" b="b"/>
              <a:pathLst>
                <a:path w="2794" h="5723" extrusionOk="0">
                  <a:moveTo>
                    <a:pt x="123" y="1"/>
                  </a:moveTo>
                  <a:cubicBezTo>
                    <a:pt x="96" y="1"/>
                    <a:pt x="67" y="34"/>
                    <a:pt x="67" y="106"/>
                  </a:cubicBezTo>
                  <a:cubicBezTo>
                    <a:pt x="0" y="2741"/>
                    <a:pt x="934" y="3942"/>
                    <a:pt x="2702" y="5710"/>
                  </a:cubicBezTo>
                  <a:cubicBezTo>
                    <a:pt x="2720" y="5719"/>
                    <a:pt x="2736" y="5723"/>
                    <a:pt x="2748" y="5723"/>
                  </a:cubicBezTo>
                  <a:cubicBezTo>
                    <a:pt x="2782" y="5723"/>
                    <a:pt x="2793" y="5692"/>
                    <a:pt x="2769" y="5643"/>
                  </a:cubicBezTo>
                  <a:cubicBezTo>
                    <a:pt x="1135" y="3708"/>
                    <a:pt x="534" y="2641"/>
                    <a:pt x="167" y="72"/>
                  </a:cubicBezTo>
                  <a:cubicBezTo>
                    <a:pt x="167" y="26"/>
                    <a:pt x="146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6505312" y="1232389"/>
              <a:ext cx="64137" cy="132357"/>
            </a:xfrm>
            <a:custGeom>
              <a:avLst/>
              <a:gdLst/>
              <a:ahLst/>
              <a:cxnLst/>
              <a:rect l="l" t="t" r="r" b="b"/>
              <a:pathLst>
                <a:path w="2937" h="6061" extrusionOk="0">
                  <a:moveTo>
                    <a:pt x="73" y="1"/>
                  </a:moveTo>
                  <a:cubicBezTo>
                    <a:pt x="37" y="1"/>
                    <a:pt x="1" y="49"/>
                    <a:pt x="1" y="109"/>
                  </a:cubicBezTo>
                  <a:cubicBezTo>
                    <a:pt x="234" y="2811"/>
                    <a:pt x="1168" y="4078"/>
                    <a:pt x="2869" y="6046"/>
                  </a:cubicBezTo>
                  <a:cubicBezTo>
                    <a:pt x="2879" y="6056"/>
                    <a:pt x="2889" y="6060"/>
                    <a:pt x="2898" y="6060"/>
                  </a:cubicBezTo>
                  <a:cubicBezTo>
                    <a:pt x="2919" y="6060"/>
                    <a:pt x="2936" y="6036"/>
                    <a:pt x="2936" y="6013"/>
                  </a:cubicBezTo>
                  <a:cubicBezTo>
                    <a:pt x="1368" y="3845"/>
                    <a:pt x="734" y="2711"/>
                    <a:pt x="134" y="75"/>
                  </a:cubicBezTo>
                  <a:cubicBezTo>
                    <a:pt x="121" y="22"/>
                    <a:pt x="97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6448099" y="1261497"/>
              <a:ext cx="72391" cy="128623"/>
            </a:xfrm>
            <a:custGeom>
              <a:avLst/>
              <a:gdLst/>
              <a:ahLst/>
              <a:cxnLst/>
              <a:rect l="l" t="t" r="r" b="b"/>
              <a:pathLst>
                <a:path w="3315" h="5890" extrusionOk="0">
                  <a:moveTo>
                    <a:pt x="32" y="0"/>
                  </a:moveTo>
                  <a:cubicBezTo>
                    <a:pt x="12" y="0"/>
                    <a:pt x="0" y="52"/>
                    <a:pt x="19" y="143"/>
                  </a:cubicBezTo>
                  <a:cubicBezTo>
                    <a:pt x="386" y="2512"/>
                    <a:pt x="1220" y="4113"/>
                    <a:pt x="3221" y="5881"/>
                  </a:cubicBezTo>
                  <a:cubicBezTo>
                    <a:pt x="3234" y="5887"/>
                    <a:pt x="3245" y="5890"/>
                    <a:pt x="3255" y="5890"/>
                  </a:cubicBezTo>
                  <a:cubicBezTo>
                    <a:pt x="3298" y="5890"/>
                    <a:pt x="3315" y="5841"/>
                    <a:pt x="3288" y="5814"/>
                  </a:cubicBezTo>
                  <a:cubicBezTo>
                    <a:pt x="1486" y="3913"/>
                    <a:pt x="853" y="2612"/>
                    <a:pt x="85" y="110"/>
                  </a:cubicBezTo>
                  <a:cubicBezTo>
                    <a:pt x="70" y="3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212500" y="854936"/>
              <a:ext cx="540522" cy="605663"/>
            </a:xfrm>
            <a:custGeom>
              <a:avLst/>
              <a:gdLst/>
              <a:ahLst/>
              <a:cxnLst/>
              <a:rect l="l" t="t" r="r" b="b"/>
              <a:pathLst>
                <a:path w="24752" h="27735" extrusionOk="0">
                  <a:moveTo>
                    <a:pt x="12231" y="0"/>
                  </a:moveTo>
                  <a:cubicBezTo>
                    <a:pt x="5870" y="0"/>
                    <a:pt x="1616" y="5515"/>
                    <a:pt x="1034" y="9788"/>
                  </a:cubicBezTo>
                  <a:cubicBezTo>
                    <a:pt x="0" y="17227"/>
                    <a:pt x="4303" y="19729"/>
                    <a:pt x="4570" y="21864"/>
                  </a:cubicBezTo>
                  <a:cubicBezTo>
                    <a:pt x="4637" y="23164"/>
                    <a:pt x="4637" y="24499"/>
                    <a:pt x="4570" y="25800"/>
                  </a:cubicBezTo>
                  <a:lnTo>
                    <a:pt x="12109" y="27734"/>
                  </a:lnTo>
                  <a:cubicBezTo>
                    <a:pt x="12676" y="26567"/>
                    <a:pt x="13310" y="25399"/>
                    <a:pt x="14010" y="24299"/>
                  </a:cubicBezTo>
                  <a:cubicBezTo>
                    <a:pt x="15311" y="22597"/>
                    <a:pt x="20281" y="22464"/>
                    <a:pt x="22983" y="15459"/>
                  </a:cubicBezTo>
                  <a:cubicBezTo>
                    <a:pt x="24751" y="10856"/>
                    <a:pt x="23150" y="2450"/>
                    <a:pt x="15178" y="381"/>
                  </a:cubicBezTo>
                  <a:cubicBezTo>
                    <a:pt x="14153" y="120"/>
                    <a:pt x="13169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347256" y="1165546"/>
              <a:ext cx="27690" cy="274650"/>
            </a:xfrm>
            <a:custGeom>
              <a:avLst/>
              <a:gdLst/>
              <a:ahLst/>
              <a:cxnLst/>
              <a:rect l="l" t="t" r="r" b="b"/>
              <a:pathLst>
                <a:path w="1268" h="12577" extrusionOk="0">
                  <a:moveTo>
                    <a:pt x="834" y="1"/>
                  </a:moveTo>
                  <a:lnTo>
                    <a:pt x="0" y="12543"/>
                  </a:lnTo>
                  <a:lnTo>
                    <a:pt x="400" y="12576"/>
                  </a:lnTo>
                  <a:lnTo>
                    <a:pt x="1268" y="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6428097" y="1209263"/>
              <a:ext cx="124583" cy="253512"/>
            </a:xfrm>
            <a:custGeom>
              <a:avLst/>
              <a:gdLst/>
              <a:ahLst/>
              <a:cxnLst/>
              <a:rect l="l" t="t" r="r" b="b"/>
              <a:pathLst>
                <a:path w="5705" h="11609" extrusionOk="0">
                  <a:moveTo>
                    <a:pt x="5338" y="0"/>
                  </a:moveTo>
                  <a:lnTo>
                    <a:pt x="1" y="11408"/>
                  </a:lnTo>
                  <a:lnTo>
                    <a:pt x="368" y="11608"/>
                  </a:lnTo>
                  <a:lnTo>
                    <a:pt x="5705" y="200"/>
                  </a:lnTo>
                  <a:lnTo>
                    <a:pt x="5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6366189" y="1160763"/>
              <a:ext cx="179220" cy="115542"/>
            </a:xfrm>
            <a:custGeom>
              <a:avLst/>
              <a:gdLst/>
              <a:ahLst/>
              <a:cxnLst/>
              <a:rect l="l" t="t" r="r" b="b"/>
              <a:pathLst>
                <a:path w="8207" h="5291" extrusionOk="0">
                  <a:moveTo>
                    <a:pt x="2602" y="220"/>
                  </a:moveTo>
                  <a:cubicBezTo>
                    <a:pt x="2636" y="220"/>
                    <a:pt x="2669" y="253"/>
                    <a:pt x="2702" y="253"/>
                  </a:cubicBezTo>
                  <a:cubicBezTo>
                    <a:pt x="3203" y="387"/>
                    <a:pt x="3169" y="887"/>
                    <a:pt x="3069" y="1321"/>
                  </a:cubicBezTo>
                  <a:cubicBezTo>
                    <a:pt x="2869" y="1954"/>
                    <a:pt x="2502" y="2555"/>
                    <a:pt x="2002" y="3055"/>
                  </a:cubicBezTo>
                  <a:cubicBezTo>
                    <a:pt x="1868" y="2355"/>
                    <a:pt x="1868" y="1654"/>
                    <a:pt x="2002" y="954"/>
                  </a:cubicBezTo>
                  <a:cubicBezTo>
                    <a:pt x="2069" y="687"/>
                    <a:pt x="2235" y="220"/>
                    <a:pt x="2569" y="220"/>
                  </a:cubicBezTo>
                  <a:close/>
                  <a:moveTo>
                    <a:pt x="5871" y="1054"/>
                  </a:moveTo>
                  <a:cubicBezTo>
                    <a:pt x="5905" y="1054"/>
                    <a:pt x="5938" y="1087"/>
                    <a:pt x="5971" y="1087"/>
                  </a:cubicBezTo>
                  <a:cubicBezTo>
                    <a:pt x="6105" y="1120"/>
                    <a:pt x="6205" y="1220"/>
                    <a:pt x="6238" y="1354"/>
                  </a:cubicBezTo>
                  <a:cubicBezTo>
                    <a:pt x="6372" y="1954"/>
                    <a:pt x="5871" y="3155"/>
                    <a:pt x="5171" y="4056"/>
                  </a:cubicBezTo>
                  <a:cubicBezTo>
                    <a:pt x="4904" y="3422"/>
                    <a:pt x="4871" y="2722"/>
                    <a:pt x="5037" y="2088"/>
                  </a:cubicBezTo>
                  <a:cubicBezTo>
                    <a:pt x="5171" y="1587"/>
                    <a:pt x="5438" y="1054"/>
                    <a:pt x="5838" y="1054"/>
                  </a:cubicBezTo>
                  <a:close/>
                  <a:moveTo>
                    <a:pt x="2610" y="1"/>
                  </a:moveTo>
                  <a:cubicBezTo>
                    <a:pt x="2254" y="1"/>
                    <a:pt x="1981" y="304"/>
                    <a:pt x="1835" y="887"/>
                  </a:cubicBezTo>
                  <a:cubicBezTo>
                    <a:pt x="1668" y="1621"/>
                    <a:pt x="1668" y="2388"/>
                    <a:pt x="1835" y="3155"/>
                  </a:cubicBezTo>
                  <a:cubicBezTo>
                    <a:pt x="1661" y="3271"/>
                    <a:pt x="1462" y="3362"/>
                    <a:pt x="1282" y="3362"/>
                  </a:cubicBezTo>
                  <a:cubicBezTo>
                    <a:pt x="1254" y="3362"/>
                    <a:pt x="1228" y="3360"/>
                    <a:pt x="1201" y="3355"/>
                  </a:cubicBezTo>
                  <a:cubicBezTo>
                    <a:pt x="201" y="3088"/>
                    <a:pt x="367" y="753"/>
                    <a:pt x="367" y="720"/>
                  </a:cubicBezTo>
                  <a:lnTo>
                    <a:pt x="134" y="720"/>
                  </a:lnTo>
                  <a:cubicBezTo>
                    <a:pt x="134" y="820"/>
                    <a:pt x="0" y="3255"/>
                    <a:pt x="1135" y="3555"/>
                  </a:cubicBezTo>
                  <a:cubicBezTo>
                    <a:pt x="1195" y="3573"/>
                    <a:pt x="1257" y="3581"/>
                    <a:pt x="1321" y="3581"/>
                  </a:cubicBezTo>
                  <a:cubicBezTo>
                    <a:pt x="1504" y="3581"/>
                    <a:pt x="1695" y="3512"/>
                    <a:pt x="1868" y="3389"/>
                  </a:cubicBezTo>
                  <a:cubicBezTo>
                    <a:pt x="2102" y="4289"/>
                    <a:pt x="2569" y="5090"/>
                    <a:pt x="3236" y="5257"/>
                  </a:cubicBezTo>
                  <a:cubicBezTo>
                    <a:pt x="3336" y="5290"/>
                    <a:pt x="3436" y="5290"/>
                    <a:pt x="3536" y="5290"/>
                  </a:cubicBezTo>
                  <a:cubicBezTo>
                    <a:pt x="4137" y="5257"/>
                    <a:pt x="4670" y="4956"/>
                    <a:pt x="5071" y="4489"/>
                  </a:cubicBezTo>
                  <a:lnTo>
                    <a:pt x="5171" y="4389"/>
                  </a:lnTo>
                  <a:cubicBezTo>
                    <a:pt x="5338" y="4656"/>
                    <a:pt x="5604" y="4856"/>
                    <a:pt x="5905" y="4956"/>
                  </a:cubicBezTo>
                  <a:cubicBezTo>
                    <a:pt x="5956" y="4968"/>
                    <a:pt x="6007" y="4974"/>
                    <a:pt x="6060" y="4974"/>
                  </a:cubicBezTo>
                  <a:cubicBezTo>
                    <a:pt x="7032" y="4974"/>
                    <a:pt x="8175" y="3018"/>
                    <a:pt x="8206" y="2955"/>
                  </a:cubicBezTo>
                  <a:lnTo>
                    <a:pt x="8039" y="2855"/>
                  </a:lnTo>
                  <a:cubicBezTo>
                    <a:pt x="7727" y="3387"/>
                    <a:pt x="6797" y="4741"/>
                    <a:pt x="6105" y="4741"/>
                  </a:cubicBezTo>
                  <a:cubicBezTo>
                    <a:pt x="6059" y="4741"/>
                    <a:pt x="6015" y="4735"/>
                    <a:pt x="5971" y="4723"/>
                  </a:cubicBezTo>
                  <a:cubicBezTo>
                    <a:pt x="5704" y="4656"/>
                    <a:pt x="5438" y="4489"/>
                    <a:pt x="5304" y="4223"/>
                  </a:cubicBezTo>
                  <a:cubicBezTo>
                    <a:pt x="6105" y="3289"/>
                    <a:pt x="6638" y="1954"/>
                    <a:pt x="6472" y="1287"/>
                  </a:cubicBezTo>
                  <a:cubicBezTo>
                    <a:pt x="6405" y="1087"/>
                    <a:pt x="6238" y="920"/>
                    <a:pt x="6038" y="854"/>
                  </a:cubicBezTo>
                  <a:cubicBezTo>
                    <a:pt x="5991" y="844"/>
                    <a:pt x="5943" y="839"/>
                    <a:pt x="5897" y="839"/>
                  </a:cubicBezTo>
                  <a:cubicBezTo>
                    <a:pt x="5451" y="839"/>
                    <a:pt x="5052" y="1266"/>
                    <a:pt x="4871" y="2021"/>
                  </a:cubicBezTo>
                  <a:cubicBezTo>
                    <a:pt x="4670" y="2755"/>
                    <a:pt x="4737" y="3522"/>
                    <a:pt x="5037" y="4223"/>
                  </a:cubicBezTo>
                  <a:lnTo>
                    <a:pt x="4904" y="4356"/>
                  </a:lnTo>
                  <a:cubicBezTo>
                    <a:pt x="4422" y="4838"/>
                    <a:pt x="3940" y="5079"/>
                    <a:pt x="3519" y="5079"/>
                  </a:cubicBezTo>
                  <a:cubicBezTo>
                    <a:pt x="3445" y="5079"/>
                    <a:pt x="3373" y="5072"/>
                    <a:pt x="3303" y="5057"/>
                  </a:cubicBezTo>
                  <a:cubicBezTo>
                    <a:pt x="2702" y="4923"/>
                    <a:pt x="2269" y="4123"/>
                    <a:pt x="2069" y="3255"/>
                  </a:cubicBezTo>
                  <a:cubicBezTo>
                    <a:pt x="2636" y="2722"/>
                    <a:pt x="3069" y="2054"/>
                    <a:pt x="3269" y="1321"/>
                  </a:cubicBezTo>
                  <a:cubicBezTo>
                    <a:pt x="3436" y="620"/>
                    <a:pt x="3269" y="153"/>
                    <a:pt x="2769" y="20"/>
                  </a:cubicBezTo>
                  <a:cubicBezTo>
                    <a:pt x="2715" y="7"/>
                    <a:pt x="2662" y="1"/>
                    <a:pt x="2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284606" y="1406648"/>
              <a:ext cx="213462" cy="91805"/>
            </a:xfrm>
            <a:custGeom>
              <a:avLst/>
              <a:gdLst/>
              <a:ahLst/>
              <a:cxnLst/>
              <a:rect l="l" t="t" r="r" b="b"/>
              <a:pathLst>
                <a:path w="9775" h="4204" extrusionOk="0">
                  <a:moveTo>
                    <a:pt x="467" y="1"/>
                  </a:moveTo>
                  <a:lnTo>
                    <a:pt x="0" y="1802"/>
                  </a:lnTo>
                  <a:lnTo>
                    <a:pt x="9307" y="4204"/>
                  </a:lnTo>
                  <a:lnTo>
                    <a:pt x="9774" y="236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272945" y="1452549"/>
              <a:ext cx="213462" cy="91805"/>
            </a:xfrm>
            <a:custGeom>
              <a:avLst/>
              <a:gdLst/>
              <a:ahLst/>
              <a:cxnLst/>
              <a:rect l="l" t="t" r="r" b="b"/>
              <a:pathLst>
                <a:path w="9775" h="4204" extrusionOk="0">
                  <a:moveTo>
                    <a:pt x="468" y="0"/>
                  </a:moveTo>
                  <a:lnTo>
                    <a:pt x="1" y="1802"/>
                  </a:lnTo>
                  <a:lnTo>
                    <a:pt x="9274" y="4203"/>
                  </a:lnTo>
                  <a:lnTo>
                    <a:pt x="9774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260563" y="1498429"/>
              <a:ext cx="213462" cy="92547"/>
            </a:xfrm>
            <a:custGeom>
              <a:avLst/>
              <a:gdLst/>
              <a:ahLst/>
              <a:cxnLst/>
              <a:rect l="l" t="t" r="r" b="b"/>
              <a:pathLst>
                <a:path w="9775" h="4238" extrusionOk="0">
                  <a:moveTo>
                    <a:pt x="468" y="1"/>
                  </a:moveTo>
                  <a:lnTo>
                    <a:pt x="1" y="1836"/>
                  </a:lnTo>
                  <a:lnTo>
                    <a:pt x="9307" y="4237"/>
                  </a:lnTo>
                  <a:lnTo>
                    <a:pt x="9774" y="2403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605828" y="1240752"/>
              <a:ext cx="187235" cy="237155"/>
            </a:xfrm>
            <a:custGeom>
              <a:avLst/>
              <a:gdLst/>
              <a:ahLst/>
              <a:cxnLst/>
              <a:rect l="l" t="t" r="r" b="b"/>
              <a:pathLst>
                <a:path w="8574" h="10860" extrusionOk="0">
                  <a:moveTo>
                    <a:pt x="1488" y="1"/>
                  </a:moveTo>
                  <a:cubicBezTo>
                    <a:pt x="1341" y="1"/>
                    <a:pt x="1221" y="40"/>
                    <a:pt x="1135" y="126"/>
                  </a:cubicBezTo>
                  <a:cubicBezTo>
                    <a:pt x="1" y="1260"/>
                    <a:pt x="2036" y="3995"/>
                    <a:pt x="3203" y="5196"/>
                  </a:cubicBezTo>
                  <a:cubicBezTo>
                    <a:pt x="3203" y="5196"/>
                    <a:pt x="568" y="7831"/>
                    <a:pt x="1602" y="10100"/>
                  </a:cubicBezTo>
                  <a:cubicBezTo>
                    <a:pt x="1861" y="10651"/>
                    <a:pt x="2406" y="10859"/>
                    <a:pt x="3082" y="10859"/>
                  </a:cubicBezTo>
                  <a:cubicBezTo>
                    <a:pt x="5189" y="10859"/>
                    <a:pt x="8574" y="8832"/>
                    <a:pt x="8574" y="8832"/>
                  </a:cubicBezTo>
                  <a:cubicBezTo>
                    <a:pt x="8574" y="8832"/>
                    <a:pt x="7706" y="5697"/>
                    <a:pt x="7006" y="4396"/>
                  </a:cubicBezTo>
                  <a:cubicBezTo>
                    <a:pt x="6405" y="3254"/>
                    <a:pt x="2826" y="1"/>
                    <a:pt x="1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610938" y="1252238"/>
              <a:ext cx="68482" cy="209378"/>
            </a:xfrm>
            <a:custGeom>
              <a:avLst/>
              <a:gdLst/>
              <a:ahLst/>
              <a:cxnLst/>
              <a:rect l="l" t="t" r="r" b="b"/>
              <a:pathLst>
                <a:path w="3136" h="9588" extrusionOk="0">
                  <a:moveTo>
                    <a:pt x="634" y="0"/>
                  </a:moveTo>
                  <a:cubicBezTo>
                    <a:pt x="0" y="1835"/>
                    <a:pt x="1602" y="3403"/>
                    <a:pt x="2702" y="4637"/>
                  </a:cubicBezTo>
                  <a:cubicBezTo>
                    <a:pt x="1468" y="5871"/>
                    <a:pt x="534" y="7906"/>
                    <a:pt x="1168" y="9574"/>
                  </a:cubicBezTo>
                  <a:cubicBezTo>
                    <a:pt x="1178" y="9584"/>
                    <a:pt x="1190" y="9588"/>
                    <a:pt x="1202" y="9588"/>
                  </a:cubicBezTo>
                  <a:cubicBezTo>
                    <a:pt x="1232" y="9588"/>
                    <a:pt x="1258" y="9564"/>
                    <a:pt x="1235" y="9540"/>
                  </a:cubicBezTo>
                  <a:cubicBezTo>
                    <a:pt x="868" y="7939"/>
                    <a:pt x="1968" y="5971"/>
                    <a:pt x="3036" y="4770"/>
                  </a:cubicBezTo>
                  <a:cubicBezTo>
                    <a:pt x="3103" y="4737"/>
                    <a:pt x="3136" y="4604"/>
                    <a:pt x="3069" y="4537"/>
                  </a:cubicBezTo>
                  <a:cubicBezTo>
                    <a:pt x="2035" y="3303"/>
                    <a:pt x="367" y="1802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6476182" y="724133"/>
              <a:ext cx="12404" cy="67762"/>
            </a:xfrm>
            <a:custGeom>
              <a:avLst/>
              <a:gdLst/>
              <a:ahLst/>
              <a:cxnLst/>
              <a:rect l="l" t="t" r="r" b="b"/>
              <a:pathLst>
                <a:path w="568" h="3103" extrusionOk="0">
                  <a:moveTo>
                    <a:pt x="301" y="0"/>
                  </a:moveTo>
                  <a:cubicBezTo>
                    <a:pt x="0" y="1001"/>
                    <a:pt x="0" y="2068"/>
                    <a:pt x="301" y="3102"/>
                  </a:cubicBezTo>
                  <a:cubicBezTo>
                    <a:pt x="567" y="2068"/>
                    <a:pt x="567" y="1001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6293340" y="773659"/>
              <a:ext cx="33542" cy="59027"/>
            </a:xfrm>
            <a:custGeom>
              <a:avLst/>
              <a:gdLst/>
              <a:ahLst/>
              <a:cxnLst/>
              <a:rect l="l" t="t" r="r" b="b"/>
              <a:pathLst>
                <a:path w="1536" h="2703" extrusionOk="0">
                  <a:moveTo>
                    <a:pt x="1" y="1"/>
                  </a:moveTo>
                  <a:cubicBezTo>
                    <a:pt x="101" y="501"/>
                    <a:pt x="301" y="1001"/>
                    <a:pt x="601" y="1435"/>
                  </a:cubicBezTo>
                  <a:cubicBezTo>
                    <a:pt x="835" y="1902"/>
                    <a:pt x="1168" y="2336"/>
                    <a:pt x="1535" y="2702"/>
                  </a:cubicBezTo>
                  <a:cubicBezTo>
                    <a:pt x="1402" y="2169"/>
                    <a:pt x="1202" y="1702"/>
                    <a:pt x="935" y="1235"/>
                  </a:cubicBezTo>
                  <a:cubicBezTo>
                    <a:pt x="701" y="768"/>
                    <a:pt x="368" y="3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6153496" y="910599"/>
              <a:ext cx="59027" cy="33542"/>
            </a:xfrm>
            <a:custGeom>
              <a:avLst/>
              <a:gdLst/>
              <a:ahLst/>
              <a:cxnLst/>
              <a:rect l="l" t="t" r="r" b="b"/>
              <a:pathLst>
                <a:path w="2703" h="1536" extrusionOk="0">
                  <a:moveTo>
                    <a:pt x="0" y="1"/>
                  </a:moveTo>
                  <a:cubicBezTo>
                    <a:pt x="367" y="368"/>
                    <a:pt x="801" y="701"/>
                    <a:pt x="1268" y="968"/>
                  </a:cubicBezTo>
                  <a:cubicBezTo>
                    <a:pt x="1701" y="1235"/>
                    <a:pt x="2202" y="1435"/>
                    <a:pt x="2702" y="1535"/>
                  </a:cubicBezTo>
                  <a:cubicBezTo>
                    <a:pt x="2335" y="1168"/>
                    <a:pt x="1935" y="835"/>
                    <a:pt x="1468" y="601"/>
                  </a:cubicBezTo>
                  <a:cubicBezTo>
                    <a:pt x="1001" y="301"/>
                    <a:pt x="534" y="1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6101764" y="1094903"/>
              <a:ext cx="67762" cy="8757"/>
            </a:xfrm>
            <a:custGeom>
              <a:avLst/>
              <a:gdLst/>
              <a:ahLst/>
              <a:cxnLst/>
              <a:rect l="l" t="t" r="r" b="b"/>
              <a:pathLst>
                <a:path w="3103" h="401" extrusionOk="0">
                  <a:moveTo>
                    <a:pt x="1564" y="0"/>
                  </a:moveTo>
                  <a:cubicBezTo>
                    <a:pt x="1043" y="0"/>
                    <a:pt x="518" y="67"/>
                    <a:pt x="1" y="200"/>
                  </a:cubicBezTo>
                  <a:cubicBezTo>
                    <a:pt x="501" y="334"/>
                    <a:pt x="1035" y="400"/>
                    <a:pt x="1569" y="400"/>
                  </a:cubicBezTo>
                  <a:cubicBezTo>
                    <a:pt x="2069" y="400"/>
                    <a:pt x="2603" y="334"/>
                    <a:pt x="3103" y="200"/>
                  </a:cubicBezTo>
                  <a:cubicBezTo>
                    <a:pt x="2603" y="67"/>
                    <a:pt x="2086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6151312" y="1254422"/>
              <a:ext cx="59005" cy="34263"/>
            </a:xfrm>
            <a:custGeom>
              <a:avLst/>
              <a:gdLst/>
              <a:ahLst/>
              <a:cxnLst/>
              <a:rect l="l" t="t" r="r" b="b"/>
              <a:pathLst>
                <a:path w="2702" h="1569" extrusionOk="0">
                  <a:moveTo>
                    <a:pt x="2702" y="0"/>
                  </a:moveTo>
                  <a:cubicBezTo>
                    <a:pt x="2168" y="134"/>
                    <a:pt x="1701" y="334"/>
                    <a:pt x="1234" y="601"/>
                  </a:cubicBezTo>
                  <a:cubicBezTo>
                    <a:pt x="767" y="868"/>
                    <a:pt x="367" y="1168"/>
                    <a:pt x="0" y="1568"/>
                  </a:cubicBezTo>
                  <a:cubicBezTo>
                    <a:pt x="500" y="1435"/>
                    <a:pt x="1001" y="1235"/>
                    <a:pt x="1434" y="968"/>
                  </a:cubicBezTo>
                  <a:cubicBezTo>
                    <a:pt x="1901" y="701"/>
                    <a:pt x="2335" y="401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747157" y="1258790"/>
              <a:ext cx="59027" cy="34263"/>
            </a:xfrm>
            <a:custGeom>
              <a:avLst/>
              <a:gdLst/>
              <a:ahLst/>
              <a:cxnLst/>
              <a:rect l="l" t="t" r="r" b="b"/>
              <a:pathLst>
                <a:path w="2703" h="1569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401"/>
                    <a:pt x="801" y="701"/>
                    <a:pt x="1268" y="968"/>
                  </a:cubicBezTo>
                  <a:cubicBezTo>
                    <a:pt x="1701" y="1235"/>
                    <a:pt x="2202" y="1435"/>
                    <a:pt x="2702" y="1568"/>
                  </a:cubicBezTo>
                  <a:cubicBezTo>
                    <a:pt x="2335" y="1168"/>
                    <a:pt x="1902" y="868"/>
                    <a:pt x="1435" y="601"/>
                  </a:cubicBezTo>
                  <a:cubicBezTo>
                    <a:pt x="1001" y="334"/>
                    <a:pt x="501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790132" y="1099445"/>
              <a:ext cx="67762" cy="9303"/>
            </a:xfrm>
            <a:custGeom>
              <a:avLst/>
              <a:gdLst/>
              <a:ahLst/>
              <a:cxnLst/>
              <a:rect l="l" t="t" r="r" b="b"/>
              <a:pathLst>
                <a:path w="3103" h="426" extrusionOk="0">
                  <a:moveTo>
                    <a:pt x="1539" y="1"/>
                  </a:moveTo>
                  <a:cubicBezTo>
                    <a:pt x="1018" y="1"/>
                    <a:pt x="501" y="76"/>
                    <a:pt x="0" y="226"/>
                  </a:cubicBezTo>
                  <a:cubicBezTo>
                    <a:pt x="501" y="359"/>
                    <a:pt x="1018" y="426"/>
                    <a:pt x="1539" y="426"/>
                  </a:cubicBezTo>
                  <a:cubicBezTo>
                    <a:pt x="2060" y="426"/>
                    <a:pt x="2585" y="359"/>
                    <a:pt x="3102" y="226"/>
                  </a:cubicBezTo>
                  <a:cubicBezTo>
                    <a:pt x="2585" y="76"/>
                    <a:pt x="2060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750062" y="914966"/>
              <a:ext cx="58306" cy="34263"/>
            </a:xfrm>
            <a:custGeom>
              <a:avLst/>
              <a:gdLst/>
              <a:ahLst/>
              <a:cxnLst/>
              <a:rect l="l" t="t" r="r" b="b"/>
              <a:pathLst>
                <a:path w="2670" h="1569" extrusionOk="0">
                  <a:moveTo>
                    <a:pt x="2669" y="1"/>
                  </a:moveTo>
                  <a:cubicBezTo>
                    <a:pt x="1635" y="268"/>
                    <a:pt x="734" y="801"/>
                    <a:pt x="1" y="1569"/>
                  </a:cubicBezTo>
                  <a:cubicBezTo>
                    <a:pt x="501" y="1435"/>
                    <a:pt x="968" y="1235"/>
                    <a:pt x="1435" y="968"/>
                  </a:cubicBezTo>
                  <a:cubicBezTo>
                    <a:pt x="1869" y="701"/>
                    <a:pt x="2302" y="368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637164" y="775843"/>
              <a:ext cx="33521" cy="58306"/>
            </a:xfrm>
            <a:custGeom>
              <a:avLst/>
              <a:gdLst/>
              <a:ahLst/>
              <a:cxnLst/>
              <a:rect l="l" t="t" r="r" b="b"/>
              <a:pathLst>
                <a:path w="1535" h="2670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1168" y="334"/>
                    <a:pt x="834" y="768"/>
                    <a:pt x="601" y="1235"/>
                  </a:cubicBezTo>
                  <a:cubicBezTo>
                    <a:pt x="334" y="1668"/>
                    <a:pt x="134" y="2169"/>
                    <a:pt x="0" y="2669"/>
                  </a:cubicBezTo>
                  <a:cubicBezTo>
                    <a:pt x="367" y="2302"/>
                    <a:pt x="701" y="1902"/>
                    <a:pt x="968" y="1435"/>
                  </a:cubicBezTo>
                  <a:cubicBezTo>
                    <a:pt x="1234" y="968"/>
                    <a:pt x="1435" y="50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592005" y="1432874"/>
              <a:ext cx="769968" cy="389428"/>
            </a:xfrm>
            <a:custGeom>
              <a:avLst/>
              <a:gdLst/>
              <a:ahLst/>
              <a:cxnLst/>
              <a:rect l="l" t="t" r="r" b="b"/>
              <a:pathLst>
                <a:path w="35259" h="17833" extrusionOk="0">
                  <a:moveTo>
                    <a:pt x="9674" y="1"/>
                  </a:moveTo>
                  <a:cubicBezTo>
                    <a:pt x="9674" y="1"/>
                    <a:pt x="134" y="7840"/>
                    <a:pt x="0" y="8040"/>
                  </a:cubicBezTo>
                  <a:cubicBezTo>
                    <a:pt x="0" y="8040"/>
                    <a:pt x="5838" y="14044"/>
                    <a:pt x="8873" y="15645"/>
                  </a:cubicBezTo>
                  <a:cubicBezTo>
                    <a:pt x="11600" y="17067"/>
                    <a:pt x="18362" y="17832"/>
                    <a:pt x="24818" y="17832"/>
                  </a:cubicBezTo>
                  <a:cubicBezTo>
                    <a:pt x="25786" y="17832"/>
                    <a:pt x="26747" y="17815"/>
                    <a:pt x="27687" y="17780"/>
                  </a:cubicBezTo>
                  <a:cubicBezTo>
                    <a:pt x="34892" y="17547"/>
                    <a:pt x="35259" y="13877"/>
                    <a:pt x="30822" y="12543"/>
                  </a:cubicBezTo>
                  <a:cubicBezTo>
                    <a:pt x="26652" y="11276"/>
                    <a:pt x="14510" y="7039"/>
                    <a:pt x="13510" y="6105"/>
                  </a:cubicBezTo>
                  <a:cubicBezTo>
                    <a:pt x="12509" y="5205"/>
                    <a:pt x="9674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637361" y="1485763"/>
              <a:ext cx="175159" cy="137554"/>
            </a:xfrm>
            <a:custGeom>
              <a:avLst/>
              <a:gdLst/>
              <a:ahLst/>
              <a:cxnLst/>
              <a:rect l="l" t="t" r="r" b="b"/>
              <a:pathLst>
                <a:path w="8021" h="6299" extrusionOk="0">
                  <a:moveTo>
                    <a:pt x="7991" y="0"/>
                  </a:moveTo>
                  <a:cubicBezTo>
                    <a:pt x="7983" y="0"/>
                    <a:pt x="7973" y="4"/>
                    <a:pt x="7964" y="14"/>
                  </a:cubicBezTo>
                  <a:cubicBezTo>
                    <a:pt x="7330" y="548"/>
                    <a:pt x="2893" y="3750"/>
                    <a:pt x="25" y="6218"/>
                  </a:cubicBezTo>
                  <a:cubicBezTo>
                    <a:pt x="0" y="6267"/>
                    <a:pt x="12" y="6298"/>
                    <a:pt x="32" y="6298"/>
                  </a:cubicBezTo>
                  <a:cubicBezTo>
                    <a:pt x="40" y="6298"/>
                    <a:pt x="49" y="6294"/>
                    <a:pt x="58" y="6285"/>
                  </a:cubicBezTo>
                  <a:cubicBezTo>
                    <a:pt x="3794" y="3783"/>
                    <a:pt x="7330" y="581"/>
                    <a:pt x="7997" y="47"/>
                  </a:cubicBezTo>
                  <a:cubicBezTo>
                    <a:pt x="8021" y="24"/>
                    <a:pt x="8011" y="0"/>
                    <a:pt x="79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7073490" y="1696294"/>
              <a:ext cx="552161" cy="679212"/>
            </a:xfrm>
            <a:custGeom>
              <a:avLst/>
              <a:gdLst/>
              <a:ahLst/>
              <a:cxnLst/>
              <a:rect l="l" t="t" r="r" b="b"/>
              <a:pathLst>
                <a:path w="25285" h="31103" extrusionOk="0">
                  <a:moveTo>
                    <a:pt x="10563" y="1"/>
                  </a:moveTo>
                  <a:cubicBezTo>
                    <a:pt x="9207" y="1"/>
                    <a:pt x="7959" y="610"/>
                    <a:pt x="7005" y="1648"/>
                  </a:cubicBezTo>
                  <a:cubicBezTo>
                    <a:pt x="6538" y="2181"/>
                    <a:pt x="934" y="10321"/>
                    <a:pt x="434" y="13356"/>
                  </a:cubicBezTo>
                  <a:cubicBezTo>
                    <a:pt x="0" y="16058"/>
                    <a:pt x="1835" y="18893"/>
                    <a:pt x="1835" y="18893"/>
                  </a:cubicBezTo>
                  <a:lnTo>
                    <a:pt x="634" y="31102"/>
                  </a:lnTo>
                  <a:cubicBezTo>
                    <a:pt x="634" y="31102"/>
                    <a:pt x="20381" y="30502"/>
                    <a:pt x="25285" y="29968"/>
                  </a:cubicBezTo>
                  <a:cubicBezTo>
                    <a:pt x="25285" y="29968"/>
                    <a:pt x="20281" y="7452"/>
                    <a:pt x="14744" y="1981"/>
                  </a:cubicBezTo>
                  <a:cubicBezTo>
                    <a:pt x="13365" y="602"/>
                    <a:pt x="11910" y="1"/>
                    <a:pt x="10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7196454" y="1720074"/>
              <a:ext cx="497677" cy="654776"/>
            </a:xfrm>
            <a:custGeom>
              <a:avLst/>
              <a:gdLst/>
              <a:ahLst/>
              <a:cxnLst/>
              <a:rect l="l" t="t" r="r" b="b"/>
              <a:pathLst>
                <a:path w="22790" h="29984" extrusionOk="0">
                  <a:moveTo>
                    <a:pt x="7551" y="0"/>
                  </a:moveTo>
                  <a:cubicBezTo>
                    <a:pt x="6813" y="0"/>
                    <a:pt x="6506" y="1036"/>
                    <a:pt x="7045" y="3794"/>
                  </a:cubicBezTo>
                  <a:cubicBezTo>
                    <a:pt x="7912" y="8064"/>
                    <a:pt x="10848" y="19239"/>
                    <a:pt x="10481" y="19239"/>
                  </a:cubicBezTo>
                  <a:cubicBezTo>
                    <a:pt x="10314" y="19239"/>
                    <a:pt x="6211" y="18305"/>
                    <a:pt x="4643" y="17771"/>
                  </a:cubicBezTo>
                  <a:cubicBezTo>
                    <a:pt x="4613" y="17761"/>
                    <a:pt x="4583" y="17757"/>
                    <a:pt x="4551" y="17757"/>
                  </a:cubicBezTo>
                  <a:cubicBezTo>
                    <a:pt x="3162" y="17757"/>
                    <a:pt x="1" y="26853"/>
                    <a:pt x="1207" y="27244"/>
                  </a:cubicBezTo>
                  <a:cubicBezTo>
                    <a:pt x="4600" y="28375"/>
                    <a:pt x="11924" y="29984"/>
                    <a:pt x="16413" y="29984"/>
                  </a:cubicBezTo>
                  <a:cubicBezTo>
                    <a:pt x="17486" y="29984"/>
                    <a:pt x="18397" y="29892"/>
                    <a:pt x="19053" y="29679"/>
                  </a:cubicBezTo>
                  <a:cubicBezTo>
                    <a:pt x="22789" y="28445"/>
                    <a:pt x="18019" y="11600"/>
                    <a:pt x="11215" y="3127"/>
                  </a:cubicBezTo>
                  <a:cubicBezTo>
                    <a:pt x="9851" y="1404"/>
                    <a:pt x="8410" y="0"/>
                    <a:pt x="7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6978782" y="2016293"/>
              <a:ext cx="327825" cy="302384"/>
            </a:xfrm>
            <a:custGeom>
              <a:avLst/>
              <a:gdLst/>
              <a:ahLst/>
              <a:cxnLst/>
              <a:rect l="l" t="t" r="r" b="b"/>
              <a:pathLst>
                <a:path w="15012" h="13847" extrusionOk="0">
                  <a:moveTo>
                    <a:pt x="5447" y="0"/>
                  </a:moveTo>
                  <a:cubicBezTo>
                    <a:pt x="3983" y="0"/>
                    <a:pt x="2369" y="234"/>
                    <a:pt x="1869" y="870"/>
                  </a:cubicBezTo>
                  <a:cubicBezTo>
                    <a:pt x="1502" y="1404"/>
                    <a:pt x="1502" y="2104"/>
                    <a:pt x="1869" y="2638"/>
                  </a:cubicBezTo>
                  <a:cubicBezTo>
                    <a:pt x="1368" y="2838"/>
                    <a:pt x="968" y="3172"/>
                    <a:pt x="701" y="3639"/>
                  </a:cubicBezTo>
                  <a:cubicBezTo>
                    <a:pt x="268" y="4473"/>
                    <a:pt x="1402" y="5540"/>
                    <a:pt x="1402" y="5540"/>
                  </a:cubicBezTo>
                  <a:cubicBezTo>
                    <a:pt x="901" y="5840"/>
                    <a:pt x="534" y="6274"/>
                    <a:pt x="301" y="6774"/>
                  </a:cubicBezTo>
                  <a:cubicBezTo>
                    <a:pt x="1" y="7608"/>
                    <a:pt x="968" y="8843"/>
                    <a:pt x="968" y="8843"/>
                  </a:cubicBezTo>
                  <a:cubicBezTo>
                    <a:pt x="701" y="9343"/>
                    <a:pt x="601" y="9943"/>
                    <a:pt x="735" y="10544"/>
                  </a:cubicBezTo>
                  <a:cubicBezTo>
                    <a:pt x="1135" y="12078"/>
                    <a:pt x="3437" y="12812"/>
                    <a:pt x="4904" y="13279"/>
                  </a:cubicBezTo>
                  <a:cubicBezTo>
                    <a:pt x="6372" y="13779"/>
                    <a:pt x="10975" y="13746"/>
                    <a:pt x="11843" y="13846"/>
                  </a:cubicBezTo>
                  <a:lnTo>
                    <a:pt x="15011" y="4473"/>
                  </a:lnTo>
                  <a:cubicBezTo>
                    <a:pt x="15011" y="4473"/>
                    <a:pt x="9074" y="470"/>
                    <a:pt x="7273" y="136"/>
                  </a:cubicBezTo>
                  <a:cubicBezTo>
                    <a:pt x="6784" y="51"/>
                    <a:pt x="6132" y="0"/>
                    <a:pt x="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7021037" y="2070645"/>
              <a:ext cx="109733" cy="15133"/>
            </a:xfrm>
            <a:custGeom>
              <a:avLst/>
              <a:gdLst/>
              <a:ahLst/>
              <a:cxnLst/>
              <a:rect l="l" t="t" r="r" b="b"/>
              <a:pathLst>
                <a:path w="5025" h="693" extrusionOk="0">
                  <a:moveTo>
                    <a:pt x="565" y="0"/>
                  </a:moveTo>
                  <a:cubicBezTo>
                    <a:pt x="388" y="0"/>
                    <a:pt x="211" y="5"/>
                    <a:pt x="34" y="16"/>
                  </a:cubicBezTo>
                  <a:cubicBezTo>
                    <a:pt x="0" y="16"/>
                    <a:pt x="0" y="116"/>
                    <a:pt x="34" y="116"/>
                  </a:cubicBezTo>
                  <a:cubicBezTo>
                    <a:pt x="1702" y="383"/>
                    <a:pt x="3370" y="383"/>
                    <a:pt x="4971" y="683"/>
                  </a:cubicBezTo>
                  <a:cubicBezTo>
                    <a:pt x="4977" y="690"/>
                    <a:pt x="4984" y="692"/>
                    <a:pt x="4990" y="692"/>
                  </a:cubicBezTo>
                  <a:cubicBezTo>
                    <a:pt x="5013" y="692"/>
                    <a:pt x="5024" y="650"/>
                    <a:pt x="4971" y="650"/>
                  </a:cubicBezTo>
                  <a:cubicBezTo>
                    <a:pt x="3510" y="351"/>
                    <a:pt x="2050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009376" y="2134344"/>
              <a:ext cx="103466" cy="27712"/>
            </a:xfrm>
            <a:custGeom>
              <a:avLst/>
              <a:gdLst/>
              <a:ahLst/>
              <a:cxnLst/>
              <a:rect l="l" t="t" r="r" b="b"/>
              <a:pathLst>
                <a:path w="4738" h="1269" extrusionOk="0">
                  <a:moveTo>
                    <a:pt x="34" y="1"/>
                  </a:moveTo>
                  <a:cubicBezTo>
                    <a:pt x="1" y="1"/>
                    <a:pt x="1" y="101"/>
                    <a:pt x="34" y="101"/>
                  </a:cubicBezTo>
                  <a:cubicBezTo>
                    <a:pt x="401" y="234"/>
                    <a:pt x="768" y="334"/>
                    <a:pt x="1135" y="401"/>
                  </a:cubicBezTo>
                  <a:lnTo>
                    <a:pt x="2336" y="668"/>
                  </a:lnTo>
                  <a:cubicBezTo>
                    <a:pt x="3136" y="868"/>
                    <a:pt x="3937" y="1068"/>
                    <a:pt x="4704" y="1268"/>
                  </a:cubicBezTo>
                  <a:cubicBezTo>
                    <a:pt x="4737" y="1268"/>
                    <a:pt x="4737" y="1202"/>
                    <a:pt x="4704" y="1202"/>
                  </a:cubicBezTo>
                  <a:cubicBezTo>
                    <a:pt x="3937" y="968"/>
                    <a:pt x="3136" y="735"/>
                    <a:pt x="2369" y="501"/>
                  </a:cubicBezTo>
                  <a:cubicBezTo>
                    <a:pt x="1969" y="401"/>
                    <a:pt x="1569" y="301"/>
                    <a:pt x="1168" y="201"/>
                  </a:cubicBezTo>
                  <a:cubicBezTo>
                    <a:pt x="801" y="68"/>
                    <a:pt x="434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6999921" y="2209376"/>
              <a:ext cx="93989" cy="26249"/>
            </a:xfrm>
            <a:custGeom>
              <a:avLst/>
              <a:gdLst/>
              <a:ahLst/>
              <a:cxnLst/>
              <a:rect l="l" t="t" r="r" b="b"/>
              <a:pathLst>
                <a:path w="4304" h="1202" extrusionOk="0">
                  <a:moveTo>
                    <a:pt x="33" y="1"/>
                  </a:moveTo>
                  <a:cubicBezTo>
                    <a:pt x="0" y="1"/>
                    <a:pt x="0" y="34"/>
                    <a:pt x="33" y="34"/>
                  </a:cubicBezTo>
                  <a:cubicBezTo>
                    <a:pt x="334" y="201"/>
                    <a:pt x="634" y="334"/>
                    <a:pt x="967" y="401"/>
                  </a:cubicBezTo>
                  <a:lnTo>
                    <a:pt x="2068" y="668"/>
                  </a:lnTo>
                  <a:cubicBezTo>
                    <a:pt x="2802" y="835"/>
                    <a:pt x="3536" y="1001"/>
                    <a:pt x="4270" y="1201"/>
                  </a:cubicBezTo>
                  <a:cubicBezTo>
                    <a:pt x="4303" y="1201"/>
                    <a:pt x="4303" y="1135"/>
                    <a:pt x="4270" y="1135"/>
                  </a:cubicBezTo>
                  <a:cubicBezTo>
                    <a:pt x="3536" y="968"/>
                    <a:pt x="2835" y="768"/>
                    <a:pt x="2102" y="568"/>
                  </a:cubicBezTo>
                  <a:lnTo>
                    <a:pt x="1034" y="234"/>
                  </a:lnTo>
                  <a:cubicBezTo>
                    <a:pt x="701" y="101"/>
                    <a:pt x="367" y="34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264323" y="1714309"/>
              <a:ext cx="391088" cy="668271"/>
            </a:xfrm>
            <a:custGeom>
              <a:avLst/>
              <a:gdLst/>
              <a:ahLst/>
              <a:cxnLst/>
              <a:rect l="l" t="t" r="r" b="b"/>
              <a:pathLst>
                <a:path w="17909" h="30602" extrusionOk="0">
                  <a:moveTo>
                    <a:pt x="4439" y="1"/>
                  </a:moveTo>
                  <a:cubicBezTo>
                    <a:pt x="3630" y="1"/>
                    <a:pt x="3290" y="1079"/>
                    <a:pt x="3637" y="3425"/>
                  </a:cubicBezTo>
                  <a:cubicBezTo>
                    <a:pt x="4371" y="8195"/>
                    <a:pt x="7573" y="18769"/>
                    <a:pt x="7039" y="19136"/>
                  </a:cubicBezTo>
                  <a:cubicBezTo>
                    <a:pt x="7030" y="19143"/>
                    <a:pt x="7006" y="19147"/>
                    <a:pt x="6969" y="19147"/>
                  </a:cubicBezTo>
                  <a:cubicBezTo>
                    <a:pt x="6369" y="19147"/>
                    <a:pt x="2336" y="18168"/>
                    <a:pt x="2336" y="18168"/>
                  </a:cubicBezTo>
                  <a:lnTo>
                    <a:pt x="1" y="28509"/>
                  </a:lnTo>
                  <a:cubicBezTo>
                    <a:pt x="3770" y="29443"/>
                    <a:pt x="7573" y="30110"/>
                    <a:pt x="11409" y="30477"/>
                  </a:cubicBezTo>
                  <a:cubicBezTo>
                    <a:pt x="12242" y="30561"/>
                    <a:pt x="12963" y="30601"/>
                    <a:pt x="13587" y="30601"/>
                  </a:cubicBezTo>
                  <a:cubicBezTo>
                    <a:pt x="17908" y="30601"/>
                    <a:pt x="17559" y="28677"/>
                    <a:pt x="17413" y="26141"/>
                  </a:cubicBezTo>
                  <a:cubicBezTo>
                    <a:pt x="16779" y="16867"/>
                    <a:pt x="11476" y="7494"/>
                    <a:pt x="8140" y="3158"/>
                  </a:cubicBezTo>
                  <a:cubicBezTo>
                    <a:pt x="6574" y="1120"/>
                    <a:pt x="5263" y="1"/>
                    <a:pt x="4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314221" y="2135436"/>
              <a:ext cx="44832" cy="204181"/>
            </a:xfrm>
            <a:custGeom>
              <a:avLst/>
              <a:gdLst/>
              <a:ahLst/>
              <a:cxnLst/>
              <a:rect l="l" t="t" r="r" b="b"/>
              <a:pathLst>
                <a:path w="2053" h="9350" extrusionOk="0">
                  <a:moveTo>
                    <a:pt x="2036" y="1"/>
                  </a:moveTo>
                  <a:cubicBezTo>
                    <a:pt x="2027" y="1"/>
                    <a:pt x="2019" y="18"/>
                    <a:pt x="2019" y="51"/>
                  </a:cubicBezTo>
                  <a:cubicBezTo>
                    <a:pt x="1885" y="818"/>
                    <a:pt x="618" y="5822"/>
                    <a:pt x="17" y="9324"/>
                  </a:cubicBezTo>
                  <a:cubicBezTo>
                    <a:pt x="1" y="9341"/>
                    <a:pt x="17" y="9349"/>
                    <a:pt x="38" y="9349"/>
                  </a:cubicBezTo>
                  <a:cubicBezTo>
                    <a:pt x="59" y="9349"/>
                    <a:pt x="84" y="9341"/>
                    <a:pt x="84" y="9324"/>
                  </a:cubicBezTo>
                  <a:cubicBezTo>
                    <a:pt x="1252" y="5255"/>
                    <a:pt x="1885" y="818"/>
                    <a:pt x="2052" y="51"/>
                  </a:cubicBezTo>
                  <a:cubicBezTo>
                    <a:pt x="2052" y="18"/>
                    <a:pt x="2044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7313872" y="1911345"/>
              <a:ext cx="211977" cy="248533"/>
            </a:xfrm>
            <a:custGeom>
              <a:avLst/>
              <a:gdLst/>
              <a:ahLst/>
              <a:cxnLst/>
              <a:rect l="l" t="t" r="r" b="b"/>
              <a:pathLst>
                <a:path w="9707" h="11381" extrusionOk="0">
                  <a:moveTo>
                    <a:pt x="2579" y="0"/>
                  </a:moveTo>
                  <a:cubicBezTo>
                    <a:pt x="2563" y="0"/>
                    <a:pt x="2549" y="20"/>
                    <a:pt x="2569" y="39"/>
                  </a:cubicBezTo>
                  <a:cubicBezTo>
                    <a:pt x="2669" y="639"/>
                    <a:pt x="3236" y="3008"/>
                    <a:pt x="3302" y="3375"/>
                  </a:cubicBezTo>
                  <a:cubicBezTo>
                    <a:pt x="3369" y="3675"/>
                    <a:pt x="3436" y="3942"/>
                    <a:pt x="3503" y="4209"/>
                  </a:cubicBezTo>
                  <a:lnTo>
                    <a:pt x="3469" y="4175"/>
                  </a:lnTo>
                  <a:cubicBezTo>
                    <a:pt x="3336" y="3942"/>
                    <a:pt x="3202" y="3742"/>
                    <a:pt x="3069" y="3541"/>
                  </a:cubicBezTo>
                  <a:cubicBezTo>
                    <a:pt x="2802" y="3108"/>
                    <a:pt x="2502" y="2641"/>
                    <a:pt x="2302" y="2207"/>
                  </a:cubicBezTo>
                  <a:cubicBezTo>
                    <a:pt x="2288" y="2193"/>
                    <a:pt x="2268" y="2185"/>
                    <a:pt x="2253" y="2185"/>
                  </a:cubicBezTo>
                  <a:cubicBezTo>
                    <a:pt x="2230" y="2185"/>
                    <a:pt x="2215" y="2201"/>
                    <a:pt x="2235" y="2240"/>
                  </a:cubicBezTo>
                  <a:cubicBezTo>
                    <a:pt x="2435" y="2707"/>
                    <a:pt x="2635" y="3174"/>
                    <a:pt x="2869" y="3641"/>
                  </a:cubicBezTo>
                  <a:cubicBezTo>
                    <a:pt x="2969" y="3875"/>
                    <a:pt x="3102" y="4108"/>
                    <a:pt x="3236" y="4342"/>
                  </a:cubicBezTo>
                  <a:cubicBezTo>
                    <a:pt x="3336" y="4575"/>
                    <a:pt x="3503" y="4776"/>
                    <a:pt x="3636" y="4976"/>
                  </a:cubicBezTo>
                  <a:lnTo>
                    <a:pt x="3803" y="5676"/>
                  </a:lnTo>
                  <a:cubicBezTo>
                    <a:pt x="3970" y="6443"/>
                    <a:pt x="4136" y="7177"/>
                    <a:pt x="4303" y="7945"/>
                  </a:cubicBezTo>
                  <a:cubicBezTo>
                    <a:pt x="4470" y="8645"/>
                    <a:pt x="4603" y="9379"/>
                    <a:pt x="4770" y="10046"/>
                  </a:cubicBezTo>
                  <a:cubicBezTo>
                    <a:pt x="4003" y="9879"/>
                    <a:pt x="3269" y="9712"/>
                    <a:pt x="2502" y="9546"/>
                  </a:cubicBezTo>
                  <a:lnTo>
                    <a:pt x="1334" y="9312"/>
                  </a:lnTo>
                  <a:cubicBezTo>
                    <a:pt x="901" y="9245"/>
                    <a:pt x="467" y="9212"/>
                    <a:pt x="33" y="9079"/>
                  </a:cubicBezTo>
                  <a:cubicBezTo>
                    <a:pt x="0" y="9079"/>
                    <a:pt x="0" y="9145"/>
                    <a:pt x="33" y="9145"/>
                  </a:cubicBezTo>
                  <a:cubicBezTo>
                    <a:pt x="467" y="9212"/>
                    <a:pt x="867" y="9379"/>
                    <a:pt x="1268" y="9512"/>
                  </a:cubicBezTo>
                  <a:lnTo>
                    <a:pt x="2435" y="9813"/>
                  </a:lnTo>
                  <a:cubicBezTo>
                    <a:pt x="3236" y="10013"/>
                    <a:pt x="4036" y="10213"/>
                    <a:pt x="4870" y="10413"/>
                  </a:cubicBezTo>
                  <a:cubicBezTo>
                    <a:pt x="5671" y="10613"/>
                    <a:pt x="6471" y="10780"/>
                    <a:pt x="7272" y="10947"/>
                  </a:cubicBezTo>
                  <a:lnTo>
                    <a:pt x="8506" y="11180"/>
                  </a:lnTo>
                  <a:cubicBezTo>
                    <a:pt x="8906" y="11280"/>
                    <a:pt x="9273" y="11347"/>
                    <a:pt x="9707" y="11380"/>
                  </a:cubicBezTo>
                  <a:cubicBezTo>
                    <a:pt x="9307" y="11214"/>
                    <a:pt x="8906" y="11080"/>
                    <a:pt x="8473" y="11013"/>
                  </a:cubicBezTo>
                  <a:lnTo>
                    <a:pt x="7339" y="10680"/>
                  </a:lnTo>
                  <a:lnTo>
                    <a:pt x="6838" y="10546"/>
                  </a:lnTo>
                  <a:lnTo>
                    <a:pt x="6905" y="10546"/>
                  </a:lnTo>
                  <a:lnTo>
                    <a:pt x="7572" y="10513"/>
                  </a:lnTo>
                  <a:cubicBezTo>
                    <a:pt x="7806" y="10513"/>
                    <a:pt x="8039" y="10480"/>
                    <a:pt x="8273" y="10480"/>
                  </a:cubicBezTo>
                  <a:cubicBezTo>
                    <a:pt x="8306" y="10480"/>
                    <a:pt x="8306" y="10413"/>
                    <a:pt x="8273" y="10413"/>
                  </a:cubicBezTo>
                  <a:lnTo>
                    <a:pt x="6238" y="10413"/>
                  </a:lnTo>
                  <a:cubicBezTo>
                    <a:pt x="5871" y="10313"/>
                    <a:pt x="5504" y="10246"/>
                    <a:pt x="5137" y="10146"/>
                  </a:cubicBezTo>
                  <a:cubicBezTo>
                    <a:pt x="5037" y="9379"/>
                    <a:pt x="4837" y="8645"/>
                    <a:pt x="4670" y="7878"/>
                  </a:cubicBezTo>
                  <a:cubicBezTo>
                    <a:pt x="4503" y="7144"/>
                    <a:pt x="4303" y="6343"/>
                    <a:pt x="4103" y="5576"/>
                  </a:cubicBezTo>
                  <a:cubicBezTo>
                    <a:pt x="3936" y="4809"/>
                    <a:pt x="3703" y="4042"/>
                    <a:pt x="3503" y="3308"/>
                  </a:cubicBezTo>
                  <a:cubicBezTo>
                    <a:pt x="3369" y="2941"/>
                    <a:pt x="2802" y="639"/>
                    <a:pt x="2602" y="39"/>
                  </a:cubicBezTo>
                  <a:cubicBezTo>
                    <a:pt x="2602" y="11"/>
                    <a:pt x="2590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265066" y="2336860"/>
              <a:ext cx="284106" cy="48829"/>
            </a:xfrm>
            <a:custGeom>
              <a:avLst/>
              <a:gdLst/>
              <a:ahLst/>
              <a:cxnLst/>
              <a:rect l="l" t="t" r="r" b="b"/>
              <a:pathLst>
                <a:path w="13010" h="2236" extrusionOk="0">
                  <a:moveTo>
                    <a:pt x="67" y="0"/>
                  </a:moveTo>
                  <a:cubicBezTo>
                    <a:pt x="33" y="0"/>
                    <a:pt x="0" y="67"/>
                    <a:pt x="67" y="67"/>
                  </a:cubicBezTo>
                  <a:cubicBezTo>
                    <a:pt x="4236" y="1334"/>
                    <a:pt x="8573" y="2068"/>
                    <a:pt x="12943" y="2235"/>
                  </a:cubicBezTo>
                  <a:cubicBezTo>
                    <a:pt x="13009" y="2235"/>
                    <a:pt x="13009" y="2102"/>
                    <a:pt x="12943" y="2102"/>
                  </a:cubicBezTo>
                  <a:cubicBezTo>
                    <a:pt x="9373" y="1668"/>
                    <a:pt x="3002" y="6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196585" y="1695551"/>
              <a:ext cx="161903" cy="122443"/>
            </a:xfrm>
            <a:custGeom>
              <a:avLst/>
              <a:gdLst/>
              <a:ahLst/>
              <a:cxnLst/>
              <a:rect l="l" t="t" r="r" b="b"/>
              <a:pathLst>
                <a:path w="7414" h="5607" extrusionOk="0">
                  <a:moveTo>
                    <a:pt x="5701" y="1"/>
                  </a:moveTo>
                  <a:cubicBezTo>
                    <a:pt x="5492" y="1"/>
                    <a:pt x="5260" y="27"/>
                    <a:pt x="5004" y="80"/>
                  </a:cubicBezTo>
                  <a:cubicBezTo>
                    <a:pt x="2769" y="547"/>
                    <a:pt x="1" y="3683"/>
                    <a:pt x="334" y="4250"/>
                  </a:cubicBezTo>
                  <a:cubicBezTo>
                    <a:pt x="402" y="4379"/>
                    <a:pt x="549" y="4428"/>
                    <a:pt x="736" y="4428"/>
                  </a:cubicBezTo>
                  <a:cubicBezTo>
                    <a:pt x="1372" y="4428"/>
                    <a:pt x="2469" y="3850"/>
                    <a:pt x="2469" y="3850"/>
                  </a:cubicBezTo>
                  <a:lnTo>
                    <a:pt x="2469" y="3850"/>
                  </a:lnTo>
                  <a:cubicBezTo>
                    <a:pt x="2469" y="3850"/>
                    <a:pt x="2302" y="5351"/>
                    <a:pt x="3203" y="5584"/>
                  </a:cubicBezTo>
                  <a:cubicBezTo>
                    <a:pt x="3262" y="5599"/>
                    <a:pt x="3326" y="5606"/>
                    <a:pt x="3392" y="5606"/>
                  </a:cubicBezTo>
                  <a:cubicBezTo>
                    <a:pt x="4366" y="5606"/>
                    <a:pt x="6012" y="4065"/>
                    <a:pt x="6605" y="2816"/>
                  </a:cubicBezTo>
                  <a:cubicBezTo>
                    <a:pt x="7414" y="1083"/>
                    <a:pt x="7047" y="1"/>
                    <a:pt x="5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241023" y="1575644"/>
              <a:ext cx="110017" cy="195992"/>
            </a:xfrm>
            <a:custGeom>
              <a:avLst/>
              <a:gdLst/>
              <a:ahLst/>
              <a:cxnLst/>
              <a:rect l="l" t="t" r="r" b="b"/>
              <a:pathLst>
                <a:path w="5038" h="8975" extrusionOk="0">
                  <a:moveTo>
                    <a:pt x="5037" y="1"/>
                  </a:moveTo>
                  <a:lnTo>
                    <a:pt x="4437" y="234"/>
                  </a:lnTo>
                  <a:lnTo>
                    <a:pt x="267" y="2102"/>
                  </a:lnTo>
                  <a:lnTo>
                    <a:pt x="501" y="5438"/>
                  </a:lnTo>
                  <a:lnTo>
                    <a:pt x="501" y="5672"/>
                  </a:lnTo>
                  <a:cubicBezTo>
                    <a:pt x="501" y="5672"/>
                    <a:pt x="0" y="8807"/>
                    <a:pt x="567" y="8941"/>
                  </a:cubicBezTo>
                  <a:cubicBezTo>
                    <a:pt x="689" y="8964"/>
                    <a:pt x="814" y="8974"/>
                    <a:pt x="939" y="8974"/>
                  </a:cubicBezTo>
                  <a:cubicBezTo>
                    <a:pt x="2630" y="8974"/>
                    <a:pt x="4546" y="7014"/>
                    <a:pt x="4670" y="6672"/>
                  </a:cubicBezTo>
                  <a:cubicBezTo>
                    <a:pt x="4870" y="5738"/>
                    <a:pt x="4971" y="4738"/>
                    <a:pt x="5037" y="3770"/>
                  </a:cubicBezTo>
                  <a:lnTo>
                    <a:pt x="5037" y="3370"/>
                  </a:lnTo>
                  <a:lnTo>
                    <a:pt x="5037" y="2936"/>
                  </a:lnTo>
                  <a:lnTo>
                    <a:pt x="5037" y="2436"/>
                  </a:lnTo>
                  <a:lnTo>
                    <a:pt x="5037" y="2236"/>
                  </a:lnTo>
                  <a:lnTo>
                    <a:pt x="5037" y="2069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246111" y="1575644"/>
              <a:ext cx="104929" cy="118774"/>
            </a:xfrm>
            <a:custGeom>
              <a:avLst/>
              <a:gdLst/>
              <a:ahLst/>
              <a:cxnLst/>
              <a:rect l="l" t="t" r="r" b="b"/>
              <a:pathLst>
                <a:path w="4805" h="5439" extrusionOk="0">
                  <a:moveTo>
                    <a:pt x="4771" y="1"/>
                  </a:moveTo>
                  <a:lnTo>
                    <a:pt x="4170" y="234"/>
                  </a:lnTo>
                  <a:lnTo>
                    <a:pt x="1" y="2102"/>
                  </a:lnTo>
                  <a:lnTo>
                    <a:pt x="234" y="5438"/>
                  </a:lnTo>
                  <a:cubicBezTo>
                    <a:pt x="2169" y="5038"/>
                    <a:pt x="3837" y="3804"/>
                    <a:pt x="4771" y="2069"/>
                  </a:cubicBezTo>
                  <a:cubicBezTo>
                    <a:pt x="4804" y="901"/>
                    <a:pt x="4771" y="1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7142691" y="1363651"/>
              <a:ext cx="265173" cy="301925"/>
            </a:xfrm>
            <a:custGeom>
              <a:avLst/>
              <a:gdLst/>
              <a:ahLst/>
              <a:cxnLst/>
              <a:rect l="l" t="t" r="r" b="b"/>
              <a:pathLst>
                <a:path w="12143" h="13826" extrusionOk="0">
                  <a:moveTo>
                    <a:pt x="6133" y="1"/>
                  </a:moveTo>
                  <a:cubicBezTo>
                    <a:pt x="3733" y="1"/>
                    <a:pt x="1135" y="1575"/>
                    <a:pt x="601" y="6773"/>
                  </a:cubicBezTo>
                  <a:cubicBezTo>
                    <a:pt x="0" y="12644"/>
                    <a:pt x="3469" y="13678"/>
                    <a:pt x="4703" y="13778"/>
                  </a:cubicBezTo>
                  <a:cubicBezTo>
                    <a:pt x="4896" y="13800"/>
                    <a:pt x="5164" y="13825"/>
                    <a:pt x="5481" y="13825"/>
                  </a:cubicBezTo>
                  <a:cubicBezTo>
                    <a:pt x="7086" y="13825"/>
                    <a:pt x="9972" y="13192"/>
                    <a:pt x="10975" y="8375"/>
                  </a:cubicBezTo>
                  <a:cubicBezTo>
                    <a:pt x="12142" y="2604"/>
                    <a:pt x="9640" y="469"/>
                    <a:pt x="7005" y="69"/>
                  </a:cubicBezTo>
                  <a:cubicBezTo>
                    <a:pt x="6720" y="25"/>
                    <a:pt x="6428" y="1"/>
                    <a:pt x="6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7172542" y="1465477"/>
              <a:ext cx="25528" cy="13321"/>
            </a:xfrm>
            <a:custGeom>
              <a:avLst/>
              <a:gdLst/>
              <a:ahLst/>
              <a:cxnLst/>
              <a:rect l="l" t="t" r="r" b="b"/>
              <a:pathLst>
                <a:path w="1169" h="610" extrusionOk="0">
                  <a:moveTo>
                    <a:pt x="720" y="1"/>
                  </a:moveTo>
                  <a:cubicBezTo>
                    <a:pt x="691" y="1"/>
                    <a:pt x="662" y="3"/>
                    <a:pt x="635" y="9"/>
                  </a:cubicBezTo>
                  <a:cubicBezTo>
                    <a:pt x="434" y="42"/>
                    <a:pt x="268" y="109"/>
                    <a:pt x="134" y="242"/>
                  </a:cubicBezTo>
                  <a:cubicBezTo>
                    <a:pt x="1" y="376"/>
                    <a:pt x="101" y="576"/>
                    <a:pt x="268" y="609"/>
                  </a:cubicBezTo>
                  <a:cubicBezTo>
                    <a:pt x="401" y="609"/>
                    <a:pt x="534" y="576"/>
                    <a:pt x="701" y="576"/>
                  </a:cubicBezTo>
                  <a:cubicBezTo>
                    <a:pt x="835" y="576"/>
                    <a:pt x="968" y="543"/>
                    <a:pt x="1102" y="443"/>
                  </a:cubicBezTo>
                  <a:cubicBezTo>
                    <a:pt x="1168" y="376"/>
                    <a:pt x="1168" y="276"/>
                    <a:pt x="1135" y="209"/>
                  </a:cubicBezTo>
                  <a:cubicBezTo>
                    <a:pt x="1024" y="70"/>
                    <a:pt x="86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244670" y="1472923"/>
              <a:ext cx="24611" cy="15417"/>
            </a:xfrm>
            <a:custGeom>
              <a:avLst/>
              <a:gdLst/>
              <a:ahLst/>
              <a:cxnLst/>
              <a:rect l="l" t="t" r="r" b="b"/>
              <a:pathLst>
                <a:path w="1127" h="706" extrusionOk="0">
                  <a:moveTo>
                    <a:pt x="414" y="0"/>
                  </a:moveTo>
                  <a:cubicBezTo>
                    <a:pt x="296" y="0"/>
                    <a:pt x="175" y="37"/>
                    <a:pt x="67" y="102"/>
                  </a:cubicBezTo>
                  <a:cubicBezTo>
                    <a:pt x="0" y="168"/>
                    <a:pt x="0" y="268"/>
                    <a:pt x="67" y="368"/>
                  </a:cubicBezTo>
                  <a:cubicBezTo>
                    <a:pt x="134" y="468"/>
                    <a:pt x="267" y="535"/>
                    <a:pt x="434" y="569"/>
                  </a:cubicBezTo>
                  <a:cubicBezTo>
                    <a:pt x="534" y="602"/>
                    <a:pt x="667" y="669"/>
                    <a:pt x="801" y="702"/>
                  </a:cubicBezTo>
                  <a:cubicBezTo>
                    <a:pt x="816" y="704"/>
                    <a:pt x="830" y="706"/>
                    <a:pt x="844" y="706"/>
                  </a:cubicBezTo>
                  <a:cubicBezTo>
                    <a:pt x="1019" y="706"/>
                    <a:pt x="1127" y="520"/>
                    <a:pt x="1034" y="335"/>
                  </a:cubicBezTo>
                  <a:cubicBezTo>
                    <a:pt x="934" y="202"/>
                    <a:pt x="767" y="68"/>
                    <a:pt x="601" y="35"/>
                  </a:cubicBezTo>
                  <a:cubicBezTo>
                    <a:pt x="541" y="11"/>
                    <a:pt x="478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238840" y="1518104"/>
              <a:ext cx="9477" cy="23344"/>
            </a:xfrm>
            <a:custGeom>
              <a:avLst/>
              <a:gdLst/>
              <a:ahLst/>
              <a:cxnLst/>
              <a:rect l="l" t="t" r="r" b="b"/>
              <a:pathLst>
                <a:path w="434" h="1069" extrusionOk="0">
                  <a:moveTo>
                    <a:pt x="134" y="1"/>
                  </a:moveTo>
                  <a:cubicBezTo>
                    <a:pt x="34" y="368"/>
                    <a:pt x="0" y="968"/>
                    <a:pt x="434" y="1068"/>
                  </a:cubicBezTo>
                  <a:cubicBezTo>
                    <a:pt x="100" y="901"/>
                    <a:pt x="100" y="468"/>
                    <a:pt x="167" y="34"/>
                  </a:cubicBez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236809" y="1510090"/>
              <a:ext cx="28083" cy="27712"/>
            </a:xfrm>
            <a:custGeom>
              <a:avLst/>
              <a:gdLst/>
              <a:ahLst/>
              <a:cxnLst/>
              <a:rect l="l" t="t" r="r" b="b"/>
              <a:pathLst>
                <a:path w="1286" h="1269" extrusionOk="0">
                  <a:moveTo>
                    <a:pt x="639" y="0"/>
                  </a:moveTo>
                  <a:cubicBezTo>
                    <a:pt x="91" y="0"/>
                    <a:pt x="1" y="1268"/>
                    <a:pt x="594" y="1268"/>
                  </a:cubicBezTo>
                  <a:cubicBezTo>
                    <a:pt x="601" y="1269"/>
                    <a:pt x="609" y="1269"/>
                    <a:pt x="617" y="1269"/>
                  </a:cubicBezTo>
                  <a:cubicBezTo>
                    <a:pt x="1197" y="1269"/>
                    <a:pt x="1286" y="34"/>
                    <a:pt x="660" y="1"/>
                  </a:cubicBezTo>
                  <a:cubicBezTo>
                    <a:pt x="653" y="0"/>
                    <a:pt x="64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254125" y="1511553"/>
              <a:ext cx="18977" cy="11749"/>
            </a:xfrm>
            <a:custGeom>
              <a:avLst/>
              <a:gdLst/>
              <a:ahLst/>
              <a:cxnLst/>
              <a:rect l="l" t="t" r="r" b="b"/>
              <a:pathLst>
                <a:path w="869" h="538" extrusionOk="0">
                  <a:moveTo>
                    <a:pt x="101" y="0"/>
                  </a:moveTo>
                  <a:cubicBezTo>
                    <a:pt x="67" y="0"/>
                    <a:pt x="1" y="34"/>
                    <a:pt x="34" y="67"/>
                  </a:cubicBezTo>
                  <a:cubicBezTo>
                    <a:pt x="34" y="317"/>
                    <a:pt x="151" y="537"/>
                    <a:pt x="412" y="537"/>
                  </a:cubicBezTo>
                  <a:cubicBezTo>
                    <a:pt x="430" y="537"/>
                    <a:pt x="448" y="536"/>
                    <a:pt x="468" y="534"/>
                  </a:cubicBezTo>
                  <a:cubicBezTo>
                    <a:pt x="735" y="534"/>
                    <a:pt x="868" y="301"/>
                    <a:pt x="868" y="34"/>
                  </a:cubicBezTo>
                  <a:lnTo>
                    <a:pt x="868" y="34"/>
                  </a:lnTo>
                  <a:cubicBezTo>
                    <a:pt x="749" y="153"/>
                    <a:pt x="603" y="272"/>
                    <a:pt x="478" y="272"/>
                  </a:cubicBezTo>
                  <a:cubicBezTo>
                    <a:pt x="463" y="272"/>
                    <a:pt x="448" y="271"/>
                    <a:pt x="434" y="267"/>
                  </a:cubicBezTo>
                  <a:cubicBezTo>
                    <a:pt x="301" y="234"/>
                    <a:pt x="201" y="10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180557" y="1512273"/>
              <a:ext cx="12404" cy="21881"/>
            </a:xfrm>
            <a:custGeom>
              <a:avLst/>
              <a:gdLst/>
              <a:ahLst/>
              <a:cxnLst/>
              <a:rect l="l" t="t" r="r" b="b"/>
              <a:pathLst>
                <a:path w="568" h="1002" extrusionOk="0">
                  <a:moveTo>
                    <a:pt x="534" y="1"/>
                  </a:moveTo>
                  <a:cubicBezTo>
                    <a:pt x="534" y="1"/>
                    <a:pt x="501" y="1"/>
                    <a:pt x="501" y="34"/>
                  </a:cubicBezTo>
                  <a:cubicBezTo>
                    <a:pt x="501" y="434"/>
                    <a:pt x="368" y="868"/>
                    <a:pt x="1" y="1001"/>
                  </a:cubicBezTo>
                  <a:cubicBezTo>
                    <a:pt x="468" y="968"/>
                    <a:pt x="568" y="368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167935" y="1501966"/>
              <a:ext cx="28367" cy="28607"/>
            </a:xfrm>
            <a:custGeom>
              <a:avLst/>
              <a:gdLst/>
              <a:ahLst/>
              <a:cxnLst/>
              <a:rect l="l" t="t" r="r" b="b"/>
              <a:pathLst>
                <a:path w="1299" h="1310" extrusionOk="0">
                  <a:moveTo>
                    <a:pt x="710" y="0"/>
                  </a:moveTo>
                  <a:cubicBezTo>
                    <a:pt x="134" y="0"/>
                    <a:pt x="0" y="1210"/>
                    <a:pt x="579" y="1307"/>
                  </a:cubicBezTo>
                  <a:cubicBezTo>
                    <a:pt x="594" y="1308"/>
                    <a:pt x="609" y="1309"/>
                    <a:pt x="624" y="1309"/>
                  </a:cubicBezTo>
                  <a:cubicBezTo>
                    <a:pt x="1186" y="1309"/>
                    <a:pt x="1299" y="103"/>
                    <a:pt x="779" y="6"/>
                  </a:cubicBezTo>
                  <a:cubicBezTo>
                    <a:pt x="755" y="2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163087" y="1500634"/>
              <a:ext cx="17383" cy="12971"/>
            </a:xfrm>
            <a:custGeom>
              <a:avLst/>
              <a:gdLst/>
              <a:ahLst/>
              <a:cxnLst/>
              <a:rect l="l" t="t" r="r" b="b"/>
              <a:pathLst>
                <a:path w="796" h="594" extrusionOk="0">
                  <a:moveTo>
                    <a:pt x="33" y="0"/>
                  </a:moveTo>
                  <a:cubicBezTo>
                    <a:pt x="0" y="234"/>
                    <a:pt x="33" y="500"/>
                    <a:pt x="300" y="567"/>
                  </a:cubicBezTo>
                  <a:cubicBezTo>
                    <a:pt x="342" y="585"/>
                    <a:pt x="382" y="593"/>
                    <a:pt x="419" y="593"/>
                  </a:cubicBezTo>
                  <a:cubicBezTo>
                    <a:pt x="590" y="593"/>
                    <a:pt x="713" y="419"/>
                    <a:pt x="767" y="200"/>
                  </a:cubicBezTo>
                  <a:cubicBezTo>
                    <a:pt x="796" y="200"/>
                    <a:pt x="776" y="127"/>
                    <a:pt x="748" y="127"/>
                  </a:cubicBezTo>
                  <a:cubicBezTo>
                    <a:pt x="744" y="127"/>
                    <a:pt x="739" y="129"/>
                    <a:pt x="734" y="133"/>
                  </a:cubicBezTo>
                  <a:cubicBezTo>
                    <a:pt x="601" y="200"/>
                    <a:pt x="500" y="300"/>
                    <a:pt x="367" y="300"/>
                  </a:cubicBezTo>
                  <a:cubicBezTo>
                    <a:pt x="234" y="267"/>
                    <a:pt x="134" y="133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219885" y="1587480"/>
              <a:ext cx="18234" cy="7993"/>
            </a:xfrm>
            <a:custGeom>
              <a:avLst/>
              <a:gdLst/>
              <a:ahLst/>
              <a:cxnLst/>
              <a:rect l="l" t="t" r="r" b="b"/>
              <a:pathLst>
                <a:path w="835" h="366" extrusionOk="0">
                  <a:moveTo>
                    <a:pt x="814" y="1"/>
                  </a:moveTo>
                  <a:cubicBezTo>
                    <a:pt x="802" y="1"/>
                    <a:pt x="785" y="9"/>
                    <a:pt x="768" y="26"/>
                  </a:cubicBezTo>
                  <a:cubicBezTo>
                    <a:pt x="668" y="126"/>
                    <a:pt x="568" y="226"/>
                    <a:pt x="435" y="259"/>
                  </a:cubicBezTo>
                  <a:cubicBezTo>
                    <a:pt x="268" y="226"/>
                    <a:pt x="134" y="193"/>
                    <a:pt x="1" y="126"/>
                  </a:cubicBezTo>
                  <a:lnTo>
                    <a:pt x="1" y="126"/>
                  </a:lnTo>
                  <a:cubicBezTo>
                    <a:pt x="117" y="271"/>
                    <a:pt x="259" y="366"/>
                    <a:pt x="425" y="366"/>
                  </a:cubicBezTo>
                  <a:cubicBezTo>
                    <a:pt x="450" y="366"/>
                    <a:pt x="475" y="364"/>
                    <a:pt x="501" y="359"/>
                  </a:cubicBezTo>
                  <a:cubicBezTo>
                    <a:pt x="668" y="326"/>
                    <a:pt x="802" y="193"/>
                    <a:pt x="835" y="26"/>
                  </a:cubicBezTo>
                  <a:cubicBezTo>
                    <a:pt x="835" y="9"/>
                    <a:pt x="82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188331" y="1468097"/>
              <a:ext cx="44701" cy="105759"/>
            </a:xfrm>
            <a:custGeom>
              <a:avLst/>
              <a:gdLst/>
              <a:ahLst/>
              <a:cxnLst/>
              <a:rect l="l" t="t" r="r" b="b"/>
              <a:pathLst>
                <a:path w="2047" h="4843" extrusionOk="0">
                  <a:moveTo>
                    <a:pt x="1237" y="0"/>
                  </a:moveTo>
                  <a:cubicBezTo>
                    <a:pt x="1224" y="0"/>
                    <a:pt x="1212" y="9"/>
                    <a:pt x="1212" y="22"/>
                  </a:cubicBezTo>
                  <a:cubicBezTo>
                    <a:pt x="679" y="1257"/>
                    <a:pt x="278" y="2557"/>
                    <a:pt x="12" y="3892"/>
                  </a:cubicBezTo>
                  <a:cubicBezTo>
                    <a:pt x="1" y="3946"/>
                    <a:pt x="56" y="3965"/>
                    <a:pt x="139" y="3965"/>
                  </a:cubicBezTo>
                  <a:cubicBezTo>
                    <a:pt x="314" y="3965"/>
                    <a:pt x="611" y="3881"/>
                    <a:pt x="679" y="3858"/>
                  </a:cubicBezTo>
                  <a:lnTo>
                    <a:pt x="679" y="3858"/>
                  </a:lnTo>
                  <a:cubicBezTo>
                    <a:pt x="612" y="4159"/>
                    <a:pt x="579" y="4459"/>
                    <a:pt x="512" y="4726"/>
                  </a:cubicBezTo>
                  <a:cubicBezTo>
                    <a:pt x="512" y="4759"/>
                    <a:pt x="579" y="4792"/>
                    <a:pt x="679" y="4792"/>
                  </a:cubicBezTo>
                  <a:cubicBezTo>
                    <a:pt x="806" y="4826"/>
                    <a:pt x="933" y="4843"/>
                    <a:pt x="1058" y="4843"/>
                  </a:cubicBezTo>
                  <a:cubicBezTo>
                    <a:pt x="1425" y="4843"/>
                    <a:pt x="1773" y="4699"/>
                    <a:pt x="2046" y="4425"/>
                  </a:cubicBezTo>
                  <a:cubicBezTo>
                    <a:pt x="2046" y="4402"/>
                    <a:pt x="2046" y="4378"/>
                    <a:pt x="2023" y="4378"/>
                  </a:cubicBezTo>
                  <a:cubicBezTo>
                    <a:pt x="2013" y="4378"/>
                    <a:pt x="1999" y="4382"/>
                    <a:pt x="1980" y="4392"/>
                  </a:cubicBezTo>
                  <a:cubicBezTo>
                    <a:pt x="1672" y="4560"/>
                    <a:pt x="1318" y="4634"/>
                    <a:pt x="956" y="4634"/>
                  </a:cubicBezTo>
                  <a:cubicBezTo>
                    <a:pt x="886" y="4634"/>
                    <a:pt x="816" y="4631"/>
                    <a:pt x="745" y="4626"/>
                  </a:cubicBezTo>
                  <a:cubicBezTo>
                    <a:pt x="745" y="4526"/>
                    <a:pt x="1012" y="3625"/>
                    <a:pt x="979" y="3592"/>
                  </a:cubicBezTo>
                  <a:cubicBezTo>
                    <a:pt x="745" y="3592"/>
                    <a:pt x="545" y="3625"/>
                    <a:pt x="312" y="3692"/>
                  </a:cubicBezTo>
                  <a:cubicBezTo>
                    <a:pt x="579" y="2424"/>
                    <a:pt x="1046" y="1290"/>
                    <a:pt x="1279" y="56"/>
                  </a:cubicBezTo>
                  <a:cubicBezTo>
                    <a:pt x="1279" y="17"/>
                    <a:pt x="1256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203878" y="1563263"/>
              <a:ext cx="29874" cy="21881"/>
            </a:xfrm>
            <a:custGeom>
              <a:avLst/>
              <a:gdLst/>
              <a:ahLst/>
              <a:cxnLst/>
              <a:rect l="l" t="t" r="r" b="b"/>
              <a:pathLst>
                <a:path w="1368" h="1002" extrusionOk="0">
                  <a:moveTo>
                    <a:pt x="1268" y="1"/>
                  </a:moveTo>
                  <a:cubicBezTo>
                    <a:pt x="990" y="178"/>
                    <a:pt x="655" y="259"/>
                    <a:pt x="320" y="259"/>
                  </a:cubicBezTo>
                  <a:cubicBezTo>
                    <a:pt x="213" y="259"/>
                    <a:pt x="105" y="250"/>
                    <a:pt x="0" y="234"/>
                  </a:cubicBezTo>
                  <a:lnTo>
                    <a:pt x="0" y="234"/>
                  </a:lnTo>
                  <a:cubicBezTo>
                    <a:pt x="100" y="501"/>
                    <a:pt x="300" y="701"/>
                    <a:pt x="534" y="868"/>
                  </a:cubicBezTo>
                  <a:cubicBezTo>
                    <a:pt x="667" y="968"/>
                    <a:pt x="801" y="1001"/>
                    <a:pt x="934" y="1001"/>
                  </a:cubicBezTo>
                  <a:cubicBezTo>
                    <a:pt x="1268" y="1001"/>
                    <a:pt x="1368" y="701"/>
                    <a:pt x="1334" y="434"/>
                  </a:cubicBezTo>
                  <a:cubicBezTo>
                    <a:pt x="1334" y="301"/>
                    <a:pt x="1334" y="134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215518" y="1572456"/>
              <a:ext cx="18234" cy="12688"/>
            </a:xfrm>
            <a:custGeom>
              <a:avLst/>
              <a:gdLst/>
              <a:ahLst/>
              <a:cxnLst/>
              <a:rect l="l" t="t" r="r" b="b"/>
              <a:pathLst>
                <a:path w="835" h="581" extrusionOk="0">
                  <a:moveTo>
                    <a:pt x="671" y="1"/>
                  </a:moveTo>
                  <a:cubicBezTo>
                    <a:pt x="384" y="1"/>
                    <a:pt x="117" y="186"/>
                    <a:pt x="1" y="447"/>
                  </a:cubicBezTo>
                  <a:cubicBezTo>
                    <a:pt x="134" y="547"/>
                    <a:pt x="268" y="580"/>
                    <a:pt x="401" y="580"/>
                  </a:cubicBezTo>
                  <a:cubicBezTo>
                    <a:pt x="735" y="580"/>
                    <a:pt x="835" y="280"/>
                    <a:pt x="801" y="13"/>
                  </a:cubicBezTo>
                  <a:cubicBezTo>
                    <a:pt x="758" y="5"/>
                    <a:pt x="714" y="1"/>
                    <a:pt x="671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155073" y="1345155"/>
              <a:ext cx="264365" cy="207238"/>
            </a:xfrm>
            <a:custGeom>
              <a:avLst/>
              <a:gdLst/>
              <a:ahLst/>
              <a:cxnLst/>
              <a:rect l="l" t="t" r="r" b="b"/>
              <a:pathLst>
                <a:path w="12106" h="9490" extrusionOk="0">
                  <a:moveTo>
                    <a:pt x="5791" y="1"/>
                  </a:moveTo>
                  <a:cubicBezTo>
                    <a:pt x="4428" y="1"/>
                    <a:pt x="3095" y="499"/>
                    <a:pt x="2168" y="1316"/>
                  </a:cubicBezTo>
                  <a:cubicBezTo>
                    <a:pt x="1001" y="2350"/>
                    <a:pt x="234" y="3784"/>
                    <a:pt x="0" y="5352"/>
                  </a:cubicBezTo>
                  <a:cubicBezTo>
                    <a:pt x="0" y="5405"/>
                    <a:pt x="27" y="5427"/>
                    <a:pt x="93" y="5427"/>
                  </a:cubicBezTo>
                  <a:cubicBezTo>
                    <a:pt x="192" y="5427"/>
                    <a:pt x="380" y="5379"/>
                    <a:pt x="701" y="5319"/>
                  </a:cubicBezTo>
                  <a:cubicBezTo>
                    <a:pt x="867" y="4618"/>
                    <a:pt x="1134" y="3951"/>
                    <a:pt x="1535" y="3384"/>
                  </a:cubicBezTo>
                  <a:cubicBezTo>
                    <a:pt x="1544" y="3370"/>
                    <a:pt x="1551" y="3363"/>
                    <a:pt x="1555" y="3363"/>
                  </a:cubicBezTo>
                  <a:lnTo>
                    <a:pt x="1555" y="3363"/>
                  </a:lnTo>
                  <a:cubicBezTo>
                    <a:pt x="1613" y="3363"/>
                    <a:pt x="1268" y="4509"/>
                    <a:pt x="1268" y="5252"/>
                  </a:cubicBezTo>
                  <a:lnTo>
                    <a:pt x="1668" y="5252"/>
                  </a:lnTo>
                  <a:cubicBezTo>
                    <a:pt x="1735" y="4885"/>
                    <a:pt x="1835" y="4552"/>
                    <a:pt x="1968" y="4218"/>
                  </a:cubicBezTo>
                  <a:cubicBezTo>
                    <a:pt x="1971" y="4205"/>
                    <a:pt x="1974" y="4199"/>
                    <a:pt x="1975" y="4199"/>
                  </a:cubicBezTo>
                  <a:lnTo>
                    <a:pt x="1975" y="4199"/>
                  </a:lnTo>
                  <a:cubicBezTo>
                    <a:pt x="1989" y="4199"/>
                    <a:pt x="1932" y="4739"/>
                    <a:pt x="1902" y="5252"/>
                  </a:cubicBezTo>
                  <a:cubicBezTo>
                    <a:pt x="2202" y="5252"/>
                    <a:pt x="2502" y="5252"/>
                    <a:pt x="2902" y="5285"/>
                  </a:cubicBezTo>
                  <a:cubicBezTo>
                    <a:pt x="4237" y="5419"/>
                    <a:pt x="5537" y="5686"/>
                    <a:pt x="6838" y="6119"/>
                  </a:cubicBezTo>
                  <a:cubicBezTo>
                    <a:pt x="7018" y="5491"/>
                    <a:pt x="7090" y="4755"/>
                    <a:pt x="7127" y="4755"/>
                  </a:cubicBezTo>
                  <a:cubicBezTo>
                    <a:pt x="7131" y="4755"/>
                    <a:pt x="7135" y="4764"/>
                    <a:pt x="7139" y="4785"/>
                  </a:cubicBezTo>
                  <a:cubicBezTo>
                    <a:pt x="7239" y="5252"/>
                    <a:pt x="7272" y="5752"/>
                    <a:pt x="7239" y="6253"/>
                  </a:cubicBezTo>
                  <a:lnTo>
                    <a:pt x="7506" y="6319"/>
                  </a:lnTo>
                  <a:cubicBezTo>
                    <a:pt x="7564" y="5968"/>
                    <a:pt x="7623" y="5668"/>
                    <a:pt x="7636" y="5668"/>
                  </a:cubicBezTo>
                  <a:cubicBezTo>
                    <a:pt x="7638" y="5668"/>
                    <a:pt x="7639" y="5674"/>
                    <a:pt x="7639" y="5686"/>
                  </a:cubicBezTo>
                  <a:cubicBezTo>
                    <a:pt x="7672" y="5919"/>
                    <a:pt x="7672" y="6153"/>
                    <a:pt x="7672" y="6386"/>
                  </a:cubicBezTo>
                  <a:cubicBezTo>
                    <a:pt x="7806" y="6453"/>
                    <a:pt x="7973" y="6486"/>
                    <a:pt x="8139" y="6486"/>
                  </a:cubicBezTo>
                  <a:cubicBezTo>
                    <a:pt x="8273" y="6420"/>
                    <a:pt x="8306" y="4485"/>
                    <a:pt x="8306" y="4118"/>
                  </a:cubicBezTo>
                  <a:cubicBezTo>
                    <a:pt x="8339" y="4718"/>
                    <a:pt x="8606" y="9388"/>
                    <a:pt x="10107" y="9488"/>
                  </a:cubicBezTo>
                  <a:cubicBezTo>
                    <a:pt x="10119" y="9489"/>
                    <a:pt x="10130" y="9490"/>
                    <a:pt x="10142" y="9490"/>
                  </a:cubicBezTo>
                  <a:cubicBezTo>
                    <a:pt x="11004" y="9490"/>
                    <a:pt x="12106" y="7029"/>
                    <a:pt x="11875" y="5219"/>
                  </a:cubicBezTo>
                  <a:cubicBezTo>
                    <a:pt x="11675" y="3351"/>
                    <a:pt x="9974" y="2150"/>
                    <a:pt x="9974" y="2150"/>
                  </a:cubicBezTo>
                  <a:cubicBezTo>
                    <a:pt x="8897" y="631"/>
                    <a:pt x="7325" y="1"/>
                    <a:pt x="5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7353200" y="1522995"/>
              <a:ext cx="72872" cy="79729"/>
            </a:xfrm>
            <a:custGeom>
              <a:avLst/>
              <a:gdLst/>
              <a:ahLst/>
              <a:cxnLst/>
              <a:rect l="l" t="t" r="r" b="b"/>
              <a:pathLst>
                <a:path w="3337" h="3651" extrusionOk="0">
                  <a:moveTo>
                    <a:pt x="2204" y="1"/>
                  </a:moveTo>
                  <a:cubicBezTo>
                    <a:pt x="1391" y="1"/>
                    <a:pt x="367" y="1444"/>
                    <a:pt x="367" y="1444"/>
                  </a:cubicBezTo>
                  <a:lnTo>
                    <a:pt x="0" y="3012"/>
                  </a:lnTo>
                  <a:cubicBezTo>
                    <a:pt x="153" y="3418"/>
                    <a:pt x="555" y="3650"/>
                    <a:pt x="960" y="3650"/>
                  </a:cubicBezTo>
                  <a:cubicBezTo>
                    <a:pt x="1087" y="3650"/>
                    <a:pt x="1215" y="3627"/>
                    <a:pt x="1335" y="3579"/>
                  </a:cubicBezTo>
                  <a:cubicBezTo>
                    <a:pt x="2335" y="3212"/>
                    <a:pt x="3336" y="577"/>
                    <a:pt x="2502" y="77"/>
                  </a:cubicBezTo>
                  <a:cubicBezTo>
                    <a:pt x="2408" y="24"/>
                    <a:pt x="2308" y="1"/>
                    <a:pt x="2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7365101" y="1541426"/>
              <a:ext cx="36185" cy="49571"/>
            </a:xfrm>
            <a:custGeom>
              <a:avLst/>
              <a:gdLst/>
              <a:ahLst/>
              <a:cxnLst/>
              <a:rect l="l" t="t" r="r" b="b"/>
              <a:pathLst>
                <a:path w="1657" h="2270" extrusionOk="0">
                  <a:moveTo>
                    <a:pt x="1657" y="0"/>
                  </a:moveTo>
                  <a:cubicBezTo>
                    <a:pt x="723" y="67"/>
                    <a:pt x="22" y="1301"/>
                    <a:pt x="22" y="2168"/>
                  </a:cubicBezTo>
                  <a:cubicBezTo>
                    <a:pt x="1" y="2233"/>
                    <a:pt x="35" y="2270"/>
                    <a:pt x="71" y="2270"/>
                  </a:cubicBezTo>
                  <a:cubicBezTo>
                    <a:pt x="90" y="2270"/>
                    <a:pt x="111" y="2259"/>
                    <a:pt x="122" y="2235"/>
                  </a:cubicBezTo>
                  <a:cubicBezTo>
                    <a:pt x="223" y="2035"/>
                    <a:pt x="323" y="1868"/>
                    <a:pt x="456" y="1668"/>
                  </a:cubicBezTo>
                  <a:cubicBezTo>
                    <a:pt x="581" y="1518"/>
                    <a:pt x="763" y="1443"/>
                    <a:pt x="944" y="1443"/>
                  </a:cubicBezTo>
                  <a:cubicBezTo>
                    <a:pt x="1004" y="1443"/>
                    <a:pt x="1065" y="1451"/>
                    <a:pt x="1123" y="1468"/>
                  </a:cubicBezTo>
                  <a:cubicBezTo>
                    <a:pt x="1130" y="1474"/>
                    <a:pt x="1135" y="1477"/>
                    <a:pt x="1139" y="1477"/>
                  </a:cubicBezTo>
                  <a:cubicBezTo>
                    <a:pt x="1157" y="1477"/>
                    <a:pt x="1157" y="1434"/>
                    <a:pt x="1157" y="1434"/>
                  </a:cubicBezTo>
                  <a:cubicBezTo>
                    <a:pt x="1051" y="1355"/>
                    <a:pt x="925" y="1318"/>
                    <a:pt x="801" y="1318"/>
                  </a:cubicBezTo>
                  <a:cubicBezTo>
                    <a:pt x="610" y="1318"/>
                    <a:pt x="424" y="1406"/>
                    <a:pt x="323" y="1568"/>
                  </a:cubicBezTo>
                  <a:cubicBezTo>
                    <a:pt x="523" y="901"/>
                    <a:pt x="990" y="334"/>
                    <a:pt x="1657" y="33"/>
                  </a:cubicBezTo>
                  <a:lnTo>
                    <a:pt x="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5607178" y="3780592"/>
              <a:ext cx="607541" cy="543361"/>
            </a:xfrm>
            <a:custGeom>
              <a:avLst/>
              <a:gdLst/>
              <a:ahLst/>
              <a:cxnLst/>
              <a:rect l="l" t="t" r="r" b="b"/>
              <a:pathLst>
                <a:path w="27821" h="24882" extrusionOk="0">
                  <a:moveTo>
                    <a:pt x="100" y="0"/>
                  </a:moveTo>
                  <a:cubicBezTo>
                    <a:pt x="100" y="0"/>
                    <a:pt x="0" y="6471"/>
                    <a:pt x="34" y="12743"/>
                  </a:cubicBezTo>
                  <a:lnTo>
                    <a:pt x="34" y="13110"/>
                  </a:lnTo>
                  <a:cubicBezTo>
                    <a:pt x="34" y="14044"/>
                    <a:pt x="67" y="14978"/>
                    <a:pt x="67" y="15878"/>
                  </a:cubicBezTo>
                  <a:lnTo>
                    <a:pt x="67" y="16012"/>
                  </a:lnTo>
                  <a:cubicBezTo>
                    <a:pt x="134" y="20348"/>
                    <a:pt x="300" y="23917"/>
                    <a:pt x="634" y="24117"/>
                  </a:cubicBezTo>
                  <a:cubicBezTo>
                    <a:pt x="1336" y="24594"/>
                    <a:pt x="15396" y="24882"/>
                    <a:pt x="22680" y="24882"/>
                  </a:cubicBezTo>
                  <a:cubicBezTo>
                    <a:pt x="25081" y="24882"/>
                    <a:pt x="26746" y="24851"/>
                    <a:pt x="26953" y="24785"/>
                  </a:cubicBezTo>
                  <a:cubicBezTo>
                    <a:pt x="27820" y="24518"/>
                    <a:pt x="27120" y="22016"/>
                    <a:pt x="26186" y="21249"/>
                  </a:cubicBezTo>
                  <a:cubicBezTo>
                    <a:pt x="25218" y="20481"/>
                    <a:pt x="15878" y="16178"/>
                    <a:pt x="15878" y="16178"/>
                  </a:cubicBezTo>
                  <a:lnTo>
                    <a:pt x="15878" y="15912"/>
                  </a:lnTo>
                  <a:lnTo>
                    <a:pt x="15978" y="13276"/>
                  </a:lnTo>
                  <a:lnTo>
                    <a:pt x="16012" y="12776"/>
                  </a:lnTo>
                  <a:lnTo>
                    <a:pt x="16512" y="1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5607898" y="4058839"/>
              <a:ext cx="606820" cy="265107"/>
            </a:xfrm>
            <a:custGeom>
              <a:avLst/>
              <a:gdLst/>
              <a:ahLst/>
              <a:cxnLst/>
              <a:rect l="l" t="t" r="r" b="b"/>
              <a:pathLst>
                <a:path w="27788" h="12140" extrusionOk="0">
                  <a:moveTo>
                    <a:pt x="1" y="1"/>
                  </a:moveTo>
                  <a:lnTo>
                    <a:pt x="1" y="368"/>
                  </a:lnTo>
                  <a:cubicBezTo>
                    <a:pt x="1" y="1302"/>
                    <a:pt x="34" y="2236"/>
                    <a:pt x="34" y="3136"/>
                  </a:cubicBezTo>
                  <a:lnTo>
                    <a:pt x="34" y="3270"/>
                  </a:lnTo>
                  <a:cubicBezTo>
                    <a:pt x="101" y="7606"/>
                    <a:pt x="267" y="11175"/>
                    <a:pt x="601" y="11375"/>
                  </a:cubicBezTo>
                  <a:cubicBezTo>
                    <a:pt x="1303" y="11852"/>
                    <a:pt x="15363" y="12140"/>
                    <a:pt x="22647" y="12140"/>
                  </a:cubicBezTo>
                  <a:cubicBezTo>
                    <a:pt x="25048" y="12140"/>
                    <a:pt x="26713" y="12109"/>
                    <a:pt x="26920" y="12043"/>
                  </a:cubicBezTo>
                  <a:cubicBezTo>
                    <a:pt x="27787" y="11776"/>
                    <a:pt x="27087" y="9274"/>
                    <a:pt x="26153" y="8507"/>
                  </a:cubicBezTo>
                  <a:cubicBezTo>
                    <a:pt x="25185" y="7739"/>
                    <a:pt x="15845" y="3436"/>
                    <a:pt x="15845" y="3436"/>
                  </a:cubicBezTo>
                  <a:lnTo>
                    <a:pt x="15845" y="3170"/>
                  </a:lnTo>
                  <a:lnTo>
                    <a:pt x="15945" y="534"/>
                  </a:lnTo>
                  <a:lnTo>
                    <a:pt x="15979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5608619" y="4127319"/>
              <a:ext cx="606100" cy="196581"/>
            </a:xfrm>
            <a:custGeom>
              <a:avLst/>
              <a:gdLst/>
              <a:ahLst/>
              <a:cxnLst/>
              <a:rect l="l" t="t" r="r" b="b"/>
              <a:pathLst>
                <a:path w="27755" h="9002" extrusionOk="0">
                  <a:moveTo>
                    <a:pt x="1" y="0"/>
                  </a:moveTo>
                  <a:lnTo>
                    <a:pt x="1" y="134"/>
                  </a:lnTo>
                  <a:lnTo>
                    <a:pt x="1" y="300"/>
                  </a:lnTo>
                  <a:cubicBezTo>
                    <a:pt x="68" y="4570"/>
                    <a:pt x="234" y="8039"/>
                    <a:pt x="568" y="8273"/>
                  </a:cubicBezTo>
                  <a:cubicBezTo>
                    <a:pt x="935" y="8473"/>
                    <a:pt x="4771" y="8673"/>
                    <a:pt x="9408" y="8806"/>
                  </a:cubicBezTo>
                  <a:cubicBezTo>
                    <a:pt x="13948" y="8929"/>
                    <a:pt x="19258" y="9001"/>
                    <a:pt x="22828" y="9001"/>
                  </a:cubicBezTo>
                  <a:cubicBezTo>
                    <a:pt x="25108" y="9001"/>
                    <a:pt x="26679" y="8972"/>
                    <a:pt x="26887" y="8907"/>
                  </a:cubicBezTo>
                  <a:cubicBezTo>
                    <a:pt x="27754" y="8640"/>
                    <a:pt x="27054" y="6138"/>
                    <a:pt x="26120" y="5371"/>
                  </a:cubicBezTo>
                  <a:cubicBezTo>
                    <a:pt x="25186" y="4603"/>
                    <a:pt x="15846" y="300"/>
                    <a:pt x="15846" y="300"/>
                  </a:cubicBezTo>
                  <a:lnTo>
                    <a:pt x="1584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5645043" y="4294700"/>
              <a:ext cx="547095" cy="7905"/>
            </a:xfrm>
            <a:custGeom>
              <a:avLst/>
              <a:gdLst/>
              <a:ahLst/>
              <a:cxnLst/>
              <a:rect l="l" t="t" r="r" b="b"/>
              <a:pathLst>
                <a:path w="25053" h="362" extrusionOk="0">
                  <a:moveTo>
                    <a:pt x="4046" y="1"/>
                  </a:moveTo>
                  <a:cubicBezTo>
                    <a:pt x="2310" y="1"/>
                    <a:pt x="895" y="13"/>
                    <a:pt x="34" y="41"/>
                  </a:cubicBezTo>
                  <a:cubicBezTo>
                    <a:pt x="1" y="41"/>
                    <a:pt x="1" y="74"/>
                    <a:pt x="34" y="74"/>
                  </a:cubicBezTo>
                  <a:cubicBezTo>
                    <a:pt x="3299" y="260"/>
                    <a:pt x="14529" y="361"/>
                    <a:pt x="21064" y="361"/>
                  </a:cubicBezTo>
                  <a:cubicBezTo>
                    <a:pt x="22740" y="361"/>
                    <a:pt x="24107" y="355"/>
                    <a:pt x="24952" y="341"/>
                  </a:cubicBezTo>
                  <a:cubicBezTo>
                    <a:pt x="25052" y="341"/>
                    <a:pt x="25052" y="274"/>
                    <a:pt x="24952" y="274"/>
                  </a:cubicBezTo>
                  <a:cubicBezTo>
                    <a:pt x="21684" y="169"/>
                    <a:pt x="10584" y="1"/>
                    <a:pt x="4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5884704" y="4126446"/>
              <a:ext cx="110017" cy="27843"/>
            </a:xfrm>
            <a:custGeom>
              <a:avLst/>
              <a:gdLst/>
              <a:ahLst/>
              <a:cxnLst/>
              <a:rect l="l" t="t" r="r" b="b"/>
              <a:pathLst>
                <a:path w="5038" h="1275" extrusionOk="0">
                  <a:moveTo>
                    <a:pt x="3543" y="1"/>
                  </a:moveTo>
                  <a:cubicBezTo>
                    <a:pt x="2270" y="1"/>
                    <a:pt x="965" y="349"/>
                    <a:pt x="67" y="1174"/>
                  </a:cubicBezTo>
                  <a:cubicBezTo>
                    <a:pt x="0" y="1208"/>
                    <a:pt x="67" y="1274"/>
                    <a:pt x="134" y="1274"/>
                  </a:cubicBezTo>
                  <a:cubicBezTo>
                    <a:pt x="1702" y="774"/>
                    <a:pt x="3303" y="474"/>
                    <a:pt x="4937" y="340"/>
                  </a:cubicBezTo>
                  <a:cubicBezTo>
                    <a:pt x="5037" y="307"/>
                    <a:pt x="5037" y="140"/>
                    <a:pt x="4937" y="140"/>
                  </a:cubicBezTo>
                  <a:cubicBezTo>
                    <a:pt x="4492" y="49"/>
                    <a:pt x="4020" y="1"/>
                    <a:pt x="35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5910472" y="4142081"/>
              <a:ext cx="110454" cy="27690"/>
            </a:xfrm>
            <a:custGeom>
              <a:avLst/>
              <a:gdLst/>
              <a:ahLst/>
              <a:cxnLst/>
              <a:rect l="l" t="t" r="r" b="b"/>
              <a:pathLst>
                <a:path w="5058" h="1268" extrusionOk="0">
                  <a:moveTo>
                    <a:pt x="3560" y="0"/>
                  </a:moveTo>
                  <a:cubicBezTo>
                    <a:pt x="2277" y="0"/>
                    <a:pt x="959" y="336"/>
                    <a:pt x="55" y="1192"/>
                  </a:cubicBezTo>
                  <a:cubicBezTo>
                    <a:pt x="1" y="1219"/>
                    <a:pt x="34" y="1268"/>
                    <a:pt x="84" y="1268"/>
                  </a:cubicBezTo>
                  <a:cubicBezTo>
                    <a:pt x="96" y="1268"/>
                    <a:pt x="109" y="1265"/>
                    <a:pt x="121" y="1259"/>
                  </a:cubicBezTo>
                  <a:cubicBezTo>
                    <a:pt x="1656" y="792"/>
                    <a:pt x="3290" y="458"/>
                    <a:pt x="4925" y="325"/>
                  </a:cubicBezTo>
                  <a:cubicBezTo>
                    <a:pt x="4934" y="327"/>
                    <a:pt x="4942" y="328"/>
                    <a:pt x="4950" y="328"/>
                  </a:cubicBezTo>
                  <a:cubicBezTo>
                    <a:pt x="5058" y="328"/>
                    <a:pt x="5049" y="125"/>
                    <a:pt x="4925" y="125"/>
                  </a:cubicBezTo>
                  <a:cubicBezTo>
                    <a:pt x="4489" y="45"/>
                    <a:pt x="4026" y="0"/>
                    <a:pt x="3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5935956" y="4157760"/>
              <a:ext cx="109013" cy="28039"/>
            </a:xfrm>
            <a:custGeom>
              <a:avLst/>
              <a:gdLst/>
              <a:ahLst/>
              <a:cxnLst/>
              <a:rect l="l" t="t" r="r" b="b"/>
              <a:pathLst>
                <a:path w="4992" h="1284" extrusionOk="0">
                  <a:moveTo>
                    <a:pt x="3531" y="1"/>
                  </a:moveTo>
                  <a:cubicBezTo>
                    <a:pt x="2258" y="1"/>
                    <a:pt x="953" y="349"/>
                    <a:pt x="55" y="1175"/>
                  </a:cubicBezTo>
                  <a:cubicBezTo>
                    <a:pt x="1" y="1229"/>
                    <a:pt x="35" y="1284"/>
                    <a:pt x="86" y="1284"/>
                  </a:cubicBezTo>
                  <a:cubicBezTo>
                    <a:pt x="97" y="1284"/>
                    <a:pt x="110" y="1281"/>
                    <a:pt x="122" y="1275"/>
                  </a:cubicBezTo>
                  <a:cubicBezTo>
                    <a:pt x="1656" y="774"/>
                    <a:pt x="3257" y="474"/>
                    <a:pt x="4892" y="341"/>
                  </a:cubicBezTo>
                  <a:cubicBezTo>
                    <a:pt x="4992" y="307"/>
                    <a:pt x="4992" y="174"/>
                    <a:pt x="4925" y="141"/>
                  </a:cubicBezTo>
                  <a:cubicBezTo>
                    <a:pt x="4480" y="50"/>
                    <a:pt x="4008" y="1"/>
                    <a:pt x="3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929143" y="4040692"/>
              <a:ext cx="123840" cy="99164"/>
            </a:xfrm>
            <a:custGeom>
              <a:avLst/>
              <a:gdLst/>
              <a:ahLst/>
              <a:cxnLst/>
              <a:rect l="l" t="t" r="r" b="b"/>
              <a:pathLst>
                <a:path w="5671" h="4541" extrusionOk="0">
                  <a:moveTo>
                    <a:pt x="4132" y="492"/>
                  </a:moveTo>
                  <a:cubicBezTo>
                    <a:pt x="4559" y="492"/>
                    <a:pt x="4871" y="743"/>
                    <a:pt x="4737" y="1532"/>
                  </a:cubicBezTo>
                  <a:cubicBezTo>
                    <a:pt x="4570" y="2533"/>
                    <a:pt x="2969" y="3100"/>
                    <a:pt x="2202" y="3400"/>
                  </a:cubicBezTo>
                  <a:cubicBezTo>
                    <a:pt x="1535" y="3667"/>
                    <a:pt x="867" y="3867"/>
                    <a:pt x="200" y="4134"/>
                  </a:cubicBezTo>
                  <a:cubicBezTo>
                    <a:pt x="701" y="3433"/>
                    <a:pt x="1168" y="2700"/>
                    <a:pt x="1735" y="2032"/>
                  </a:cubicBezTo>
                  <a:cubicBezTo>
                    <a:pt x="2035" y="1699"/>
                    <a:pt x="2302" y="1399"/>
                    <a:pt x="2635" y="1098"/>
                  </a:cubicBezTo>
                  <a:cubicBezTo>
                    <a:pt x="2894" y="877"/>
                    <a:pt x="3602" y="492"/>
                    <a:pt x="4132" y="492"/>
                  </a:cubicBezTo>
                  <a:close/>
                  <a:moveTo>
                    <a:pt x="4040" y="1"/>
                  </a:moveTo>
                  <a:cubicBezTo>
                    <a:pt x="3513" y="1"/>
                    <a:pt x="2952" y="272"/>
                    <a:pt x="2569" y="598"/>
                  </a:cubicBezTo>
                  <a:cubicBezTo>
                    <a:pt x="1401" y="1565"/>
                    <a:pt x="534" y="2833"/>
                    <a:pt x="0" y="4267"/>
                  </a:cubicBezTo>
                  <a:cubicBezTo>
                    <a:pt x="0" y="4301"/>
                    <a:pt x="0" y="4334"/>
                    <a:pt x="33" y="4334"/>
                  </a:cubicBezTo>
                  <a:cubicBezTo>
                    <a:pt x="33" y="4450"/>
                    <a:pt x="134" y="4541"/>
                    <a:pt x="248" y="4541"/>
                  </a:cubicBezTo>
                  <a:cubicBezTo>
                    <a:pt x="265" y="4541"/>
                    <a:pt x="283" y="4539"/>
                    <a:pt x="300" y="4534"/>
                  </a:cubicBezTo>
                  <a:cubicBezTo>
                    <a:pt x="1635" y="4067"/>
                    <a:pt x="3169" y="3700"/>
                    <a:pt x="4303" y="2833"/>
                  </a:cubicBezTo>
                  <a:cubicBezTo>
                    <a:pt x="4970" y="2333"/>
                    <a:pt x="5671" y="1365"/>
                    <a:pt x="5070" y="531"/>
                  </a:cubicBezTo>
                  <a:cubicBezTo>
                    <a:pt x="4801" y="149"/>
                    <a:pt x="4430" y="1"/>
                    <a:pt x="4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802379" y="4060869"/>
              <a:ext cx="135524" cy="78855"/>
            </a:xfrm>
            <a:custGeom>
              <a:avLst/>
              <a:gdLst/>
              <a:ahLst/>
              <a:cxnLst/>
              <a:rect l="l" t="t" r="r" b="b"/>
              <a:pathLst>
                <a:path w="6206" h="3611" extrusionOk="0">
                  <a:moveTo>
                    <a:pt x="1641" y="497"/>
                  </a:moveTo>
                  <a:cubicBezTo>
                    <a:pt x="2114" y="497"/>
                    <a:pt x="2655" y="662"/>
                    <a:pt x="2903" y="808"/>
                  </a:cubicBezTo>
                  <a:cubicBezTo>
                    <a:pt x="3270" y="1008"/>
                    <a:pt x="3637" y="1242"/>
                    <a:pt x="3970" y="1509"/>
                  </a:cubicBezTo>
                  <a:cubicBezTo>
                    <a:pt x="4671" y="2042"/>
                    <a:pt x="5305" y="2610"/>
                    <a:pt x="5939" y="3210"/>
                  </a:cubicBezTo>
                  <a:cubicBezTo>
                    <a:pt x="5271" y="3077"/>
                    <a:pt x="4571" y="3043"/>
                    <a:pt x="3870" y="2943"/>
                  </a:cubicBezTo>
                  <a:cubicBezTo>
                    <a:pt x="3036" y="2810"/>
                    <a:pt x="1335" y="2610"/>
                    <a:pt x="935" y="1709"/>
                  </a:cubicBezTo>
                  <a:cubicBezTo>
                    <a:pt x="541" y="770"/>
                    <a:pt x="1034" y="497"/>
                    <a:pt x="1641" y="497"/>
                  </a:cubicBezTo>
                  <a:close/>
                  <a:moveTo>
                    <a:pt x="1734" y="1"/>
                  </a:moveTo>
                  <a:cubicBezTo>
                    <a:pt x="1171" y="1"/>
                    <a:pt x="636" y="220"/>
                    <a:pt x="401" y="808"/>
                  </a:cubicBezTo>
                  <a:cubicBezTo>
                    <a:pt x="1" y="1809"/>
                    <a:pt x="902" y="2543"/>
                    <a:pt x="1669" y="2876"/>
                  </a:cubicBezTo>
                  <a:cubicBezTo>
                    <a:pt x="3003" y="3477"/>
                    <a:pt x="4538" y="3443"/>
                    <a:pt x="5972" y="3610"/>
                  </a:cubicBezTo>
                  <a:cubicBezTo>
                    <a:pt x="6105" y="3610"/>
                    <a:pt x="6205" y="3477"/>
                    <a:pt x="6172" y="3343"/>
                  </a:cubicBezTo>
                  <a:cubicBezTo>
                    <a:pt x="6205" y="3343"/>
                    <a:pt x="6205" y="3310"/>
                    <a:pt x="6205" y="3277"/>
                  </a:cubicBezTo>
                  <a:cubicBezTo>
                    <a:pt x="5371" y="2009"/>
                    <a:pt x="4204" y="975"/>
                    <a:pt x="2870" y="275"/>
                  </a:cubicBezTo>
                  <a:cubicBezTo>
                    <a:pt x="2539" y="109"/>
                    <a:pt x="2129" y="1"/>
                    <a:pt x="1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608619" y="4133871"/>
              <a:ext cx="205447" cy="185772"/>
            </a:xfrm>
            <a:custGeom>
              <a:avLst/>
              <a:gdLst/>
              <a:ahLst/>
              <a:cxnLst/>
              <a:rect l="l" t="t" r="r" b="b"/>
              <a:pathLst>
                <a:path w="9408" h="8507" extrusionOk="0">
                  <a:moveTo>
                    <a:pt x="1" y="0"/>
                  </a:moveTo>
                  <a:cubicBezTo>
                    <a:pt x="68" y="4270"/>
                    <a:pt x="234" y="7739"/>
                    <a:pt x="568" y="7973"/>
                  </a:cubicBezTo>
                  <a:cubicBezTo>
                    <a:pt x="935" y="8173"/>
                    <a:pt x="4771" y="8373"/>
                    <a:pt x="9408" y="8506"/>
                  </a:cubicBezTo>
                  <a:cubicBezTo>
                    <a:pt x="6639" y="5938"/>
                    <a:pt x="1902" y="170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498648" y="2237065"/>
              <a:ext cx="478591" cy="1858983"/>
            </a:xfrm>
            <a:custGeom>
              <a:avLst/>
              <a:gdLst/>
              <a:ahLst/>
              <a:cxnLst/>
              <a:rect l="l" t="t" r="r" b="b"/>
              <a:pathLst>
                <a:path w="21916" h="85128" extrusionOk="0">
                  <a:moveTo>
                    <a:pt x="14977" y="0"/>
                  </a:moveTo>
                  <a:lnTo>
                    <a:pt x="0" y="34"/>
                  </a:lnTo>
                  <a:cubicBezTo>
                    <a:pt x="0" y="34"/>
                    <a:pt x="3703" y="41463"/>
                    <a:pt x="4303" y="44632"/>
                  </a:cubicBezTo>
                  <a:cubicBezTo>
                    <a:pt x="4437" y="45366"/>
                    <a:pt x="4537" y="49269"/>
                    <a:pt x="4570" y="54306"/>
                  </a:cubicBezTo>
                  <a:cubicBezTo>
                    <a:pt x="4703" y="65314"/>
                    <a:pt x="4637" y="85128"/>
                    <a:pt x="4637" y="85128"/>
                  </a:cubicBezTo>
                  <a:lnTo>
                    <a:pt x="21916" y="85128"/>
                  </a:lnTo>
                  <a:cubicBezTo>
                    <a:pt x="21916" y="85128"/>
                    <a:pt x="21415" y="50770"/>
                    <a:pt x="20648" y="44465"/>
                  </a:cubicBezTo>
                  <a:cubicBezTo>
                    <a:pt x="19881" y="38127"/>
                    <a:pt x="14977" y="0"/>
                    <a:pt x="149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613729" y="4027699"/>
              <a:ext cx="348221" cy="7228"/>
            </a:xfrm>
            <a:custGeom>
              <a:avLst/>
              <a:gdLst/>
              <a:ahLst/>
              <a:cxnLst/>
              <a:rect l="l" t="t" r="r" b="b"/>
              <a:pathLst>
                <a:path w="15946" h="331" extrusionOk="0">
                  <a:moveTo>
                    <a:pt x="5613" y="1"/>
                  </a:moveTo>
                  <a:cubicBezTo>
                    <a:pt x="3119" y="1"/>
                    <a:pt x="634" y="26"/>
                    <a:pt x="0" y="126"/>
                  </a:cubicBezTo>
                  <a:cubicBezTo>
                    <a:pt x="0" y="126"/>
                    <a:pt x="0" y="192"/>
                    <a:pt x="0" y="192"/>
                  </a:cubicBezTo>
                  <a:cubicBezTo>
                    <a:pt x="682" y="300"/>
                    <a:pt x="3503" y="330"/>
                    <a:pt x="6174" y="330"/>
                  </a:cubicBezTo>
                  <a:cubicBezTo>
                    <a:pt x="8471" y="330"/>
                    <a:pt x="10658" y="308"/>
                    <a:pt x="11275" y="292"/>
                  </a:cubicBezTo>
                  <a:cubicBezTo>
                    <a:pt x="13977" y="259"/>
                    <a:pt x="13210" y="259"/>
                    <a:pt x="15912" y="192"/>
                  </a:cubicBezTo>
                  <a:cubicBezTo>
                    <a:pt x="15945" y="192"/>
                    <a:pt x="15945" y="126"/>
                    <a:pt x="15912" y="126"/>
                  </a:cubicBezTo>
                  <a:cubicBezTo>
                    <a:pt x="13210" y="59"/>
                    <a:pt x="13977" y="26"/>
                    <a:pt x="11275" y="26"/>
                  </a:cubicBezTo>
                  <a:cubicBezTo>
                    <a:pt x="10608" y="26"/>
                    <a:pt x="8106" y="1"/>
                    <a:pt x="56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546711" y="2280215"/>
              <a:ext cx="127509" cy="1714047"/>
            </a:xfrm>
            <a:custGeom>
              <a:avLst/>
              <a:gdLst/>
              <a:ahLst/>
              <a:cxnLst/>
              <a:rect l="l" t="t" r="r" b="b"/>
              <a:pathLst>
                <a:path w="5839" h="78491" extrusionOk="0">
                  <a:moveTo>
                    <a:pt x="34" y="1"/>
                  </a:moveTo>
                  <a:cubicBezTo>
                    <a:pt x="17" y="1"/>
                    <a:pt x="1" y="9"/>
                    <a:pt x="1" y="26"/>
                  </a:cubicBezTo>
                  <a:cubicBezTo>
                    <a:pt x="801" y="9799"/>
                    <a:pt x="1735" y="19606"/>
                    <a:pt x="3069" y="29347"/>
                  </a:cubicBezTo>
                  <a:cubicBezTo>
                    <a:pt x="3403" y="31748"/>
                    <a:pt x="3770" y="34183"/>
                    <a:pt x="4170" y="36585"/>
                  </a:cubicBezTo>
                  <a:cubicBezTo>
                    <a:pt x="4604" y="39020"/>
                    <a:pt x="5004" y="41455"/>
                    <a:pt x="5171" y="43924"/>
                  </a:cubicBezTo>
                  <a:cubicBezTo>
                    <a:pt x="5371" y="46392"/>
                    <a:pt x="5404" y="48761"/>
                    <a:pt x="5438" y="51196"/>
                  </a:cubicBezTo>
                  <a:lnTo>
                    <a:pt x="5505" y="58701"/>
                  </a:lnTo>
                  <a:cubicBezTo>
                    <a:pt x="5571" y="64272"/>
                    <a:pt x="5605" y="72844"/>
                    <a:pt x="5671" y="78415"/>
                  </a:cubicBezTo>
                  <a:cubicBezTo>
                    <a:pt x="5671" y="78465"/>
                    <a:pt x="5713" y="78490"/>
                    <a:pt x="5755" y="78490"/>
                  </a:cubicBezTo>
                  <a:cubicBezTo>
                    <a:pt x="5796" y="78490"/>
                    <a:pt x="5838" y="78465"/>
                    <a:pt x="5838" y="78415"/>
                  </a:cubicBezTo>
                  <a:cubicBezTo>
                    <a:pt x="5805" y="73445"/>
                    <a:pt x="5771" y="65472"/>
                    <a:pt x="5705" y="60502"/>
                  </a:cubicBezTo>
                  <a:cubicBezTo>
                    <a:pt x="5705" y="58000"/>
                    <a:pt x="5671" y="55499"/>
                    <a:pt x="5671" y="52997"/>
                  </a:cubicBezTo>
                  <a:cubicBezTo>
                    <a:pt x="5671" y="50562"/>
                    <a:pt x="5671" y="48127"/>
                    <a:pt x="5538" y="45692"/>
                  </a:cubicBezTo>
                  <a:cubicBezTo>
                    <a:pt x="5304" y="40788"/>
                    <a:pt x="4304" y="35951"/>
                    <a:pt x="3603" y="31081"/>
                  </a:cubicBezTo>
                  <a:cubicBezTo>
                    <a:pt x="2869" y="26244"/>
                    <a:pt x="2302" y="21341"/>
                    <a:pt x="1769" y="16471"/>
                  </a:cubicBezTo>
                  <a:cubicBezTo>
                    <a:pt x="1168" y="11000"/>
                    <a:pt x="634" y="5496"/>
                    <a:pt x="67" y="26"/>
                  </a:cubicBezTo>
                  <a:cubicBezTo>
                    <a:pt x="67" y="9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419248" y="2237786"/>
              <a:ext cx="359860" cy="1185187"/>
            </a:xfrm>
            <a:custGeom>
              <a:avLst/>
              <a:gdLst/>
              <a:ahLst/>
              <a:cxnLst/>
              <a:rect l="l" t="t" r="r" b="b"/>
              <a:pathLst>
                <a:path w="16479" h="54273" extrusionOk="0">
                  <a:moveTo>
                    <a:pt x="0" y="1"/>
                  </a:moveTo>
                  <a:cubicBezTo>
                    <a:pt x="0" y="1"/>
                    <a:pt x="7339" y="41430"/>
                    <a:pt x="7939" y="44599"/>
                  </a:cubicBezTo>
                  <a:cubicBezTo>
                    <a:pt x="8073" y="45333"/>
                    <a:pt x="8139" y="49236"/>
                    <a:pt x="8206" y="54273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177403" y="3772577"/>
              <a:ext cx="599527" cy="581620"/>
            </a:xfrm>
            <a:custGeom>
              <a:avLst/>
              <a:gdLst/>
              <a:ahLst/>
              <a:cxnLst/>
              <a:rect l="l" t="t" r="r" b="b"/>
              <a:pathLst>
                <a:path w="27454" h="26634" extrusionOk="0">
                  <a:moveTo>
                    <a:pt x="1468" y="0"/>
                  </a:moveTo>
                  <a:cubicBezTo>
                    <a:pt x="1468" y="0"/>
                    <a:pt x="935" y="6438"/>
                    <a:pt x="501" y="12709"/>
                  </a:cubicBezTo>
                  <a:lnTo>
                    <a:pt x="501" y="13076"/>
                  </a:lnTo>
                  <a:cubicBezTo>
                    <a:pt x="434" y="14010"/>
                    <a:pt x="401" y="14944"/>
                    <a:pt x="334" y="15812"/>
                  </a:cubicBezTo>
                  <a:lnTo>
                    <a:pt x="334" y="15945"/>
                  </a:lnTo>
                  <a:cubicBezTo>
                    <a:pt x="101" y="20281"/>
                    <a:pt x="1" y="23851"/>
                    <a:pt x="334" y="24117"/>
                  </a:cubicBezTo>
                  <a:cubicBezTo>
                    <a:pt x="1193" y="24754"/>
                    <a:pt x="23462" y="26633"/>
                    <a:pt x="26283" y="26633"/>
                  </a:cubicBezTo>
                  <a:cubicBezTo>
                    <a:pt x="26421" y="26633"/>
                    <a:pt x="26512" y="26629"/>
                    <a:pt x="26553" y="26619"/>
                  </a:cubicBezTo>
                  <a:cubicBezTo>
                    <a:pt x="27453" y="26386"/>
                    <a:pt x="26886" y="23884"/>
                    <a:pt x="25986" y="23050"/>
                  </a:cubicBezTo>
                  <a:cubicBezTo>
                    <a:pt x="25085" y="22216"/>
                    <a:pt x="16079" y="17246"/>
                    <a:pt x="16079" y="17246"/>
                  </a:cubicBezTo>
                  <a:lnTo>
                    <a:pt x="16112" y="16979"/>
                  </a:lnTo>
                  <a:lnTo>
                    <a:pt x="16412" y="14377"/>
                  </a:lnTo>
                  <a:lnTo>
                    <a:pt x="16446" y="13877"/>
                  </a:lnTo>
                  <a:lnTo>
                    <a:pt x="17847" y="1334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177403" y="4050104"/>
              <a:ext cx="599527" cy="304087"/>
            </a:xfrm>
            <a:custGeom>
              <a:avLst/>
              <a:gdLst/>
              <a:ahLst/>
              <a:cxnLst/>
              <a:rect l="l" t="t" r="r" b="b"/>
              <a:pathLst>
                <a:path w="27454" h="13925" extrusionOk="0">
                  <a:moveTo>
                    <a:pt x="501" y="0"/>
                  </a:moveTo>
                  <a:lnTo>
                    <a:pt x="501" y="367"/>
                  </a:lnTo>
                  <a:cubicBezTo>
                    <a:pt x="434" y="1301"/>
                    <a:pt x="401" y="2235"/>
                    <a:pt x="334" y="3103"/>
                  </a:cubicBezTo>
                  <a:lnTo>
                    <a:pt x="334" y="3236"/>
                  </a:lnTo>
                  <a:cubicBezTo>
                    <a:pt x="101" y="7572"/>
                    <a:pt x="1" y="11142"/>
                    <a:pt x="334" y="11408"/>
                  </a:cubicBezTo>
                  <a:cubicBezTo>
                    <a:pt x="1193" y="12045"/>
                    <a:pt x="23462" y="13924"/>
                    <a:pt x="26283" y="13924"/>
                  </a:cubicBezTo>
                  <a:cubicBezTo>
                    <a:pt x="26421" y="13924"/>
                    <a:pt x="26512" y="13920"/>
                    <a:pt x="26553" y="13910"/>
                  </a:cubicBezTo>
                  <a:cubicBezTo>
                    <a:pt x="27453" y="13677"/>
                    <a:pt x="26886" y="11175"/>
                    <a:pt x="25986" y="10341"/>
                  </a:cubicBezTo>
                  <a:cubicBezTo>
                    <a:pt x="25085" y="9507"/>
                    <a:pt x="16079" y="4537"/>
                    <a:pt x="16079" y="4537"/>
                  </a:cubicBezTo>
                  <a:lnTo>
                    <a:pt x="16112" y="4270"/>
                  </a:lnTo>
                  <a:lnTo>
                    <a:pt x="16412" y="1668"/>
                  </a:lnTo>
                  <a:lnTo>
                    <a:pt x="16446" y="11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5177403" y="4117842"/>
              <a:ext cx="599527" cy="236347"/>
            </a:xfrm>
            <a:custGeom>
              <a:avLst/>
              <a:gdLst/>
              <a:ahLst/>
              <a:cxnLst/>
              <a:rect l="l" t="t" r="r" b="b"/>
              <a:pathLst>
                <a:path w="27454" h="10823" extrusionOk="0">
                  <a:moveTo>
                    <a:pt x="334" y="1"/>
                  </a:moveTo>
                  <a:lnTo>
                    <a:pt x="334" y="134"/>
                  </a:lnTo>
                  <a:cubicBezTo>
                    <a:pt x="101" y="4470"/>
                    <a:pt x="1" y="8040"/>
                    <a:pt x="334" y="8306"/>
                  </a:cubicBezTo>
                  <a:cubicBezTo>
                    <a:pt x="1193" y="8943"/>
                    <a:pt x="23462" y="10822"/>
                    <a:pt x="26283" y="10822"/>
                  </a:cubicBezTo>
                  <a:cubicBezTo>
                    <a:pt x="26421" y="10822"/>
                    <a:pt x="26512" y="10818"/>
                    <a:pt x="26553" y="10808"/>
                  </a:cubicBezTo>
                  <a:cubicBezTo>
                    <a:pt x="27453" y="10575"/>
                    <a:pt x="26886" y="8073"/>
                    <a:pt x="26019" y="7239"/>
                  </a:cubicBezTo>
                  <a:cubicBezTo>
                    <a:pt x="25118" y="6405"/>
                    <a:pt x="16112" y="1435"/>
                    <a:pt x="16112" y="1435"/>
                  </a:cubicBezTo>
                  <a:lnTo>
                    <a:pt x="16145" y="11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5209460" y="4289022"/>
              <a:ext cx="545610" cy="45182"/>
            </a:xfrm>
            <a:custGeom>
              <a:avLst/>
              <a:gdLst/>
              <a:ahLst/>
              <a:cxnLst/>
              <a:rect l="l" t="t" r="r" b="b"/>
              <a:pathLst>
                <a:path w="24985" h="2069" extrusionOk="0">
                  <a:moveTo>
                    <a:pt x="34" y="0"/>
                  </a:moveTo>
                  <a:cubicBezTo>
                    <a:pt x="0" y="0"/>
                    <a:pt x="0" y="0"/>
                    <a:pt x="34" y="34"/>
                  </a:cubicBezTo>
                  <a:cubicBezTo>
                    <a:pt x="4103" y="568"/>
                    <a:pt x="20748" y="1835"/>
                    <a:pt x="24885" y="2069"/>
                  </a:cubicBezTo>
                  <a:cubicBezTo>
                    <a:pt x="24985" y="2069"/>
                    <a:pt x="24985" y="2002"/>
                    <a:pt x="24885" y="2002"/>
                  </a:cubicBezTo>
                  <a:cubicBezTo>
                    <a:pt x="20782" y="1535"/>
                    <a:pt x="4137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5459406" y="4141688"/>
              <a:ext cx="111371" cy="22951"/>
            </a:xfrm>
            <a:custGeom>
              <a:avLst/>
              <a:gdLst/>
              <a:ahLst/>
              <a:cxnLst/>
              <a:rect l="l" t="t" r="r" b="b"/>
              <a:pathLst>
                <a:path w="5100" h="1051" extrusionOk="0">
                  <a:moveTo>
                    <a:pt x="3141" y="1"/>
                  </a:moveTo>
                  <a:cubicBezTo>
                    <a:pt x="2017" y="1"/>
                    <a:pt x="886" y="280"/>
                    <a:pt x="29" y="943"/>
                  </a:cubicBezTo>
                  <a:cubicBezTo>
                    <a:pt x="0" y="972"/>
                    <a:pt x="21" y="1050"/>
                    <a:pt x="70" y="1050"/>
                  </a:cubicBezTo>
                  <a:cubicBezTo>
                    <a:pt x="78" y="1050"/>
                    <a:pt x="86" y="1048"/>
                    <a:pt x="96" y="1043"/>
                  </a:cubicBezTo>
                  <a:cubicBezTo>
                    <a:pt x="1697" y="676"/>
                    <a:pt x="3331" y="476"/>
                    <a:pt x="4966" y="443"/>
                  </a:cubicBezTo>
                  <a:cubicBezTo>
                    <a:pt x="5066" y="443"/>
                    <a:pt x="5099" y="276"/>
                    <a:pt x="4966" y="243"/>
                  </a:cubicBezTo>
                  <a:cubicBezTo>
                    <a:pt x="4393" y="87"/>
                    <a:pt x="3768" y="1"/>
                    <a:pt x="3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5483602" y="4159354"/>
              <a:ext cx="111218" cy="22798"/>
            </a:xfrm>
            <a:custGeom>
              <a:avLst/>
              <a:gdLst/>
              <a:ahLst/>
              <a:cxnLst/>
              <a:rect l="l" t="t" r="r" b="b"/>
              <a:pathLst>
                <a:path w="5093" h="1044" extrusionOk="0">
                  <a:moveTo>
                    <a:pt x="3115" y="1"/>
                  </a:moveTo>
                  <a:cubicBezTo>
                    <a:pt x="2008" y="1"/>
                    <a:pt x="899" y="281"/>
                    <a:pt x="55" y="935"/>
                  </a:cubicBezTo>
                  <a:cubicBezTo>
                    <a:pt x="1" y="989"/>
                    <a:pt x="35" y="1044"/>
                    <a:pt x="68" y="1044"/>
                  </a:cubicBezTo>
                  <a:cubicBezTo>
                    <a:pt x="75" y="1044"/>
                    <a:pt x="82" y="1041"/>
                    <a:pt x="89" y="1035"/>
                  </a:cubicBezTo>
                  <a:cubicBezTo>
                    <a:pt x="1690" y="668"/>
                    <a:pt x="3324" y="468"/>
                    <a:pt x="4959" y="468"/>
                  </a:cubicBezTo>
                  <a:cubicBezTo>
                    <a:pt x="5059" y="435"/>
                    <a:pt x="5092" y="268"/>
                    <a:pt x="4992" y="268"/>
                  </a:cubicBezTo>
                  <a:cubicBezTo>
                    <a:pt x="4403" y="96"/>
                    <a:pt x="3760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5507644" y="4176649"/>
              <a:ext cx="111197" cy="22995"/>
            </a:xfrm>
            <a:custGeom>
              <a:avLst/>
              <a:gdLst/>
              <a:ahLst/>
              <a:cxnLst/>
              <a:rect l="l" t="t" r="r" b="b"/>
              <a:pathLst>
                <a:path w="5092" h="1053" extrusionOk="0">
                  <a:moveTo>
                    <a:pt x="3167" y="1"/>
                  </a:moveTo>
                  <a:cubicBezTo>
                    <a:pt x="2043" y="1"/>
                    <a:pt x="911" y="280"/>
                    <a:pt x="55" y="943"/>
                  </a:cubicBezTo>
                  <a:cubicBezTo>
                    <a:pt x="1" y="998"/>
                    <a:pt x="35" y="1052"/>
                    <a:pt x="86" y="1052"/>
                  </a:cubicBezTo>
                  <a:cubicBezTo>
                    <a:pt x="97" y="1052"/>
                    <a:pt x="109" y="1050"/>
                    <a:pt x="122" y="1044"/>
                  </a:cubicBezTo>
                  <a:cubicBezTo>
                    <a:pt x="1690" y="677"/>
                    <a:pt x="3324" y="476"/>
                    <a:pt x="4959" y="476"/>
                  </a:cubicBezTo>
                  <a:cubicBezTo>
                    <a:pt x="5092" y="443"/>
                    <a:pt x="5092" y="276"/>
                    <a:pt x="4992" y="243"/>
                  </a:cubicBezTo>
                  <a:cubicBezTo>
                    <a:pt x="4418" y="88"/>
                    <a:pt x="3794" y="1"/>
                    <a:pt x="3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5504456" y="4060629"/>
              <a:ext cx="127509" cy="93268"/>
            </a:xfrm>
            <a:custGeom>
              <a:avLst/>
              <a:gdLst/>
              <a:ahLst/>
              <a:cxnLst/>
              <a:rect l="l" t="t" r="r" b="b"/>
              <a:pathLst>
                <a:path w="5839" h="4271" extrusionOk="0">
                  <a:moveTo>
                    <a:pt x="4306" y="501"/>
                  </a:moveTo>
                  <a:cubicBezTo>
                    <a:pt x="4780" y="501"/>
                    <a:pt x="5129" y="759"/>
                    <a:pt x="4938" y="1586"/>
                  </a:cubicBezTo>
                  <a:cubicBezTo>
                    <a:pt x="4671" y="2554"/>
                    <a:pt x="3036" y="3021"/>
                    <a:pt x="2236" y="3254"/>
                  </a:cubicBezTo>
                  <a:cubicBezTo>
                    <a:pt x="1569" y="3454"/>
                    <a:pt x="902" y="3621"/>
                    <a:pt x="234" y="3855"/>
                  </a:cubicBezTo>
                  <a:cubicBezTo>
                    <a:pt x="768" y="3188"/>
                    <a:pt x="1302" y="2487"/>
                    <a:pt x="1902" y="1853"/>
                  </a:cubicBezTo>
                  <a:cubicBezTo>
                    <a:pt x="2202" y="1553"/>
                    <a:pt x="2503" y="1286"/>
                    <a:pt x="2836" y="1019"/>
                  </a:cubicBezTo>
                  <a:cubicBezTo>
                    <a:pt x="3115" y="810"/>
                    <a:pt x="3786" y="501"/>
                    <a:pt x="4306" y="501"/>
                  </a:cubicBezTo>
                  <a:close/>
                  <a:moveTo>
                    <a:pt x="4191" y="1"/>
                  </a:moveTo>
                  <a:cubicBezTo>
                    <a:pt x="3706" y="1"/>
                    <a:pt x="3186" y="207"/>
                    <a:pt x="2803" y="486"/>
                  </a:cubicBezTo>
                  <a:cubicBezTo>
                    <a:pt x="1602" y="1386"/>
                    <a:pt x="635" y="2587"/>
                    <a:pt x="1" y="3988"/>
                  </a:cubicBezTo>
                  <a:cubicBezTo>
                    <a:pt x="1" y="4022"/>
                    <a:pt x="1" y="4055"/>
                    <a:pt x="34" y="4055"/>
                  </a:cubicBezTo>
                  <a:cubicBezTo>
                    <a:pt x="34" y="4139"/>
                    <a:pt x="105" y="4270"/>
                    <a:pt x="207" y="4270"/>
                  </a:cubicBezTo>
                  <a:cubicBezTo>
                    <a:pt x="226" y="4270"/>
                    <a:pt x="247" y="4266"/>
                    <a:pt x="268" y="4255"/>
                  </a:cubicBezTo>
                  <a:cubicBezTo>
                    <a:pt x="1669" y="3888"/>
                    <a:pt x="3203" y="3655"/>
                    <a:pt x="4404" y="2854"/>
                  </a:cubicBezTo>
                  <a:cubicBezTo>
                    <a:pt x="5105" y="2387"/>
                    <a:pt x="5838" y="1486"/>
                    <a:pt x="5305" y="619"/>
                  </a:cubicBezTo>
                  <a:cubicBezTo>
                    <a:pt x="5050" y="173"/>
                    <a:pt x="4635" y="1"/>
                    <a:pt x="4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5379898" y="4068185"/>
              <a:ext cx="133340" cy="85472"/>
            </a:xfrm>
            <a:custGeom>
              <a:avLst/>
              <a:gdLst/>
              <a:ahLst/>
              <a:cxnLst/>
              <a:rect l="l" t="t" r="r" b="b"/>
              <a:pathLst>
                <a:path w="6106" h="3914" extrusionOk="0">
                  <a:moveTo>
                    <a:pt x="1625" y="493"/>
                  </a:moveTo>
                  <a:cubicBezTo>
                    <a:pt x="2123" y="493"/>
                    <a:pt x="2731" y="714"/>
                    <a:pt x="3003" y="874"/>
                  </a:cubicBezTo>
                  <a:cubicBezTo>
                    <a:pt x="3337" y="1107"/>
                    <a:pt x="3670" y="1374"/>
                    <a:pt x="4004" y="1641"/>
                  </a:cubicBezTo>
                  <a:cubicBezTo>
                    <a:pt x="4671" y="2241"/>
                    <a:pt x="5271" y="2842"/>
                    <a:pt x="5872" y="3509"/>
                  </a:cubicBezTo>
                  <a:cubicBezTo>
                    <a:pt x="5171" y="3342"/>
                    <a:pt x="4471" y="3209"/>
                    <a:pt x="3770" y="3075"/>
                  </a:cubicBezTo>
                  <a:cubicBezTo>
                    <a:pt x="2970" y="2908"/>
                    <a:pt x="1302" y="2608"/>
                    <a:pt x="968" y="1641"/>
                  </a:cubicBezTo>
                  <a:cubicBezTo>
                    <a:pt x="673" y="754"/>
                    <a:pt x="1084" y="493"/>
                    <a:pt x="1625" y="493"/>
                  </a:cubicBezTo>
                  <a:close/>
                  <a:moveTo>
                    <a:pt x="1702" y="0"/>
                  </a:moveTo>
                  <a:cubicBezTo>
                    <a:pt x="1204" y="0"/>
                    <a:pt x="733" y="194"/>
                    <a:pt x="468" y="707"/>
                  </a:cubicBezTo>
                  <a:cubicBezTo>
                    <a:pt x="1" y="1674"/>
                    <a:pt x="868" y="2475"/>
                    <a:pt x="1602" y="2875"/>
                  </a:cubicBezTo>
                  <a:cubicBezTo>
                    <a:pt x="2903" y="3542"/>
                    <a:pt x="4437" y="3642"/>
                    <a:pt x="5838" y="3909"/>
                  </a:cubicBezTo>
                  <a:cubicBezTo>
                    <a:pt x="5853" y="3912"/>
                    <a:pt x="5867" y="3913"/>
                    <a:pt x="5880" y="3913"/>
                  </a:cubicBezTo>
                  <a:cubicBezTo>
                    <a:pt x="6016" y="3913"/>
                    <a:pt x="6072" y="3767"/>
                    <a:pt x="6072" y="3676"/>
                  </a:cubicBezTo>
                  <a:cubicBezTo>
                    <a:pt x="6105" y="3642"/>
                    <a:pt x="6105" y="3609"/>
                    <a:pt x="6105" y="3609"/>
                  </a:cubicBezTo>
                  <a:cubicBezTo>
                    <a:pt x="5371" y="2275"/>
                    <a:pt x="4271" y="1140"/>
                    <a:pt x="2970" y="373"/>
                  </a:cubicBezTo>
                  <a:cubicBezTo>
                    <a:pt x="2609" y="153"/>
                    <a:pt x="2144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167926" y="2237065"/>
              <a:ext cx="658532" cy="1879379"/>
            </a:xfrm>
            <a:custGeom>
              <a:avLst/>
              <a:gdLst/>
              <a:ahLst/>
              <a:cxnLst/>
              <a:rect l="l" t="t" r="r" b="b"/>
              <a:pathLst>
                <a:path w="30156" h="86062" extrusionOk="0">
                  <a:moveTo>
                    <a:pt x="9041" y="0"/>
                  </a:moveTo>
                  <a:cubicBezTo>
                    <a:pt x="9041" y="0"/>
                    <a:pt x="5038" y="39028"/>
                    <a:pt x="4804" y="45066"/>
                  </a:cubicBezTo>
                  <a:cubicBezTo>
                    <a:pt x="4704" y="47434"/>
                    <a:pt x="1" y="85328"/>
                    <a:pt x="1" y="85328"/>
                  </a:cubicBezTo>
                  <a:lnTo>
                    <a:pt x="17280" y="86062"/>
                  </a:lnTo>
                  <a:cubicBezTo>
                    <a:pt x="17280" y="86062"/>
                    <a:pt x="19915" y="52138"/>
                    <a:pt x="20082" y="45766"/>
                  </a:cubicBezTo>
                  <a:cubicBezTo>
                    <a:pt x="20149" y="42564"/>
                    <a:pt x="22150" y="16746"/>
                    <a:pt x="22150" y="16746"/>
                  </a:cubicBezTo>
                  <a:cubicBezTo>
                    <a:pt x="23551" y="15945"/>
                    <a:pt x="25019" y="15278"/>
                    <a:pt x="26553" y="14744"/>
                  </a:cubicBezTo>
                  <a:cubicBezTo>
                    <a:pt x="28821" y="9007"/>
                    <a:pt x="30156" y="0"/>
                    <a:pt x="301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188322" y="4032066"/>
              <a:ext cx="347500" cy="17317"/>
            </a:xfrm>
            <a:custGeom>
              <a:avLst/>
              <a:gdLst/>
              <a:ahLst/>
              <a:cxnLst/>
              <a:rect l="l" t="t" r="r" b="b"/>
              <a:pathLst>
                <a:path w="15913" h="793" extrusionOk="0">
                  <a:moveTo>
                    <a:pt x="878" y="0"/>
                  </a:moveTo>
                  <a:cubicBezTo>
                    <a:pt x="490" y="0"/>
                    <a:pt x="197" y="8"/>
                    <a:pt x="34" y="26"/>
                  </a:cubicBezTo>
                  <a:cubicBezTo>
                    <a:pt x="1" y="26"/>
                    <a:pt x="1" y="92"/>
                    <a:pt x="34" y="92"/>
                  </a:cubicBezTo>
                  <a:cubicBezTo>
                    <a:pt x="1268" y="359"/>
                    <a:pt x="9941" y="626"/>
                    <a:pt x="11276" y="693"/>
                  </a:cubicBezTo>
                  <a:cubicBezTo>
                    <a:pt x="13944" y="760"/>
                    <a:pt x="13177" y="726"/>
                    <a:pt x="15879" y="793"/>
                  </a:cubicBezTo>
                  <a:cubicBezTo>
                    <a:pt x="15912" y="760"/>
                    <a:pt x="15912" y="726"/>
                    <a:pt x="15879" y="693"/>
                  </a:cubicBezTo>
                  <a:cubicBezTo>
                    <a:pt x="13177" y="526"/>
                    <a:pt x="13978" y="526"/>
                    <a:pt x="11276" y="393"/>
                  </a:cubicBezTo>
                  <a:cubicBezTo>
                    <a:pt x="10117" y="335"/>
                    <a:pt x="343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5221842" y="2286308"/>
              <a:ext cx="179941" cy="1698106"/>
            </a:xfrm>
            <a:custGeom>
              <a:avLst/>
              <a:gdLst/>
              <a:ahLst/>
              <a:cxnLst/>
              <a:rect l="l" t="t" r="r" b="b"/>
              <a:pathLst>
                <a:path w="8240" h="77761" extrusionOk="0">
                  <a:moveTo>
                    <a:pt x="8197" y="0"/>
                  </a:moveTo>
                  <a:cubicBezTo>
                    <a:pt x="8170" y="0"/>
                    <a:pt x="8139" y="25"/>
                    <a:pt x="8139" y="80"/>
                  </a:cubicBezTo>
                  <a:cubicBezTo>
                    <a:pt x="7339" y="9887"/>
                    <a:pt x="6538" y="19728"/>
                    <a:pt x="5638" y="29535"/>
                  </a:cubicBezTo>
                  <a:cubicBezTo>
                    <a:pt x="4704" y="39375"/>
                    <a:pt x="3670" y="49249"/>
                    <a:pt x="2369" y="59056"/>
                  </a:cubicBezTo>
                  <a:cubicBezTo>
                    <a:pt x="1668" y="64526"/>
                    <a:pt x="868" y="72265"/>
                    <a:pt x="0" y="77736"/>
                  </a:cubicBezTo>
                  <a:cubicBezTo>
                    <a:pt x="0" y="77752"/>
                    <a:pt x="17" y="77761"/>
                    <a:pt x="34" y="77761"/>
                  </a:cubicBezTo>
                  <a:cubicBezTo>
                    <a:pt x="50" y="77761"/>
                    <a:pt x="67" y="77752"/>
                    <a:pt x="67" y="77736"/>
                  </a:cubicBezTo>
                  <a:cubicBezTo>
                    <a:pt x="1802" y="68029"/>
                    <a:pt x="3103" y="55987"/>
                    <a:pt x="4170" y="46180"/>
                  </a:cubicBezTo>
                  <a:cubicBezTo>
                    <a:pt x="5271" y="36373"/>
                    <a:pt x="6171" y="26566"/>
                    <a:pt x="6939" y="16725"/>
                  </a:cubicBezTo>
                  <a:cubicBezTo>
                    <a:pt x="7406" y="11155"/>
                    <a:pt x="7806" y="5617"/>
                    <a:pt x="8240" y="47"/>
                  </a:cubicBezTo>
                  <a:cubicBezTo>
                    <a:pt x="8240" y="17"/>
                    <a:pt x="8219" y="0"/>
                    <a:pt x="8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649716" y="2549989"/>
              <a:ext cx="118774" cy="55096"/>
            </a:xfrm>
            <a:custGeom>
              <a:avLst/>
              <a:gdLst/>
              <a:ahLst/>
              <a:cxnLst/>
              <a:rect l="l" t="t" r="r" b="b"/>
              <a:pathLst>
                <a:path w="5439" h="2523" extrusionOk="0">
                  <a:moveTo>
                    <a:pt x="5277" y="0"/>
                  </a:moveTo>
                  <a:cubicBezTo>
                    <a:pt x="5261" y="0"/>
                    <a:pt x="5243" y="4"/>
                    <a:pt x="5224" y="14"/>
                  </a:cubicBezTo>
                  <a:cubicBezTo>
                    <a:pt x="3456" y="648"/>
                    <a:pt x="1722" y="1448"/>
                    <a:pt x="87" y="2416"/>
                  </a:cubicBezTo>
                  <a:cubicBezTo>
                    <a:pt x="1" y="2444"/>
                    <a:pt x="38" y="2522"/>
                    <a:pt x="93" y="2522"/>
                  </a:cubicBezTo>
                  <a:cubicBezTo>
                    <a:pt x="102" y="2522"/>
                    <a:pt x="111" y="2520"/>
                    <a:pt x="120" y="2516"/>
                  </a:cubicBezTo>
                  <a:cubicBezTo>
                    <a:pt x="1855" y="1782"/>
                    <a:pt x="3623" y="1048"/>
                    <a:pt x="5324" y="214"/>
                  </a:cubicBezTo>
                  <a:cubicBezTo>
                    <a:pt x="5439" y="157"/>
                    <a:pt x="5381" y="0"/>
                    <a:pt x="5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688018" y="2288120"/>
              <a:ext cx="93268" cy="255106"/>
            </a:xfrm>
            <a:custGeom>
              <a:avLst/>
              <a:gdLst/>
              <a:ahLst/>
              <a:cxnLst/>
              <a:rect l="l" t="t" r="r" b="b"/>
              <a:pathLst>
                <a:path w="4271" h="11682" extrusionOk="0">
                  <a:moveTo>
                    <a:pt x="3966" y="1"/>
                  </a:moveTo>
                  <a:cubicBezTo>
                    <a:pt x="3941" y="1"/>
                    <a:pt x="3922" y="19"/>
                    <a:pt x="3937" y="64"/>
                  </a:cubicBezTo>
                  <a:cubicBezTo>
                    <a:pt x="3937" y="2099"/>
                    <a:pt x="3804" y="3933"/>
                    <a:pt x="3637" y="5868"/>
                  </a:cubicBezTo>
                  <a:cubicBezTo>
                    <a:pt x="3540" y="6737"/>
                    <a:pt x="2886" y="11358"/>
                    <a:pt x="1433" y="11358"/>
                  </a:cubicBezTo>
                  <a:cubicBezTo>
                    <a:pt x="1379" y="11358"/>
                    <a:pt x="1324" y="11352"/>
                    <a:pt x="1268" y="11339"/>
                  </a:cubicBezTo>
                  <a:cubicBezTo>
                    <a:pt x="1002" y="11305"/>
                    <a:pt x="868" y="11038"/>
                    <a:pt x="868" y="10638"/>
                  </a:cubicBezTo>
                  <a:cubicBezTo>
                    <a:pt x="868" y="10138"/>
                    <a:pt x="935" y="9637"/>
                    <a:pt x="1068" y="9137"/>
                  </a:cubicBezTo>
                  <a:cubicBezTo>
                    <a:pt x="1235" y="8070"/>
                    <a:pt x="1369" y="7036"/>
                    <a:pt x="1469" y="6001"/>
                  </a:cubicBezTo>
                  <a:cubicBezTo>
                    <a:pt x="1669" y="4033"/>
                    <a:pt x="1635" y="2065"/>
                    <a:pt x="1402" y="131"/>
                  </a:cubicBezTo>
                  <a:cubicBezTo>
                    <a:pt x="1402" y="97"/>
                    <a:pt x="1377" y="81"/>
                    <a:pt x="1352" y="81"/>
                  </a:cubicBezTo>
                  <a:cubicBezTo>
                    <a:pt x="1327" y="81"/>
                    <a:pt x="1302" y="97"/>
                    <a:pt x="1302" y="131"/>
                  </a:cubicBezTo>
                  <a:cubicBezTo>
                    <a:pt x="1335" y="2833"/>
                    <a:pt x="1202" y="5534"/>
                    <a:pt x="835" y="8236"/>
                  </a:cubicBezTo>
                  <a:cubicBezTo>
                    <a:pt x="635" y="9537"/>
                    <a:pt x="1" y="11472"/>
                    <a:pt x="1335" y="11672"/>
                  </a:cubicBezTo>
                  <a:cubicBezTo>
                    <a:pt x="1375" y="11678"/>
                    <a:pt x="1414" y="11681"/>
                    <a:pt x="1452" y="11681"/>
                  </a:cubicBezTo>
                  <a:cubicBezTo>
                    <a:pt x="2722" y="11681"/>
                    <a:pt x="3575" y="8578"/>
                    <a:pt x="3737" y="7736"/>
                  </a:cubicBezTo>
                  <a:cubicBezTo>
                    <a:pt x="4171" y="5201"/>
                    <a:pt x="4271" y="2599"/>
                    <a:pt x="4037" y="64"/>
                  </a:cubicBezTo>
                  <a:cubicBezTo>
                    <a:pt x="4037" y="27"/>
                    <a:pt x="3997" y="1"/>
                    <a:pt x="39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705510" y="2536560"/>
              <a:ext cx="18671" cy="44090"/>
            </a:xfrm>
            <a:custGeom>
              <a:avLst/>
              <a:gdLst/>
              <a:ahLst/>
              <a:cxnLst/>
              <a:rect l="l" t="t" r="r" b="b"/>
              <a:pathLst>
                <a:path w="855" h="2019" extrusionOk="0">
                  <a:moveTo>
                    <a:pt x="666" y="1"/>
                  </a:moveTo>
                  <a:cubicBezTo>
                    <a:pt x="604" y="1"/>
                    <a:pt x="540" y="30"/>
                    <a:pt x="501" y="95"/>
                  </a:cubicBezTo>
                  <a:cubicBezTo>
                    <a:pt x="367" y="429"/>
                    <a:pt x="267" y="796"/>
                    <a:pt x="167" y="1129"/>
                  </a:cubicBezTo>
                  <a:cubicBezTo>
                    <a:pt x="67" y="1396"/>
                    <a:pt x="0" y="1696"/>
                    <a:pt x="0" y="1963"/>
                  </a:cubicBezTo>
                  <a:cubicBezTo>
                    <a:pt x="20" y="2002"/>
                    <a:pt x="51" y="2018"/>
                    <a:pt x="80" y="2018"/>
                  </a:cubicBezTo>
                  <a:cubicBezTo>
                    <a:pt x="101" y="2018"/>
                    <a:pt x="120" y="2010"/>
                    <a:pt x="134" y="1996"/>
                  </a:cubicBezTo>
                  <a:cubicBezTo>
                    <a:pt x="301" y="1730"/>
                    <a:pt x="401" y="1463"/>
                    <a:pt x="501" y="1163"/>
                  </a:cubicBezTo>
                  <a:cubicBezTo>
                    <a:pt x="601" y="829"/>
                    <a:pt x="734" y="529"/>
                    <a:pt x="834" y="195"/>
                  </a:cubicBezTo>
                  <a:cubicBezTo>
                    <a:pt x="855" y="73"/>
                    <a:pt x="763" y="1"/>
                    <a:pt x="6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425057" y="2310088"/>
              <a:ext cx="138428" cy="147709"/>
            </a:xfrm>
            <a:custGeom>
              <a:avLst/>
              <a:gdLst/>
              <a:ahLst/>
              <a:cxnLst/>
              <a:rect l="l" t="t" r="r" b="b"/>
              <a:pathLst>
                <a:path w="6339" h="6764" extrusionOk="0">
                  <a:moveTo>
                    <a:pt x="6218" y="0"/>
                  </a:moveTo>
                  <a:cubicBezTo>
                    <a:pt x="6205" y="0"/>
                    <a:pt x="6189" y="9"/>
                    <a:pt x="6172" y="25"/>
                  </a:cubicBezTo>
                  <a:cubicBezTo>
                    <a:pt x="6139" y="192"/>
                    <a:pt x="6105" y="392"/>
                    <a:pt x="6105" y="592"/>
                  </a:cubicBezTo>
                  <a:cubicBezTo>
                    <a:pt x="6105" y="792"/>
                    <a:pt x="6072" y="993"/>
                    <a:pt x="6039" y="1226"/>
                  </a:cubicBezTo>
                  <a:cubicBezTo>
                    <a:pt x="6005" y="1660"/>
                    <a:pt x="5905" y="2093"/>
                    <a:pt x="5805" y="2527"/>
                  </a:cubicBezTo>
                  <a:cubicBezTo>
                    <a:pt x="5605" y="3328"/>
                    <a:pt x="5205" y="4061"/>
                    <a:pt x="4638" y="4662"/>
                  </a:cubicBezTo>
                  <a:cubicBezTo>
                    <a:pt x="4037" y="5229"/>
                    <a:pt x="3370" y="5663"/>
                    <a:pt x="2603" y="5963"/>
                  </a:cubicBezTo>
                  <a:cubicBezTo>
                    <a:pt x="1769" y="6263"/>
                    <a:pt x="902" y="6497"/>
                    <a:pt x="34" y="6697"/>
                  </a:cubicBezTo>
                  <a:cubicBezTo>
                    <a:pt x="1" y="6730"/>
                    <a:pt x="1" y="6763"/>
                    <a:pt x="34" y="6763"/>
                  </a:cubicBezTo>
                  <a:cubicBezTo>
                    <a:pt x="1002" y="6763"/>
                    <a:pt x="1936" y="6597"/>
                    <a:pt x="2836" y="6230"/>
                  </a:cubicBezTo>
                  <a:cubicBezTo>
                    <a:pt x="3604" y="5929"/>
                    <a:pt x="4304" y="5462"/>
                    <a:pt x="4904" y="4895"/>
                  </a:cubicBezTo>
                  <a:cubicBezTo>
                    <a:pt x="5505" y="4262"/>
                    <a:pt x="5939" y="3528"/>
                    <a:pt x="6139" y="2694"/>
                  </a:cubicBezTo>
                  <a:cubicBezTo>
                    <a:pt x="6239" y="2260"/>
                    <a:pt x="6272" y="1827"/>
                    <a:pt x="6305" y="1393"/>
                  </a:cubicBezTo>
                  <a:cubicBezTo>
                    <a:pt x="6305" y="1159"/>
                    <a:pt x="6339" y="893"/>
                    <a:pt x="6305" y="659"/>
                  </a:cubicBezTo>
                  <a:cubicBezTo>
                    <a:pt x="6305" y="459"/>
                    <a:pt x="6305" y="225"/>
                    <a:pt x="6239" y="25"/>
                  </a:cubicBezTo>
                  <a:cubicBezTo>
                    <a:pt x="6239" y="9"/>
                    <a:pt x="6230" y="0"/>
                    <a:pt x="6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620826" y="1730185"/>
              <a:ext cx="833385" cy="537115"/>
            </a:xfrm>
            <a:custGeom>
              <a:avLst/>
              <a:gdLst/>
              <a:ahLst/>
              <a:cxnLst/>
              <a:rect l="l" t="t" r="r" b="b"/>
              <a:pathLst>
                <a:path w="38163" h="24596" extrusionOk="0">
                  <a:moveTo>
                    <a:pt x="1501" y="0"/>
                  </a:moveTo>
                  <a:cubicBezTo>
                    <a:pt x="409" y="0"/>
                    <a:pt x="0" y="1429"/>
                    <a:pt x="576" y="3798"/>
                  </a:cubicBezTo>
                  <a:cubicBezTo>
                    <a:pt x="1343" y="7034"/>
                    <a:pt x="8782" y="23012"/>
                    <a:pt x="13752" y="24380"/>
                  </a:cubicBezTo>
                  <a:cubicBezTo>
                    <a:pt x="14292" y="24528"/>
                    <a:pt x="14930" y="24595"/>
                    <a:pt x="15641" y="24595"/>
                  </a:cubicBezTo>
                  <a:cubicBezTo>
                    <a:pt x="21791" y="24595"/>
                    <a:pt x="33441" y="19595"/>
                    <a:pt x="34667" y="19176"/>
                  </a:cubicBezTo>
                  <a:cubicBezTo>
                    <a:pt x="38162" y="17948"/>
                    <a:pt x="31671" y="8161"/>
                    <a:pt x="29333" y="8161"/>
                  </a:cubicBezTo>
                  <a:cubicBezTo>
                    <a:pt x="29194" y="8161"/>
                    <a:pt x="29070" y="8195"/>
                    <a:pt x="28963" y="8268"/>
                  </a:cubicBezTo>
                  <a:cubicBezTo>
                    <a:pt x="26002" y="10273"/>
                    <a:pt x="19418" y="13676"/>
                    <a:pt x="17257" y="13676"/>
                  </a:cubicBezTo>
                  <a:cubicBezTo>
                    <a:pt x="17081" y="13676"/>
                    <a:pt x="16934" y="13653"/>
                    <a:pt x="16821" y="13605"/>
                  </a:cubicBezTo>
                  <a:cubicBezTo>
                    <a:pt x="13685" y="12238"/>
                    <a:pt x="7948" y="5133"/>
                    <a:pt x="3645" y="1163"/>
                  </a:cubicBezTo>
                  <a:cubicBezTo>
                    <a:pt x="2781" y="367"/>
                    <a:pt x="2054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6235079" y="1812882"/>
              <a:ext cx="386808" cy="342630"/>
            </a:xfrm>
            <a:custGeom>
              <a:avLst/>
              <a:gdLst/>
              <a:ahLst/>
              <a:cxnLst/>
              <a:rect l="l" t="t" r="r" b="b"/>
              <a:pathLst>
                <a:path w="17713" h="15690" extrusionOk="0">
                  <a:moveTo>
                    <a:pt x="11434" y="0"/>
                  </a:moveTo>
                  <a:cubicBezTo>
                    <a:pt x="10224" y="0"/>
                    <a:pt x="8607" y="2602"/>
                    <a:pt x="7239" y="3514"/>
                  </a:cubicBezTo>
                  <a:cubicBezTo>
                    <a:pt x="6905" y="3747"/>
                    <a:pt x="0" y="7650"/>
                    <a:pt x="0" y="7650"/>
                  </a:cubicBezTo>
                  <a:lnTo>
                    <a:pt x="5671" y="15689"/>
                  </a:lnTo>
                  <a:cubicBezTo>
                    <a:pt x="6305" y="15422"/>
                    <a:pt x="11442" y="13754"/>
                    <a:pt x="13643" y="11620"/>
                  </a:cubicBezTo>
                  <a:cubicBezTo>
                    <a:pt x="14811" y="10485"/>
                    <a:pt x="17713" y="7016"/>
                    <a:pt x="17112" y="6216"/>
                  </a:cubicBezTo>
                  <a:cubicBezTo>
                    <a:pt x="16929" y="5978"/>
                    <a:pt x="16700" y="5898"/>
                    <a:pt x="16474" y="5898"/>
                  </a:cubicBezTo>
                  <a:cubicBezTo>
                    <a:pt x="16002" y="5898"/>
                    <a:pt x="15545" y="6249"/>
                    <a:pt x="15545" y="6249"/>
                  </a:cubicBezTo>
                  <a:cubicBezTo>
                    <a:pt x="15545" y="6249"/>
                    <a:pt x="16779" y="4681"/>
                    <a:pt x="16012" y="3647"/>
                  </a:cubicBezTo>
                  <a:cubicBezTo>
                    <a:pt x="15815" y="3379"/>
                    <a:pt x="15551" y="3281"/>
                    <a:pt x="15271" y="3281"/>
                  </a:cubicBezTo>
                  <a:cubicBezTo>
                    <a:pt x="14504" y="3281"/>
                    <a:pt x="13610" y="4014"/>
                    <a:pt x="13610" y="4014"/>
                  </a:cubicBezTo>
                  <a:cubicBezTo>
                    <a:pt x="13610" y="4014"/>
                    <a:pt x="14777" y="2313"/>
                    <a:pt x="13943" y="1379"/>
                  </a:cubicBezTo>
                  <a:cubicBezTo>
                    <a:pt x="13748" y="1161"/>
                    <a:pt x="13525" y="1077"/>
                    <a:pt x="13295" y="1077"/>
                  </a:cubicBezTo>
                  <a:cubicBezTo>
                    <a:pt x="12504" y="1077"/>
                    <a:pt x="11642" y="2079"/>
                    <a:pt x="11642" y="2079"/>
                  </a:cubicBezTo>
                  <a:cubicBezTo>
                    <a:pt x="11642" y="2079"/>
                    <a:pt x="12809" y="578"/>
                    <a:pt x="11775" y="78"/>
                  </a:cubicBezTo>
                  <a:cubicBezTo>
                    <a:pt x="11666" y="25"/>
                    <a:pt x="11552" y="0"/>
                    <a:pt x="11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6386781" y="1857014"/>
              <a:ext cx="104143" cy="92482"/>
            </a:xfrm>
            <a:custGeom>
              <a:avLst/>
              <a:gdLst/>
              <a:ahLst/>
              <a:cxnLst/>
              <a:rect l="l" t="t" r="r" b="b"/>
              <a:pathLst>
                <a:path w="4769" h="4235" extrusionOk="0">
                  <a:moveTo>
                    <a:pt x="4710" y="0"/>
                  </a:moveTo>
                  <a:cubicBezTo>
                    <a:pt x="4686" y="0"/>
                    <a:pt x="4654" y="19"/>
                    <a:pt x="4628" y="58"/>
                  </a:cubicBezTo>
                  <a:cubicBezTo>
                    <a:pt x="3294" y="2260"/>
                    <a:pt x="2326" y="2994"/>
                    <a:pt x="58" y="4161"/>
                  </a:cubicBezTo>
                  <a:cubicBezTo>
                    <a:pt x="1" y="4161"/>
                    <a:pt x="42" y="4235"/>
                    <a:pt x="55" y="4235"/>
                  </a:cubicBezTo>
                  <a:cubicBezTo>
                    <a:pt x="57" y="4235"/>
                    <a:pt x="58" y="4233"/>
                    <a:pt x="58" y="4228"/>
                  </a:cubicBezTo>
                  <a:cubicBezTo>
                    <a:pt x="2393" y="3294"/>
                    <a:pt x="3761" y="2560"/>
                    <a:pt x="4728" y="125"/>
                  </a:cubicBezTo>
                  <a:cubicBezTo>
                    <a:pt x="4769" y="44"/>
                    <a:pt x="4748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6422266" y="1899618"/>
              <a:ext cx="111262" cy="97810"/>
            </a:xfrm>
            <a:custGeom>
              <a:avLst/>
              <a:gdLst/>
              <a:ahLst/>
              <a:cxnLst/>
              <a:rect l="l" t="t" r="r" b="b"/>
              <a:pathLst>
                <a:path w="5095" h="4479" extrusionOk="0">
                  <a:moveTo>
                    <a:pt x="5015" y="1"/>
                  </a:moveTo>
                  <a:cubicBezTo>
                    <a:pt x="4994" y="1"/>
                    <a:pt x="4967" y="13"/>
                    <a:pt x="4938" y="42"/>
                  </a:cubicBezTo>
                  <a:cubicBezTo>
                    <a:pt x="3370" y="2210"/>
                    <a:pt x="2336" y="3044"/>
                    <a:pt x="34" y="4412"/>
                  </a:cubicBezTo>
                  <a:cubicBezTo>
                    <a:pt x="1" y="4412"/>
                    <a:pt x="34" y="4479"/>
                    <a:pt x="68" y="4479"/>
                  </a:cubicBezTo>
                  <a:cubicBezTo>
                    <a:pt x="2436" y="3311"/>
                    <a:pt x="3737" y="2511"/>
                    <a:pt x="5071" y="142"/>
                  </a:cubicBezTo>
                  <a:cubicBezTo>
                    <a:pt x="5095" y="71"/>
                    <a:pt x="506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6457249" y="1948992"/>
              <a:ext cx="117398" cy="90691"/>
            </a:xfrm>
            <a:custGeom>
              <a:avLst/>
              <a:gdLst/>
              <a:ahLst/>
              <a:cxnLst/>
              <a:rect l="l" t="t" r="r" b="b"/>
              <a:pathLst>
                <a:path w="5376" h="4153" extrusionOk="0">
                  <a:moveTo>
                    <a:pt x="5349" y="0"/>
                  </a:moveTo>
                  <a:cubicBezTo>
                    <a:pt x="5331" y="0"/>
                    <a:pt x="5293" y="27"/>
                    <a:pt x="5237" y="83"/>
                  </a:cubicBezTo>
                  <a:cubicBezTo>
                    <a:pt x="3569" y="2084"/>
                    <a:pt x="2468" y="2985"/>
                    <a:pt x="67" y="4086"/>
                  </a:cubicBezTo>
                  <a:cubicBezTo>
                    <a:pt x="0" y="4086"/>
                    <a:pt x="33" y="4152"/>
                    <a:pt x="100" y="4152"/>
                  </a:cubicBezTo>
                  <a:cubicBezTo>
                    <a:pt x="2635" y="3318"/>
                    <a:pt x="4036" y="2151"/>
                    <a:pt x="5304" y="150"/>
                  </a:cubicBezTo>
                  <a:cubicBezTo>
                    <a:pt x="5362" y="52"/>
                    <a:pt x="5375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6190641" y="1853062"/>
              <a:ext cx="236762" cy="210907"/>
            </a:xfrm>
            <a:custGeom>
              <a:avLst/>
              <a:gdLst/>
              <a:ahLst/>
              <a:cxnLst/>
              <a:rect l="l" t="t" r="r" b="b"/>
              <a:pathLst>
                <a:path w="10842" h="9658" extrusionOk="0">
                  <a:moveTo>
                    <a:pt x="9261" y="0"/>
                  </a:moveTo>
                  <a:cubicBezTo>
                    <a:pt x="7510" y="0"/>
                    <a:pt x="4014" y="1277"/>
                    <a:pt x="3136" y="1974"/>
                  </a:cubicBezTo>
                  <a:cubicBezTo>
                    <a:pt x="2002" y="2908"/>
                    <a:pt x="0" y="5443"/>
                    <a:pt x="0" y="5443"/>
                  </a:cubicBezTo>
                  <a:cubicBezTo>
                    <a:pt x="0" y="5443"/>
                    <a:pt x="3029" y="9658"/>
                    <a:pt x="5046" y="9658"/>
                  </a:cubicBezTo>
                  <a:cubicBezTo>
                    <a:pt x="5349" y="9658"/>
                    <a:pt x="5628" y="9563"/>
                    <a:pt x="5871" y="9346"/>
                  </a:cubicBezTo>
                  <a:cubicBezTo>
                    <a:pt x="7739" y="7678"/>
                    <a:pt x="6338" y="4209"/>
                    <a:pt x="6338" y="4209"/>
                  </a:cubicBezTo>
                  <a:cubicBezTo>
                    <a:pt x="7873" y="3575"/>
                    <a:pt x="10841" y="1874"/>
                    <a:pt x="10241" y="373"/>
                  </a:cubicBezTo>
                  <a:cubicBezTo>
                    <a:pt x="10135" y="109"/>
                    <a:pt x="9773" y="0"/>
                    <a:pt x="9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6320440" y="1871383"/>
              <a:ext cx="94578" cy="187431"/>
            </a:xfrm>
            <a:custGeom>
              <a:avLst/>
              <a:gdLst/>
              <a:ahLst/>
              <a:cxnLst/>
              <a:rect l="l" t="t" r="r" b="b"/>
              <a:pathLst>
                <a:path w="4331" h="8583" extrusionOk="0">
                  <a:moveTo>
                    <a:pt x="4330" y="1"/>
                  </a:moveTo>
                  <a:cubicBezTo>
                    <a:pt x="3897" y="1769"/>
                    <a:pt x="1795" y="2469"/>
                    <a:pt x="327" y="3203"/>
                  </a:cubicBezTo>
                  <a:cubicBezTo>
                    <a:pt x="227" y="3237"/>
                    <a:pt x="194" y="3370"/>
                    <a:pt x="261" y="3437"/>
                  </a:cubicBezTo>
                  <a:cubicBezTo>
                    <a:pt x="761" y="4938"/>
                    <a:pt x="1028" y="7206"/>
                    <a:pt x="27" y="8507"/>
                  </a:cubicBezTo>
                  <a:cubicBezTo>
                    <a:pt x="0" y="8534"/>
                    <a:pt x="39" y="8583"/>
                    <a:pt x="72" y="8583"/>
                  </a:cubicBezTo>
                  <a:cubicBezTo>
                    <a:pt x="80" y="8583"/>
                    <a:pt x="88" y="8580"/>
                    <a:pt x="94" y="8574"/>
                  </a:cubicBezTo>
                  <a:cubicBezTo>
                    <a:pt x="1328" y="7306"/>
                    <a:pt x="1261" y="5071"/>
                    <a:pt x="628" y="3470"/>
                  </a:cubicBezTo>
                  <a:cubicBezTo>
                    <a:pt x="2129" y="2736"/>
                    <a:pt x="4197" y="1936"/>
                    <a:pt x="4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5600299" y="1721057"/>
              <a:ext cx="296095" cy="365254"/>
            </a:xfrm>
            <a:custGeom>
              <a:avLst/>
              <a:gdLst/>
              <a:ahLst/>
              <a:cxnLst/>
              <a:rect l="l" t="t" r="r" b="b"/>
              <a:pathLst>
                <a:path w="13559" h="16726" extrusionOk="0">
                  <a:moveTo>
                    <a:pt x="2095" y="0"/>
                  </a:moveTo>
                  <a:cubicBezTo>
                    <a:pt x="585" y="0"/>
                    <a:pt x="1" y="1851"/>
                    <a:pt x="1516" y="6418"/>
                  </a:cubicBezTo>
                  <a:cubicBezTo>
                    <a:pt x="3985" y="13890"/>
                    <a:pt x="5519" y="16725"/>
                    <a:pt x="5519" y="16725"/>
                  </a:cubicBezTo>
                  <a:lnTo>
                    <a:pt x="13558" y="10121"/>
                  </a:lnTo>
                  <a:cubicBezTo>
                    <a:pt x="13558" y="10121"/>
                    <a:pt x="9388" y="5217"/>
                    <a:pt x="5752" y="1981"/>
                  </a:cubicBezTo>
                  <a:cubicBezTo>
                    <a:pt x="4362" y="732"/>
                    <a:pt x="3045" y="0"/>
                    <a:pt x="209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5614449" y="1768683"/>
              <a:ext cx="19697" cy="18955"/>
            </a:xfrm>
            <a:custGeom>
              <a:avLst/>
              <a:gdLst/>
              <a:ahLst/>
              <a:cxnLst/>
              <a:rect l="l" t="t" r="r" b="b"/>
              <a:pathLst>
                <a:path w="902" h="868" extrusionOk="0">
                  <a:moveTo>
                    <a:pt x="1" y="1"/>
                  </a:moveTo>
                  <a:cubicBezTo>
                    <a:pt x="1" y="167"/>
                    <a:pt x="1" y="367"/>
                    <a:pt x="34" y="534"/>
                  </a:cubicBezTo>
                  <a:cubicBezTo>
                    <a:pt x="134" y="734"/>
                    <a:pt x="334" y="868"/>
                    <a:pt x="535" y="868"/>
                  </a:cubicBezTo>
                  <a:lnTo>
                    <a:pt x="901" y="868"/>
                  </a:lnTo>
                  <a:lnTo>
                    <a:pt x="901" y="734"/>
                  </a:lnTo>
                  <a:lnTo>
                    <a:pt x="535" y="734"/>
                  </a:lnTo>
                  <a:cubicBezTo>
                    <a:pt x="268" y="734"/>
                    <a:pt x="68" y="534"/>
                    <a:pt x="68" y="267"/>
                  </a:cubicBezTo>
                  <a:cubicBezTo>
                    <a:pt x="68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5773248" y="1859001"/>
              <a:ext cx="38631" cy="25528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" y="1"/>
                  </a:moveTo>
                  <a:lnTo>
                    <a:pt x="1" y="101"/>
                  </a:lnTo>
                  <a:lnTo>
                    <a:pt x="368" y="101"/>
                  </a:lnTo>
                  <a:cubicBezTo>
                    <a:pt x="634" y="101"/>
                    <a:pt x="835" y="334"/>
                    <a:pt x="835" y="568"/>
                  </a:cubicBezTo>
                  <a:cubicBezTo>
                    <a:pt x="835" y="901"/>
                    <a:pt x="1101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68" y="835"/>
                    <a:pt x="968" y="568"/>
                  </a:cubicBezTo>
                  <a:cubicBezTo>
                    <a:pt x="968" y="268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5728810" y="2043306"/>
              <a:ext cx="12404" cy="34984"/>
            </a:xfrm>
            <a:custGeom>
              <a:avLst/>
              <a:gdLst/>
              <a:ahLst/>
              <a:cxnLst/>
              <a:rect l="l" t="t" r="r" b="b"/>
              <a:pathLst>
                <a:path w="568" h="1602" extrusionOk="0">
                  <a:moveTo>
                    <a:pt x="101" y="0"/>
                  </a:moveTo>
                  <a:lnTo>
                    <a:pt x="1" y="100"/>
                  </a:lnTo>
                  <a:lnTo>
                    <a:pt x="268" y="367"/>
                  </a:lnTo>
                  <a:cubicBezTo>
                    <a:pt x="468" y="534"/>
                    <a:pt x="468" y="834"/>
                    <a:pt x="268" y="1034"/>
                  </a:cubicBezTo>
                  <a:cubicBezTo>
                    <a:pt x="134" y="1168"/>
                    <a:pt x="68" y="1401"/>
                    <a:pt x="134" y="1601"/>
                  </a:cubicBezTo>
                  <a:lnTo>
                    <a:pt x="234" y="1501"/>
                  </a:lnTo>
                  <a:cubicBezTo>
                    <a:pt x="201" y="1368"/>
                    <a:pt x="234" y="1201"/>
                    <a:pt x="368" y="1101"/>
                  </a:cubicBezTo>
                  <a:cubicBezTo>
                    <a:pt x="568" y="867"/>
                    <a:pt x="568" y="501"/>
                    <a:pt x="368" y="2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5682930" y="1816026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1"/>
                  </a:moveTo>
                  <a:lnTo>
                    <a:pt x="1735" y="268"/>
                  </a:lnTo>
                  <a:cubicBezTo>
                    <a:pt x="1635" y="351"/>
                    <a:pt x="1518" y="393"/>
                    <a:pt x="1401" y="393"/>
                  </a:cubicBezTo>
                  <a:cubicBezTo>
                    <a:pt x="1285" y="393"/>
                    <a:pt x="1168" y="351"/>
                    <a:pt x="1068" y="268"/>
                  </a:cubicBezTo>
                  <a:cubicBezTo>
                    <a:pt x="951" y="134"/>
                    <a:pt x="801" y="67"/>
                    <a:pt x="651" y="67"/>
                  </a:cubicBezTo>
                  <a:cubicBezTo>
                    <a:pt x="501" y="67"/>
                    <a:pt x="351" y="134"/>
                    <a:pt x="234" y="268"/>
                  </a:cubicBezTo>
                  <a:lnTo>
                    <a:pt x="0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7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1" y="509"/>
                    <a:pt x="1406" y="509"/>
                  </a:cubicBezTo>
                  <a:cubicBezTo>
                    <a:pt x="1560" y="509"/>
                    <a:pt x="1718" y="451"/>
                    <a:pt x="1835" y="334"/>
                  </a:cubicBezTo>
                  <a:lnTo>
                    <a:pt x="2069" y="6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5795107" y="1968274"/>
              <a:ext cx="45902" cy="13124"/>
            </a:xfrm>
            <a:custGeom>
              <a:avLst/>
              <a:gdLst/>
              <a:ahLst/>
              <a:cxnLst/>
              <a:rect l="l" t="t" r="r" b="b"/>
              <a:pathLst>
                <a:path w="2102" h="601" extrusionOk="0">
                  <a:moveTo>
                    <a:pt x="2002" y="0"/>
                  </a:moveTo>
                  <a:lnTo>
                    <a:pt x="1768" y="267"/>
                  </a:lnTo>
                  <a:cubicBezTo>
                    <a:pt x="1668" y="367"/>
                    <a:pt x="1543" y="417"/>
                    <a:pt x="1422" y="417"/>
                  </a:cubicBezTo>
                  <a:cubicBezTo>
                    <a:pt x="1301" y="417"/>
                    <a:pt x="1185" y="367"/>
                    <a:pt x="1101" y="267"/>
                  </a:cubicBezTo>
                  <a:cubicBezTo>
                    <a:pt x="984" y="150"/>
                    <a:pt x="826" y="92"/>
                    <a:pt x="672" y="92"/>
                  </a:cubicBezTo>
                  <a:cubicBezTo>
                    <a:pt x="517" y="92"/>
                    <a:pt x="367" y="150"/>
                    <a:pt x="267" y="267"/>
                  </a:cubicBezTo>
                  <a:lnTo>
                    <a:pt x="0" y="534"/>
                  </a:lnTo>
                  <a:lnTo>
                    <a:pt x="100" y="601"/>
                  </a:lnTo>
                  <a:lnTo>
                    <a:pt x="334" y="367"/>
                  </a:lnTo>
                  <a:cubicBezTo>
                    <a:pt x="417" y="267"/>
                    <a:pt x="534" y="217"/>
                    <a:pt x="655" y="217"/>
                  </a:cubicBezTo>
                  <a:cubicBezTo>
                    <a:pt x="776" y="217"/>
                    <a:pt x="901" y="267"/>
                    <a:pt x="1001" y="367"/>
                  </a:cubicBezTo>
                  <a:cubicBezTo>
                    <a:pt x="1118" y="467"/>
                    <a:pt x="1268" y="517"/>
                    <a:pt x="1418" y="517"/>
                  </a:cubicBezTo>
                  <a:cubicBezTo>
                    <a:pt x="1568" y="517"/>
                    <a:pt x="1718" y="467"/>
                    <a:pt x="1835" y="367"/>
                  </a:cubicBezTo>
                  <a:lnTo>
                    <a:pt x="2102" y="1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5705510" y="192966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1"/>
                    <a:pt x="868" y="801"/>
                    <a:pt x="601" y="801"/>
                  </a:cubicBezTo>
                  <a:cubicBezTo>
                    <a:pt x="267" y="801"/>
                    <a:pt x="0" y="1068"/>
                    <a:pt x="34" y="1401"/>
                  </a:cubicBezTo>
                  <a:lnTo>
                    <a:pt x="34" y="1768"/>
                  </a:lnTo>
                  <a:lnTo>
                    <a:pt x="101" y="1768"/>
                  </a:lnTo>
                  <a:lnTo>
                    <a:pt x="134" y="1401"/>
                  </a:lnTo>
                  <a:cubicBezTo>
                    <a:pt x="134" y="1135"/>
                    <a:pt x="334" y="934"/>
                    <a:pt x="601" y="934"/>
                  </a:cubicBezTo>
                  <a:cubicBezTo>
                    <a:pt x="934" y="934"/>
                    <a:pt x="1201" y="668"/>
                    <a:pt x="1201" y="334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5600233" y="1721210"/>
              <a:ext cx="233508" cy="365101"/>
            </a:xfrm>
            <a:custGeom>
              <a:avLst/>
              <a:gdLst/>
              <a:ahLst/>
              <a:cxnLst/>
              <a:rect l="l" t="t" r="r" b="b"/>
              <a:pathLst>
                <a:path w="10693" h="16719" extrusionOk="0">
                  <a:moveTo>
                    <a:pt x="2111" y="1"/>
                  </a:moveTo>
                  <a:cubicBezTo>
                    <a:pt x="589" y="1"/>
                    <a:pt x="0" y="1854"/>
                    <a:pt x="1519" y="6411"/>
                  </a:cubicBezTo>
                  <a:cubicBezTo>
                    <a:pt x="3988" y="13883"/>
                    <a:pt x="5522" y="16718"/>
                    <a:pt x="5522" y="16718"/>
                  </a:cubicBezTo>
                  <a:lnTo>
                    <a:pt x="10692" y="12482"/>
                  </a:lnTo>
                  <a:cubicBezTo>
                    <a:pt x="9125" y="9880"/>
                    <a:pt x="5755" y="4276"/>
                    <a:pt x="3420" y="340"/>
                  </a:cubicBezTo>
                  <a:cubicBezTo>
                    <a:pt x="2937" y="118"/>
                    <a:pt x="2495" y="1"/>
                    <a:pt x="21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5706230" y="1918442"/>
              <a:ext cx="150591" cy="125915"/>
            </a:xfrm>
            <a:custGeom>
              <a:avLst/>
              <a:gdLst/>
              <a:ahLst/>
              <a:cxnLst/>
              <a:rect l="l" t="t" r="r" b="b"/>
              <a:pathLst>
                <a:path w="6896" h="5766" extrusionOk="0">
                  <a:moveTo>
                    <a:pt x="6867" y="0"/>
                  </a:moveTo>
                  <a:cubicBezTo>
                    <a:pt x="6859" y="0"/>
                    <a:pt x="6849" y="4"/>
                    <a:pt x="6839" y="14"/>
                  </a:cubicBezTo>
                  <a:cubicBezTo>
                    <a:pt x="6305" y="481"/>
                    <a:pt x="2469" y="3450"/>
                    <a:pt x="1" y="5718"/>
                  </a:cubicBezTo>
                  <a:cubicBezTo>
                    <a:pt x="1" y="5742"/>
                    <a:pt x="1" y="5765"/>
                    <a:pt x="13" y="5765"/>
                  </a:cubicBezTo>
                  <a:cubicBezTo>
                    <a:pt x="17" y="5765"/>
                    <a:pt x="24" y="5761"/>
                    <a:pt x="34" y="5752"/>
                  </a:cubicBezTo>
                  <a:cubicBezTo>
                    <a:pt x="2436" y="3984"/>
                    <a:pt x="4704" y="2049"/>
                    <a:pt x="6872" y="47"/>
                  </a:cubicBezTo>
                  <a:cubicBezTo>
                    <a:pt x="6896" y="24"/>
                    <a:pt x="6886" y="0"/>
                    <a:pt x="6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5316527" y="1705902"/>
              <a:ext cx="578410" cy="730857"/>
            </a:xfrm>
            <a:custGeom>
              <a:avLst/>
              <a:gdLst/>
              <a:ahLst/>
              <a:cxnLst/>
              <a:rect l="l" t="t" r="r" b="b"/>
              <a:pathLst>
                <a:path w="26487" h="33468" extrusionOk="0">
                  <a:moveTo>
                    <a:pt x="13304" y="0"/>
                  </a:moveTo>
                  <a:cubicBezTo>
                    <a:pt x="12189" y="0"/>
                    <a:pt x="11088" y="298"/>
                    <a:pt x="10442" y="974"/>
                  </a:cubicBezTo>
                  <a:cubicBezTo>
                    <a:pt x="6272" y="5311"/>
                    <a:pt x="5471" y="8413"/>
                    <a:pt x="4471" y="11315"/>
                  </a:cubicBezTo>
                  <a:cubicBezTo>
                    <a:pt x="3737" y="13450"/>
                    <a:pt x="2903" y="17086"/>
                    <a:pt x="2169" y="20788"/>
                  </a:cubicBezTo>
                  <a:cubicBezTo>
                    <a:pt x="935" y="26893"/>
                    <a:pt x="1" y="33231"/>
                    <a:pt x="201" y="33464"/>
                  </a:cubicBezTo>
                  <a:cubicBezTo>
                    <a:pt x="204" y="33467"/>
                    <a:pt x="247" y="33468"/>
                    <a:pt x="327" y="33468"/>
                  </a:cubicBezTo>
                  <a:cubicBezTo>
                    <a:pt x="2269" y="33468"/>
                    <a:pt x="25962" y="32720"/>
                    <a:pt x="26186" y="32463"/>
                  </a:cubicBezTo>
                  <a:cubicBezTo>
                    <a:pt x="26486" y="32096"/>
                    <a:pt x="20982" y="6578"/>
                    <a:pt x="16646" y="1174"/>
                  </a:cubicBezTo>
                  <a:cubicBezTo>
                    <a:pt x="16041" y="441"/>
                    <a:pt x="14662" y="0"/>
                    <a:pt x="1330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5724442" y="217151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0"/>
                  </a:lnTo>
                  <a:lnTo>
                    <a:pt x="368" y="100"/>
                  </a:lnTo>
                  <a:cubicBezTo>
                    <a:pt x="635" y="100"/>
                    <a:pt x="835" y="300"/>
                    <a:pt x="835" y="567"/>
                  </a:cubicBezTo>
                  <a:cubicBezTo>
                    <a:pt x="835" y="901"/>
                    <a:pt x="1102" y="1168"/>
                    <a:pt x="1435" y="1168"/>
                  </a:cubicBezTo>
                  <a:lnTo>
                    <a:pt x="1769" y="1168"/>
                  </a:lnTo>
                  <a:lnTo>
                    <a:pt x="1769" y="1034"/>
                  </a:lnTo>
                  <a:lnTo>
                    <a:pt x="1402" y="1034"/>
                  </a:lnTo>
                  <a:cubicBezTo>
                    <a:pt x="1168" y="1034"/>
                    <a:pt x="935" y="834"/>
                    <a:pt x="935" y="567"/>
                  </a:cubicBezTo>
                  <a:cubicBezTo>
                    <a:pt x="935" y="267"/>
                    <a:pt x="6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5595517" y="1762132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0"/>
                  </a:lnTo>
                  <a:lnTo>
                    <a:pt x="367" y="100"/>
                  </a:lnTo>
                  <a:cubicBezTo>
                    <a:pt x="601" y="100"/>
                    <a:pt x="834" y="301"/>
                    <a:pt x="834" y="567"/>
                  </a:cubicBezTo>
                  <a:cubicBezTo>
                    <a:pt x="834" y="901"/>
                    <a:pt x="1101" y="1168"/>
                    <a:pt x="1402" y="1168"/>
                  </a:cubicBezTo>
                  <a:lnTo>
                    <a:pt x="1768" y="1168"/>
                  </a:lnTo>
                  <a:lnTo>
                    <a:pt x="1768" y="1034"/>
                  </a:lnTo>
                  <a:lnTo>
                    <a:pt x="1402" y="1034"/>
                  </a:lnTo>
                  <a:cubicBezTo>
                    <a:pt x="1135" y="1034"/>
                    <a:pt x="935" y="834"/>
                    <a:pt x="935" y="567"/>
                  </a:cubicBezTo>
                  <a:cubicBezTo>
                    <a:pt x="935" y="234"/>
                    <a:pt x="668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5422873" y="2041842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1"/>
                  </a:lnTo>
                  <a:lnTo>
                    <a:pt x="368" y="101"/>
                  </a:lnTo>
                  <a:cubicBezTo>
                    <a:pt x="635" y="101"/>
                    <a:pt x="835" y="334"/>
                    <a:pt x="835" y="568"/>
                  </a:cubicBezTo>
                  <a:cubicBezTo>
                    <a:pt x="835" y="901"/>
                    <a:pt x="1102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68" y="834"/>
                    <a:pt x="968" y="568"/>
                  </a:cubicBezTo>
                  <a:cubicBezTo>
                    <a:pt x="968" y="267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5615192" y="200688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0" y="0"/>
                  </a:moveTo>
                  <a:lnTo>
                    <a:pt x="0" y="100"/>
                  </a:lnTo>
                  <a:lnTo>
                    <a:pt x="334" y="100"/>
                  </a:lnTo>
                  <a:cubicBezTo>
                    <a:pt x="601" y="100"/>
                    <a:pt x="801" y="334"/>
                    <a:pt x="801" y="601"/>
                  </a:cubicBezTo>
                  <a:cubicBezTo>
                    <a:pt x="801" y="901"/>
                    <a:pt x="1068" y="1168"/>
                    <a:pt x="1401" y="1168"/>
                  </a:cubicBezTo>
                  <a:lnTo>
                    <a:pt x="1735" y="1168"/>
                  </a:lnTo>
                  <a:lnTo>
                    <a:pt x="1768" y="1068"/>
                  </a:lnTo>
                  <a:lnTo>
                    <a:pt x="1401" y="1068"/>
                  </a:lnTo>
                  <a:cubicBezTo>
                    <a:pt x="1134" y="1068"/>
                    <a:pt x="934" y="834"/>
                    <a:pt x="934" y="601"/>
                  </a:cubicBezTo>
                  <a:cubicBezTo>
                    <a:pt x="934" y="267"/>
                    <a:pt x="667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5518301" y="2208655"/>
              <a:ext cx="38631" cy="26249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" y="0"/>
                  </a:moveTo>
                  <a:lnTo>
                    <a:pt x="1" y="134"/>
                  </a:lnTo>
                  <a:lnTo>
                    <a:pt x="368" y="134"/>
                  </a:lnTo>
                  <a:cubicBezTo>
                    <a:pt x="601" y="134"/>
                    <a:pt x="835" y="334"/>
                    <a:pt x="835" y="601"/>
                  </a:cubicBezTo>
                  <a:cubicBezTo>
                    <a:pt x="835" y="934"/>
                    <a:pt x="1101" y="1201"/>
                    <a:pt x="1402" y="1201"/>
                  </a:cubicBezTo>
                  <a:lnTo>
                    <a:pt x="1769" y="1201"/>
                  </a:lnTo>
                  <a:lnTo>
                    <a:pt x="1769" y="1068"/>
                  </a:lnTo>
                  <a:lnTo>
                    <a:pt x="1402" y="1068"/>
                  </a:lnTo>
                  <a:cubicBezTo>
                    <a:pt x="1168" y="1068"/>
                    <a:pt x="935" y="868"/>
                    <a:pt x="935" y="601"/>
                  </a:cubicBezTo>
                  <a:cubicBezTo>
                    <a:pt x="935" y="267"/>
                    <a:pt x="668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5638492" y="2379093"/>
              <a:ext cx="38631" cy="25528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" y="1"/>
                  </a:moveTo>
                  <a:lnTo>
                    <a:pt x="1" y="134"/>
                  </a:lnTo>
                  <a:lnTo>
                    <a:pt x="368" y="134"/>
                  </a:lnTo>
                  <a:cubicBezTo>
                    <a:pt x="634" y="134"/>
                    <a:pt x="835" y="334"/>
                    <a:pt x="835" y="601"/>
                  </a:cubicBezTo>
                  <a:cubicBezTo>
                    <a:pt x="835" y="901"/>
                    <a:pt x="1101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35" y="868"/>
                    <a:pt x="935" y="601"/>
                  </a:cubicBezTo>
                  <a:cubicBezTo>
                    <a:pt x="935" y="268"/>
                    <a:pt x="668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5376994" y="2366712"/>
              <a:ext cx="38631" cy="26249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0" y="1"/>
                  </a:moveTo>
                  <a:lnTo>
                    <a:pt x="0" y="134"/>
                  </a:lnTo>
                  <a:lnTo>
                    <a:pt x="367" y="134"/>
                  </a:lnTo>
                  <a:cubicBezTo>
                    <a:pt x="634" y="134"/>
                    <a:pt x="834" y="334"/>
                    <a:pt x="834" y="601"/>
                  </a:cubicBezTo>
                  <a:cubicBezTo>
                    <a:pt x="834" y="935"/>
                    <a:pt x="1101" y="1202"/>
                    <a:pt x="1435" y="1202"/>
                  </a:cubicBezTo>
                  <a:lnTo>
                    <a:pt x="1768" y="1202"/>
                  </a:lnTo>
                  <a:lnTo>
                    <a:pt x="1768" y="1068"/>
                  </a:lnTo>
                  <a:lnTo>
                    <a:pt x="1435" y="1068"/>
                  </a:lnTo>
                  <a:cubicBezTo>
                    <a:pt x="1168" y="1068"/>
                    <a:pt x="968" y="868"/>
                    <a:pt x="968" y="601"/>
                  </a:cubicBezTo>
                  <a:cubicBezTo>
                    <a:pt x="968" y="268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5654520" y="2226125"/>
              <a:ext cx="12404" cy="45924"/>
            </a:xfrm>
            <a:custGeom>
              <a:avLst/>
              <a:gdLst/>
              <a:ahLst/>
              <a:cxnLst/>
              <a:rect l="l" t="t" r="r" b="b"/>
              <a:pathLst>
                <a:path w="568" h="2103" extrusionOk="0">
                  <a:moveTo>
                    <a:pt x="67" y="1"/>
                  </a:moveTo>
                  <a:lnTo>
                    <a:pt x="0" y="101"/>
                  </a:lnTo>
                  <a:lnTo>
                    <a:pt x="267" y="368"/>
                  </a:lnTo>
                  <a:cubicBezTo>
                    <a:pt x="434" y="535"/>
                    <a:pt x="434" y="835"/>
                    <a:pt x="267" y="1035"/>
                  </a:cubicBezTo>
                  <a:cubicBezTo>
                    <a:pt x="34" y="1235"/>
                    <a:pt x="34" y="1635"/>
                    <a:pt x="267" y="1869"/>
                  </a:cubicBezTo>
                  <a:lnTo>
                    <a:pt x="501" y="2102"/>
                  </a:lnTo>
                  <a:lnTo>
                    <a:pt x="568" y="2036"/>
                  </a:lnTo>
                  <a:lnTo>
                    <a:pt x="334" y="1769"/>
                  </a:lnTo>
                  <a:cubicBezTo>
                    <a:pt x="167" y="1602"/>
                    <a:pt x="167" y="1302"/>
                    <a:pt x="334" y="1102"/>
                  </a:cubicBezTo>
                  <a:cubicBezTo>
                    <a:pt x="434" y="1002"/>
                    <a:pt x="501" y="835"/>
                    <a:pt x="501" y="701"/>
                  </a:cubicBezTo>
                  <a:cubicBezTo>
                    <a:pt x="501" y="535"/>
                    <a:pt x="434" y="368"/>
                    <a:pt x="334" y="2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5805305" y="2352146"/>
              <a:ext cx="13124" cy="45924"/>
            </a:xfrm>
            <a:custGeom>
              <a:avLst/>
              <a:gdLst/>
              <a:ahLst/>
              <a:cxnLst/>
              <a:rect l="l" t="t" r="r" b="b"/>
              <a:pathLst>
                <a:path w="601" h="2103" extrusionOk="0">
                  <a:moveTo>
                    <a:pt x="100" y="1"/>
                  </a:moveTo>
                  <a:lnTo>
                    <a:pt x="0" y="67"/>
                  </a:lnTo>
                  <a:lnTo>
                    <a:pt x="267" y="334"/>
                  </a:lnTo>
                  <a:cubicBezTo>
                    <a:pt x="467" y="534"/>
                    <a:pt x="467" y="835"/>
                    <a:pt x="267" y="1001"/>
                  </a:cubicBezTo>
                  <a:cubicBezTo>
                    <a:pt x="34" y="1235"/>
                    <a:pt x="34" y="1602"/>
                    <a:pt x="267" y="1835"/>
                  </a:cubicBezTo>
                  <a:lnTo>
                    <a:pt x="534" y="2102"/>
                  </a:lnTo>
                  <a:lnTo>
                    <a:pt x="601" y="2002"/>
                  </a:lnTo>
                  <a:lnTo>
                    <a:pt x="367" y="1769"/>
                  </a:lnTo>
                  <a:cubicBezTo>
                    <a:pt x="167" y="1568"/>
                    <a:pt x="167" y="1268"/>
                    <a:pt x="367" y="1101"/>
                  </a:cubicBezTo>
                  <a:cubicBezTo>
                    <a:pt x="567" y="868"/>
                    <a:pt x="567" y="501"/>
                    <a:pt x="367" y="267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5728810" y="2043306"/>
              <a:ext cx="13146" cy="45902"/>
            </a:xfrm>
            <a:custGeom>
              <a:avLst/>
              <a:gdLst/>
              <a:ahLst/>
              <a:cxnLst/>
              <a:rect l="l" t="t" r="r" b="b"/>
              <a:pathLst>
                <a:path w="602" h="2102" extrusionOk="0">
                  <a:moveTo>
                    <a:pt x="101" y="0"/>
                  </a:moveTo>
                  <a:lnTo>
                    <a:pt x="1" y="67"/>
                  </a:lnTo>
                  <a:lnTo>
                    <a:pt x="268" y="334"/>
                  </a:lnTo>
                  <a:cubicBezTo>
                    <a:pt x="468" y="534"/>
                    <a:pt x="468" y="834"/>
                    <a:pt x="268" y="1001"/>
                  </a:cubicBezTo>
                  <a:cubicBezTo>
                    <a:pt x="34" y="1234"/>
                    <a:pt x="34" y="1601"/>
                    <a:pt x="268" y="1835"/>
                  </a:cubicBezTo>
                  <a:lnTo>
                    <a:pt x="501" y="2102"/>
                  </a:lnTo>
                  <a:lnTo>
                    <a:pt x="601" y="2002"/>
                  </a:lnTo>
                  <a:lnTo>
                    <a:pt x="368" y="1768"/>
                  </a:lnTo>
                  <a:cubicBezTo>
                    <a:pt x="168" y="1568"/>
                    <a:pt x="168" y="1268"/>
                    <a:pt x="368" y="1101"/>
                  </a:cubicBezTo>
                  <a:cubicBezTo>
                    <a:pt x="568" y="867"/>
                    <a:pt x="568" y="501"/>
                    <a:pt x="368" y="2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5460040" y="1896168"/>
              <a:ext cx="13124" cy="45902"/>
            </a:xfrm>
            <a:custGeom>
              <a:avLst/>
              <a:gdLst/>
              <a:ahLst/>
              <a:cxnLst/>
              <a:rect l="l" t="t" r="r" b="b"/>
              <a:pathLst>
                <a:path w="601" h="2102" extrusionOk="0">
                  <a:moveTo>
                    <a:pt x="100" y="0"/>
                  </a:moveTo>
                  <a:lnTo>
                    <a:pt x="0" y="100"/>
                  </a:lnTo>
                  <a:lnTo>
                    <a:pt x="267" y="334"/>
                  </a:lnTo>
                  <a:cubicBezTo>
                    <a:pt x="467" y="534"/>
                    <a:pt x="467" y="834"/>
                    <a:pt x="267" y="1034"/>
                  </a:cubicBezTo>
                  <a:cubicBezTo>
                    <a:pt x="33" y="1234"/>
                    <a:pt x="33" y="1635"/>
                    <a:pt x="267" y="1868"/>
                  </a:cubicBezTo>
                  <a:lnTo>
                    <a:pt x="500" y="2102"/>
                  </a:lnTo>
                  <a:lnTo>
                    <a:pt x="601" y="2035"/>
                  </a:lnTo>
                  <a:lnTo>
                    <a:pt x="334" y="1768"/>
                  </a:lnTo>
                  <a:cubicBezTo>
                    <a:pt x="167" y="1601"/>
                    <a:pt x="167" y="1301"/>
                    <a:pt x="334" y="1101"/>
                  </a:cubicBezTo>
                  <a:cubicBezTo>
                    <a:pt x="467" y="1001"/>
                    <a:pt x="534" y="834"/>
                    <a:pt x="534" y="701"/>
                  </a:cubicBezTo>
                  <a:cubicBezTo>
                    <a:pt x="534" y="534"/>
                    <a:pt x="467" y="367"/>
                    <a:pt x="334" y="26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5623206" y="1871383"/>
              <a:ext cx="13124" cy="45924"/>
            </a:xfrm>
            <a:custGeom>
              <a:avLst/>
              <a:gdLst/>
              <a:ahLst/>
              <a:cxnLst/>
              <a:rect l="l" t="t" r="r" b="b"/>
              <a:pathLst>
                <a:path w="601" h="2103" extrusionOk="0">
                  <a:moveTo>
                    <a:pt x="100" y="1"/>
                  </a:moveTo>
                  <a:lnTo>
                    <a:pt x="0" y="101"/>
                  </a:lnTo>
                  <a:lnTo>
                    <a:pt x="267" y="334"/>
                  </a:lnTo>
                  <a:cubicBezTo>
                    <a:pt x="467" y="535"/>
                    <a:pt x="467" y="835"/>
                    <a:pt x="267" y="1035"/>
                  </a:cubicBezTo>
                  <a:cubicBezTo>
                    <a:pt x="33" y="1235"/>
                    <a:pt x="33" y="1635"/>
                    <a:pt x="267" y="1869"/>
                  </a:cubicBezTo>
                  <a:lnTo>
                    <a:pt x="534" y="2102"/>
                  </a:lnTo>
                  <a:lnTo>
                    <a:pt x="601" y="2036"/>
                  </a:lnTo>
                  <a:lnTo>
                    <a:pt x="367" y="1769"/>
                  </a:lnTo>
                  <a:cubicBezTo>
                    <a:pt x="167" y="1602"/>
                    <a:pt x="167" y="1302"/>
                    <a:pt x="367" y="1102"/>
                  </a:cubicBezTo>
                  <a:cubicBezTo>
                    <a:pt x="467" y="1002"/>
                    <a:pt x="534" y="835"/>
                    <a:pt x="534" y="701"/>
                  </a:cubicBezTo>
                  <a:cubicBezTo>
                    <a:pt x="534" y="535"/>
                    <a:pt x="467" y="368"/>
                    <a:pt x="367" y="268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5445453" y="2145284"/>
              <a:ext cx="12426" cy="45902"/>
            </a:xfrm>
            <a:custGeom>
              <a:avLst/>
              <a:gdLst/>
              <a:ahLst/>
              <a:cxnLst/>
              <a:rect l="l" t="t" r="r" b="b"/>
              <a:pathLst>
                <a:path w="569" h="2102" extrusionOk="0">
                  <a:moveTo>
                    <a:pt x="68" y="0"/>
                  </a:moveTo>
                  <a:lnTo>
                    <a:pt x="1" y="100"/>
                  </a:lnTo>
                  <a:lnTo>
                    <a:pt x="268" y="367"/>
                  </a:lnTo>
                  <a:cubicBezTo>
                    <a:pt x="435" y="534"/>
                    <a:pt x="435" y="834"/>
                    <a:pt x="268" y="1034"/>
                  </a:cubicBezTo>
                  <a:cubicBezTo>
                    <a:pt x="34" y="1268"/>
                    <a:pt x="34" y="1635"/>
                    <a:pt x="268" y="1868"/>
                  </a:cubicBezTo>
                  <a:lnTo>
                    <a:pt x="501" y="2102"/>
                  </a:lnTo>
                  <a:lnTo>
                    <a:pt x="568" y="2035"/>
                  </a:lnTo>
                  <a:lnTo>
                    <a:pt x="335" y="1768"/>
                  </a:lnTo>
                  <a:cubicBezTo>
                    <a:pt x="134" y="1601"/>
                    <a:pt x="134" y="1301"/>
                    <a:pt x="335" y="1101"/>
                  </a:cubicBezTo>
                  <a:cubicBezTo>
                    <a:pt x="568" y="867"/>
                    <a:pt x="568" y="501"/>
                    <a:pt x="335" y="267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5706230" y="2306267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35" y="350"/>
                    <a:pt x="1510" y="392"/>
                    <a:pt x="1389" y="392"/>
                  </a:cubicBezTo>
                  <a:cubicBezTo>
                    <a:pt x="1268" y="392"/>
                    <a:pt x="1152" y="350"/>
                    <a:pt x="1068" y="267"/>
                  </a:cubicBezTo>
                  <a:cubicBezTo>
                    <a:pt x="951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567"/>
                  </a:lnTo>
                  <a:lnTo>
                    <a:pt x="301" y="334"/>
                  </a:lnTo>
                  <a:cubicBezTo>
                    <a:pt x="401" y="250"/>
                    <a:pt x="526" y="209"/>
                    <a:pt x="647" y="209"/>
                  </a:cubicBezTo>
                  <a:cubicBezTo>
                    <a:pt x="768" y="209"/>
                    <a:pt x="885" y="250"/>
                    <a:pt x="968" y="334"/>
                  </a:cubicBezTo>
                  <a:cubicBezTo>
                    <a:pt x="1102" y="434"/>
                    <a:pt x="1235" y="500"/>
                    <a:pt x="1402" y="500"/>
                  </a:cubicBezTo>
                  <a:cubicBezTo>
                    <a:pt x="1569" y="500"/>
                    <a:pt x="1702" y="434"/>
                    <a:pt x="1802" y="334"/>
                  </a:cubicBezTo>
                  <a:lnTo>
                    <a:pt x="2069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5440365" y="2282224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35" y="351"/>
                    <a:pt x="1510" y="392"/>
                    <a:pt x="1389" y="392"/>
                  </a:cubicBezTo>
                  <a:cubicBezTo>
                    <a:pt x="1268" y="392"/>
                    <a:pt x="1151" y="351"/>
                    <a:pt x="1068" y="267"/>
                  </a:cubicBezTo>
                  <a:cubicBezTo>
                    <a:pt x="951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0" y="501"/>
                  </a:lnTo>
                  <a:lnTo>
                    <a:pt x="67" y="567"/>
                  </a:lnTo>
                  <a:lnTo>
                    <a:pt x="301" y="334"/>
                  </a:lnTo>
                  <a:cubicBezTo>
                    <a:pt x="401" y="234"/>
                    <a:pt x="526" y="184"/>
                    <a:pt x="647" y="184"/>
                  </a:cubicBezTo>
                  <a:cubicBezTo>
                    <a:pt x="768" y="184"/>
                    <a:pt x="884" y="234"/>
                    <a:pt x="968" y="334"/>
                  </a:cubicBezTo>
                  <a:cubicBezTo>
                    <a:pt x="1085" y="451"/>
                    <a:pt x="1235" y="509"/>
                    <a:pt x="1385" y="509"/>
                  </a:cubicBezTo>
                  <a:cubicBezTo>
                    <a:pt x="1535" y="509"/>
                    <a:pt x="1685" y="451"/>
                    <a:pt x="1802" y="334"/>
                  </a:cubicBezTo>
                  <a:lnTo>
                    <a:pt x="2069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5519043" y="2097920"/>
              <a:ext cx="45182" cy="13146"/>
            </a:xfrm>
            <a:custGeom>
              <a:avLst/>
              <a:gdLst/>
              <a:ahLst/>
              <a:cxnLst/>
              <a:rect l="l" t="t" r="r" b="b"/>
              <a:pathLst>
                <a:path w="2069" h="602" extrusionOk="0">
                  <a:moveTo>
                    <a:pt x="2001" y="1"/>
                  </a:moveTo>
                  <a:lnTo>
                    <a:pt x="1735" y="268"/>
                  </a:lnTo>
                  <a:cubicBezTo>
                    <a:pt x="1651" y="351"/>
                    <a:pt x="1534" y="393"/>
                    <a:pt x="1414" y="393"/>
                  </a:cubicBezTo>
                  <a:cubicBezTo>
                    <a:pt x="1293" y="393"/>
                    <a:pt x="1168" y="351"/>
                    <a:pt x="1067" y="268"/>
                  </a:cubicBezTo>
                  <a:cubicBezTo>
                    <a:pt x="951" y="151"/>
                    <a:pt x="801" y="93"/>
                    <a:pt x="650" y="93"/>
                  </a:cubicBezTo>
                  <a:cubicBezTo>
                    <a:pt x="500" y="93"/>
                    <a:pt x="350" y="151"/>
                    <a:pt x="234" y="268"/>
                  </a:cubicBezTo>
                  <a:lnTo>
                    <a:pt x="0" y="501"/>
                  </a:lnTo>
                  <a:lnTo>
                    <a:pt x="67" y="601"/>
                  </a:lnTo>
                  <a:lnTo>
                    <a:pt x="334" y="335"/>
                  </a:lnTo>
                  <a:cubicBezTo>
                    <a:pt x="417" y="251"/>
                    <a:pt x="534" y="209"/>
                    <a:pt x="655" y="209"/>
                  </a:cubicBezTo>
                  <a:cubicBezTo>
                    <a:pt x="776" y="209"/>
                    <a:pt x="901" y="251"/>
                    <a:pt x="1001" y="335"/>
                  </a:cubicBezTo>
                  <a:cubicBezTo>
                    <a:pt x="1117" y="451"/>
                    <a:pt x="1268" y="510"/>
                    <a:pt x="1418" y="510"/>
                  </a:cubicBezTo>
                  <a:cubicBezTo>
                    <a:pt x="1568" y="510"/>
                    <a:pt x="1718" y="451"/>
                    <a:pt x="1835" y="335"/>
                  </a:cubicBezTo>
                  <a:lnTo>
                    <a:pt x="2068" y="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487707" y="2390754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1"/>
                  </a:moveTo>
                  <a:lnTo>
                    <a:pt x="1735" y="234"/>
                  </a:lnTo>
                  <a:cubicBezTo>
                    <a:pt x="1652" y="334"/>
                    <a:pt x="1535" y="384"/>
                    <a:pt x="1414" y="384"/>
                  </a:cubicBezTo>
                  <a:cubicBezTo>
                    <a:pt x="1293" y="384"/>
                    <a:pt x="1168" y="334"/>
                    <a:pt x="1068" y="234"/>
                  </a:cubicBezTo>
                  <a:cubicBezTo>
                    <a:pt x="951" y="117"/>
                    <a:pt x="801" y="59"/>
                    <a:pt x="651" y="59"/>
                  </a:cubicBezTo>
                  <a:cubicBezTo>
                    <a:pt x="501" y="59"/>
                    <a:pt x="351" y="117"/>
                    <a:pt x="234" y="234"/>
                  </a:cubicBezTo>
                  <a:lnTo>
                    <a:pt x="1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8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2" y="509"/>
                    <a:pt x="1406" y="509"/>
                  </a:cubicBezTo>
                  <a:cubicBezTo>
                    <a:pt x="1560" y="509"/>
                    <a:pt x="1719" y="451"/>
                    <a:pt x="1835" y="334"/>
                  </a:cubicBezTo>
                  <a:lnTo>
                    <a:pt x="2069" y="6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682930" y="1816026"/>
              <a:ext cx="44461" cy="12404"/>
            </a:xfrm>
            <a:custGeom>
              <a:avLst/>
              <a:gdLst/>
              <a:ahLst/>
              <a:cxnLst/>
              <a:rect l="l" t="t" r="r" b="b"/>
              <a:pathLst>
                <a:path w="2036" h="568" extrusionOk="0">
                  <a:moveTo>
                    <a:pt x="1968" y="1"/>
                  </a:moveTo>
                  <a:lnTo>
                    <a:pt x="1735" y="268"/>
                  </a:lnTo>
                  <a:cubicBezTo>
                    <a:pt x="1635" y="351"/>
                    <a:pt x="1518" y="393"/>
                    <a:pt x="1401" y="393"/>
                  </a:cubicBezTo>
                  <a:cubicBezTo>
                    <a:pt x="1285" y="393"/>
                    <a:pt x="1168" y="351"/>
                    <a:pt x="1068" y="268"/>
                  </a:cubicBezTo>
                  <a:cubicBezTo>
                    <a:pt x="951" y="134"/>
                    <a:pt x="801" y="67"/>
                    <a:pt x="651" y="67"/>
                  </a:cubicBezTo>
                  <a:cubicBezTo>
                    <a:pt x="501" y="67"/>
                    <a:pt x="351" y="134"/>
                    <a:pt x="234" y="268"/>
                  </a:cubicBezTo>
                  <a:lnTo>
                    <a:pt x="0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7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1" y="509"/>
                    <a:pt x="1406" y="509"/>
                  </a:cubicBezTo>
                  <a:cubicBezTo>
                    <a:pt x="1560" y="509"/>
                    <a:pt x="1718" y="451"/>
                    <a:pt x="1835" y="334"/>
                  </a:cubicBezTo>
                  <a:lnTo>
                    <a:pt x="2035" y="134"/>
                  </a:lnTo>
                  <a:cubicBezTo>
                    <a:pt x="2002" y="101"/>
                    <a:pt x="2002" y="34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798011" y="2116678"/>
              <a:ext cx="26991" cy="10416"/>
            </a:xfrm>
            <a:custGeom>
              <a:avLst/>
              <a:gdLst/>
              <a:ahLst/>
              <a:cxnLst/>
              <a:rect l="l" t="t" r="r" b="b"/>
              <a:pathLst>
                <a:path w="1236" h="477" extrusionOk="0">
                  <a:moveTo>
                    <a:pt x="651" y="1"/>
                  </a:moveTo>
                  <a:cubicBezTo>
                    <a:pt x="501" y="1"/>
                    <a:pt x="351" y="59"/>
                    <a:pt x="234" y="176"/>
                  </a:cubicBezTo>
                  <a:lnTo>
                    <a:pt x="1" y="410"/>
                  </a:lnTo>
                  <a:lnTo>
                    <a:pt x="68" y="476"/>
                  </a:lnTo>
                  <a:lnTo>
                    <a:pt x="301" y="243"/>
                  </a:lnTo>
                  <a:cubicBezTo>
                    <a:pt x="401" y="159"/>
                    <a:pt x="526" y="118"/>
                    <a:pt x="647" y="118"/>
                  </a:cubicBezTo>
                  <a:cubicBezTo>
                    <a:pt x="768" y="118"/>
                    <a:pt x="885" y="159"/>
                    <a:pt x="968" y="243"/>
                  </a:cubicBezTo>
                  <a:cubicBezTo>
                    <a:pt x="1068" y="309"/>
                    <a:pt x="1135" y="376"/>
                    <a:pt x="1235" y="410"/>
                  </a:cubicBezTo>
                  <a:cubicBezTo>
                    <a:pt x="1235" y="343"/>
                    <a:pt x="1202" y="309"/>
                    <a:pt x="1202" y="276"/>
                  </a:cubicBezTo>
                  <a:cubicBezTo>
                    <a:pt x="1168" y="243"/>
                    <a:pt x="1102" y="209"/>
                    <a:pt x="1068" y="176"/>
                  </a:cubicBezTo>
                  <a:cubicBezTo>
                    <a:pt x="951" y="59"/>
                    <a:pt x="801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5514654" y="1837164"/>
              <a:ext cx="45924" cy="13124"/>
            </a:xfrm>
            <a:custGeom>
              <a:avLst/>
              <a:gdLst/>
              <a:ahLst/>
              <a:cxnLst/>
              <a:rect l="l" t="t" r="r" b="b"/>
              <a:pathLst>
                <a:path w="2103" h="601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69" y="334"/>
                    <a:pt x="1535" y="400"/>
                    <a:pt x="1402" y="400"/>
                  </a:cubicBezTo>
                  <a:cubicBezTo>
                    <a:pt x="1268" y="400"/>
                    <a:pt x="1168" y="334"/>
                    <a:pt x="1068" y="267"/>
                  </a:cubicBezTo>
                  <a:cubicBezTo>
                    <a:pt x="952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601"/>
                  </a:lnTo>
                  <a:lnTo>
                    <a:pt x="334" y="334"/>
                  </a:lnTo>
                  <a:cubicBezTo>
                    <a:pt x="418" y="250"/>
                    <a:pt x="535" y="209"/>
                    <a:pt x="656" y="209"/>
                  </a:cubicBezTo>
                  <a:cubicBezTo>
                    <a:pt x="776" y="209"/>
                    <a:pt x="902" y="250"/>
                    <a:pt x="1002" y="334"/>
                  </a:cubicBezTo>
                  <a:cubicBezTo>
                    <a:pt x="1102" y="434"/>
                    <a:pt x="1268" y="500"/>
                    <a:pt x="1402" y="500"/>
                  </a:cubicBezTo>
                  <a:cubicBezTo>
                    <a:pt x="1569" y="500"/>
                    <a:pt x="1702" y="434"/>
                    <a:pt x="1836" y="334"/>
                  </a:cubicBezTo>
                  <a:lnTo>
                    <a:pt x="2102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5805305" y="2237786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68" y="1"/>
                  </a:moveTo>
                  <a:lnTo>
                    <a:pt x="1068" y="334"/>
                  </a:lnTo>
                  <a:cubicBezTo>
                    <a:pt x="1068" y="601"/>
                    <a:pt x="834" y="801"/>
                    <a:pt x="601" y="801"/>
                  </a:cubicBezTo>
                  <a:cubicBezTo>
                    <a:pt x="267" y="801"/>
                    <a:pt x="0" y="1068"/>
                    <a:pt x="0" y="1402"/>
                  </a:cubicBezTo>
                  <a:lnTo>
                    <a:pt x="0" y="1768"/>
                  </a:lnTo>
                  <a:lnTo>
                    <a:pt x="134" y="1768"/>
                  </a:lnTo>
                  <a:lnTo>
                    <a:pt x="134" y="1402"/>
                  </a:lnTo>
                  <a:cubicBezTo>
                    <a:pt x="100" y="1135"/>
                    <a:pt x="334" y="935"/>
                    <a:pt x="601" y="935"/>
                  </a:cubicBezTo>
                  <a:cubicBezTo>
                    <a:pt x="901" y="935"/>
                    <a:pt x="1168" y="668"/>
                    <a:pt x="1168" y="3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5561276" y="2304083"/>
              <a:ext cx="26249" cy="38609"/>
            </a:xfrm>
            <a:custGeom>
              <a:avLst/>
              <a:gdLst/>
              <a:ahLst/>
              <a:cxnLst/>
              <a:rect l="l" t="t" r="r" b="b"/>
              <a:pathLst>
                <a:path w="1202" h="1768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0"/>
                    <a:pt x="868" y="801"/>
                    <a:pt x="601" y="801"/>
                  </a:cubicBezTo>
                  <a:cubicBezTo>
                    <a:pt x="268" y="801"/>
                    <a:pt x="1" y="1067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34"/>
                    <a:pt x="368" y="934"/>
                    <a:pt x="601" y="934"/>
                  </a:cubicBezTo>
                  <a:cubicBezTo>
                    <a:pt x="935" y="934"/>
                    <a:pt x="1202" y="667"/>
                    <a:pt x="1202" y="334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621743" y="2121242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34" y="0"/>
                  </a:moveTo>
                  <a:lnTo>
                    <a:pt x="1034" y="334"/>
                  </a:lnTo>
                  <a:cubicBezTo>
                    <a:pt x="1034" y="601"/>
                    <a:pt x="834" y="801"/>
                    <a:pt x="567" y="801"/>
                  </a:cubicBezTo>
                  <a:cubicBezTo>
                    <a:pt x="267" y="801"/>
                    <a:pt x="0" y="1068"/>
                    <a:pt x="0" y="1401"/>
                  </a:cubicBezTo>
                  <a:lnTo>
                    <a:pt x="0" y="1768"/>
                  </a:lnTo>
                  <a:lnTo>
                    <a:pt x="100" y="1768"/>
                  </a:lnTo>
                  <a:lnTo>
                    <a:pt x="100" y="1401"/>
                  </a:lnTo>
                  <a:cubicBezTo>
                    <a:pt x="100" y="1135"/>
                    <a:pt x="301" y="934"/>
                    <a:pt x="567" y="934"/>
                  </a:cubicBezTo>
                  <a:cubicBezTo>
                    <a:pt x="901" y="934"/>
                    <a:pt x="1168" y="668"/>
                    <a:pt x="1168" y="3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364612" y="2207192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34" y="1"/>
                  </a:moveTo>
                  <a:lnTo>
                    <a:pt x="1034" y="334"/>
                  </a:lnTo>
                  <a:cubicBezTo>
                    <a:pt x="1034" y="601"/>
                    <a:pt x="834" y="801"/>
                    <a:pt x="567" y="801"/>
                  </a:cubicBezTo>
                  <a:cubicBezTo>
                    <a:pt x="234" y="801"/>
                    <a:pt x="0" y="1068"/>
                    <a:pt x="0" y="1402"/>
                  </a:cubicBezTo>
                  <a:lnTo>
                    <a:pt x="0" y="1768"/>
                  </a:lnTo>
                  <a:lnTo>
                    <a:pt x="100" y="1768"/>
                  </a:lnTo>
                  <a:lnTo>
                    <a:pt x="100" y="1402"/>
                  </a:lnTo>
                  <a:cubicBezTo>
                    <a:pt x="100" y="1135"/>
                    <a:pt x="301" y="935"/>
                    <a:pt x="567" y="935"/>
                  </a:cubicBezTo>
                  <a:cubicBezTo>
                    <a:pt x="901" y="935"/>
                    <a:pt x="1168" y="668"/>
                    <a:pt x="1168" y="367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5528499" y="196390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67"/>
                  </a:lnTo>
                  <a:cubicBezTo>
                    <a:pt x="1068" y="601"/>
                    <a:pt x="868" y="834"/>
                    <a:pt x="601" y="834"/>
                  </a:cubicBezTo>
                  <a:cubicBezTo>
                    <a:pt x="268" y="834"/>
                    <a:pt x="1" y="1101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68"/>
                    <a:pt x="334" y="934"/>
                    <a:pt x="601" y="934"/>
                  </a:cubicBezTo>
                  <a:cubicBezTo>
                    <a:pt x="935" y="934"/>
                    <a:pt x="1202" y="667"/>
                    <a:pt x="1202" y="367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705510" y="192966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1"/>
                    <a:pt x="868" y="801"/>
                    <a:pt x="601" y="801"/>
                  </a:cubicBezTo>
                  <a:cubicBezTo>
                    <a:pt x="267" y="801"/>
                    <a:pt x="0" y="1068"/>
                    <a:pt x="34" y="1401"/>
                  </a:cubicBezTo>
                  <a:lnTo>
                    <a:pt x="34" y="1768"/>
                  </a:lnTo>
                  <a:lnTo>
                    <a:pt x="101" y="1768"/>
                  </a:lnTo>
                  <a:lnTo>
                    <a:pt x="134" y="1401"/>
                  </a:lnTo>
                  <a:cubicBezTo>
                    <a:pt x="134" y="1135"/>
                    <a:pt x="334" y="934"/>
                    <a:pt x="601" y="934"/>
                  </a:cubicBezTo>
                  <a:cubicBezTo>
                    <a:pt x="934" y="934"/>
                    <a:pt x="1201" y="668"/>
                    <a:pt x="1201" y="334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5543064" y="1611173"/>
              <a:ext cx="145722" cy="191406"/>
            </a:xfrm>
            <a:custGeom>
              <a:avLst/>
              <a:gdLst/>
              <a:ahLst/>
              <a:cxnLst/>
              <a:rect l="l" t="t" r="r" b="b"/>
              <a:pathLst>
                <a:path w="6673" h="8765" extrusionOk="0">
                  <a:moveTo>
                    <a:pt x="123" y="1"/>
                  </a:moveTo>
                  <a:cubicBezTo>
                    <a:pt x="50" y="1"/>
                    <a:pt x="1" y="20"/>
                    <a:pt x="1" y="75"/>
                  </a:cubicBezTo>
                  <a:cubicBezTo>
                    <a:pt x="134" y="976"/>
                    <a:pt x="168" y="1976"/>
                    <a:pt x="201" y="2877"/>
                  </a:cubicBezTo>
                  <a:cubicBezTo>
                    <a:pt x="234" y="4378"/>
                    <a:pt x="234" y="5612"/>
                    <a:pt x="301" y="5746"/>
                  </a:cubicBezTo>
                  <a:cubicBezTo>
                    <a:pt x="1373" y="7196"/>
                    <a:pt x="3665" y="8764"/>
                    <a:pt x="4815" y="8764"/>
                  </a:cubicBezTo>
                  <a:cubicBezTo>
                    <a:pt x="4882" y="8764"/>
                    <a:pt x="4945" y="8759"/>
                    <a:pt x="5004" y="8748"/>
                  </a:cubicBezTo>
                  <a:cubicBezTo>
                    <a:pt x="6672" y="8414"/>
                    <a:pt x="6139" y="5479"/>
                    <a:pt x="5905" y="4778"/>
                  </a:cubicBezTo>
                  <a:lnTo>
                    <a:pt x="5905" y="4712"/>
                  </a:lnTo>
                  <a:cubicBezTo>
                    <a:pt x="5872" y="4578"/>
                    <a:pt x="5838" y="4478"/>
                    <a:pt x="5838" y="4345"/>
                  </a:cubicBezTo>
                  <a:cubicBezTo>
                    <a:pt x="5705" y="3144"/>
                    <a:pt x="5772" y="1943"/>
                    <a:pt x="5938" y="742"/>
                  </a:cubicBezTo>
                  <a:lnTo>
                    <a:pt x="1902" y="275"/>
                  </a:lnTo>
                  <a:lnTo>
                    <a:pt x="668" y="142"/>
                  </a:lnTo>
                  <a:cubicBezTo>
                    <a:pt x="668" y="142"/>
                    <a:pt x="315" y="1"/>
                    <a:pt x="123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5550358" y="1617178"/>
              <a:ext cx="121679" cy="101042"/>
            </a:xfrm>
            <a:custGeom>
              <a:avLst/>
              <a:gdLst/>
              <a:ahLst/>
              <a:cxnLst/>
              <a:rect l="l" t="t" r="r" b="b"/>
              <a:pathLst>
                <a:path w="5572" h="4627" extrusionOk="0">
                  <a:moveTo>
                    <a:pt x="1535" y="0"/>
                  </a:moveTo>
                  <a:lnTo>
                    <a:pt x="0" y="134"/>
                  </a:lnTo>
                  <a:cubicBezTo>
                    <a:pt x="0" y="134"/>
                    <a:pt x="1016" y="4627"/>
                    <a:pt x="4555" y="4627"/>
                  </a:cubicBezTo>
                  <a:cubicBezTo>
                    <a:pt x="4700" y="4627"/>
                    <a:pt x="4850" y="4619"/>
                    <a:pt x="5004" y="4603"/>
                  </a:cubicBezTo>
                  <a:cubicBezTo>
                    <a:pt x="5204" y="4570"/>
                    <a:pt x="5371" y="4537"/>
                    <a:pt x="5571" y="4503"/>
                  </a:cubicBezTo>
                  <a:lnTo>
                    <a:pt x="5571" y="4437"/>
                  </a:lnTo>
                  <a:cubicBezTo>
                    <a:pt x="5538" y="4303"/>
                    <a:pt x="5471" y="4203"/>
                    <a:pt x="5471" y="4070"/>
                  </a:cubicBezTo>
                  <a:cubicBezTo>
                    <a:pt x="5338" y="2869"/>
                    <a:pt x="5371" y="1668"/>
                    <a:pt x="5571" y="4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5685114" y="1378980"/>
              <a:ext cx="59027" cy="150853"/>
            </a:xfrm>
            <a:custGeom>
              <a:avLst/>
              <a:gdLst/>
              <a:ahLst/>
              <a:cxnLst/>
              <a:rect l="l" t="t" r="r" b="b"/>
              <a:pathLst>
                <a:path w="2703" h="6908" extrusionOk="0">
                  <a:moveTo>
                    <a:pt x="0" y="0"/>
                  </a:moveTo>
                  <a:cubicBezTo>
                    <a:pt x="1" y="1"/>
                    <a:pt x="1899" y="6907"/>
                    <a:pt x="2097" y="6907"/>
                  </a:cubicBezTo>
                  <a:cubicBezTo>
                    <a:pt x="2099" y="6907"/>
                    <a:pt x="2100" y="6907"/>
                    <a:pt x="2102" y="6905"/>
                  </a:cubicBezTo>
                  <a:cubicBezTo>
                    <a:pt x="2269" y="6805"/>
                    <a:pt x="2702" y="4704"/>
                    <a:pt x="2335" y="2736"/>
                  </a:cubicBezTo>
                  <a:cubicBezTo>
                    <a:pt x="1935" y="7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5583135" y="167980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5506640" y="1370093"/>
              <a:ext cx="247703" cy="308062"/>
            </a:xfrm>
            <a:custGeom>
              <a:avLst/>
              <a:gdLst/>
              <a:ahLst/>
              <a:cxnLst/>
              <a:rect l="l" t="t" r="r" b="b"/>
              <a:pathLst>
                <a:path w="11343" h="14107" extrusionOk="0">
                  <a:moveTo>
                    <a:pt x="5525" y="1"/>
                  </a:moveTo>
                  <a:cubicBezTo>
                    <a:pt x="3437" y="1"/>
                    <a:pt x="1244" y="1253"/>
                    <a:pt x="601" y="3343"/>
                  </a:cubicBezTo>
                  <a:cubicBezTo>
                    <a:pt x="1" y="5411"/>
                    <a:pt x="1102" y="11349"/>
                    <a:pt x="2569" y="12649"/>
                  </a:cubicBezTo>
                  <a:cubicBezTo>
                    <a:pt x="3585" y="13584"/>
                    <a:pt x="4928" y="14107"/>
                    <a:pt x="6225" y="14107"/>
                  </a:cubicBezTo>
                  <a:cubicBezTo>
                    <a:pt x="7612" y="14107"/>
                    <a:pt x="8947" y="13510"/>
                    <a:pt x="9775" y="12182"/>
                  </a:cubicBezTo>
                  <a:cubicBezTo>
                    <a:pt x="11342" y="9714"/>
                    <a:pt x="9775" y="2009"/>
                    <a:pt x="8140" y="808"/>
                  </a:cubicBezTo>
                  <a:cubicBezTo>
                    <a:pt x="7392" y="257"/>
                    <a:pt x="6469" y="1"/>
                    <a:pt x="552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5634124" y="1515200"/>
              <a:ext cx="9499" cy="24786"/>
            </a:xfrm>
            <a:custGeom>
              <a:avLst/>
              <a:gdLst/>
              <a:ahLst/>
              <a:cxnLst/>
              <a:rect l="l" t="t" r="r" b="b"/>
              <a:pathLst>
                <a:path w="435" h="1135" extrusionOk="0">
                  <a:moveTo>
                    <a:pt x="234" y="0"/>
                  </a:moveTo>
                  <a:cubicBezTo>
                    <a:pt x="234" y="0"/>
                    <a:pt x="201" y="34"/>
                    <a:pt x="201" y="34"/>
                  </a:cubicBezTo>
                  <a:cubicBezTo>
                    <a:pt x="301" y="467"/>
                    <a:pt x="334" y="901"/>
                    <a:pt x="0" y="1101"/>
                  </a:cubicBezTo>
                  <a:lnTo>
                    <a:pt x="0" y="1134"/>
                  </a:lnTo>
                  <a:cubicBezTo>
                    <a:pt x="434" y="968"/>
                    <a:pt x="401" y="367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616262" y="1507164"/>
              <a:ext cx="30092" cy="28498"/>
            </a:xfrm>
            <a:custGeom>
              <a:avLst/>
              <a:gdLst/>
              <a:ahLst/>
              <a:cxnLst/>
              <a:rect l="l" t="t" r="r" b="b"/>
              <a:pathLst>
                <a:path w="1378" h="1305" extrusionOk="0">
                  <a:moveTo>
                    <a:pt x="640" y="1"/>
                  </a:moveTo>
                  <a:cubicBezTo>
                    <a:pt x="633" y="1"/>
                    <a:pt x="626" y="1"/>
                    <a:pt x="618" y="1"/>
                  </a:cubicBezTo>
                  <a:cubicBezTo>
                    <a:pt x="1" y="99"/>
                    <a:pt x="175" y="1305"/>
                    <a:pt x="740" y="1305"/>
                  </a:cubicBezTo>
                  <a:cubicBezTo>
                    <a:pt x="755" y="1305"/>
                    <a:pt x="770" y="1304"/>
                    <a:pt x="785" y="1302"/>
                  </a:cubicBezTo>
                  <a:cubicBezTo>
                    <a:pt x="1378" y="1236"/>
                    <a:pt x="1190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5690944" y="1505002"/>
              <a:ext cx="13124" cy="21859"/>
            </a:xfrm>
            <a:custGeom>
              <a:avLst/>
              <a:gdLst/>
              <a:ahLst/>
              <a:cxnLst/>
              <a:rect l="l" t="t" r="r" b="b"/>
              <a:pathLst>
                <a:path w="601" h="1001" extrusionOk="0">
                  <a:moveTo>
                    <a:pt x="0" y="0"/>
                  </a:moveTo>
                  <a:cubicBezTo>
                    <a:pt x="0" y="400"/>
                    <a:pt x="134" y="1001"/>
                    <a:pt x="601" y="1001"/>
                  </a:cubicBezTo>
                  <a:lnTo>
                    <a:pt x="601" y="968"/>
                  </a:lnTo>
                  <a:cubicBezTo>
                    <a:pt x="234" y="901"/>
                    <a:pt x="100" y="467"/>
                    <a:pt x="34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5686533" y="1494585"/>
              <a:ext cx="30005" cy="28236"/>
            </a:xfrm>
            <a:custGeom>
              <a:avLst/>
              <a:gdLst/>
              <a:ahLst/>
              <a:cxnLst/>
              <a:rect l="l" t="t" r="r" b="b"/>
              <a:pathLst>
                <a:path w="1374" h="1293" extrusionOk="0">
                  <a:moveTo>
                    <a:pt x="595" y="0"/>
                  </a:moveTo>
                  <a:cubicBezTo>
                    <a:pt x="565" y="0"/>
                    <a:pt x="534" y="4"/>
                    <a:pt x="503" y="10"/>
                  </a:cubicBezTo>
                  <a:cubicBezTo>
                    <a:pt x="1" y="136"/>
                    <a:pt x="177" y="1293"/>
                    <a:pt x="699" y="1293"/>
                  </a:cubicBezTo>
                  <a:cubicBezTo>
                    <a:pt x="732" y="1293"/>
                    <a:pt x="767" y="1288"/>
                    <a:pt x="803" y="1278"/>
                  </a:cubicBezTo>
                  <a:cubicBezTo>
                    <a:pt x="1373" y="1151"/>
                    <a:pt x="1161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5606064" y="1473993"/>
              <a:ext cx="30987" cy="22798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68" y="1"/>
                  </a:moveTo>
                  <a:cubicBezTo>
                    <a:pt x="831" y="1"/>
                    <a:pt x="697" y="44"/>
                    <a:pt x="585" y="119"/>
                  </a:cubicBezTo>
                  <a:cubicBezTo>
                    <a:pt x="351" y="219"/>
                    <a:pt x="185" y="419"/>
                    <a:pt x="85" y="653"/>
                  </a:cubicBezTo>
                  <a:cubicBezTo>
                    <a:pt x="1" y="848"/>
                    <a:pt x="174" y="1044"/>
                    <a:pt x="370" y="1044"/>
                  </a:cubicBezTo>
                  <a:cubicBezTo>
                    <a:pt x="408" y="1044"/>
                    <a:pt x="447" y="1036"/>
                    <a:pt x="485" y="1020"/>
                  </a:cubicBezTo>
                  <a:cubicBezTo>
                    <a:pt x="652" y="953"/>
                    <a:pt x="818" y="853"/>
                    <a:pt x="952" y="753"/>
                  </a:cubicBezTo>
                  <a:cubicBezTo>
                    <a:pt x="1152" y="686"/>
                    <a:pt x="1285" y="553"/>
                    <a:pt x="1386" y="419"/>
                  </a:cubicBezTo>
                  <a:cubicBezTo>
                    <a:pt x="1419" y="286"/>
                    <a:pt x="1386" y="153"/>
                    <a:pt x="1285" y="86"/>
                  </a:cubicBezTo>
                  <a:cubicBezTo>
                    <a:pt x="1183" y="27"/>
                    <a:pt x="1074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5680004" y="1464800"/>
              <a:ext cx="34263" cy="17645"/>
            </a:xfrm>
            <a:custGeom>
              <a:avLst/>
              <a:gdLst/>
              <a:ahLst/>
              <a:cxnLst/>
              <a:rect l="l" t="t" r="r" b="b"/>
              <a:pathLst>
                <a:path w="1569" h="808" extrusionOk="0">
                  <a:moveTo>
                    <a:pt x="643" y="0"/>
                  </a:moveTo>
                  <a:cubicBezTo>
                    <a:pt x="434" y="0"/>
                    <a:pt x="213" y="95"/>
                    <a:pt x="68" y="240"/>
                  </a:cubicBezTo>
                  <a:cubicBezTo>
                    <a:pt x="1" y="340"/>
                    <a:pt x="34" y="507"/>
                    <a:pt x="101" y="574"/>
                  </a:cubicBezTo>
                  <a:cubicBezTo>
                    <a:pt x="268" y="707"/>
                    <a:pt x="468" y="740"/>
                    <a:pt x="635" y="740"/>
                  </a:cubicBezTo>
                  <a:cubicBezTo>
                    <a:pt x="835" y="774"/>
                    <a:pt x="1002" y="807"/>
                    <a:pt x="1202" y="807"/>
                  </a:cubicBezTo>
                  <a:cubicBezTo>
                    <a:pt x="1435" y="807"/>
                    <a:pt x="1569" y="507"/>
                    <a:pt x="1402" y="307"/>
                  </a:cubicBezTo>
                  <a:cubicBezTo>
                    <a:pt x="1235" y="140"/>
                    <a:pt x="1002" y="40"/>
                    <a:pt x="735" y="7"/>
                  </a:cubicBezTo>
                  <a:cubicBezTo>
                    <a:pt x="705" y="2"/>
                    <a:pt x="674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5642859" y="1597503"/>
              <a:ext cx="18234" cy="7316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34" y="201"/>
                    <a:pt x="168" y="334"/>
                    <a:pt x="368" y="334"/>
                  </a:cubicBezTo>
                  <a:cubicBezTo>
                    <a:pt x="568" y="334"/>
                    <a:pt x="735" y="234"/>
                    <a:pt x="835" y="34"/>
                  </a:cubicBezTo>
                  <a:lnTo>
                    <a:pt x="835" y="34"/>
                  </a:lnTo>
                  <a:cubicBezTo>
                    <a:pt x="701" y="101"/>
                    <a:pt x="568" y="167"/>
                    <a:pt x="434" y="201"/>
                  </a:cubicBezTo>
                  <a:cubicBezTo>
                    <a:pt x="268" y="201"/>
                    <a:pt x="168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5648690" y="1468818"/>
              <a:ext cx="51209" cy="111218"/>
            </a:xfrm>
            <a:custGeom>
              <a:avLst/>
              <a:gdLst/>
              <a:ahLst/>
              <a:cxnLst/>
              <a:rect l="l" t="t" r="r" b="b"/>
              <a:pathLst>
                <a:path w="2345" h="5093" extrusionOk="0">
                  <a:moveTo>
                    <a:pt x="1119" y="1"/>
                  </a:moveTo>
                  <a:cubicBezTo>
                    <a:pt x="1097" y="1"/>
                    <a:pt x="1082" y="17"/>
                    <a:pt x="1101" y="56"/>
                  </a:cubicBezTo>
                  <a:cubicBezTo>
                    <a:pt x="1302" y="1324"/>
                    <a:pt x="1769" y="2558"/>
                    <a:pt x="2002" y="3859"/>
                  </a:cubicBezTo>
                  <a:cubicBezTo>
                    <a:pt x="1769" y="3792"/>
                    <a:pt x="1568" y="3759"/>
                    <a:pt x="1335" y="3759"/>
                  </a:cubicBezTo>
                  <a:cubicBezTo>
                    <a:pt x="1268" y="3759"/>
                    <a:pt x="1535" y="4659"/>
                    <a:pt x="1535" y="4793"/>
                  </a:cubicBezTo>
                  <a:cubicBezTo>
                    <a:pt x="1368" y="4837"/>
                    <a:pt x="1198" y="4859"/>
                    <a:pt x="1028" y="4859"/>
                  </a:cubicBezTo>
                  <a:cubicBezTo>
                    <a:pt x="690" y="4859"/>
                    <a:pt x="356" y="4771"/>
                    <a:pt x="67" y="4593"/>
                  </a:cubicBezTo>
                  <a:cubicBezTo>
                    <a:pt x="1" y="4593"/>
                    <a:pt x="1" y="4626"/>
                    <a:pt x="1" y="4626"/>
                  </a:cubicBezTo>
                  <a:cubicBezTo>
                    <a:pt x="267" y="4926"/>
                    <a:pt x="634" y="5093"/>
                    <a:pt x="1035" y="5093"/>
                  </a:cubicBezTo>
                  <a:cubicBezTo>
                    <a:pt x="1201" y="5093"/>
                    <a:pt x="1368" y="5093"/>
                    <a:pt x="1502" y="5060"/>
                  </a:cubicBezTo>
                  <a:lnTo>
                    <a:pt x="1602" y="5026"/>
                  </a:lnTo>
                  <a:lnTo>
                    <a:pt x="1702" y="4993"/>
                  </a:lnTo>
                  <a:cubicBezTo>
                    <a:pt x="1735" y="4960"/>
                    <a:pt x="1769" y="4926"/>
                    <a:pt x="1769" y="4893"/>
                  </a:cubicBezTo>
                  <a:cubicBezTo>
                    <a:pt x="1769" y="4859"/>
                    <a:pt x="1769" y="4859"/>
                    <a:pt x="1769" y="4859"/>
                  </a:cubicBezTo>
                  <a:lnTo>
                    <a:pt x="1769" y="4826"/>
                  </a:lnTo>
                  <a:cubicBezTo>
                    <a:pt x="1735" y="4493"/>
                    <a:pt x="1602" y="4026"/>
                    <a:pt x="1602" y="4026"/>
                  </a:cubicBezTo>
                  <a:lnTo>
                    <a:pt x="1602" y="4026"/>
                  </a:lnTo>
                  <a:cubicBezTo>
                    <a:pt x="1698" y="4050"/>
                    <a:pt x="2055" y="4143"/>
                    <a:pt x="2234" y="4143"/>
                  </a:cubicBezTo>
                  <a:cubicBezTo>
                    <a:pt x="2303" y="4143"/>
                    <a:pt x="2345" y="4129"/>
                    <a:pt x="2336" y="4092"/>
                  </a:cubicBezTo>
                  <a:cubicBezTo>
                    <a:pt x="2069" y="2691"/>
                    <a:pt x="1668" y="1324"/>
                    <a:pt x="1168" y="23"/>
                  </a:cubicBezTo>
                  <a:cubicBezTo>
                    <a:pt x="1154" y="9"/>
                    <a:pt x="1135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5646506" y="1569814"/>
              <a:ext cx="30616" cy="21881"/>
            </a:xfrm>
            <a:custGeom>
              <a:avLst/>
              <a:gdLst/>
              <a:ahLst/>
              <a:cxnLst/>
              <a:rect l="l" t="t" r="r" b="b"/>
              <a:pathLst>
                <a:path w="1402" h="1002" extrusionOk="0">
                  <a:moveTo>
                    <a:pt x="134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1" y="668"/>
                    <a:pt x="67" y="968"/>
                    <a:pt x="401" y="1002"/>
                  </a:cubicBezTo>
                  <a:cubicBezTo>
                    <a:pt x="534" y="1002"/>
                    <a:pt x="701" y="968"/>
                    <a:pt x="834" y="902"/>
                  </a:cubicBezTo>
                  <a:cubicBezTo>
                    <a:pt x="1068" y="768"/>
                    <a:pt x="1268" y="535"/>
                    <a:pt x="1402" y="301"/>
                  </a:cubicBezTo>
                  <a:lnTo>
                    <a:pt x="1402" y="301"/>
                  </a:lnTo>
                  <a:cubicBezTo>
                    <a:pt x="1347" y="305"/>
                    <a:pt x="1293" y="307"/>
                    <a:pt x="1238" y="307"/>
                  </a:cubicBezTo>
                  <a:cubicBezTo>
                    <a:pt x="853" y="307"/>
                    <a:pt x="455" y="205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5646506" y="1578483"/>
              <a:ext cx="18234" cy="13212"/>
            </a:xfrm>
            <a:custGeom>
              <a:avLst/>
              <a:gdLst/>
              <a:ahLst/>
              <a:cxnLst/>
              <a:rect l="l" t="t" r="r" b="b"/>
              <a:pathLst>
                <a:path w="835" h="605" extrusionOk="0">
                  <a:moveTo>
                    <a:pt x="106" y="1"/>
                  </a:moveTo>
                  <a:cubicBezTo>
                    <a:pt x="82" y="1"/>
                    <a:pt x="58" y="2"/>
                    <a:pt x="34" y="4"/>
                  </a:cubicBezTo>
                  <a:cubicBezTo>
                    <a:pt x="1" y="271"/>
                    <a:pt x="67" y="571"/>
                    <a:pt x="401" y="605"/>
                  </a:cubicBezTo>
                  <a:cubicBezTo>
                    <a:pt x="534" y="605"/>
                    <a:pt x="701" y="571"/>
                    <a:pt x="834" y="505"/>
                  </a:cubicBezTo>
                  <a:cubicBezTo>
                    <a:pt x="711" y="195"/>
                    <a:pt x="415" y="1"/>
                    <a:pt x="10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492817" y="1329039"/>
              <a:ext cx="220733" cy="219773"/>
            </a:xfrm>
            <a:custGeom>
              <a:avLst/>
              <a:gdLst/>
              <a:ahLst/>
              <a:cxnLst/>
              <a:rect l="l" t="t" r="r" b="b"/>
              <a:pathLst>
                <a:path w="10108" h="10064" extrusionOk="0">
                  <a:moveTo>
                    <a:pt x="6184" y="0"/>
                  </a:moveTo>
                  <a:cubicBezTo>
                    <a:pt x="6067" y="0"/>
                    <a:pt x="5951" y="6"/>
                    <a:pt x="5838" y="19"/>
                  </a:cubicBezTo>
                  <a:cubicBezTo>
                    <a:pt x="4070" y="186"/>
                    <a:pt x="2035" y="2788"/>
                    <a:pt x="2035" y="2788"/>
                  </a:cubicBezTo>
                  <a:cubicBezTo>
                    <a:pt x="2268" y="2421"/>
                    <a:pt x="2469" y="2054"/>
                    <a:pt x="2635" y="1620"/>
                  </a:cubicBezTo>
                  <a:lnTo>
                    <a:pt x="2635" y="1620"/>
                  </a:lnTo>
                  <a:cubicBezTo>
                    <a:pt x="2035" y="1887"/>
                    <a:pt x="1601" y="2387"/>
                    <a:pt x="1468" y="3021"/>
                  </a:cubicBezTo>
                  <a:cubicBezTo>
                    <a:pt x="1468" y="3021"/>
                    <a:pt x="1535" y="1987"/>
                    <a:pt x="1435" y="1987"/>
                  </a:cubicBezTo>
                  <a:cubicBezTo>
                    <a:pt x="1334" y="1987"/>
                    <a:pt x="601" y="2988"/>
                    <a:pt x="901" y="3622"/>
                  </a:cubicBezTo>
                  <a:cubicBezTo>
                    <a:pt x="901" y="3622"/>
                    <a:pt x="0" y="4656"/>
                    <a:pt x="67" y="5656"/>
                  </a:cubicBezTo>
                  <a:cubicBezTo>
                    <a:pt x="134" y="6624"/>
                    <a:pt x="968" y="9960"/>
                    <a:pt x="1768" y="10060"/>
                  </a:cubicBezTo>
                  <a:cubicBezTo>
                    <a:pt x="1784" y="10062"/>
                    <a:pt x="1799" y="10063"/>
                    <a:pt x="1815" y="10063"/>
                  </a:cubicBezTo>
                  <a:cubicBezTo>
                    <a:pt x="2455" y="10063"/>
                    <a:pt x="2871" y="8073"/>
                    <a:pt x="2969" y="7291"/>
                  </a:cubicBezTo>
                  <a:cubicBezTo>
                    <a:pt x="3069" y="6590"/>
                    <a:pt x="2936" y="4456"/>
                    <a:pt x="2969" y="4322"/>
                  </a:cubicBezTo>
                  <a:cubicBezTo>
                    <a:pt x="2971" y="4314"/>
                    <a:pt x="2980" y="4310"/>
                    <a:pt x="2998" y="4310"/>
                  </a:cubicBezTo>
                  <a:cubicBezTo>
                    <a:pt x="3251" y="4310"/>
                    <a:pt x="5130" y="5186"/>
                    <a:pt x="6634" y="5186"/>
                  </a:cubicBezTo>
                  <a:cubicBezTo>
                    <a:pt x="7015" y="5186"/>
                    <a:pt x="7372" y="5130"/>
                    <a:pt x="7672" y="4989"/>
                  </a:cubicBezTo>
                  <a:cubicBezTo>
                    <a:pt x="9240" y="4255"/>
                    <a:pt x="10107" y="2621"/>
                    <a:pt x="10007" y="1920"/>
                  </a:cubicBezTo>
                  <a:cubicBezTo>
                    <a:pt x="9914" y="1296"/>
                    <a:pt x="7892" y="0"/>
                    <a:pt x="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41011" y="1410928"/>
              <a:ext cx="143407" cy="43413"/>
            </a:xfrm>
            <a:custGeom>
              <a:avLst/>
              <a:gdLst/>
              <a:ahLst/>
              <a:cxnLst/>
              <a:rect l="l" t="t" r="r" b="b"/>
              <a:pathLst>
                <a:path w="6567" h="1988" extrusionOk="0">
                  <a:moveTo>
                    <a:pt x="168" y="1"/>
                  </a:moveTo>
                  <a:cubicBezTo>
                    <a:pt x="78" y="1"/>
                    <a:pt x="1" y="147"/>
                    <a:pt x="61" y="239"/>
                  </a:cubicBezTo>
                  <a:cubicBezTo>
                    <a:pt x="962" y="1139"/>
                    <a:pt x="2130" y="1740"/>
                    <a:pt x="3397" y="1940"/>
                  </a:cubicBezTo>
                  <a:cubicBezTo>
                    <a:pt x="3590" y="1972"/>
                    <a:pt x="3783" y="1988"/>
                    <a:pt x="3974" y="1988"/>
                  </a:cubicBezTo>
                  <a:cubicBezTo>
                    <a:pt x="4973" y="1988"/>
                    <a:pt x="5922" y="1556"/>
                    <a:pt x="6566" y="772"/>
                  </a:cubicBezTo>
                  <a:cubicBezTo>
                    <a:pt x="6566" y="772"/>
                    <a:pt x="6566" y="739"/>
                    <a:pt x="6533" y="739"/>
                  </a:cubicBezTo>
                  <a:cubicBezTo>
                    <a:pt x="6099" y="1073"/>
                    <a:pt x="5599" y="1339"/>
                    <a:pt x="5098" y="1540"/>
                  </a:cubicBezTo>
                  <a:cubicBezTo>
                    <a:pt x="4798" y="1606"/>
                    <a:pt x="4490" y="1640"/>
                    <a:pt x="4181" y="1640"/>
                  </a:cubicBezTo>
                  <a:cubicBezTo>
                    <a:pt x="3873" y="1640"/>
                    <a:pt x="3564" y="1606"/>
                    <a:pt x="3264" y="1540"/>
                  </a:cubicBezTo>
                  <a:cubicBezTo>
                    <a:pt x="2663" y="1406"/>
                    <a:pt x="2096" y="1173"/>
                    <a:pt x="1596" y="839"/>
                  </a:cubicBezTo>
                  <a:cubicBezTo>
                    <a:pt x="1129" y="572"/>
                    <a:pt x="695" y="239"/>
                    <a:pt x="195" y="5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682210" y="1469822"/>
              <a:ext cx="60468" cy="81279"/>
            </a:xfrm>
            <a:custGeom>
              <a:avLst/>
              <a:gdLst/>
              <a:ahLst/>
              <a:cxnLst/>
              <a:rect l="l" t="t" r="r" b="b"/>
              <a:pathLst>
                <a:path w="2769" h="3722" extrusionOk="0">
                  <a:moveTo>
                    <a:pt x="1212" y="239"/>
                  </a:moveTo>
                  <a:cubicBezTo>
                    <a:pt x="1722" y="239"/>
                    <a:pt x="2241" y="853"/>
                    <a:pt x="2368" y="1678"/>
                  </a:cubicBezTo>
                  <a:cubicBezTo>
                    <a:pt x="2502" y="2579"/>
                    <a:pt x="2202" y="3346"/>
                    <a:pt x="1668" y="3446"/>
                  </a:cubicBezTo>
                  <a:cubicBezTo>
                    <a:pt x="1630" y="3453"/>
                    <a:pt x="1592" y="3456"/>
                    <a:pt x="1555" y="3456"/>
                  </a:cubicBezTo>
                  <a:cubicBezTo>
                    <a:pt x="1031" y="3456"/>
                    <a:pt x="556" y="2821"/>
                    <a:pt x="400" y="2011"/>
                  </a:cubicBezTo>
                  <a:cubicBezTo>
                    <a:pt x="267" y="1144"/>
                    <a:pt x="567" y="344"/>
                    <a:pt x="1134" y="244"/>
                  </a:cubicBezTo>
                  <a:cubicBezTo>
                    <a:pt x="1160" y="240"/>
                    <a:pt x="1186" y="239"/>
                    <a:pt x="1212" y="239"/>
                  </a:cubicBezTo>
                  <a:close/>
                  <a:moveTo>
                    <a:pt x="1190" y="1"/>
                  </a:moveTo>
                  <a:cubicBezTo>
                    <a:pt x="1149" y="1"/>
                    <a:pt x="1108" y="4"/>
                    <a:pt x="1067" y="10"/>
                  </a:cubicBezTo>
                  <a:cubicBezTo>
                    <a:pt x="400" y="110"/>
                    <a:pt x="0" y="1044"/>
                    <a:pt x="167" y="2045"/>
                  </a:cubicBezTo>
                  <a:cubicBezTo>
                    <a:pt x="323" y="3016"/>
                    <a:pt x="921" y="3722"/>
                    <a:pt x="1546" y="3722"/>
                  </a:cubicBezTo>
                  <a:cubicBezTo>
                    <a:pt x="1586" y="3722"/>
                    <a:pt x="1627" y="3719"/>
                    <a:pt x="1668" y="3713"/>
                  </a:cubicBezTo>
                  <a:cubicBezTo>
                    <a:pt x="2368" y="3579"/>
                    <a:pt x="2769" y="2679"/>
                    <a:pt x="2602" y="1645"/>
                  </a:cubicBezTo>
                  <a:cubicBezTo>
                    <a:pt x="2445" y="705"/>
                    <a:pt x="1818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5582480" y="1489563"/>
              <a:ext cx="89556" cy="76278"/>
            </a:xfrm>
            <a:custGeom>
              <a:avLst/>
              <a:gdLst/>
              <a:ahLst/>
              <a:cxnLst/>
              <a:rect l="l" t="t" r="r" b="b"/>
              <a:pathLst>
                <a:path w="4101" h="3493" extrusionOk="0">
                  <a:moveTo>
                    <a:pt x="1837" y="15"/>
                  </a:moveTo>
                  <a:cubicBezTo>
                    <a:pt x="2960" y="15"/>
                    <a:pt x="3713" y="1322"/>
                    <a:pt x="3033" y="2342"/>
                  </a:cubicBezTo>
                  <a:cubicBezTo>
                    <a:pt x="2737" y="2792"/>
                    <a:pt x="2268" y="3005"/>
                    <a:pt x="1801" y="3005"/>
                  </a:cubicBezTo>
                  <a:cubicBezTo>
                    <a:pt x="1161" y="3005"/>
                    <a:pt x="523" y="2607"/>
                    <a:pt x="331" y="1875"/>
                  </a:cubicBezTo>
                  <a:cubicBezTo>
                    <a:pt x="164" y="1041"/>
                    <a:pt x="698" y="207"/>
                    <a:pt x="1565" y="40"/>
                  </a:cubicBezTo>
                  <a:cubicBezTo>
                    <a:pt x="1658" y="23"/>
                    <a:pt x="1749" y="15"/>
                    <a:pt x="1837" y="15"/>
                  </a:cubicBezTo>
                  <a:close/>
                  <a:moveTo>
                    <a:pt x="1834" y="1"/>
                  </a:moveTo>
                  <a:cubicBezTo>
                    <a:pt x="884" y="1"/>
                    <a:pt x="1" y="797"/>
                    <a:pt x="97" y="1908"/>
                  </a:cubicBezTo>
                  <a:cubicBezTo>
                    <a:pt x="220" y="2827"/>
                    <a:pt x="988" y="3492"/>
                    <a:pt x="1862" y="3492"/>
                  </a:cubicBezTo>
                  <a:cubicBezTo>
                    <a:pt x="1940" y="3492"/>
                    <a:pt x="2019" y="3487"/>
                    <a:pt x="2099" y="3476"/>
                  </a:cubicBezTo>
                  <a:cubicBezTo>
                    <a:pt x="3633" y="3209"/>
                    <a:pt x="4100" y="1308"/>
                    <a:pt x="2899" y="374"/>
                  </a:cubicBezTo>
                  <a:cubicBezTo>
                    <a:pt x="2568" y="116"/>
                    <a:pt x="2196" y="1"/>
                    <a:pt x="1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5654520" y="1503167"/>
              <a:ext cx="34984" cy="12054"/>
            </a:xfrm>
            <a:custGeom>
              <a:avLst/>
              <a:gdLst/>
              <a:ahLst/>
              <a:cxnLst/>
              <a:rect l="l" t="t" r="r" b="b"/>
              <a:pathLst>
                <a:path w="1602" h="552" extrusionOk="0">
                  <a:moveTo>
                    <a:pt x="1115" y="0"/>
                  </a:moveTo>
                  <a:cubicBezTo>
                    <a:pt x="846" y="0"/>
                    <a:pt x="471" y="67"/>
                    <a:pt x="0" y="318"/>
                  </a:cubicBezTo>
                  <a:lnTo>
                    <a:pt x="134" y="551"/>
                  </a:lnTo>
                  <a:cubicBezTo>
                    <a:pt x="568" y="318"/>
                    <a:pt x="901" y="259"/>
                    <a:pt x="1126" y="259"/>
                  </a:cubicBezTo>
                  <a:cubicBezTo>
                    <a:pt x="1351" y="259"/>
                    <a:pt x="1468" y="318"/>
                    <a:pt x="1468" y="318"/>
                  </a:cubicBezTo>
                  <a:lnTo>
                    <a:pt x="1602" y="84"/>
                  </a:lnTo>
                  <a:cubicBezTo>
                    <a:pt x="1584" y="84"/>
                    <a:pt x="1417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5481156" y="1520812"/>
              <a:ext cx="105650" cy="22820"/>
            </a:xfrm>
            <a:custGeom>
              <a:avLst/>
              <a:gdLst/>
              <a:ahLst/>
              <a:cxnLst/>
              <a:rect l="l" t="t" r="r" b="b"/>
              <a:pathLst>
                <a:path w="4838" h="1045" extrusionOk="0">
                  <a:moveTo>
                    <a:pt x="1956" y="1"/>
                  </a:moveTo>
                  <a:cubicBezTo>
                    <a:pt x="1724" y="1"/>
                    <a:pt x="1548" y="3"/>
                    <a:pt x="1468" y="10"/>
                  </a:cubicBezTo>
                  <a:cubicBezTo>
                    <a:pt x="1035" y="43"/>
                    <a:pt x="134" y="777"/>
                    <a:pt x="0" y="877"/>
                  </a:cubicBezTo>
                  <a:lnTo>
                    <a:pt x="167" y="1044"/>
                  </a:lnTo>
                  <a:cubicBezTo>
                    <a:pt x="568" y="711"/>
                    <a:pt x="1001" y="444"/>
                    <a:pt x="1468" y="244"/>
                  </a:cubicBezTo>
                  <a:cubicBezTo>
                    <a:pt x="1538" y="237"/>
                    <a:pt x="1653" y="234"/>
                    <a:pt x="1803" y="234"/>
                  </a:cubicBezTo>
                  <a:cubicBezTo>
                    <a:pt x="2439" y="234"/>
                    <a:pt x="3704" y="283"/>
                    <a:pt x="4837" y="310"/>
                  </a:cubicBezTo>
                  <a:lnTo>
                    <a:pt x="4837" y="43"/>
                  </a:lnTo>
                  <a:cubicBezTo>
                    <a:pt x="4704" y="43"/>
                    <a:pt x="2884" y="1"/>
                    <a:pt x="1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5480436" y="1516270"/>
              <a:ext cx="75776" cy="83004"/>
            </a:xfrm>
            <a:custGeom>
              <a:avLst/>
              <a:gdLst/>
              <a:ahLst/>
              <a:cxnLst/>
              <a:rect l="l" t="t" r="r" b="b"/>
              <a:pathLst>
                <a:path w="3470" h="3801" extrusionOk="0">
                  <a:moveTo>
                    <a:pt x="1178" y="1"/>
                  </a:moveTo>
                  <a:cubicBezTo>
                    <a:pt x="1069" y="1"/>
                    <a:pt x="964" y="26"/>
                    <a:pt x="867" y="85"/>
                  </a:cubicBezTo>
                  <a:cubicBezTo>
                    <a:pt x="0" y="585"/>
                    <a:pt x="1068" y="3354"/>
                    <a:pt x="2102" y="3721"/>
                  </a:cubicBezTo>
                  <a:cubicBezTo>
                    <a:pt x="2227" y="3775"/>
                    <a:pt x="2357" y="3801"/>
                    <a:pt x="2486" y="3801"/>
                  </a:cubicBezTo>
                  <a:cubicBezTo>
                    <a:pt x="2908" y="3801"/>
                    <a:pt x="3316" y="3529"/>
                    <a:pt x="3469" y="3120"/>
                  </a:cubicBezTo>
                  <a:lnTo>
                    <a:pt x="3102" y="1486"/>
                  </a:lnTo>
                  <a:cubicBezTo>
                    <a:pt x="3102" y="1486"/>
                    <a:pt x="2008" y="1"/>
                    <a:pt x="117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505919" y="1535595"/>
              <a:ext cx="38368" cy="51034"/>
            </a:xfrm>
            <a:custGeom>
              <a:avLst/>
              <a:gdLst/>
              <a:ahLst/>
              <a:cxnLst/>
              <a:rect l="l" t="t" r="r" b="b"/>
              <a:pathLst>
                <a:path w="1757" h="2337" extrusionOk="0">
                  <a:moveTo>
                    <a:pt x="1" y="0"/>
                  </a:moveTo>
                  <a:cubicBezTo>
                    <a:pt x="1" y="0"/>
                    <a:pt x="1" y="0"/>
                    <a:pt x="1" y="34"/>
                  </a:cubicBezTo>
                  <a:cubicBezTo>
                    <a:pt x="668" y="334"/>
                    <a:pt x="1201" y="934"/>
                    <a:pt x="1402" y="1635"/>
                  </a:cubicBezTo>
                  <a:cubicBezTo>
                    <a:pt x="1303" y="1457"/>
                    <a:pt x="1110" y="1361"/>
                    <a:pt x="914" y="1361"/>
                  </a:cubicBezTo>
                  <a:cubicBezTo>
                    <a:pt x="779" y="1361"/>
                    <a:pt x="643" y="1406"/>
                    <a:pt x="534" y="1501"/>
                  </a:cubicBezTo>
                  <a:cubicBezTo>
                    <a:pt x="534" y="1501"/>
                    <a:pt x="534" y="1535"/>
                    <a:pt x="534" y="1535"/>
                  </a:cubicBezTo>
                  <a:cubicBezTo>
                    <a:pt x="606" y="1508"/>
                    <a:pt x="677" y="1495"/>
                    <a:pt x="748" y="1495"/>
                  </a:cubicBezTo>
                  <a:cubicBezTo>
                    <a:pt x="939" y="1495"/>
                    <a:pt x="1122" y="1588"/>
                    <a:pt x="1268" y="1735"/>
                  </a:cubicBezTo>
                  <a:cubicBezTo>
                    <a:pt x="1402" y="1902"/>
                    <a:pt x="1502" y="2102"/>
                    <a:pt x="1602" y="2302"/>
                  </a:cubicBezTo>
                  <a:cubicBezTo>
                    <a:pt x="1614" y="2325"/>
                    <a:pt x="1638" y="2337"/>
                    <a:pt x="1663" y="2337"/>
                  </a:cubicBezTo>
                  <a:cubicBezTo>
                    <a:pt x="1709" y="2337"/>
                    <a:pt x="1757" y="2300"/>
                    <a:pt x="1735" y="2235"/>
                  </a:cubicBezTo>
                  <a:cubicBezTo>
                    <a:pt x="1735" y="1334"/>
                    <a:pt x="1001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5464407" y="1777746"/>
              <a:ext cx="547619" cy="831506"/>
            </a:xfrm>
            <a:custGeom>
              <a:avLst/>
              <a:gdLst/>
              <a:ahLst/>
              <a:cxnLst/>
              <a:rect l="l" t="t" r="r" b="b"/>
              <a:pathLst>
                <a:path w="25077" h="38077" extrusionOk="0">
                  <a:moveTo>
                    <a:pt x="2698" y="0"/>
                  </a:moveTo>
                  <a:cubicBezTo>
                    <a:pt x="1494" y="0"/>
                    <a:pt x="507" y="1799"/>
                    <a:pt x="334" y="5290"/>
                  </a:cubicBezTo>
                  <a:cubicBezTo>
                    <a:pt x="167" y="8058"/>
                    <a:pt x="0" y="22936"/>
                    <a:pt x="2702" y="26438"/>
                  </a:cubicBezTo>
                  <a:cubicBezTo>
                    <a:pt x="6705" y="31675"/>
                    <a:pt x="14677" y="36512"/>
                    <a:pt x="17713" y="38046"/>
                  </a:cubicBezTo>
                  <a:cubicBezTo>
                    <a:pt x="17756" y="38067"/>
                    <a:pt x="17804" y="38077"/>
                    <a:pt x="17856" y="38077"/>
                  </a:cubicBezTo>
                  <a:cubicBezTo>
                    <a:pt x="19431" y="38077"/>
                    <a:pt x="25076" y="29143"/>
                    <a:pt x="23817" y="28239"/>
                  </a:cubicBezTo>
                  <a:cubicBezTo>
                    <a:pt x="21015" y="26305"/>
                    <a:pt x="11842" y="21101"/>
                    <a:pt x="11075" y="20167"/>
                  </a:cubicBezTo>
                  <a:cubicBezTo>
                    <a:pt x="10341" y="19266"/>
                    <a:pt x="7739" y="9693"/>
                    <a:pt x="6138" y="4756"/>
                  </a:cubicBezTo>
                  <a:cubicBezTo>
                    <a:pt x="5125" y="1557"/>
                    <a:pt x="3818" y="0"/>
                    <a:pt x="2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851927" y="2374726"/>
              <a:ext cx="443629" cy="278756"/>
            </a:xfrm>
            <a:custGeom>
              <a:avLst/>
              <a:gdLst/>
              <a:ahLst/>
              <a:cxnLst/>
              <a:rect l="l" t="t" r="r" b="b"/>
              <a:pathLst>
                <a:path w="20315" h="12765" extrusionOk="0">
                  <a:moveTo>
                    <a:pt x="4670" y="1"/>
                  </a:moveTo>
                  <a:lnTo>
                    <a:pt x="0" y="10708"/>
                  </a:lnTo>
                  <a:cubicBezTo>
                    <a:pt x="2786" y="12344"/>
                    <a:pt x="7432" y="12764"/>
                    <a:pt x="10589" y="12764"/>
                  </a:cubicBezTo>
                  <a:cubicBezTo>
                    <a:pt x="12196" y="12764"/>
                    <a:pt x="13416" y="12656"/>
                    <a:pt x="13810" y="12543"/>
                  </a:cubicBezTo>
                  <a:cubicBezTo>
                    <a:pt x="14811" y="12276"/>
                    <a:pt x="15311" y="12109"/>
                    <a:pt x="15311" y="12109"/>
                  </a:cubicBezTo>
                  <a:cubicBezTo>
                    <a:pt x="17079" y="11609"/>
                    <a:pt x="17546" y="10642"/>
                    <a:pt x="17546" y="10642"/>
                  </a:cubicBezTo>
                  <a:cubicBezTo>
                    <a:pt x="17546" y="10642"/>
                    <a:pt x="17551" y="10642"/>
                    <a:pt x="17561" y="10642"/>
                  </a:cubicBezTo>
                  <a:cubicBezTo>
                    <a:pt x="17754" y="10642"/>
                    <a:pt x="19792" y="10611"/>
                    <a:pt x="20015" y="9341"/>
                  </a:cubicBezTo>
                  <a:cubicBezTo>
                    <a:pt x="20315" y="7873"/>
                    <a:pt x="17146" y="8073"/>
                    <a:pt x="15311" y="7139"/>
                  </a:cubicBezTo>
                  <a:cubicBezTo>
                    <a:pt x="11142" y="5004"/>
                    <a:pt x="5838" y="768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6053897" y="2548679"/>
              <a:ext cx="181928" cy="59180"/>
            </a:xfrm>
            <a:custGeom>
              <a:avLst/>
              <a:gdLst/>
              <a:ahLst/>
              <a:cxnLst/>
              <a:rect l="l" t="t" r="r" b="b"/>
              <a:pathLst>
                <a:path w="8331" h="2710" extrusionOk="0">
                  <a:moveTo>
                    <a:pt x="96" y="0"/>
                  </a:moveTo>
                  <a:cubicBezTo>
                    <a:pt x="42" y="0"/>
                    <a:pt x="1" y="74"/>
                    <a:pt x="58" y="74"/>
                  </a:cubicBezTo>
                  <a:cubicBezTo>
                    <a:pt x="2526" y="1675"/>
                    <a:pt x="5362" y="2576"/>
                    <a:pt x="8264" y="2709"/>
                  </a:cubicBezTo>
                  <a:cubicBezTo>
                    <a:pt x="8330" y="2709"/>
                    <a:pt x="8330" y="2609"/>
                    <a:pt x="8264" y="2609"/>
                  </a:cubicBezTo>
                  <a:cubicBezTo>
                    <a:pt x="6796" y="2409"/>
                    <a:pt x="5328" y="2075"/>
                    <a:pt x="3861" y="1675"/>
                  </a:cubicBezTo>
                  <a:cubicBezTo>
                    <a:pt x="2593" y="1175"/>
                    <a:pt x="1325" y="641"/>
                    <a:pt x="125" y="7"/>
                  </a:cubicBezTo>
                  <a:cubicBezTo>
                    <a:pt x="115" y="2"/>
                    <a:pt x="106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6017277" y="2599079"/>
              <a:ext cx="169022" cy="39984"/>
            </a:xfrm>
            <a:custGeom>
              <a:avLst/>
              <a:gdLst/>
              <a:ahLst/>
              <a:cxnLst/>
              <a:rect l="l" t="t" r="r" b="b"/>
              <a:pathLst>
                <a:path w="7740" h="1831" extrusionOk="0">
                  <a:moveTo>
                    <a:pt x="134" y="1"/>
                  </a:moveTo>
                  <a:cubicBezTo>
                    <a:pt x="34" y="1"/>
                    <a:pt x="0" y="101"/>
                    <a:pt x="67" y="134"/>
                  </a:cubicBezTo>
                  <a:cubicBezTo>
                    <a:pt x="2166" y="1257"/>
                    <a:pt x="4474" y="1830"/>
                    <a:pt x="6829" y="1830"/>
                  </a:cubicBezTo>
                  <a:cubicBezTo>
                    <a:pt x="7132" y="1830"/>
                    <a:pt x="7435" y="1821"/>
                    <a:pt x="7739" y="1802"/>
                  </a:cubicBezTo>
                  <a:cubicBezTo>
                    <a:pt x="3536" y="1435"/>
                    <a:pt x="1368" y="5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5951722" y="2371035"/>
              <a:ext cx="292841" cy="109231"/>
            </a:xfrm>
            <a:custGeom>
              <a:avLst/>
              <a:gdLst/>
              <a:ahLst/>
              <a:cxnLst/>
              <a:rect l="l" t="t" r="r" b="b"/>
              <a:pathLst>
                <a:path w="13410" h="5002" extrusionOk="0">
                  <a:moveTo>
                    <a:pt x="3631" y="1"/>
                  </a:moveTo>
                  <a:cubicBezTo>
                    <a:pt x="1877" y="1"/>
                    <a:pt x="0" y="170"/>
                    <a:pt x="0" y="170"/>
                  </a:cubicBezTo>
                  <a:cubicBezTo>
                    <a:pt x="1134" y="904"/>
                    <a:pt x="3770" y="2938"/>
                    <a:pt x="5904" y="4406"/>
                  </a:cubicBezTo>
                  <a:cubicBezTo>
                    <a:pt x="5586" y="4038"/>
                    <a:pt x="5627" y="3815"/>
                    <a:pt x="6135" y="3815"/>
                  </a:cubicBezTo>
                  <a:cubicBezTo>
                    <a:pt x="6318" y="3815"/>
                    <a:pt x="6562" y="3844"/>
                    <a:pt x="6872" y="3906"/>
                  </a:cubicBezTo>
                  <a:cubicBezTo>
                    <a:pt x="7672" y="4047"/>
                    <a:pt x="10081" y="5001"/>
                    <a:pt x="11608" y="5001"/>
                  </a:cubicBezTo>
                  <a:cubicBezTo>
                    <a:pt x="12245" y="5001"/>
                    <a:pt x="12729" y="4835"/>
                    <a:pt x="12876" y="4373"/>
                  </a:cubicBezTo>
                  <a:cubicBezTo>
                    <a:pt x="13410" y="2805"/>
                    <a:pt x="7205" y="303"/>
                    <a:pt x="5271" y="70"/>
                  </a:cubicBezTo>
                  <a:cubicBezTo>
                    <a:pt x="4787" y="20"/>
                    <a:pt x="4216" y="1"/>
                    <a:pt x="3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5450562" y="1773378"/>
              <a:ext cx="223660" cy="367569"/>
            </a:xfrm>
            <a:custGeom>
              <a:avLst/>
              <a:gdLst/>
              <a:ahLst/>
              <a:cxnLst/>
              <a:rect l="l" t="t" r="r" b="b"/>
              <a:pathLst>
                <a:path w="10242" h="16832" extrusionOk="0">
                  <a:moveTo>
                    <a:pt x="3278" y="0"/>
                  </a:moveTo>
                  <a:cubicBezTo>
                    <a:pt x="2124" y="0"/>
                    <a:pt x="1122" y="1666"/>
                    <a:pt x="734" y="5790"/>
                  </a:cubicBezTo>
                  <a:cubicBezTo>
                    <a:pt x="0" y="13595"/>
                    <a:pt x="234" y="16831"/>
                    <a:pt x="234" y="16831"/>
                  </a:cubicBezTo>
                  <a:lnTo>
                    <a:pt x="10241" y="13996"/>
                  </a:lnTo>
                  <a:cubicBezTo>
                    <a:pt x="10241" y="13996"/>
                    <a:pt x="8440" y="7825"/>
                    <a:pt x="6405" y="3421"/>
                  </a:cubicBezTo>
                  <a:cubicBezTo>
                    <a:pt x="5461" y="1329"/>
                    <a:pt x="4309" y="0"/>
                    <a:pt x="3278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615192" y="200688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0" y="0"/>
                  </a:moveTo>
                  <a:lnTo>
                    <a:pt x="0" y="100"/>
                  </a:lnTo>
                  <a:lnTo>
                    <a:pt x="334" y="100"/>
                  </a:lnTo>
                  <a:cubicBezTo>
                    <a:pt x="601" y="100"/>
                    <a:pt x="801" y="334"/>
                    <a:pt x="801" y="601"/>
                  </a:cubicBezTo>
                  <a:cubicBezTo>
                    <a:pt x="801" y="901"/>
                    <a:pt x="1068" y="1168"/>
                    <a:pt x="1401" y="1168"/>
                  </a:cubicBezTo>
                  <a:lnTo>
                    <a:pt x="1735" y="1168"/>
                  </a:lnTo>
                  <a:lnTo>
                    <a:pt x="1768" y="1068"/>
                  </a:lnTo>
                  <a:lnTo>
                    <a:pt x="1401" y="1068"/>
                  </a:lnTo>
                  <a:cubicBezTo>
                    <a:pt x="1134" y="1068"/>
                    <a:pt x="934" y="834"/>
                    <a:pt x="934" y="601"/>
                  </a:cubicBezTo>
                  <a:cubicBezTo>
                    <a:pt x="934" y="267"/>
                    <a:pt x="667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463665" y="1900535"/>
              <a:ext cx="9499" cy="41535"/>
            </a:xfrm>
            <a:custGeom>
              <a:avLst/>
              <a:gdLst/>
              <a:ahLst/>
              <a:cxnLst/>
              <a:rect l="l" t="t" r="r" b="b"/>
              <a:pathLst>
                <a:path w="435" h="1902" extrusionOk="0">
                  <a:moveTo>
                    <a:pt x="101" y="0"/>
                  </a:moveTo>
                  <a:lnTo>
                    <a:pt x="101" y="167"/>
                  </a:lnTo>
                  <a:cubicBezTo>
                    <a:pt x="301" y="334"/>
                    <a:pt x="301" y="634"/>
                    <a:pt x="101" y="834"/>
                  </a:cubicBezTo>
                  <a:cubicBezTo>
                    <a:pt x="68" y="867"/>
                    <a:pt x="68" y="867"/>
                    <a:pt x="34" y="901"/>
                  </a:cubicBezTo>
                  <a:lnTo>
                    <a:pt x="1" y="1501"/>
                  </a:lnTo>
                  <a:cubicBezTo>
                    <a:pt x="1" y="1535"/>
                    <a:pt x="68" y="1601"/>
                    <a:pt x="101" y="1668"/>
                  </a:cubicBezTo>
                  <a:lnTo>
                    <a:pt x="334" y="1902"/>
                  </a:lnTo>
                  <a:lnTo>
                    <a:pt x="435" y="1835"/>
                  </a:lnTo>
                  <a:lnTo>
                    <a:pt x="168" y="1601"/>
                  </a:lnTo>
                  <a:cubicBezTo>
                    <a:pt x="1" y="1401"/>
                    <a:pt x="1" y="1101"/>
                    <a:pt x="168" y="901"/>
                  </a:cubicBezTo>
                  <a:cubicBezTo>
                    <a:pt x="268" y="801"/>
                    <a:pt x="334" y="667"/>
                    <a:pt x="334" y="501"/>
                  </a:cubicBezTo>
                  <a:cubicBezTo>
                    <a:pt x="334" y="334"/>
                    <a:pt x="268" y="200"/>
                    <a:pt x="168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5519043" y="2097920"/>
              <a:ext cx="45182" cy="13146"/>
            </a:xfrm>
            <a:custGeom>
              <a:avLst/>
              <a:gdLst/>
              <a:ahLst/>
              <a:cxnLst/>
              <a:rect l="l" t="t" r="r" b="b"/>
              <a:pathLst>
                <a:path w="2069" h="602" extrusionOk="0">
                  <a:moveTo>
                    <a:pt x="2001" y="1"/>
                  </a:moveTo>
                  <a:lnTo>
                    <a:pt x="1735" y="268"/>
                  </a:lnTo>
                  <a:cubicBezTo>
                    <a:pt x="1651" y="351"/>
                    <a:pt x="1534" y="393"/>
                    <a:pt x="1414" y="393"/>
                  </a:cubicBezTo>
                  <a:cubicBezTo>
                    <a:pt x="1293" y="393"/>
                    <a:pt x="1168" y="351"/>
                    <a:pt x="1067" y="268"/>
                  </a:cubicBezTo>
                  <a:cubicBezTo>
                    <a:pt x="951" y="151"/>
                    <a:pt x="801" y="93"/>
                    <a:pt x="650" y="93"/>
                  </a:cubicBezTo>
                  <a:cubicBezTo>
                    <a:pt x="500" y="93"/>
                    <a:pt x="350" y="151"/>
                    <a:pt x="234" y="268"/>
                  </a:cubicBezTo>
                  <a:lnTo>
                    <a:pt x="0" y="501"/>
                  </a:lnTo>
                  <a:lnTo>
                    <a:pt x="67" y="601"/>
                  </a:lnTo>
                  <a:lnTo>
                    <a:pt x="334" y="335"/>
                  </a:lnTo>
                  <a:cubicBezTo>
                    <a:pt x="417" y="251"/>
                    <a:pt x="534" y="209"/>
                    <a:pt x="655" y="209"/>
                  </a:cubicBezTo>
                  <a:cubicBezTo>
                    <a:pt x="776" y="209"/>
                    <a:pt x="901" y="251"/>
                    <a:pt x="1001" y="335"/>
                  </a:cubicBezTo>
                  <a:cubicBezTo>
                    <a:pt x="1117" y="451"/>
                    <a:pt x="1268" y="510"/>
                    <a:pt x="1418" y="510"/>
                  </a:cubicBezTo>
                  <a:cubicBezTo>
                    <a:pt x="1568" y="510"/>
                    <a:pt x="1718" y="451"/>
                    <a:pt x="1835" y="335"/>
                  </a:cubicBezTo>
                  <a:lnTo>
                    <a:pt x="2068" y="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5514654" y="1837164"/>
              <a:ext cx="45924" cy="13124"/>
            </a:xfrm>
            <a:custGeom>
              <a:avLst/>
              <a:gdLst/>
              <a:ahLst/>
              <a:cxnLst/>
              <a:rect l="l" t="t" r="r" b="b"/>
              <a:pathLst>
                <a:path w="2103" h="601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69" y="334"/>
                    <a:pt x="1535" y="400"/>
                    <a:pt x="1402" y="400"/>
                  </a:cubicBezTo>
                  <a:cubicBezTo>
                    <a:pt x="1268" y="400"/>
                    <a:pt x="1168" y="334"/>
                    <a:pt x="1068" y="267"/>
                  </a:cubicBezTo>
                  <a:cubicBezTo>
                    <a:pt x="952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601"/>
                  </a:lnTo>
                  <a:lnTo>
                    <a:pt x="334" y="334"/>
                  </a:lnTo>
                  <a:cubicBezTo>
                    <a:pt x="418" y="250"/>
                    <a:pt x="535" y="209"/>
                    <a:pt x="656" y="209"/>
                  </a:cubicBezTo>
                  <a:cubicBezTo>
                    <a:pt x="776" y="209"/>
                    <a:pt x="902" y="250"/>
                    <a:pt x="1002" y="334"/>
                  </a:cubicBezTo>
                  <a:cubicBezTo>
                    <a:pt x="1102" y="434"/>
                    <a:pt x="1268" y="500"/>
                    <a:pt x="1402" y="500"/>
                  </a:cubicBezTo>
                  <a:cubicBezTo>
                    <a:pt x="1569" y="500"/>
                    <a:pt x="1702" y="434"/>
                    <a:pt x="1836" y="334"/>
                  </a:cubicBezTo>
                  <a:lnTo>
                    <a:pt x="2102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5528499" y="196390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67"/>
                  </a:lnTo>
                  <a:cubicBezTo>
                    <a:pt x="1068" y="601"/>
                    <a:pt x="868" y="834"/>
                    <a:pt x="601" y="834"/>
                  </a:cubicBezTo>
                  <a:cubicBezTo>
                    <a:pt x="268" y="834"/>
                    <a:pt x="1" y="1101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68"/>
                    <a:pt x="334" y="934"/>
                    <a:pt x="601" y="934"/>
                  </a:cubicBezTo>
                  <a:cubicBezTo>
                    <a:pt x="935" y="934"/>
                    <a:pt x="1202" y="667"/>
                    <a:pt x="1202" y="367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5455650" y="2065143"/>
              <a:ext cx="5852" cy="2206"/>
            </a:xfrm>
            <a:custGeom>
              <a:avLst/>
              <a:gdLst/>
              <a:ahLst/>
              <a:cxnLst/>
              <a:rect l="l" t="t" r="r" b="b"/>
              <a:pathLst>
                <a:path w="268" h="101" extrusionOk="0">
                  <a:moveTo>
                    <a:pt x="1" y="1"/>
                  </a:moveTo>
                  <a:cubicBezTo>
                    <a:pt x="1" y="34"/>
                    <a:pt x="1" y="68"/>
                    <a:pt x="1" y="101"/>
                  </a:cubicBezTo>
                  <a:lnTo>
                    <a:pt x="268" y="101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5462267" y="2038938"/>
              <a:ext cx="190095" cy="54113"/>
            </a:xfrm>
            <a:custGeom>
              <a:avLst/>
              <a:gdLst/>
              <a:ahLst/>
              <a:cxnLst/>
              <a:rect l="l" t="t" r="r" b="b"/>
              <a:pathLst>
                <a:path w="8705" h="2478" extrusionOk="0">
                  <a:moveTo>
                    <a:pt x="8671" y="0"/>
                  </a:moveTo>
                  <a:cubicBezTo>
                    <a:pt x="7971" y="234"/>
                    <a:pt x="3234" y="1368"/>
                    <a:pt x="65" y="2435"/>
                  </a:cubicBezTo>
                  <a:cubicBezTo>
                    <a:pt x="12" y="2435"/>
                    <a:pt x="1" y="2478"/>
                    <a:pt x="33" y="2478"/>
                  </a:cubicBezTo>
                  <a:cubicBezTo>
                    <a:pt x="41" y="2478"/>
                    <a:pt x="52" y="2475"/>
                    <a:pt x="65" y="2468"/>
                  </a:cubicBezTo>
                  <a:cubicBezTo>
                    <a:pt x="2967" y="1835"/>
                    <a:pt x="5836" y="1034"/>
                    <a:pt x="8671" y="67"/>
                  </a:cubicBezTo>
                  <a:cubicBezTo>
                    <a:pt x="8704" y="67"/>
                    <a:pt x="8671" y="0"/>
                    <a:pt x="8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451283" y="1932767"/>
              <a:ext cx="24786" cy="210361"/>
            </a:xfrm>
            <a:custGeom>
              <a:avLst/>
              <a:gdLst/>
              <a:ahLst/>
              <a:cxnLst/>
              <a:rect l="l" t="t" r="r" b="b"/>
              <a:pathLst>
                <a:path w="1135" h="9633" extrusionOk="0">
                  <a:moveTo>
                    <a:pt x="685" y="0"/>
                  </a:moveTo>
                  <a:cubicBezTo>
                    <a:pt x="676" y="0"/>
                    <a:pt x="668" y="9"/>
                    <a:pt x="668" y="25"/>
                  </a:cubicBezTo>
                  <a:cubicBezTo>
                    <a:pt x="501" y="692"/>
                    <a:pt x="401" y="1393"/>
                    <a:pt x="368" y="2093"/>
                  </a:cubicBezTo>
                  <a:lnTo>
                    <a:pt x="368" y="2027"/>
                  </a:lnTo>
                  <a:cubicBezTo>
                    <a:pt x="301" y="1660"/>
                    <a:pt x="268" y="1326"/>
                    <a:pt x="234" y="959"/>
                  </a:cubicBezTo>
                  <a:cubicBezTo>
                    <a:pt x="234" y="943"/>
                    <a:pt x="218" y="934"/>
                    <a:pt x="201" y="934"/>
                  </a:cubicBezTo>
                  <a:cubicBezTo>
                    <a:pt x="184" y="934"/>
                    <a:pt x="168" y="943"/>
                    <a:pt x="168" y="959"/>
                  </a:cubicBezTo>
                  <a:cubicBezTo>
                    <a:pt x="168" y="1326"/>
                    <a:pt x="168" y="1693"/>
                    <a:pt x="201" y="2027"/>
                  </a:cubicBezTo>
                  <a:cubicBezTo>
                    <a:pt x="201" y="2193"/>
                    <a:pt x="234" y="2360"/>
                    <a:pt x="268" y="2527"/>
                  </a:cubicBezTo>
                  <a:lnTo>
                    <a:pt x="301" y="2660"/>
                  </a:lnTo>
                  <a:cubicBezTo>
                    <a:pt x="234" y="3361"/>
                    <a:pt x="168" y="4095"/>
                    <a:pt x="134" y="4795"/>
                  </a:cubicBezTo>
                  <a:cubicBezTo>
                    <a:pt x="68" y="5563"/>
                    <a:pt x="34" y="6363"/>
                    <a:pt x="34" y="7164"/>
                  </a:cubicBezTo>
                  <a:cubicBezTo>
                    <a:pt x="1" y="7998"/>
                    <a:pt x="34" y="8798"/>
                    <a:pt x="134" y="9632"/>
                  </a:cubicBezTo>
                  <a:cubicBezTo>
                    <a:pt x="468" y="9565"/>
                    <a:pt x="801" y="9465"/>
                    <a:pt x="1102" y="9332"/>
                  </a:cubicBezTo>
                  <a:cubicBezTo>
                    <a:pt x="1102" y="9332"/>
                    <a:pt x="1135" y="9265"/>
                    <a:pt x="1102" y="9265"/>
                  </a:cubicBezTo>
                  <a:cubicBezTo>
                    <a:pt x="801" y="9332"/>
                    <a:pt x="501" y="9399"/>
                    <a:pt x="234" y="9499"/>
                  </a:cubicBezTo>
                  <a:cubicBezTo>
                    <a:pt x="234" y="7931"/>
                    <a:pt x="334" y="6396"/>
                    <a:pt x="434" y="4829"/>
                  </a:cubicBezTo>
                  <a:cubicBezTo>
                    <a:pt x="468" y="4028"/>
                    <a:pt x="535" y="3228"/>
                    <a:pt x="568" y="2427"/>
                  </a:cubicBezTo>
                  <a:cubicBezTo>
                    <a:pt x="635" y="1660"/>
                    <a:pt x="701" y="826"/>
                    <a:pt x="701" y="25"/>
                  </a:cubicBezTo>
                  <a:cubicBezTo>
                    <a:pt x="701" y="9"/>
                    <a:pt x="69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5618817" y="1918747"/>
              <a:ext cx="56122" cy="163912"/>
            </a:xfrm>
            <a:custGeom>
              <a:avLst/>
              <a:gdLst/>
              <a:ahLst/>
              <a:cxnLst/>
              <a:rect l="l" t="t" r="r" b="b"/>
              <a:pathLst>
                <a:path w="2570" h="7506" extrusionOk="0">
                  <a:moveTo>
                    <a:pt x="1" y="0"/>
                  </a:moveTo>
                  <a:cubicBezTo>
                    <a:pt x="401" y="1201"/>
                    <a:pt x="835" y="2435"/>
                    <a:pt x="1235" y="3636"/>
                  </a:cubicBezTo>
                  <a:cubicBezTo>
                    <a:pt x="1669" y="4870"/>
                    <a:pt x="2102" y="6071"/>
                    <a:pt x="2503" y="7305"/>
                  </a:cubicBezTo>
                  <a:cubicBezTo>
                    <a:pt x="2503" y="7305"/>
                    <a:pt x="1869" y="7505"/>
                    <a:pt x="1869" y="7505"/>
                  </a:cubicBezTo>
                  <a:cubicBezTo>
                    <a:pt x="2102" y="7472"/>
                    <a:pt x="2369" y="7439"/>
                    <a:pt x="2569" y="7372"/>
                  </a:cubicBezTo>
                  <a:cubicBezTo>
                    <a:pt x="2236" y="6138"/>
                    <a:pt x="1902" y="4804"/>
                    <a:pt x="1469" y="3603"/>
                  </a:cubicBezTo>
                  <a:cubicBezTo>
                    <a:pt x="1335" y="3169"/>
                    <a:pt x="1168" y="2769"/>
                    <a:pt x="1002" y="2335"/>
                  </a:cubicBezTo>
                  <a:cubicBezTo>
                    <a:pt x="902" y="1835"/>
                    <a:pt x="768" y="1368"/>
                    <a:pt x="635" y="867"/>
                  </a:cubicBezTo>
                  <a:cubicBezTo>
                    <a:pt x="635" y="856"/>
                    <a:pt x="627" y="853"/>
                    <a:pt x="617" y="853"/>
                  </a:cubicBezTo>
                  <a:cubicBezTo>
                    <a:pt x="598" y="853"/>
                    <a:pt x="568" y="867"/>
                    <a:pt x="568" y="867"/>
                  </a:cubicBezTo>
                  <a:cubicBezTo>
                    <a:pt x="635" y="1168"/>
                    <a:pt x="701" y="1434"/>
                    <a:pt x="768" y="1701"/>
                  </a:cubicBezTo>
                  <a:cubicBezTo>
                    <a:pt x="535" y="1134"/>
                    <a:pt x="268" y="567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862732" y="3271680"/>
              <a:ext cx="237483" cy="545392"/>
            </a:xfrm>
            <a:custGeom>
              <a:avLst/>
              <a:gdLst/>
              <a:ahLst/>
              <a:cxnLst/>
              <a:rect l="l" t="t" r="r" b="b"/>
              <a:pathLst>
                <a:path w="10875" h="24975" extrusionOk="0">
                  <a:moveTo>
                    <a:pt x="6819" y="0"/>
                  </a:moveTo>
                  <a:cubicBezTo>
                    <a:pt x="6544" y="0"/>
                    <a:pt x="6261" y="38"/>
                    <a:pt x="5971" y="122"/>
                  </a:cubicBezTo>
                  <a:cubicBezTo>
                    <a:pt x="4137" y="622"/>
                    <a:pt x="3403" y="2624"/>
                    <a:pt x="3102" y="4292"/>
                  </a:cubicBezTo>
                  <a:cubicBezTo>
                    <a:pt x="2669" y="6460"/>
                    <a:pt x="2335" y="8628"/>
                    <a:pt x="2002" y="10796"/>
                  </a:cubicBezTo>
                  <a:cubicBezTo>
                    <a:pt x="1668" y="12998"/>
                    <a:pt x="1335" y="15199"/>
                    <a:pt x="1001" y="17401"/>
                  </a:cubicBezTo>
                  <a:cubicBezTo>
                    <a:pt x="834" y="18635"/>
                    <a:pt x="634" y="19869"/>
                    <a:pt x="467" y="21137"/>
                  </a:cubicBezTo>
                  <a:cubicBezTo>
                    <a:pt x="401" y="21737"/>
                    <a:pt x="300" y="22371"/>
                    <a:pt x="234" y="22972"/>
                  </a:cubicBezTo>
                  <a:cubicBezTo>
                    <a:pt x="134" y="23605"/>
                    <a:pt x="34" y="24206"/>
                    <a:pt x="0" y="24806"/>
                  </a:cubicBezTo>
                  <a:cubicBezTo>
                    <a:pt x="0" y="24915"/>
                    <a:pt x="88" y="24974"/>
                    <a:pt x="174" y="24974"/>
                  </a:cubicBezTo>
                  <a:cubicBezTo>
                    <a:pt x="247" y="24974"/>
                    <a:pt x="319" y="24931"/>
                    <a:pt x="334" y="24840"/>
                  </a:cubicBezTo>
                  <a:cubicBezTo>
                    <a:pt x="567" y="23805"/>
                    <a:pt x="667" y="22738"/>
                    <a:pt x="834" y="21704"/>
                  </a:cubicBezTo>
                  <a:cubicBezTo>
                    <a:pt x="968" y="20637"/>
                    <a:pt x="1134" y="19569"/>
                    <a:pt x="1268" y="18535"/>
                  </a:cubicBezTo>
                  <a:cubicBezTo>
                    <a:pt x="1601" y="16434"/>
                    <a:pt x="1902" y="14332"/>
                    <a:pt x="2235" y="12231"/>
                  </a:cubicBezTo>
                  <a:cubicBezTo>
                    <a:pt x="2535" y="10129"/>
                    <a:pt x="2869" y="8028"/>
                    <a:pt x="3203" y="5926"/>
                  </a:cubicBezTo>
                  <a:cubicBezTo>
                    <a:pt x="3503" y="4158"/>
                    <a:pt x="3636" y="1957"/>
                    <a:pt x="5204" y="789"/>
                  </a:cubicBezTo>
                  <a:cubicBezTo>
                    <a:pt x="5724" y="429"/>
                    <a:pt x="6329" y="249"/>
                    <a:pt x="6938" y="249"/>
                  </a:cubicBezTo>
                  <a:cubicBezTo>
                    <a:pt x="7344" y="249"/>
                    <a:pt x="7752" y="329"/>
                    <a:pt x="8139" y="489"/>
                  </a:cubicBezTo>
                  <a:cubicBezTo>
                    <a:pt x="9140" y="956"/>
                    <a:pt x="10041" y="1590"/>
                    <a:pt x="10808" y="2390"/>
                  </a:cubicBezTo>
                  <a:cubicBezTo>
                    <a:pt x="10841" y="2390"/>
                    <a:pt x="10875" y="2357"/>
                    <a:pt x="10875" y="2323"/>
                  </a:cubicBezTo>
                  <a:cubicBezTo>
                    <a:pt x="9765" y="1271"/>
                    <a:pt x="8414" y="0"/>
                    <a:pt x="6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947962" y="3213725"/>
              <a:ext cx="294304" cy="309765"/>
            </a:xfrm>
            <a:custGeom>
              <a:avLst/>
              <a:gdLst/>
              <a:ahLst/>
              <a:cxnLst/>
              <a:rect l="l" t="t" r="r" b="b"/>
              <a:pathLst>
                <a:path w="13477" h="14185" extrusionOk="0">
                  <a:moveTo>
                    <a:pt x="6788" y="1"/>
                  </a:moveTo>
                  <a:cubicBezTo>
                    <a:pt x="5261" y="1"/>
                    <a:pt x="4248" y="1592"/>
                    <a:pt x="5204" y="3710"/>
                  </a:cubicBezTo>
                  <a:cubicBezTo>
                    <a:pt x="5204" y="3710"/>
                    <a:pt x="4565" y="3480"/>
                    <a:pt x="3762" y="3480"/>
                  </a:cubicBezTo>
                  <a:cubicBezTo>
                    <a:pt x="2944" y="3480"/>
                    <a:pt x="1957" y="3718"/>
                    <a:pt x="1301" y="4677"/>
                  </a:cubicBezTo>
                  <a:cubicBezTo>
                    <a:pt x="0" y="6579"/>
                    <a:pt x="1534" y="11449"/>
                    <a:pt x="13476" y="14184"/>
                  </a:cubicBezTo>
                  <a:cubicBezTo>
                    <a:pt x="13109" y="10448"/>
                    <a:pt x="12142" y="6812"/>
                    <a:pt x="10608" y="3410"/>
                  </a:cubicBezTo>
                  <a:cubicBezTo>
                    <a:pt x="9482" y="969"/>
                    <a:pt x="7979" y="1"/>
                    <a:pt x="6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5031139" y="3290962"/>
              <a:ext cx="195817" cy="216497"/>
            </a:xfrm>
            <a:custGeom>
              <a:avLst/>
              <a:gdLst/>
              <a:ahLst/>
              <a:cxnLst/>
              <a:rect l="l" t="t" r="r" b="b"/>
              <a:pathLst>
                <a:path w="8967" h="9914" extrusionOk="0">
                  <a:moveTo>
                    <a:pt x="4770" y="1"/>
                  </a:moveTo>
                  <a:cubicBezTo>
                    <a:pt x="4759" y="1"/>
                    <a:pt x="4745" y="11"/>
                    <a:pt x="4730" y="39"/>
                  </a:cubicBezTo>
                  <a:cubicBezTo>
                    <a:pt x="4430" y="1174"/>
                    <a:pt x="4263" y="2374"/>
                    <a:pt x="4297" y="3575"/>
                  </a:cubicBezTo>
                  <a:cubicBezTo>
                    <a:pt x="4063" y="3308"/>
                    <a:pt x="3796" y="3042"/>
                    <a:pt x="3530" y="2741"/>
                  </a:cubicBezTo>
                  <a:cubicBezTo>
                    <a:pt x="2963" y="2141"/>
                    <a:pt x="2362" y="1507"/>
                    <a:pt x="1762" y="907"/>
                  </a:cubicBezTo>
                  <a:cubicBezTo>
                    <a:pt x="1728" y="907"/>
                    <a:pt x="1695" y="907"/>
                    <a:pt x="1728" y="940"/>
                  </a:cubicBezTo>
                  <a:cubicBezTo>
                    <a:pt x="2729" y="2041"/>
                    <a:pt x="3696" y="3142"/>
                    <a:pt x="4630" y="4276"/>
                  </a:cubicBezTo>
                  <a:cubicBezTo>
                    <a:pt x="3897" y="4276"/>
                    <a:pt x="3163" y="4309"/>
                    <a:pt x="2429" y="4376"/>
                  </a:cubicBezTo>
                  <a:cubicBezTo>
                    <a:pt x="1628" y="4409"/>
                    <a:pt x="828" y="4543"/>
                    <a:pt x="27" y="4643"/>
                  </a:cubicBezTo>
                  <a:cubicBezTo>
                    <a:pt x="0" y="4643"/>
                    <a:pt x="16" y="4685"/>
                    <a:pt x="24" y="4685"/>
                  </a:cubicBezTo>
                  <a:cubicBezTo>
                    <a:pt x="26" y="4685"/>
                    <a:pt x="27" y="4683"/>
                    <a:pt x="27" y="4676"/>
                  </a:cubicBezTo>
                  <a:cubicBezTo>
                    <a:pt x="828" y="4576"/>
                    <a:pt x="1628" y="4509"/>
                    <a:pt x="2429" y="4476"/>
                  </a:cubicBezTo>
                  <a:cubicBezTo>
                    <a:pt x="2685" y="4465"/>
                    <a:pt x="2940" y="4461"/>
                    <a:pt x="3197" y="4461"/>
                  </a:cubicBezTo>
                  <a:cubicBezTo>
                    <a:pt x="3711" y="4461"/>
                    <a:pt x="4230" y="4476"/>
                    <a:pt x="4764" y="4476"/>
                  </a:cubicBezTo>
                  <a:cubicBezTo>
                    <a:pt x="5264" y="5110"/>
                    <a:pt x="5765" y="5744"/>
                    <a:pt x="6232" y="6344"/>
                  </a:cubicBezTo>
                  <a:lnTo>
                    <a:pt x="5598" y="6344"/>
                  </a:lnTo>
                  <a:cubicBezTo>
                    <a:pt x="5231" y="6344"/>
                    <a:pt x="4864" y="6377"/>
                    <a:pt x="4497" y="6411"/>
                  </a:cubicBezTo>
                  <a:cubicBezTo>
                    <a:pt x="3763" y="6477"/>
                    <a:pt x="3029" y="6577"/>
                    <a:pt x="2295" y="6744"/>
                  </a:cubicBezTo>
                  <a:cubicBezTo>
                    <a:pt x="2295" y="6744"/>
                    <a:pt x="2295" y="6778"/>
                    <a:pt x="2295" y="6811"/>
                  </a:cubicBezTo>
                  <a:cubicBezTo>
                    <a:pt x="3029" y="6711"/>
                    <a:pt x="3763" y="6644"/>
                    <a:pt x="4497" y="6611"/>
                  </a:cubicBezTo>
                  <a:lnTo>
                    <a:pt x="6098" y="6611"/>
                  </a:lnTo>
                  <a:cubicBezTo>
                    <a:pt x="6148" y="6627"/>
                    <a:pt x="6198" y="6636"/>
                    <a:pt x="6248" y="6636"/>
                  </a:cubicBezTo>
                  <a:cubicBezTo>
                    <a:pt x="6298" y="6636"/>
                    <a:pt x="6348" y="6627"/>
                    <a:pt x="6398" y="6611"/>
                  </a:cubicBezTo>
                  <a:cubicBezTo>
                    <a:pt x="6732" y="7011"/>
                    <a:pt x="7065" y="7445"/>
                    <a:pt x="7366" y="7845"/>
                  </a:cubicBezTo>
                  <a:cubicBezTo>
                    <a:pt x="7633" y="8179"/>
                    <a:pt x="7866" y="8512"/>
                    <a:pt x="8100" y="8846"/>
                  </a:cubicBezTo>
                  <a:cubicBezTo>
                    <a:pt x="8366" y="9179"/>
                    <a:pt x="8600" y="9580"/>
                    <a:pt x="8867" y="9913"/>
                  </a:cubicBezTo>
                  <a:cubicBezTo>
                    <a:pt x="8933" y="9913"/>
                    <a:pt x="8967" y="9880"/>
                    <a:pt x="8967" y="9846"/>
                  </a:cubicBezTo>
                  <a:cubicBezTo>
                    <a:pt x="8800" y="9513"/>
                    <a:pt x="8600" y="9179"/>
                    <a:pt x="8366" y="8879"/>
                  </a:cubicBezTo>
                  <a:cubicBezTo>
                    <a:pt x="8166" y="8579"/>
                    <a:pt x="7966" y="8279"/>
                    <a:pt x="7766" y="7978"/>
                  </a:cubicBezTo>
                  <a:cubicBezTo>
                    <a:pt x="7599" y="7745"/>
                    <a:pt x="7466" y="7511"/>
                    <a:pt x="7299" y="7278"/>
                  </a:cubicBezTo>
                  <a:lnTo>
                    <a:pt x="7299" y="7111"/>
                  </a:lnTo>
                  <a:cubicBezTo>
                    <a:pt x="7299" y="7044"/>
                    <a:pt x="7332" y="6911"/>
                    <a:pt x="7332" y="6811"/>
                  </a:cubicBezTo>
                  <a:cubicBezTo>
                    <a:pt x="7366" y="6577"/>
                    <a:pt x="7399" y="6377"/>
                    <a:pt x="7432" y="6144"/>
                  </a:cubicBezTo>
                  <a:cubicBezTo>
                    <a:pt x="7466" y="5910"/>
                    <a:pt x="7499" y="5677"/>
                    <a:pt x="7532" y="5477"/>
                  </a:cubicBezTo>
                  <a:cubicBezTo>
                    <a:pt x="7566" y="5243"/>
                    <a:pt x="7633" y="5010"/>
                    <a:pt x="7699" y="4776"/>
                  </a:cubicBezTo>
                  <a:cubicBezTo>
                    <a:pt x="7699" y="4757"/>
                    <a:pt x="7688" y="4738"/>
                    <a:pt x="7679" y="4738"/>
                  </a:cubicBezTo>
                  <a:cubicBezTo>
                    <a:pt x="7672" y="4738"/>
                    <a:pt x="7666" y="4748"/>
                    <a:pt x="7666" y="4776"/>
                  </a:cubicBezTo>
                  <a:cubicBezTo>
                    <a:pt x="7633" y="4910"/>
                    <a:pt x="7599" y="5043"/>
                    <a:pt x="7532" y="5176"/>
                  </a:cubicBezTo>
                  <a:cubicBezTo>
                    <a:pt x="7532" y="5277"/>
                    <a:pt x="7499" y="5377"/>
                    <a:pt x="7466" y="5477"/>
                  </a:cubicBezTo>
                  <a:cubicBezTo>
                    <a:pt x="7399" y="5710"/>
                    <a:pt x="7366" y="5910"/>
                    <a:pt x="7299" y="6144"/>
                  </a:cubicBezTo>
                  <a:cubicBezTo>
                    <a:pt x="7232" y="6377"/>
                    <a:pt x="7199" y="6577"/>
                    <a:pt x="7166" y="6778"/>
                  </a:cubicBezTo>
                  <a:cubicBezTo>
                    <a:pt x="7166" y="6878"/>
                    <a:pt x="7132" y="6978"/>
                    <a:pt x="7132" y="7078"/>
                  </a:cubicBezTo>
                  <a:cubicBezTo>
                    <a:pt x="6932" y="6778"/>
                    <a:pt x="6699" y="6477"/>
                    <a:pt x="6465" y="6177"/>
                  </a:cubicBezTo>
                  <a:cubicBezTo>
                    <a:pt x="5831" y="5343"/>
                    <a:pt x="5164" y="4543"/>
                    <a:pt x="4497" y="3775"/>
                  </a:cubicBezTo>
                  <a:lnTo>
                    <a:pt x="4497" y="3742"/>
                  </a:lnTo>
                  <a:cubicBezTo>
                    <a:pt x="4464" y="2508"/>
                    <a:pt x="4597" y="1240"/>
                    <a:pt x="4797" y="39"/>
                  </a:cubicBezTo>
                  <a:cubicBezTo>
                    <a:pt x="4797" y="20"/>
                    <a:pt x="4786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5030986" y="3352281"/>
              <a:ext cx="56122" cy="2206"/>
            </a:xfrm>
            <a:custGeom>
              <a:avLst/>
              <a:gdLst/>
              <a:ahLst/>
              <a:cxnLst/>
              <a:rect l="l" t="t" r="r" b="b"/>
              <a:pathLst>
                <a:path w="2570" h="101" extrusionOk="0">
                  <a:moveTo>
                    <a:pt x="1268" y="0"/>
                  </a:moveTo>
                  <a:cubicBezTo>
                    <a:pt x="868" y="0"/>
                    <a:pt x="434" y="0"/>
                    <a:pt x="34" y="33"/>
                  </a:cubicBezTo>
                  <a:cubicBezTo>
                    <a:pt x="1" y="33"/>
                    <a:pt x="1" y="100"/>
                    <a:pt x="34" y="100"/>
                  </a:cubicBezTo>
                  <a:cubicBezTo>
                    <a:pt x="434" y="67"/>
                    <a:pt x="901" y="67"/>
                    <a:pt x="1335" y="67"/>
                  </a:cubicBezTo>
                  <a:cubicBezTo>
                    <a:pt x="1769" y="67"/>
                    <a:pt x="2169" y="100"/>
                    <a:pt x="2569" y="100"/>
                  </a:cubicBezTo>
                  <a:lnTo>
                    <a:pt x="2569" y="67"/>
                  </a:lnTo>
                  <a:cubicBezTo>
                    <a:pt x="2136" y="0"/>
                    <a:pt x="1702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5163559" y="3347346"/>
              <a:ext cx="8779" cy="53567"/>
            </a:xfrm>
            <a:custGeom>
              <a:avLst/>
              <a:gdLst/>
              <a:ahLst/>
              <a:cxnLst/>
              <a:rect l="l" t="t" r="r" b="b"/>
              <a:pathLst>
                <a:path w="402" h="2453" extrusionOk="0">
                  <a:moveTo>
                    <a:pt x="368" y="1"/>
                  </a:moveTo>
                  <a:cubicBezTo>
                    <a:pt x="351" y="1"/>
                    <a:pt x="334" y="9"/>
                    <a:pt x="334" y="26"/>
                  </a:cubicBezTo>
                  <a:cubicBezTo>
                    <a:pt x="268" y="460"/>
                    <a:pt x="201" y="827"/>
                    <a:pt x="134" y="1227"/>
                  </a:cubicBezTo>
                  <a:cubicBezTo>
                    <a:pt x="101" y="1427"/>
                    <a:pt x="101" y="1660"/>
                    <a:pt x="67" y="1861"/>
                  </a:cubicBezTo>
                  <a:cubicBezTo>
                    <a:pt x="34" y="2027"/>
                    <a:pt x="1" y="2228"/>
                    <a:pt x="1" y="2428"/>
                  </a:cubicBezTo>
                  <a:cubicBezTo>
                    <a:pt x="17" y="2444"/>
                    <a:pt x="34" y="2453"/>
                    <a:pt x="47" y="2453"/>
                  </a:cubicBezTo>
                  <a:cubicBezTo>
                    <a:pt x="59" y="2453"/>
                    <a:pt x="67" y="2444"/>
                    <a:pt x="67" y="2428"/>
                  </a:cubicBezTo>
                  <a:cubicBezTo>
                    <a:pt x="134" y="2228"/>
                    <a:pt x="134" y="2027"/>
                    <a:pt x="134" y="1861"/>
                  </a:cubicBezTo>
                  <a:cubicBezTo>
                    <a:pt x="168" y="1660"/>
                    <a:pt x="201" y="1460"/>
                    <a:pt x="201" y="1260"/>
                  </a:cubicBezTo>
                  <a:cubicBezTo>
                    <a:pt x="268" y="827"/>
                    <a:pt x="301" y="426"/>
                    <a:pt x="401" y="26"/>
                  </a:cubicBezTo>
                  <a:cubicBezTo>
                    <a:pt x="401" y="9"/>
                    <a:pt x="384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5141722" y="3275960"/>
              <a:ext cx="10569" cy="53021"/>
            </a:xfrm>
            <a:custGeom>
              <a:avLst/>
              <a:gdLst/>
              <a:ahLst/>
              <a:cxnLst/>
              <a:rect l="l" t="t" r="r" b="b"/>
              <a:pathLst>
                <a:path w="484" h="2428" extrusionOk="0">
                  <a:moveTo>
                    <a:pt x="463" y="1"/>
                  </a:moveTo>
                  <a:cubicBezTo>
                    <a:pt x="450" y="1"/>
                    <a:pt x="434" y="9"/>
                    <a:pt x="434" y="26"/>
                  </a:cubicBezTo>
                  <a:cubicBezTo>
                    <a:pt x="334" y="426"/>
                    <a:pt x="234" y="827"/>
                    <a:pt x="133" y="1227"/>
                  </a:cubicBezTo>
                  <a:cubicBezTo>
                    <a:pt x="100" y="1427"/>
                    <a:pt x="67" y="1627"/>
                    <a:pt x="33" y="1827"/>
                  </a:cubicBezTo>
                  <a:cubicBezTo>
                    <a:pt x="0" y="2027"/>
                    <a:pt x="0" y="2228"/>
                    <a:pt x="0" y="2428"/>
                  </a:cubicBezTo>
                  <a:lnTo>
                    <a:pt x="33" y="2428"/>
                  </a:lnTo>
                  <a:cubicBezTo>
                    <a:pt x="100" y="2228"/>
                    <a:pt x="133" y="2061"/>
                    <a:pt x="133" y="1861"/>
                  </a:cubicBezTo>
                  <a:cubicBezTo>
                    <a:pt x="167" y="1660"/>
                    <a:pt x="200" y="1460"/>
                    <a:pt x="234" y="1260"/>
                  </a:cubicBezTo>
                  <a:cubicBezTo>
                    <a:pt x="300" y="860"/>
                    <a:pt x="367" y="426"/>
                    <a:pt x="467" y="26"/>
                  </a:cubicBezTo>
                  <a:cubicBezTo>
                    <a:pt x="484" y="9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684258" y="3487954"/>
              <a:ext cx="131156" cy="369884"/>
            </a:xfrm>
            <a:custGeom>
              <a:avLst/>
              <a:gdLst/>
              <a:ahLst/>
              <a:cxnLst/>
              <a:rect l="l" t="t" r="r" b="b"/>
              <a:pathLst>
                <a:path w="6006" h="16938" extrusionOk="0">
                  <a:moveTo>
                    <a:pt x="2366" y="1"/>
                  </a:moveTo>
                  <a:cubicBezTo>
                    <a:pt x="1259" y="1"/>
                    <a:pt x="492" y="1197"/>
                    <a:pt x="1" y="2093"/>
                  </a:cubicBezTo>
                  <a:cubicBezTo>
                    <a:pt x="1" y="2117"/>
                    <a:pt x="17" y="2140"/>
                    <a:pt x="27" y="2140"/>
                  </a:cubicBezTo>
                  <a:cubicBezTo>
                    <a:pt x="31" y="2140"/>
                    <a:pt x="34" y="2136"/>
                    <a:pt x="34" y="2126"/>
                  </a:cubicBezTo>
                  <a:cubicBezTo>
                    <a:pt x="360" y="1638"/>
                    <a:pt x="1290" y="323"/>
                    <a:pt x="2296" y="323"/>
                  </a:cubicBezTo>
                  <a:cubicBezTo>
                    <a:pt x="2320" y="323"/>
                    <a:pt x="2345" y="324"/>
                    <a:pt x="2369" y="325"/>
                  </a:cubicBezTo>
                  <a:cubicBezTo>
                    <a:pt x="3103" y="392"/>
                    <a:pt x="3670" y="892"/>
                    <a:pt x="4004" y="2660"/>
                  </a:cubicBezTo>
                  <a:cubicBezTo>
                    <a:pt x="4838" y="7097"/>
                    <a:pt x="5638" y="16136"/>
                    <a:pt x="5738" y="16703"/>
                  </a:cubicBezTo>
                  <a:cubicBezTo>
                    <a:pt x="5754" y="16862"/>
                    <a:pt x="5815" y="16938"/>
                    <a:pt x="5875" y="16938"/>
                  </a:cubicBezTo>
                  <a:cubicBezTo>
                    <a:pt x="5941" y="16938"/>
                    <a:pt x="6005" y="16845"/>
                    <a:pt x="6005" y="16670"/>
                  </a:cubicBezTo>
                  <a:cubicBezTo>
                    <a:pt x="6005" y="15936"/>
                    <a:pt x="5938" y="15202"/>
                    <a:pt x="5872" y="14469"/>
                  </a:cubicBezTo>
                  <a:cubicBezTo>
                    <a:pt x="5805" y="13735"/>
                    <a:pt x="5738" y="12967"/>
                    <a:pt x="5638" y="12234"/>
                  </a:cubicBezTo>
                  <a:cubicBezTo>
                    <a:pt x="5471" y="10733"/>
                    <a:pt x="5305" y="9265"/>
                    <a:pt x="5104" y="7764"/>
                  </a:cubicBezTo>
                  <a:cubicBezTo>
                    <a:pt x="4904" y="6296"/>
                    <a:pt x="4704" y="4828"/>
                    <a:pt x="4471" y="3361"/>
                  </a:cubicBezTo>
                  <a:cubicBezTo>
                    <a:pt x="4404" y="2660"/>
                    <a:pt x="4237" y="1993"/>
                    <a:pt x="4037" y="1359"/>
                  </a:cubicBezTo>
                  <a:cubicBezTo>
                    <a:pt x="3870" y="792"/>
                    <a:pt x="3470" y="325"/>
                    <a:pt x="2903" y="92"/>
                  </a:cubicBezTo>
                  <a:cubicBezTo>
                    <a:pt x="2716" y="29"/>
                    <a:pt x="2537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4558979" y="3461313"/>
              <a:ext cx="210557" cy="262487"/>
            </a:xfrm>
            <a:custGeom>
              <a:avLst/>
              <a:gdLst/>
              <a:ahLst/>
              <a:cxnLst/>
              <a:rect l="l" t="t" r="r" b="b"/>
              <a:pathLst>
                <a:path w="9642" h="12020" extrusionOk="0">
                  <a:moveTo>
                    <a:pt x="5832" y="1"/>
                  </a:moveTo>
                  <a:cubicBezTo>
                    <a:pt x="5565" y="1"/>
                    <a:pt x="5181" y="175"/>
                    <a:pt x="4637" y="611"/>
                  </a:cubicBezTo>
                  <a:cubicBezTo>
                    <a:pt x="134" y="4214"/>
                    <a:pt x="0" y="12019"/>
                    <a:pt x="0" y="12019"/>
                  </a:cubicBezTo>
                  <a:cubicBezTo>
                    <a:pt x="0" y="12019"/>
                    <a:pt x="8006" y="7383"/>
                    <a:pt x="9007" y="4314"/>
                  </a:cubicBezTo>
                  <a:cubicBezTo>
                    <a:pt x="9641" y="2339"/>
                    <a:pt x="9185" y="1778"/>
                    <a:pt x="8463" y="1778"/>
                  </a:cubicBezTo>
                  <a:cubicBezTo>
                    <a:pt x="7514" y="1778"/>
                    <a:pt x="6105" y="2746"/>
                    <a:pt x="6105" y="2746"/>
                  </a:cubicBezTo>
                  <a:cubicBezTo>
                    <a:pt x="6105" y="2746"/>
                    <a:pt x="6892" y="1"/>
                    <a:pt x="5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4569897" y="3510009"/>
              <a:ext cx="157361" cy="192956"/>
            </a:xfrm>
            <a:custGeom>
              <a:avLst/>
              <a:gdLst/>
              <a:ahLst/>
              <a:cxnLst/>
              <a:rect l="l" t="t" r="r" b="b"/>
              <a:pathLst>
                <a:path w="7206" h="8836" extrusionOk="0">
                  <a:moveTo>
                    <a:pt x="7206" y="2684"/>
                  </a:moveTo>
                  <a:cubicBezTo>
                    <a:pt x="7197" y="2686"/>
                    <a:pt x="7188" y="2687"/>
                    <a:pt x="7179" y="2688"/>
                  </a:cubicBezTo>
                  <a:lnTo>
                    <a:pt x="7179" y="2688"/>
                  </a:lnTo>
                  <a:cubicBezTo>
                    <a:pt x="7182" y="2692"/>
                    <a:pt x="7185" y="2694"/>
                    <a:pt x="7189" y="2694"/>
                  </a:cubicBezTo>
                  <a:cubicBezTo>
                    <a:pt x="7194" y="2694"/>
                    <a:pt x="7199" y="2691"/>
                    <a:pt x="7206" y="2684"/>
                  </a:cubicBezTo>
                  <a:close/>
                  <a:moveTo>
                    <a:pt x="3352" y="1"/>
                  </a:moveTo>
                  <a:cubicBezTo>
                    <a:pt x="3333" y="1"/>
                    <a:pt x="3303" y="16"/>
                    <a:pt x="3303" y="16"/>
                  </a:cubicBezTo>
                  <a:cubicBezTo>
                    <a:pt x="3403" y="416"/>
                    <a:pt x="3503" y="816"/>
                    <a:pt x="3603" y="1216"/>
                  </a:cubicBezTo>
                  <a:cubicBezTo>
                    <a:pt x="3703" y="1583"/>
                    <a:pt x="3837" y="1950"/>
                    <a:pt x="3970" y="2351"/>
                  </a:cubicBezTo>
                  <a:cubicBezTo>
                    <a:pt x="3670" y="2718"/>
                    <a:pt x="3370" y="3118"/>
                    <a:pt x="3136" y="3518"/>
                  </a:cubicBezTo>
                  <a:cubicBezTo>
                    <a:pt x="3003" y="3118"/>
                    <a:pt x="2803" y="2751"/>
                    <a:pt x="2703" y="2351"/>
                  </a:cubicBezTo>
                  <a:cubicBezTo>
                    <a:pt x="2703" y="2339"/>
                    <a:pt x="2695" y="2336"/>
                    <a:pt x="2687" y="2336"/>
                  </a:cubicBezTo>
                  <a:cubicBezTo>
                    <a:pt x="2669" y="2336"/>
                    <a:pt x="2647" y="2351"/>
                    <a:pt x="2669" y="2351"/>
                  </a:cubicBezTo>
                  <a:cubicBezTo>
                    <a:pt x="2803" y="2784"/>
                    <a:pt x="2869" y="3218"/>
                    <a:pt x="3003" y="3685"/>
                  </a:cubicBezTo>
                  <a:cubicBezTo>
                    <a:pt x="2836" y="3952"/>
                    <a:pt x="2636" y="4219"/>
                    <a:pt x="2469" y="4485"/>
                  </a:cubicBezTo>
                  <a:cubicBezTo>
                    <a:pt x="2136" y="4986"/>
                    <a:pt x="1835" y="5486"/>
                    <a:pt x="1535" y="5987"/>
                  </a:cubicBezTo>
                  <a:cubicBezTo>
                    <a:pt x="1502" y="6020"/>
                    <a:pt x="1468" y="6087"/>
                    <a:pt x="1468" y="6120"/>
                  </a:cubicBezTo>
                  <a:cubicBezTo>
                    <a:pt x="968" y="6987"/>
                    <a:pt x="468" y="7888"/>
                    <a:pt x="1" y="8789"/>
                  </a:cubicBezTo>
                  <a:cubicBezTo>
                    <a:pt x="1" y="8812"/>
                    <a:pt x="17" y="8836"/>
                    <a:pt x="39" y="8836"/>
                  </a:cubicBezTo>
                  <a:cubicBezTo>
                    <a:pt x="48" y="8836"/>
                    <a:pt x="58" y="8832"/>
                    <a:pt x="67" y="8822"/>
                  </a:cubicBezTo>
                  <a:cubicBezTo>
                    <a:pt x="534" y="7921"/>
                    <a:pt x="1068" y="7054"/>
                    <a:pt x="1602" y="6220"/>
                  </a:cubicBezTo>
                  <a:cubicBezTo>
                    <a:pt x="1702" y="6187"/>
                    <a:pt x="1769" y="6187"/>
                    <a:pt x="1869" y="6153"/>
                  </a:cubicBezTo>
                  <a:lnTo>
                    <a:pt x="2136" y="6120"/>
                  </a:lnTo>
                  <a:cubicBezTo>
                    <a:pt x="2369" y="6053"/>
                    <a:pt x="2569" y="6020"/>
                    <a:pt x="2769" y="5953"/>
                  </a:cubicBezTo>
                  <a:cubicBezTo>
                    <a:pt x="3203" y="5853"/>
                    <a:pt x="3570" y="5753"/>
                    <a:pt x="4004" y="5686"/>
                  </a:cubicBezTo>
                  <a:cubicBezTo>
                    <a:pt x="4037" y="5686"/>
                    <a:pt x="4004" y="5653"/>
                    <a:pt x="4004" y="5653"/>
                  </a:cubicBezTo>
                  <a:cubicBezTo>
                    <a:pt x="3503" y="5720"/>
                    <a:pt x="3036" y="5786"/>
                    <a:pt x="2536" y="5853"/>
                  </a:cubicBezTo>
                  <a:cubicBezTo>
                    <a:pt x="2302" y="5886"/>
                    <a:pt x="2069" y="5886"/>
                    <a:pt x="1835" y="5953"/>
                  </a:cubicBezTo>
                  <a:lnTo>
                    <a:pt x="1802" y="5953"/>
                  </a:lnTo>
                  <a:cubicBezTo>
                    <a:pt x="2102" y="5520"/>
                    <a:pt x="2369" y="5053"/>
                    <a:pt x="2669" y="4652"/>
                  </a:cubicBezTo>
                  <a:cubicBezTo>
                    <a:pt x="2969" y="4219"/>
                    <a:pt x="3270" y="3818"/>
                    <a:pt x="3570" y="3385"/>
                  </a:cubicBezTo>
                  <a:cubicBezTo>
                    <a:pt x="3837" y="3351"/>
                    <a:pt x="4137" y="3285"/>
                    <a:pt x="4404" y="3218"/>
                  </a:cubicBezTo>
                  <a:lnTo>
                    <a:pt x="5338" y="3051"/>
                  </a:lnTo>
                  <a:cubicBezTo>
                    <a:pt x="5963" y="2920"/>
                    <a:pt x="6555" y="2788"/>
                    <a:pt x="7179" y="2688"/>
                  </a:cubicBezTo>
                  <a:lnTo>
                    <a:pt x="7179" y="2688"/>
                  </a:lnTo>
                  <a:cubicBezTo>
                    <a:pt x="7168" y="2677"/>
                    <a:pt x="7160" y="2651"/>
                    <a:pt x="7139" y="2651"/>
                  </a:cubicBezTo>
                  <a:cubicBezTo>
                    <a:pt x="6505" y="2784"/>
                    <a:pt x="5872" y="2851"/>
                    <a:pt x="5238" y="2951"/>
                  </a:cubicBezTo>
                  <a:cubicBezTo>
                    <a:pt x="4938" y="2984"/>
                    <a:pt x="4637" y="3051"/>
                    <a:pt x="4337" y="3084"/>
                  </a:cubicBezTo>
                  <a:cubicBezTo>
                    <a:pt x="4137" y="3118"/>
                    <a:pt x="3903" y="3118"/>
                    <a:pt x="3703" y="3151"/>
                  </a:cubicBezTo>
                  <a:cubicBezTo>
                    <a:pt x="4304" y="2317"/>
                    <a:pt x="4904" y="1517"/>
                    <a:pt x="5505" y="683"/>
                  </a:cubicBezTo>
                  <a:cubicBezTo>
                    <a:pt x="5505" y="659"/>
                    <a:pt x="5488" y="636"/>
                    <a:pt x="5466" y="636"/>
                  </a:cubicBezTo>
                  <a:cubicBezTo>
                    <a:pt x="5457" y="636"/>
                    <a:pt x="5448" y="640"/>
                    <a:pt x="5438" y="649"/>
                  </a:cubicBezTo>
                  <a:cubicBezTo>
                    <a:pt x="4971" y="1116"/>
                    <a:pt x="4504" y="1650"/>
                    <a:pt x="4104" y="2184"/>
                  </a:cubicBezTo>
                  <a:cubicBezTo>
                    <a:pt x="3970" y="1850"/>
                    <a:pt x="3870" y="1517"/>
                    <a:pt x="3737" y="1183"/>
                  </a:cubicBezTo>
                  <a:cubicBezTo>
                    <a:pt x="3603" y="783"/>
                    <a:pt x="3470" y="416"/>
                    <a:pt x="3370" y="16"/>
                  </a:cubicBezTo>
                  <a:cubicBezTo>
                    <a:pt x="3370" y="4"/>
                    <a:pt x="3362" y="1"/>
                    <a:pt x="3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4612873" y="3553727"/>
              <a:ext cx="10220" cy="32451"/>
            </a:xfrm>
            <a:custGeom>
              <a:avLst/>
              <a:gdLst/>
              <a:ahLst/>
              <a:cxnLst/>
              <a:rect l="l" t="t" r="r" b="b"/>
              <a:pathLst>
                <a:path w="468" h="1486" extrusionOk="0">
                  <a:moveTo>
                    <a:pt x="50" y="0"/>
                  </a:moveTo>
                  <a:cubicBezTo>
                    <a:pt x="30" y="0"/>
                    <a:pt x="1" y="15"/>
                    <a:pt x="1" y="15"/>
                  </a:cubicBezTo>
                  <a:cubicBezTo>
                    <a:pt x="67" y="249"/>
                    <a:pt x="134" y="482"/>
                    <a:pt x="168" y="749"/>
                  </a:cubicBezTo>
                  <a:cubicBezTo>
                    <a:pt x="234" y="982"/>
                    <a:pt x="301" y="1216"/>
                    <a:pt x="368" y="1449"/>
                  </a:cubicBezTo>
                  <a:cubicBezTo>
                    <a:pt x="380" y="1475"/>
                    <a:pt x="398" y="1486"/>
                    <a:pt x="415" y="1486"/>
                  </a:cubicBezTo>
                  <a:cubicBezTo>
                    <a:pt x="442" y="1486"/>
                    <a:pt x="468" y="1457"/>
                    <a:pt x="468" y="1416"/>
                  </a:cubicBezTo>
                  <a:cubicBezTo>
                    <a:pt x="434" y="1316"/>
                    <a:pt x="401" y="1216"/>
                    <a:pt x="368" y="1082"/>
                  </a:cubicBezTo>
                  <a:lnTo>
                    <a:pt x="234" y="749"/>
                  </a:lnTo>
                  <a:cubicBezTo>
                    <a:pt x="168" y="482"/>
                    <a:pt x="101" y="249"/>
                    <a:pt x="67" y="15"/>
                  </a:cubicBezTo>
                  <a:cubicBezTo>
                    <a:pt x="67" y="4"/>
                    <a:pt x="6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4695198" y="3546040"/>
              <a:ext cx="49265" cy="5831"/>
            </a:xfrm>
            <a:custGeom>
              <a:avLst/>
              <a:gdLst/>
              <a:ahLst/>
              <a:cxnLst/>
              <a:rect l="l" t="t" r="r" b="b"/>
              <a:pathLst>
                <a:path w="2256" h="267" extrusionOk="0">
                  <a:moveTo>
                    <a:pt x="2202" y="0"/>
                  </a:moveTo>
                  <a:cubicBezTo>
                    <a:pt x="1868" y="33"/>
                    <a:pt x="1468" y="67"/>
                    <a:pt x="1101" y="100"/>
                  </a:cubicBezTo>
                  <a:cubicBezTo>
                    <a:pt x="734" y="134"/>
                    <a:pt x="367" y="167"/>
                    <a:pt x="0" y="234"/>
                  </a:cubicBezTo>
                  <a:cubicBezTo>
                    <a:pt x="0" y="234"/>
                    <a:pt x="0" y="267"/>
                    <a:pt x="0" y="267"/>
                  </a:cubicBezTo>
                  <a:cubicBezTo>
                    <a:pt x="400" y="234"/>
                    <a:pt x="734" y="200"/>
                    <a:pt x="1134" y="167"/>
                  </a:cubicBezTo>
                  <a:cubicBezTo>
                    <a:pt x="1501" y="134"/>
                    <a:pt x="1835" y="67"/>
                    <a:pt x="2235" y="33"/>
                  </a:cubicBezTo>
                  <a:cubicBezTo>
                    <a:pt x="2242" y="40"/>
                    <a:pt x="2246" y="43"/>
                    <a:pt x="2248" y="43"/>
                  </a:cubicBezTo>
                  <a:cubicBezTo>
                    <a:pt x="2255" y="43"/>
                    <a:pt x="2228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4633268" y="3172082"/>
              <a:ext cx="319810" cy="725813"/>
            </a:xfrm>
            <a:custGeom>
              <a:avLst/>
              <a:gdLst/>
              <a:ahLst/>
              <a:cxnLst/>
              <a:rect l="l" t="t" r="r" b="b"/>
              <a:pathLst>
                <a:path w="14645" h="33237" extrusionOk="0">
                  <a:moveTo>
                    <a:pt x="7641" y="0"/>
                  </a:moveTo>
                  <a:cubicBezTo>
                    <a:pt x="7541" y="0"/>
                    <a:pt x="7440" y="4"/>
                    <a:pt x="7339" y="13"/>
                  </a:cubicBezTo>
                  <a:cubicBezTo>
                    <a:pt x="5972" y="213"/>
                    <a:pt x="4838" y="1080"/>
                    <a:pt x="3870" y="2048"/>
                  </a:cubicBezTo>
                  <a:cubicBezTo>
                    <a:pt x="2769" y="3115"/>
                    <a:pt x="1769" y="4283"/>
                    <a:pt x="768" y="5417"/>
                  </a:cubicBezTo>
                  <a:cubicBezTo>
                    <a:pt x="501" y="5717"/>
                    <a:pt x="268" y="5984"/>
                    <a:pt x="1" y="6284"/>
                  </a:cubicBezTo>
                  <a:cubicBezTo>
                    <a:pt x="1" y="6308"/>
                    <a:pt x="1" y="6331"/>
                    <a:pt x="24" y="6331"/>
                  </a:cubicBezTo>
                  <a:cubicBezTo>
                    <a:pt x="34" y="6331"/>
                    <a:pt x="48" y="6327"/>
                    <a:pt x="67" y="6317"/>
                  </a:cubicBezTo>
                  <a:cubicBezTo>
                    <a:pt x="1035" y="5183"/>
                    <a:pt x="2069" y="4082"/>
                    <a:pt x="3136" y="3048"/>
                  </a:cubicBezTo>
                  <a:cubicBezTo>
                    <a:pt x="4137" y="2081"/>
                    <a:pt x="5138" y="1014"/>
                    <a:pt x="6505" y="613"/>
                  </a:cubicBezTo>
                  <a:cubicBezTo>
                    <a:pt x="6865" y="500"/>
                    <a:pt x="7247" y="440"/>
                    <a:pt x="7625" y="440"/>
                  </a:cubicBezTo>
                  <a:cubicBezTo>
                    <a:pt x="7913" y="440"/>
                    <a:pt x="8199" y="474"/>
                    <a:pt x="8473" y="547"/>
                  </a:cubicBezTo>
                  <a:cubicBezTo>
                    <a:pt x="9007" y="713"/>
                    <a:pt x="9441" y="1014"/>
                    <a:pt x="9808" y="1380"/>
                  </a:cubicBezTo>
                  <a:cubicBezTo>
                    <a:pt x="10575" y="2248"/>
                    <a:pt x="11075" y="3249"/>
                    <a:pt x="11342" y="4349"/>
                  </a:cubicBezTo>
                  <a:cubicBezTo>
                    <a:pt x="12176" y="7251"/>
                    <a:pt x="12510" y="10320"/>
                    <a:pt x="12810" y="13356"/>
                  </a:cubicBezTo>
                  <a:cubicBezTo>
                    <a:pt x="13143" y="16391"/>
                    <a:pt x="13377" y="19493"/>
                    <a:pt x="13510" y="22596"/>
                  </a:cubicBezTo>
                  <a:cubicBezTo>
                    <a:pt x="13677" y="25665"/>
                    <a:pt x="13777" y="28800"/>
                    <a:pt x="14077" y="31902"/>
                  </a:cubicBezTo>
                  <a:cubicBezTo>
                    <a:pt x="14144" y="32269"/>
                    <a:pt x="14178" y="32670"/>
                    <a:pt x="14211" y="33036"/>
                  </a:cubicBezTo>
                  <a:cubicBezTo>
                    <a:pt x="14228" y="33170"/>
                    <a:pt x="14336" y="33237"/>
                    <a:pt x="14440" y="33237"/>
                  </a:cubicBezTo>
                  <a:cubicBezTo>
                    <a:pt x="14544" y="33237"/>
                    <a:pt x="14645" y="33170"/>
                    <a:pt x="14645" y="33036"/>
                  </a:cubicBezTo>
                  <a:cubicBezTo>
                    <a:pt x="14378" y="29868"/>
                    <a:pt x="14244" y="26665"/>
                    <a:pt x="14111" y="23463"/>
                  </a:cubicBezTo>
                  <a:cubicBezTo>
                    <a:pt x="13944" y="20261"/>
                    <a:pt x="13744" y="17092"/>
                    <a:pt x="13444" y="13923"/>
                  </a:cubicBezTo>
                  <a:cubicBezTo>
                    <a:pt x="13277" y="12355"/>
                    <a:pt x="13077" y="10754"/>
                    <a:pt x="12877" y="9186"/>
                  </a:cubicBezTo>
                  <a:cubicBezTo>
                    <a:pt x="12676" y="7652"/>
                    <a:pt x="12376" y="6117"/>
                    <a:pt x="11943" y="4616"/>
                  </a:cubicBezTo>
                  <a:cubicBezTo>
                    <a:pt x="11676" y="3449"/>
                    <a:pt x="11142" y="2348"/>
                    <a:pt x="10442" y="1380"/>
                  </a:cubicBezTo>
                  <a:cubicBezTo>
                    <a:pt x="9769" y="495"/>
                    <a:pt x="8734" y="0"/>
                    <a:pt x="7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4457000" y="3125110"/>
              <a:ext cx="397574" cy="410021"/>
            </a:xfrm>
            <a:custGeom>
              <a:avLst/>
              <a:gdLst/>
              <a:ahLst/>
              <a:cxnLst/>
              <a:rect l="l" t="t" r="r" b="b"/>
              <a:pathLst>
                <a:path w="18206" h="18776" extrusionOk="0">
                  <a:moveTo>
                    <a:pt x="11001" y="0"/>
                  </a:moveTo>
                  <a:cubicBezTo>
                    <a:pt x="8433" y="0"/>
                    <a:pt x="1976" y="7737"/>
                    <a:pt x="0" y="18776"/>
                  </a:cubicBezTo>
                  <a:cubicBezTo>
                    <a:pt x="0" y="18776"/>
                    <a:pt x="11609" y="13639"/>
                    <a:pt x="15545" y="8535"/>
                  </a:cubicBezTo>
                  <a:cubicBezTo>
                    <a:pt x="18205" y="5063"/>
                    <a:pt x="17025" y="3419"/>
                    <a:pt x="14982" y="3419"/>
                  </a:cubicBezTo>
                  <a:cubicBezTo>
                    <a:pt x="14002" y="3419"/>
                    <a:pt x="12824" y="3797"/>
                    <a:pt x="11775" y="4532"/>
                  </a:cubicBezTo>
                  <a:cubicBezTo>
                    <a:pt x="11775" y="4532"/>
                    <a:pt x="13577" y="1163"/>
                    <a:pt x="11442" y="96"/>
                  </a:cubicBezTo>
                  <a:cubicBezTo>
                    <a:pt x="11312" y="32"/>
                    <a:pt x="11164" y="0"/>
                    <a:pt x="1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4497049" y="3210406"/>
              <a:ext cx="254975" cy="274039"/>
            </a:xfrm>
            <a:custGeom>
              <a:avLst/>
              <a:gdLst/>
              <a:ahLst/>
              <a:cxnLst/>
              <a:rect l="l" t="t" r="r" b="b"/>
              <a:pathLst>
                <a:path w="11676" h="12549" extrusionOk="0">
                  <a:moveTo>
                    <a:pt x="6051" y="1"/>
                  </a:moveTo>
                  <a:cubicBezTo>
                    <a:pt x="6039" y="1"/>
                    <a:pt x="6022" y="9"/>
                    <a:pt x="6005" y="26"/>
                  </a:cubicBezTo>
                  <a:cubicBezTo>
                    <a:pt x="5972" y="926"/>
                    <a:pt x="5872" y="1827"/>
                    <a:pt x="5805" y="2728"/>
                  </a:cubicBezTo>
                  <a:cubicBezTo>
                    <a:pt x="5805" y="3161"/>
                    <a:pt x="5805" y="3595"/>
                    <a:pt x="5772" y="4062"/>
                  </a:cubicBezTo>
                  <a:lnTo>
                    <a:pt x="5772" y="4729"/>
                  </a:lnTo>
                  <a:lnTo>
                    <a:pt x="5772" y="5129"/>
                  </a:lnTo>
                  <a:cubicBezTo>
                    <a:pt x="5705" y="5196"/>
                    <a:pt x="5638" y="5296"/>
                    <a:pt x="5538" y="5363"/>
                  </a:cubicBezTo>
                  <a:cubicBezTo>
                    <a:pt x="4504" y="6564"/>
                    <a:pt x="3503" y="7798"/>
                    <a:pt x="2569" y="9032"/>
                  </a:cubicBezTo>
                  <a:lnTo>
                    <a:pt x="2569" y="8832"/>
                  </a:lnTo>
                  <a:cubicBezTo>
                    <a:pt x="2569" y="8699"/>
                    <a:pt x="2536" y="8565"/>
                    <a:pt x="2503" y="8432"/>
                  </a:cubicBezTo>
                  <a:cubicBezTo>
                    <a:pt x="2469" y="8132"/>
                    <a:pt x="2436" y="7831"/>
                    <a:pt x="2403" y="7531"/>
                  </a:cubicBezTo>
                  <a:cubicBezTo>
                    <a:pt x="2336" y="7231"/>
                    <a:pt x="2303" y="6964"/>
                    <a:pt x="2269" y="6697"/>
                  </a:cubicBezTo>
                  <a:cubicBezTo>
                    <a:pt x="2203" y="6430"/>
                    <a:pt x="2136" y="6063"/>
                    <a:pt x="2102" y="5730"/>
                  </a:cubicBezTo>
                  <a:cubicBezTo>
                    <a:pt x="2102" y="5713"/>
                    <a:pt x="2086" y="5705"/>
                    <a:pt x="2069" y="5705"/>
                  </a:cubicBezTo>
                  <a:cubicBezTo>
                    <a:pt x="2052" y="5705"/>
                    <a:pt x="2036" y="5713"/>
                    <a:pt x="2036" y="5730"/>
                  </a:cubicBezTo>
                  <a:cubicBezTo>
                    <a:pt x="2102" y="6063"/>
                    <a:pt x="2136" y="6364"/>
                    <a:pt x="2169" y="6697"/>
                  </a:cubicBezTo>
                  <a:cubicBezTo>
                    <a:pt x="2203" y="6997"/>
                    <a:pt x="2203" y="7264"/>
                    <a:pt x="2236" y="7565"/>
                  </a:cubicBezTo>
                  <a:cubicBezTo>
                    <a:pt x="2269" y="7831"/>
                    <a:pt x="2303" y="8132"/>
                    <a:pt x="2303" y="8432"/>
                  </a:cubicBezTo>
                  <a:cubicBezTo>
                    <a:pt x="2303" y="8565"/>
                    <a:pt x="2336" y="8699"/>
                    <a:pt x="2369" y="8832"/>
                  </a:cubicBezTo>
                  <a:lnTo>
                    <a:pt x="2403" y="9032"/>
                  </a:lnTo>
                  <a:cubicBezTo>
                    <a:pt x="2403" y="9099"/>
                    <a:pt x="2403" y="9166"/>
                    <a:pt x="2436" y="9199"/>
                  </a:cubicBezTo>
                  <a:lnTo>
                    <a:pt x="1936" y="9866"/>
                  </a:lnTo>
                  <a:cubicBezTo>
                    <a:pt x="1302" y="10733"/>
                    <a:pt x="635" y="11601"/>
                    <a:pt x="1" y="12501"/>
                  </a:cubicBezTo>
                  <a:cubicBezTo>
                    <a:pt x="1" y="12525"/>
                    <a:pt x="1" y="12549"/>
                    <a:pt x="13" y="12549"/>
                  </a:cubicBezTo>
                  <a:cubicBezTo>
                    <a:pt x="18" y="12549"/>
                    <a:pt x="25" y="12545"/>
                    <a:pt x="34" y="12535"/>
                  </a:cubicBezTo>
                  <a:cubicBezTo>
                    <a:pt x="635" y="11734"/>
                    <a:pt x="1302" y="10934"/>
                    <a:pt x="1902" y="10166"/>
                  </a:cubicBezTo>
                  <a:cubicBezTo>
                    <a:pt x="2403" y="10166"/>
                    <a:pt x="2870" y="10166"/>
                    <a:pt x="3370" y="10133"/>
                  </a:cubicBezTo>
                  <a:lnTo>
                    <a:pt x="4871" y="10133"/>
                  </a:lnTo>
                  <a:cubicBezTo>
                    <a:pt x="4904" y="10133"/>
                    <a:pt x="4904" y="10100"/>
                    <a:pt x="4871" y="10100"/>
                  </a:cubicBezTo>
                  <a:lnTo>
                    <a:pt x="1969" y="10100"/>
                  </a:lnTo>
                  <a:cubicBezTo>
                    <a:pt x="2536" y="9433"/>
                    <a:pt x="3103" y="8765"/>
                    <a:pt x="3670" y="8065"/>
                  </a:cubicBezTo>
                  <a:lnTo>
                    <a:pt x="4304" y="7331"/>
                  </a:lnTo>
                  <a:cubicBezTo>
                    <a:pt x="4404" y="7348"/>
                    <a:pt x="4496" y="7356"/>
                    <a:pt x="4588" y="7356"/>
                  </a:cubicBezTo>
                  <a:cubicBezTo>
                    <a:pt x="4679" y="7356"/>
                    <a:pt x="4771" y="7348"/>
                    <a:pt x="4871" y="7331"/>
                  </a:cubicBezTo>
                  <a:lnTo>
                    <a:pt x="6839" y="7331"/>
                  </a:lnTo>
                  <a:cubicBezTo>
                    <a:pt x="7740" y="7331"/>
                    <a:pt x="8640" y="7298"/>
                    <a:pt x="9508" y="7298"/>
                  </a:cubicBezTo>
                  <a:cubicBezTo>
                    <a:pt x="9541" y="7264"/>
                    <a:pt x="9541" y="7231"/>
                    <a:pt x="9508" y="7231"/>
                  </a:cubicBezTo>
                  <a:cubicBezTo>
                    <a:pt x="8640" y="7231"/>
                    <a:pt x="7740" y="7198"/>
                    <a:pt x="6839" y="7164"/>
                  </a:cubicBezTo>
                  <a:lnTo>
                    <a:pt x="5572" y="7131"/>
                  </a:lnTo>
                  <a:lnTo>
                    <a:pt x="4437" y="7131"/>
                  </a:lnTo>
                  <a:lnTo>
                    <a:pt x="5905" y="5396"/>
                  </a:lnTo>
                  <a:cubicBezTo>
                    <a:pt x="5905" y="5396"/>
                    <a:pt x="5939" y="5396"/>
                    <a:pt x="5939" y="5363"/>
                  </a:cubicBezTo>
                  <a:cubicBezTo>
                    <a:pt x="6406" y="4796"/>
                    <a:pt x="6873" y="4229"/>
                    <a:pt x="7373" y="3695"/>
                  </a:cubicBezTo>
                  <a:lnTo>
                    <a:pt x="7573" y="3462"/>
                  </a:lnTo>
                  <a:cubicBezTo>
                    <a:pt x="7922" y="3479"/>
                    <a:pt x="8273" y="3485"/>
                    <a:pt x="8626" y="3485"/>
                  </a:cubicBezTo>
                  <a:cubicBezTo>
                    <a:pt x="9418" y="3485"/>
                    <a:pt x="10215" y="3455"/>
                    <a:pt x="11005" y="3455"/>
                  </a:cubicBezTo>
                  <a:cubicBezTo>
                    <a:pt x="11207" y="3455"/>
                    <a:pt x="11408" y="3457"/>
                    <a:pt x="11609" y="3462"/>
                  </a:cubicBezTo>
                  <a:cubicBezTo>
                    <a:pt x="11676" y="3428"/>
                    <a:pt x="11676" y="3362"/>
                    <a:pt x="11643" y="3362"/>
                  </a:cubicBezTo>
                  <a:cubicBezTo>
                    <a:pt x="10528" y="3362"/>
                    <a:pt x="9412" y="3288"/>
                    <a:pt x="8297" y="3288"/>
                  </a:cubicBezTo>
                  <a:cubicBezTo>
                    <a:pt x="8111" y="3288"/>
                    <a:pt x="7926" y="3290"/>
                    <a:pt x="7740" y="3295"/>
                  </a:cubicBezTo>
                  <a:lnTo>
                    <a:pt x="8474" y="2461"/>
                  </a:lnTo>
                  <a:cubicBezTo>
                    <a:pt x="8841" y="2061"/>
                    <a:pt x="9174" y="1660"/>
                    <a:pt x="9508" y="1260"/>
                  </a:cubicBezTo>
                  <a:cubicBezTo>
                    <a:pt x="9508" y="1236"/>
                    <a:pt x="9508" y="1213"/>
                    <a:pt x="9484" y="1213"/>
                  </a:cubicBezTo>
                  <a:cubicBezTo>
                    <a:pt x="9474" y="1213"/>
                    <a:pt x="9461" y="1217"/>
                    <a:pt x="9441" y="1227"/>
                  </a:cubicBezTo>
                  <a:cubicBezTo>
                    <a:pt x="9074" y="1527"/>
                    <a:pt x="8774" y="1860"/>
                    <a:pt x="8474" y="2194"/>
                  </a:cubicBezTo>
                  <a:cubicBezTo>
                    <a:pt x="8140" y="2561"/>
                    <a:pt x="7807" y="2895"/>
                    <a:pt x="7473" y="3261"/>
                  </a:cubicBezTo>
                  <a:cubicBezTo>
                    <a:pt x="6973" y="3795"/>
                    <a:pt x="6506" y="4329"/>
                    <a:pt x="6005" y="4896"/>
                  </a:cubicBezTo>
                  <a:lnTo>
                    <a:pt x="6005" y="4729"/>
                  </a:lnTo>
                  <a:lnTo>
                    <a:pt x="6005" y="4029"/>
                  </a:lnTo>
                  <a:lnTo>
                    <a:pt x="6005" y="2728"/>
                  </a:lnTo>
                  <a:cubicBezTo>
                    <a:pt x="6005" y="1827"/>
                    <a:pt x="6005" y="926"/>
                    <a:pt x="6072" y="26"/>
                  </a:cubicBezTo>
                  <a:cubicBezTo>
                    <a:pt x="6072" y="9"/>
                    <a:pt x="6064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4728696" y="3334789"/>
              <a:ext cx="8757" cy="742"/>
            </a:xfrm>
            <a:custGeom>
              <a:avLst/>
              <a:gdLst/>
              <a:ahLst/>
              <a:cxnLst/>
              <a:rect l="l" t="t" r="r" b="b"/>
              <a:pathLst>
                <a:path w="401" h="34" extrusionOk="0">
                  <a:moveTo>
                    <a:pt x="34" y="1"/>
                  </a:moveTo>
                  <a:cubicBezTo>
                    <a:pt x="1" y="1"/>
                    <a:pt x="1" y="34"/>
                    <a:pt x="34" y="34"/>
                  </a:cubicBezTo>
                  <a:lnTo>
                    <a:pt x="367" y="34"/>
                  </a:lnTo>
                  <a:cubicBezTo>
                    <a:pt x="401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4667509" y="3332780"/>
              <a:ext cx="53917" cy="2752"/>
            </a:xfrm>
            <a:custGeom>
              <a:avLst/>
              <a:gdLst/>
              <a:ahLst/>
              <a:cxnLst/>
              <a:rect l="l" t="t" r="r" b="b"/>
              <a:pathLst>
                <a:path w="2469" h="126" extrusionOk="0">
                  <a:moveTo>
                    <a:pt x="297" y="1"/>
                  </a:moveTo>
                  <a:cubicBezTo>
                    <a:pt x="201" y="1"/>
                    <a:pt x="101" y="9"/>
                    <a:pt x="1" y="26"/>
                  </a:cubicBezTo>
                  <a:lnTo>
                    <a:pt x="1" y="93"/>
                  </a:lnTo>
                  <a:cubicBezTo>
                    <a:pt x="201" y="126"/>
                    <a:pt x="401" y="126"/>
                    <a:pt x="568" y="126"/>
                  </a:cubicBezTo>
                  <a:lnTo>
                    <a:pt x="2469" y="126"/>
                  </a:lnTo>
                  <a:cubicBezTo>
                    <a:pt x="2469" y="93"/>
                    <a:pt x="2469" y="93"/>
                    <a:pt x="2469" y="93"/>
                  </a:cubicBezTo>
                  <a:lnTo>
                    <a:pt x="1201" y="59"/>
                  </a:lnTo>
                  <a:lnTo>
                    <a:pt x="568" y="26"/>
                  </a:lnTo>
                  <a:cubicBezTo>
                    <a:pt x="484" y="9"/>
                    <a:pt x="392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4585205" y="3414909"/>
              <a:ext cx="56799" cy="6049"/>
            </a:xfrm>
            <a:custGeom>
              <a:avLst/>
              <a:gdLst/>
              <a:ahLst/>
              <a:cxnLst/>
              <a:rect l="l" t="t" r="r" b="b"/>
              <a:pathLst>
                <a:path w="2601" h="277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01"/>
                    <a:pt x="1701" y="134"/>
                    <a:pt x="2569" y="268"/>
                  </a:cubicBezTo>
                  <a:cubicBezTo>
                    <a:pt x="2575" y="274"/>
                    <a:pt x="2581" y="277"/>
                    <a:pt x="2585" y="277"/>
                  </a:cubicBezTo>
                  <a:cubicBezTo>
                    <a:pt x="2601" y="277"/>
                    <a:pt x="2595" y="234"/>
                    <a:pt x="2569" y="234"/>
                  </a:cubicBezTo>
                  <a:cubicBezTo>
                    <a:pt x="1735" y="101"/>
                    <a:pt x="867" y="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4558236" y="3301684"/>
              <a:ext cx="7316" cy="43151"/>
            </a:xfrm>
            <a:custGeom>
              <a:avLst/>
              <a:gdLst/>
              <a:ahLst/>
              <a:cxnLst/>
              <a:rect l="l" t="t" r="r" b="b"/>
              <a:pathLst>
                <a:path w="335" h="1976" extrusionOk="0">
                  <a:moveTo>
                    <a:pt x="50" y="1"/>
                  </a:moveTo>
                  <a:cubicBezTo>
                    <a:pt x="31" y="1"/>
                    <a:pt x="1" y="15"/>
                    <a:pt x="1" y="15"/>
                  </a:cubicBezTo>
                  <a:cubicBezTo>
                    <a:pt x="34" y="349"/>
                    <a:pt x="68" y="649"/>
                    <a:pt x="101" y="983"/>
                  </a:cubicBezTo>
                  <a:cubicBezTo>
                    <a:pt x="101" y="1150"/>
                    <a:pt x="134" y="1316"/>
                    <a:pt x="134" y="1483"/>
                  </a:cubicBezTo>
                  <a:cubicBezTo>
                    <a:pt x="134" y="1617"/>
                    <a:pt x="168" y="1783"/>
                    <a:pt x="201" y="1950"/>
                  </a:cubicBezTo>
                  <a:cubicBezTo>
                    <a:pt x="218" y="1967"/>
                    <a:pt x="243" y="1975"/>
                    <a:pt x="268" y="1975"/>
                  </a:cubicBezTo>
                  <a:cubicBezTo>
                    <a:pt x="293" y="1975"/>
                    <a:pt x="318" y="1967"/>
                    <a:pt x="335" y="1950"/>
                  </a:cubicBezTo>
                  <a:cubicBezTo>
                    <a:pt x="335" y="1850"/>
                    <a:pt x="335" y="1783"/>
                    <a:pt x="335" y="1683"/>
                  </a:cubicBezTo>
                  <a:lnTo>
                    <a:pt x="301" y="1450"/>
                  </a:lnTo>
                  <a:cubicBezTo>
                    <a:pt x="301" y="1283"/>
                    <a:pt x="234" y="1116"/>
                    <a:pt x="201" y="949"/>
                  </a:cubicBezTo>
                  <a:cubicBezTo>
                    <a:pt x="168" y="649"/>
                    <a:pt x="101" y="316"/>
                    <a:pt x="68" y="15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4837969" y="3092158"/>
              <a:ext cx="101260" cy="684082"/>
            </a:xfrm>
            <a:custGeom>
              <a:avLst/>
              <a:gdLst/>
              <a:ahLst/>
              <a:cxnLst/>
              <a:rect l="l" t="t" r="r" b="b"/>
              <a:pathLst>
                <a:path w="4637" h="31326" extrusionOk="0">
                  <a:moveTo>
                    <a:pt x="2733" y="0"/>
                  </a:moveTo>
                  <a:cubicBezTo>
                    <a:pt x="2701" y="0"/>
                    <a:pt x="2668" y="1"/>
                    <a:pt x="2635" y="4"/>
                  </a:cubicBezTo>
                  <a:cubicBezTo>
                    <a:pt x="1768" y="37"/>
                    <a:pt x="1368" y="938"/>
                    <a:pt x="1201" y="1671"/>
                  </a:cubicBezTo>
                  <a:cubicBezTo>
                    <a:pt x="634" y="3906"/>
                    <a:pt x="601" y="6241"/>
                    <a:pt x="467" y="8543"/>
                  </a:cubicBezTo>
                  <a:cubicBezTo>
                    <a:pt x="234" y="13380"/>
                    <a:pt x="33" y="18250"/>
                    <a:pt x="0" y="23087"/>
                  </a:cubicBezTo>
                  <a:lnTo>
                    <a:pt x="0" y="27123"/>
                  </a:lnTo>
                  <a:cubicBezTo>
                    <a:pt x="0" y="28491"/>
                    <a:pt x="0" y="29858"/>
                    <a:pt x="100" y="31226"/>
                  </a:cubicBezTo>
                  <a:cubicBezTo>
                    <a:pt x="100" y="31293"/>
                    <a:pt x="150" y="31326"/>
                    <a:pt x="200" y="31326"/>
                  </a:cubicBezTo>
                  <a:cubicBezTo>
                    <a:pt x="250" y="31326"/>
                    <a:pt x="300" y="31293"/>
                    <a:pt x="300" y="31226"/>
                  </a:cubicBezTo>
                  <a:cubicBezTo>
                    <a:pt x="300" y="30058"/>
                    <a:pt x="267" y="28891"/>
                    <a:pt x="267" y="27723"/>
                  </a:cubicBezTo>
                  <a:cubicBezTo>
                    <a:pt x="267" y="26556"/>
                    <a:pt x="267" y="25422"/>
                    <a:pt x="267" y="24288"/>
                  </a:cubicBezTo>
                  <a:cubicBezTo>
                    <a:pt x="300" y="21953"/>
                    <a:pt x="367" y="19651"/>
                    <a:pt x="467" y="17349"/>
                  </a:cubicBezTo>
                  <a:cubicBezTo>
                    <a:pt x="534" y="15048"/>
                    <a:pt x="634" y="12746"/>
                    <a:pt x="734" y="10444"/>
                  </a:cubicBezTo>
                  <a:cubicBezTo>
                    <a:pt x="801" y="9277"/>
                    <a:pt x="834" y="8143"/>
                    <a:pt x="901" y="6975"/>
                  </a:cubicBezTo>
                  <a:cubicBezTo>
                    <a:pt x="934" y="5841"/>
                    <a:pt x="1001" y="4740"/>
                    <a:pt x="1101" y="3639"/>
                  </a:cubicBezTo>
                  <a:cubicBezTo>
                    <a:pt x="1201" y="3039"/>
                    <a:pt x="1268" y="2405"/>
                    <a:pt x="1401" y="1805"/>
                  </a:cubicBezTo>
                  <a:cubicBezTo>
                    <a:pt x="1468" y="1338"/>
                    <a:pt x="1668" y="904"/>
                    <a:pt x="1935" y="537"/>
                  </a:cubicBezTo>
                  <a:cubicBezTo>
                    <a:pt x="2153" y="319"/>
                    <a:pt x="2451" y="210"/>
                    <a:pt x="2752" y="210"/>
                  </a:cubicBezTo>
                  <a:cubicBezTo>
                    <a:pt x="3003" y="210"/>
                    <a:pt x="3257" y="286"/>
                    <a:pt x="3469" y="437"/>
                  </a:cubicBezTo>
                  <a:cubicBezTo>
                    <a:pt x="3936" y="771"/>
                    <a:pt x="4303" y="1238"/>
                    <a:pt x="4537" y="1771"/>
                  </a:cubicBezTo>
                  <a:cubicBezTo>
                    <a:pt x="4570" y="1771"/>
                    <a:pt x="4637" y="1738"/>
                    <a:pt x="4603" y="1738"/>
                  </a:cubicBezTo>
                  <a:cubicBezTo>
                    <a:pt x="4216" y="963"/>
                    <a:pt x="3703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4879262" y="3079471"/>
              <a:ext cx="146661" cy="183238"/>
            </a:xfrm>
            <a:custGeom>
              <a:avLst/>
              <a:gdLst/>
              <a:ahLst/>
              <a:cxnLst/>
              <a:rect l="l" t="t" r="r" b="b"/>
              <a:pathLst>
                <a:path w="6716" h="8391" extrusionOk="0">
                  <a:moveTo>
                    <a:pt x="2660" y="1"/>
                  </a:moveTo>
                  <a:cubicBezTo>
                    <a:pt x="1909" y="1"/>
                    <a:pt x="2446" y="1952"/>
                    <a:pt x="2446" y="1952"/>
                  </a:cubicBezTo>
                  <a:cubicBezTo>
                    <a:pt x="2446" y="1952"/>
                    <a:pt x="1454" y="1255"/>
                    <a:pt x="798" y="1255"/>
                  </a:cubicBezTo>
                  <a:cubicBezTo>
                    <a:pt x="305" y="1255"/>
                    <a:pt x="1" y="1647"/>
                    <a:pt x="444" y="3020"/>
                  </a:cubicBezTo>
                  <a:cubicBezTo>
                    <a:pt x="1145" y="5154"/>
                    <a:pt x="6715" y="8390"/>
                    <a:pt x="6715" y="8390"/>
                  </a:cubicBezTo>
                  <a:cubicBezTo>
                    <a:pt x="6715" y="8390"/>
                    <a:pt x="6615" y="2920"/>
                    <a:pt x="3480" y="418"/>
                  </a:cubicBezTo>
                  <a:cubicBezTo>
                    <a:pt x="3109" y="120"/>
                    <a:pt x="2845" y="1"/>
                    <a:pt x="2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4914442" y="3126879"/>
              <a:ext cx="105650" cy="119801"/>
            </a:xfrm>
            <a:custGeom>
              <a:avLst/>
              <a:gdLst/>
              <a:ahLst/>
              <a:cxnLst/>
              <a:rect l="l" t="t" r="r" b="b"/>
              <a:pathLst>
                <a:path w="4838" h="5486" extrusionOk="0">
                  <a:moveTo>
                    <a:pt x="1028" y="1"/>
                  </a:moveTo>
                  <a:cubicBezTo>
                    <a:pt x="1018" y="1"/>
                    <a:pt x="1001" y="24"/>
                    <a:pt x="1001" y="48"/>
                  </a:cubicBezTo>
                  <a:cubicBezTo>
                    <a:pt x="1368" y="515"/>
                    <a:pt x="1702" y="982"/>
                    <a:pt x="2035" y="1449"/>
                  </a:cubicBezTo>
                  <a:cubicBezTo>
                    <a:pt x="1402" y="1282"/>
                    <a:pt x="734" y="1182"/>
                    <a:pt x="67" y="1115"/>
                  </a:cubicBezTo>
                  <a:cubicBezTo>
                    <a:pt x="34" y="1115"/>
                    <a:pt x="1" y="1149"/>
                    <a:pt x="67" y="1149"/>
                  </a:cubicBezTo>
                  <a:cubicBezTo>
                    <a:pt x="768" y="1249"/>
                    <a:pt x="1468" y="1449"/>
                    <a:pt x="2135" y="1582"/>
                  </a:cubicBezTo>
                  <a:cubicBezTo>
                    <a:pt x="2402" y="1949"/>
                    <a:pt x="2669" y="2350"/>
                    <a:pt x="2936" y="2717"/>
                  </a:cubicBezTo>
                  <a:lnTo>
                    <a:pt x="3236" y="3184"/>
                  </a:lnTo>
                  <a:lnTo>
                    <a:pt x="3003" y="3150"/>
                  </a:lnTo>
                  <a:lnTo>
                    <a:pt x="2536" y="3117"/>
                  </a:lnTo>
                  <a:cubicBezTo>
                    <a:pt x="2202" y="3084"/>
                    <a:pt x="1902" y="3084"/>
                    <a:pt x="1568" y="3050"/>
                  </a:cubicBezTo>
                  <a:cubicBezTo>
                    <a:pt x="1535" y="3050"/>
                    <a:pt x="1535" y="3117"/>
                    <a:pt x="1568" y="3117"/>
                  </a:cubicBezTo>
                  <a:cubicBezTo>
                    <a:pt x="1902" y="3117"/>
                    <a:pt x="2202" y="3150"/>
                    <a:pt x="2502" y="3184"/>
                  </a:cubicBezTo>
                  <a:lnTo>
                    <a:pt x="3003" y="3250"/>
                  </a:lnTo>
                  <a:lnTo>
                    <a:pt x="3303" y="3250"/>
                  </a:lnTo>
                  <a:lnTo>
                    <a:pt x="3837" y="4051"/>
                  </a:lnTo>
                  <a:cubicBezTo>
                    <a:pt x="4137" y="4518"/>
                    <a:pt x="4437" y="5018"/>
                    <a:pt x="4771" y="5485"/>
                  </a:cubicBezTo>
                  <a:cubicBezTo>
                    <a:pt x="4771" y="5485"/>
                    <a:pt x="4837" y="5485"/>
                    <a:pt x="4804" y="5452"/>
                  </a:cubicBezTo>
                  <a:cubicBezTo>
                    <a:pt x="4537" y="4952"/>
                    <a:pt x="4237" y="4451"/>
                    <a:pt x="3937" y="3984"/>
                  </a:cubicBezTo>
                  <a:cubicBezTo>
                    <a:pt x="3870" y="3917"/>
                    <a:pt x="3837" y="3817"/>
                    <a:pt x="3770" y="3751"/>
                  </a:cubicBezTo>
                  <a:cubicBezTo>
                    <a:pt x="3770" y="3651"/>
                    <a:pt x="3770" y="3584"/>
                    <a:pt x="3770" y="3484"/>
                  </a:cubicBezTo>
                  <a:lnTo>
                    <a:pt x="3770" y="3084"/>
                  </a:lnTo>
                  <a:cubicBezTo>
                    <a:pt x="3770" y="2850"/>
                    <a:pt x="3770" y="2583"/>
                    <a:pt x="3803" y="2316"/>
                  </a:cubicBezTo>
                  <a:cubicBezTo>
                    <a:pt x="3803" y="2300"/>
                    <a:pt x="3787" y="2291"/>
                    <a:pt x="3770" y="2291"/>
                  </a:cubicBezTo>
                  <a:cubicBezTo>
                    <a:pt x="3753" y="2291"/>
                    <a:pt x="3737" y="2300"/>
                    <a:pt x="3737" y="2316"/>
                  </a:cubicBezTo>
                  <a:cubicBezTo>
                    <a:pt x="3737" y="2583"/>
                    <a:pt x="3737" y="2817"/>
                    <a:pt x="3737" y="3084"/>
                  </a:cubicBezTo>
                  <a:lnTo>
                    <a:pt x="3737" y="3450"/>
                  </a:lnTo>
                  <a:lnTo>
                    <a:pt x="3737" y="3617"/>
                  </a:lnTo>
                  <a:cubicBezTo>
                    <a:pt x="3503" y="3284"/>
                    <a:pt x="3270" y="2917"/>
                    <a:pt x="3036" y="2617"/>
                  </a:cubicBezTo>
                  <a:lnTo>
                    <a:pt x="2836" y="2316"/>
                  </a:lnTo>
                  <a:cubicBezTo>
                    <a:pt x="2803" y="1983"/>
                    <a:pt x="2803" y="1649"/>
                    <a:pt x="2836" y="1349"/>
                  </a:cubicBezTo>
                  <a:lnTo>
                    <a:pt x="2836" y="282"/>
                  </a:lnTo>
                  <a:cubicBezTo>
                    <a:pt x="2836" y="265"/>
                    <a:pt x="2828" y="257"/>
                    <a:pt x="2815" y="257"/>
                  </a:cubicBezTo>
                  <a:cubicBezTo>
                    <a:pt x="2803" y="257"/>
                    <a:pt x="2786" y="265"/>
                    <a:pt x="2769" y="282"/>
                  </a:cubicBezTo>
                  <a:cubicBezTo>
                    <a:pt x="2769" y="648"/>
                    <a:pt x="2769" y="1015"/>
                    <a:pt x="2736" y="1382"/>
                  </a:cubicBezTo>
                  <a:cubicBezTo>
                    <a:pt x="2736" y="1649"/>
                    <a:pt x="2736" y="1883"/>
                    <a:pt x="2736" y="2150"/>
                  </a:cubicBezTo>
                  <a:cubicBezTo>
                    <a:pt x="2202" y="1416"/>
                    <a:pt x="1635" y="715"/>
                    <a:pt x="1035" y="15"/>
                  </a:cubicBezTo>
                  <a:cubicBezTo>
                    <a:pt x="1035" y="5"/>
                    <a:pt x="1032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4968357" y="3114978"/>
              <a:ext cx="2555" cy="32625"/>
            </a:xfrm>
            <a:custGeom>
              <a:avLst/>
              <a:gdLst/>
              <a:ahLst/>
              <a:cxnLst/>
              <a:rect l="l" t="t" r="r" b="b"/>
              <a:pathLst>
                <a:path w="117" h="1494" extrusionOk="0">
                  <a:moveTo>
                    <a:pt x="83" y="1"/>
                  </a:moveTo>
                  <a:cubicBezTo>
                    <a:pt x="67" y="1"/>
                    <a:pt x="50" y="9"/>
                    <a:pt x="67" y="26"/>
                  </a:cubicBezTo>
                  <a:cubicBezTo>
                    <a:pt x="67" y="293"/>
                    <a:pt x="33" y="526"/>
                    <a:pt x="0" y="760"/>
                  </a:cubicBezTo>
                  <a:lnTo>
                    <a:pt x="0" y="1127"/>
                  </a:lnTo>
                  <a:lnTo>
                    <a:pt x="0" y="1294"/>
                  </a:lnTo>
                  <a:cubicBezTo>
                    <a:pt x="0" y="1360"/>
                    <a:pt x="0" y="1427"/>
                    <a:pt x="0" y="1494"/>
                  </a:cubicBezTo>
                  <a:lnTo>
                    <a:pt x="67" y="1494"/>
                  </a:lnTo>
                  <a:cubicBezTo>
                    <a:pt x="67" y="1427"/>
                    <a:pt x="67" y="1360"/>
                    <a:pt x="67" y="1327"/>
                  </a:cubicBezTo>
                  <a:lnTo>
                    <a:pt x="67" y="1127"/>
                  </a:lnTo>
                  <a:lnTo>
                    <a:pt x="67" y="793"/>
                  </a:lnTo>
                  <a:cubicBezTo>
                    <a:pt x="67" y="526"/>
                    <a:pt x="67" y="293"/>
                    <a:pt x="100" y="26"/>
                  </a:cubicBezTo>
                  <a:cubicBezTo>
                    <a:pt x="117" y="9"/>
                    <a:pt x="100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4925360" y="3163609"/>
              <a:ext cx="29896" cy="4389"/>
            </a:xfrm>
            <a:custGeom>
              <a:avLst/>
              <a:gdLst/>
              <a:ahLst/>
              <a:cxnLst/>
              <a:rect l="l" t="t" r="r" b="b"/>
              <a:pathLst>
                <a:path w="1369" h="201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468" y="101"/>
                    <a:pt x="902" y="167"/>
                    <a:pt x="1369" y="201"/>
                  </a:cubicBezTo>
                  <a:cubicBezTo>
                    <a:pt x="1369" y="201"/>
                    <a:pt x="1369" y="134"/>
                    <a:pt x="1369" y="134"/>
                  </a:cubicBezTo>
                  <a:cubicBezTo>
                    <a:pt x="1135" y="101"/>
                    <a:pt x="935" y="101"/>
                    <a:pt x="735" y="67"/>
                  </a:cubicBezTo>
                  <a:cubicBezTo>
                    <a:pt x="501" y="67"/>
                    <a:pt x="268" y="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4992749" y="3166710"/>
              <a:ext cx="393" cy="568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5" y="0"/>
                  </a:moveTo>
                  <a:cubicBezTo>
                    <a:pt x="0" y="0"/>
                    <a:pt x="0" y="9"/>
                    <a:pt x="17" y="25"/>
                  </a:cubicBezTo>
                  <a:cubicBezTo>
                    <a:pt x="17" y="9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4731600" y="3432379"/>
              <a:ext cx="210557" cy="373203"/>
            </a:xfrm>
            <a:custGeom>
              <a:avLst/>
              <a:gdLst/>
              <a:ahLst/>
              <a:cxnLst/>
              <a:rect l="l" t="t" r="r" b="b"/>
              <a:pathLst>
                <a:path w="9642" h="17090" extrusionOk="0">
                  <a:moveTo>
                    <a:pt x="5707" y="1"/>
                  </a:moveTo>
                  <a:cubicBezTo>
                    <a:pt x="4441" y="1"/>
                    <a:pt x="3561" y="954"/>
                    <a:pt x="3036" y="2036"/>
                  </a:cubicBezTo>
                  <a:cubicBezTo>
                    <a:pt x="2770" y="2603"/>
                    <a:pt x="2569" y="3204"/>
                    <a:pt x="2403" y="3837"/>
                  </a:cubicBezTo>
                  <a:cubicBezTo>
                    <a:pt x="2169" y="4671"/>
                    <a:pt x="1936" y="5505"/>
                    <a:pt x="1736" y="6339"/>
                  </a:cubicBezTo>
                  <a:cubicBezTo>
                    <a:pt x="1335" y="7974"/>
                    <a:pt x="968" y="9642"/>
                    <a:pt x="701" y="11309"/>
                  </a:cubicBezTo>
                  <a:cubicBezTo>
                    <a:pt x="535" y="12210"/>
                    <a:pt x="368" y="13144"/>
                    <a:pt x="268" y="14078"/>
                  </a:cubicBezTo>
                  <a:cubicBezTo>
                    <a:pt x="134" y="15012"/>
                    <a:pt x="34" y="15979"/>
                    <a:pt x="1" y="16947"/>
                  </a:cubicBezTo>
                  <a:cubicBezTo>
                    <a:pt x="1" y="17038"/>
                    <a:pt x="82" y="17090"/>
                    <a:pt x="160" y="17090"/>
                  </a:cubicBezTo>
                  <a:cubicBezTo>
                    <a:pt x="224" y="17090"/>
                    <a:pt x="286" y="17055"/>
                    <a:pt x="301" y="16980"/>
                  </a:cubicBezTo>
                  <a:cubicBezTo>
                    <a:pt x="468" y="16180"/>
                    <a:pt x="535" y="15379"/>
                    <a:pt x="635" y="14612"/>
                  </a:cubicBezTo>
                  <a:cubicBezTo>
                    <a:pt x="735" y="13811"/>
                    <a:pt x="868" y="13011"/>
                    <a:pt x="1002" y="12210"/>
                  </a:cubicBezTo>
                  <a:cubicBezTo>
                    <a:pt x="1269" y="10642"/>
                    <a:pt x="1602" y="9075"/>
                    <a:pt x="1936" y="7507"/>
                  </a:cubicBezTo>
                  <a:cubicBezTo>
                    <a:pt x="2269" y="6039"/>
                    <a:pt x="2603" y="4538"/>
                    <a:pt x="3070" y="3070"/>
                  </a:cubicBezTo>
                  <a:cubicBezTo>
                    <a:pt x="3437" y="2070"/>
                    <a:pt x="3970" y="835"/>
                    <a:pt x="5071" y="468"/>
                  </a:cubicBezTo>
                  <a:cubicBezTo>
                    <a:pt x="5344" y="379"/>
                    <a:pt x="5611" y="340"/>
                    <a:pt x="5874" y="340"/>
                  </a:cubicBezTo>
                  <a:cubicBezTo>
                    <a:pt x="7281" y="340"/>
                    <a:pt x="8539" y="1482"/>
                    <a:pt x="9608" y="2270"/>
                  </a:cubicBezTo>
                  <a:cubicBezTo>
                    <a:pt x="9608" y="2270"/>
                    <a:pt x="9641" y="2236"/>
                    <a:pt x="9608" y="2236"/>
                  </a:cubicBezTo>
                  <a:cubicBezTo>
                    <a:pt x="8407" y="1336"/>
                    <a:pt x="7373" y="68"/>
                    <a:pt x="5772" y="1"/>
                  </a:cubicBezTo>
                  <a:cubicBezTo>
                    <a:pt x="5750" y="1"/>
                    <a:pt x="5728" y="1"/>
                    <a:pt x="5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4808816" y="3380298"/>
              <a:ext cx="300025" cy="363900"/>
            </a:xfrm>
            <a:custGeom>
              <a:avLst/>
              <a:gdLst/>
              <a:ahLst/>
              <a:cxnLst/>
              <a:rect l="l" t="t" r="r" b="b"/>
              <a:pathLst>
                <a:path w="13739" h="16664" extrusionOk="0">
                  <a:moveTo>
                    <a:pt x="5799" y="1"/>
                  </a:moveTo>
                  <a:cubicBezTo>
                    <a:pt x="5633" y="1"/>
                    <a:pt x="5479" y="28"/>
                    <a:pt x="5338" y="85"/>
                  </a:cubicBezTo>
                  <a:cubicBezTo>
                    <a:pt x="3770" y="685"/>
                    <a:pt x="4871" y="3754"/>
                    <a:pt x="4871" y="3754"/>
                  </a:cubicBezTo>
                  <a:cubicBezTo>
                    <a:pt x="4871" y="3754"/>
                    <a:pt x="3893" y="2993"/>
                    <a:pt x="2764" y="2993"/>
                  </a:cubicBezTo>
                  <a:cubicBezTo>
                    <a:pt x="2361" y="2993"/>
                    <a:pt x="1939" y="3090"/>
                    <a:pt x="1535" y="3354"/>
                  </a:cubicBezTo>
                  <a:cubicBezTo>
                    <a:pt x="1" y="4354"/>
                    <a:pt x="868" y="8191"/>
                    <a:pt x="4404" y="11126"/>
                  </a:cubicBezTo>
                  <a:cubicBezTo>
                    <a:pt x="6972" y="13194"/>
                    <a:pt x="9741" y="15062"/>
                    <a:pt x="12610" y="16663"/>
                  </a:cubicBezTo>
                  <a:cubicBezTo>
                    <a:pt x="13738" y="6727"/>
                    <a:pt x="8386" y="1"/>
                    <a:pt x="5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4894767" y="3450787"/>
              <a:ext cx="174634" cy="244908"/>
            </a:xfrm>
            <a:custGeom>
              <a:avLst/>
              <a:gdLst/>
              <a:ahLst/>
              <a:cxnLst/>
              <a:rect l="l" t="t" r="r" b="b"/>
              <a:pathLst>
                <a:path w="7997" h="11215" extrusionOk="0">
                  <a:moveTo>
                    <a:pt x="4216" y="1"/>
                  </a:moveTo>
                  <a:cubicBezTo>
                    <a:pt x="4204" y="1"/>
                    <a:pt x="4187" y="9"/>
                    <a:pt x="4171" y="26"/>
                  </a:cubicBezTo>
                  <a:cubicBezTo>
                    <a:pt x="4004" y="693"/>
                    <a:pt x="3837" y="1360"/>
                    <a:pt x="3704" y="2027"/>
                  </a:cubicBezTo>
                  <a:cubicBezTo>
                    <a:pt x="3637" y="2361"/>
                    <a:pt x="3570" y="2694"/>
                    <a:pt x="3537" y="3028"/>
                  </a:cubicBezTo>
                  <a:cubicBezTo>
                    <a:pt x="3503" y="3195"/>
                    <a:pt x="3503" y="3361"/>
                    <a:pt x="3470" y="3528"/>
                  </a:cubicBezTo>
                  <a:lnTo>
                    <a:pt x="3470" y="3695"/>
                  </a:lnTo>
                  <a:cubicBezTo>
                    <a:pt x="3303" y="3461"/>
                    <a:pt x="3137" y="3195"/>
                    <a:pt x="2970" y="2961"/>
                  </a:cubicBezTo>
                  <a:cubicBezTo>
                    <a:pt x="2436" y="2261"/>
                    <a:pt x="1869" y="1560"/>
                    <a:pt x="1302" y="893"/>
                  </a:cubicBezTo>
                  <a:cubicBezTo>
                    <a:pt x="1302" y="883"/>
                    <a:pt x="1296" y="879"/>
                    <a:pt x="1289" y="879"/>
                  </a:cubicBezTo>
                  <a:cubicBezTo>
                    <a:pt x="1271" y="879"/>
                    <a:pt x="1245" y="903"/>
                    <a:pt x="1269" y="926"/>
                  </a:cubicBezTo>
                  <a:cubicBezTo>
                    <a:pt x="2236" y="2161"/>
                    <a:pt x="3103" y="3461"/>
                    <a:pt x="3937" y="4829"/>
                  </a:cubicBezTo>
                  <a:cubicBezTo>
                    <a:pt x="4071" y="5063"/>
                    <a:pt x="4237" y="5329"/>
                    <a:pt x="4371" y="5563"/>
                  </a:cubicBezTo>
                  <a:lnTo>
                    <a:pt x="4237" y="5563"/>
                  </a:lnTo>
                  <a:cubicBezTo>
                    <a:pt x="4037" y="5530"/>
                    <a:pt x="3804" y="5530"/>
                    <a:pt x="3637" y="5496"/>
                  </a:cubicBezTo>
                  <a:cubicBezTo>
                    <a:pt x="3203" y="5463"/>
                    <a:pt x="2836" y="5430"/>
                    <a:pt x="2436" y="5396"/>
                  </a:cubicBezTo>
                  <a:cubicBezTo>
                    <a:pt x="1635" y="5329"/>
                    <a:pt x="835" y="5296"/>
                    <a:pt x="34" y="5196"/>
                  </a:cubicBezTo>
                  <a:cubicBezTo>
                    <a:pt x="1" y="5196"/>
                    <a:pt x="1" y="5263"/>
                    <a:pt x="34" y="5263"/>
                  </a:cubicBezTo>
                  <a:cubicBezTo>
                    <a:pt x="835" y="5363"/>
                    <a:pt x="1635" y="5496"/>
                    <a:pt x="2469" y="5596"/>
                  </a:cubicBezTo>
                  <a:lnTo>
                    <a:pt x="3637" y="5763"/>
                  </a:lnTo>
                  <a:cubicBezTo>
                    <a:pt x="3937" y="5830"/>
                    <a:pt x="4237" y="5863"/>
                    <a:pt x="4538" y="5863"/>
                  </a:cubicBezTo>
                  <a:lnTo>
                    <a:pt x="5472" y="7331"/>
                  </a:lnTo>
                  <a:lnTo>
                    <a:pt x="2569" y="7331"/>
                  </a:lnTo>
                  <a:cubicBezTo>
                    <a:pt x="2536" y="7331"/>
                    <a:pt x="2536" y="7364"/>
                    <a:pt x="2569" y="7364"/>
                  </a:cubicBezTo>
                  <a:cubicBezTo>
                    <a:pt x="3103" y="7364"/>
                    <a:pt x="3604" y="7398"/>
                    <a:pt x="4137" y="7431"/>
                  </a:cubicBezTo>
                  <a:lnTo>
                    <a:pt x="4871" y="7498"/>
                  </a:lnTo>
                  <a:lnTo>
                    <a:pt x="5238" y="7498"/>
                  </a:lnTo>
                  <a:cubicBezTo>
                    <a:pt x="5288" y="7514"/>
                    <a:pt x="5346" y="7523"/>
                    <a:pt x="5405" y="7523"/>
                  </a:cubicBezTo>
                  <a:cubicBezTo>
                    <a:pt x="5463" y="7523"/>
                    <a:pt x="5522" y="7514"/>
                    <a:pt x="5572" y="7498"/>
                  </a:cubicBezTo>
                  <a:lnTo>
                    <a:pt x="6372" y="8799"/>
                  </a:lnTo>
                  <a:cubicBezTo>
                    <a:pt x="6606" y="9232"/>
                    <a:pt x="6873" y="9599"/>
                    <a:pt x="7106" y="9999"/>
                  </a:cubicBezTo>
                  <a:cubicBezTo>
                    <a:pt x="7340" y="10433"/>
                    <a:pt x="7606" y="10833"/>
                    <a:pt x="7907" y="11200"/>
                  </a:cubicBezTo>
                  <a:cubicBezTo>
                    <a:pt x="7926" y="11210"/>
                    <a:pt x="7943" y="11214"/>
                    <a:pt x="7956" y="11214"/>
                  </a:cubicBezTo>
                  <a:cubicBezTo>
                    <a:pt x="7987" y="11214"/>
                    <a:pt x="7997" y="11191"/>
                    <a:pt x="7973" y="11167"/>
                  </a:cubicBezTo>
                  <a:cubicBezTo>
                    <a:pt x="7807" y="10800"/>
                    <a:pt x="7606" y="10433"/>
                    <a:pt x="7406" y="10100"/>
                  </a:cubicBezTo>
                  <a:cubicBezTo>
                    <a:pt x="7206" y="9733"/>
                    <a:pt x="7006" y="9399"/>
                    <a:pt x="6806" y="9032"/>
                  </a:cubicBezTo>
                  <a:cubicBezTo>
                    <a:pt x="6372" y="8332"/>
                    <a:pt x="5972" y="7631"/>
                    <a:pt x="5572" y="6931"/>
                  </a:cubicBezTo>
                  <a:lnTo>
                    <a:pt x="5371" y="6597"/>
                  </a:lnTo>
                  <a:lnTo>
                    <a:pt x="5371" y="6497"/>
                  </a:lnTo>
                  <a:lnTo>
                    <a:pt x="5472" y="6163"/>
                  </a:lnTo>
                  <a:cubicBezTo>
                    <a:pt x="5505" y="5963"/>
                    <a:pt x="5538" y="5730"/>
                    <a:pt x="5605" y="5496"/>
                  </a:cubicBezTo>
                  <a:cubicBezTo>
                    <a:pt x="5672" y="5029"/>
                    <a:pt x="5738" y="4562"/>
                    <a:pt x="5872" y="4129"/>
                  </a:cubicBezTo>
                  <a:cubicBezTo>
                    <a:pt x="5872" y="4109"/>
                    <a:pt x="5861" y="4090"/>
                    <a:pt x="5851" y="4090"/>
                  </a:cubicBezTo>
                  <a:cubicBezTo>
                    <a:pt x="5844" y="4090"/>
                    <a:pt x="5838" y="4100"/>
                    <a:pt x="5838" y="4129"/>
                  </a:cubicBezTo>
                  <a:cubicBezTo>
                    <a:pt x="5738" y="4562"/>
                    <a:pt x="5572" y="5029"/>
                    <a:pt x="5438" y="5463"/>
                  </a:cubicBezTo>
                  <a:cubicBezTo>
                    <a:pt x="5371" y="5696"/>
                    <a:pt x="5305" y="5897"/>
                    <a:pt x="5271" y="6130"/>
                  </a:cubicBezTo>
                  <a:lnTo>
                    <a:pt x="5205" y="6364"/>
                  </a:lnTo>
                  <a:cubicBezTo>
                    <a:pt x="4704" y="5530"/>
                    <a:pt x="4171" y="4696"/>
                    <a:pt x="3637" y="3895"/>
                  </a:cubicBezTo>
                  <a:cubicBezTo>
                    <a:pt x="3670" y="3795"/>
                    <a:pt x="3670" y="3695"/>
                    <a:pt x="3670" y="3562"/>
                  </a:cubicBezTo>
                  <a:cubicBezTo>
                    <a:pt x="3670" y="3428"/>
                    <a:pt x="3704" y="3261"/>
                    <a:pt x="3737" y="3095"/>
                  </a:cubicBezTo>
                  <a:cubicBezTo>
                    <a:pt x="3770" y="2761"/>
                    <a:pt x="3804" y="2394"/>
                    <a:pt x="3870" y="2060"/>
                  </a:cubicBezTo>
                  <a:cubicBezTo>
                    <a:pt x="3970" y="1393"/>
                    <a:pt x="4071" y="693"/>
                    <a:pt x="4237" y="26"/>
                  </a:cubicBezTo>
                  <a:cubicBezTo>
                    <a:pt x="4237" y="9"/>
                    <a:pt x="4229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007904" y="3507607"/>
              <a:ext cx="12906" cy="45313"/>
            </a:xfrm>
            <a:custGeom>
              <a:avLst/>
              <a:gdLst/>
              <a:ahLst/>
              <a:cxnLst/>
              <a:rect l="l" t="t" r="r" b="b"/>
              <a:pathLst>
                <a:path w="591" h="2075" extrusionOk="0">
                  <a:moveTo>
                    <a:pt x="570" y="1"/>
                  </a:moveTo>
                  <a:cubicBezTo>
                    <a:pt x="557" y="1"/>
                    <a:pt x="541" y="9"/>
                    <a:pt x="524" y="26"/>
                  </a:cubicBezTo>
                  <a:cubicBezTo>
                    <a:pt x="491" y="359"/>
                    <a:pt x="424" y="693"/>
                    <a:pt x="324" y="1026"/>
                  </a:cubicBezTo>
                  <a:cubicBezTo>
                    <a:pt x="224" y="1360"/>
                    <a:pt x="124" y="1693"/>
                    <a:pt x="24" y="2027"/>
                  </a:cubicBezTo>
                  <a:cubicBezTo>
                    <a:pt x="0" y="2051"/>
                    <a:pt x="43" y="2074"/>
                    <a:pt x="70" y="2074"/>
                  </a:cubicBezTo>
                  <a:cubicBezTo>
                    <a:pt x="82" y="2074"/>
                    <a:pt x="90" y="2070"/>
                    <a:pt x="90" y="2060"/>
                  </a:cubicBezTo>
                  <a:cubicBezTo>
                    <a:pt x="190" y="1727"/>
                    <a:pt x="291" y="1393"/>
                    <a:pt x="357" y="1060"/>
                  </a:cubicBezTo>
                  <a:cubicBezTo>
                    <a:pt x="457" y="693"/>
                    <a:pt x="524" y="359"/>
                    <a:pt x="591" y="26"/>
                  </a:cubicBezTo>
                  <a:cubicBezTo>
                    <a:pt x="591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4870746" y="3543114"/>
              <a:ext cx="72850" cy="10962"/>
            </a:xfrm>
            <a:custGeom>
              <a:avLst/>
              <a:gdLst/>
              <a:ahLst/>
              <a:cxnLst/>
              <a:rect l="l" t="t" r="r" b="b"/>
              <a:pathLst>
                <a:path w="3336" h="502" extrusionOk="0">
                  <a:moveTo>
                    <a:pt x="67" y="1"/>
                  </a:moveTo>
                  <a:cubicBezTo>
                    <a:pt x="34" y="1"/>
                    <a:pt x="0" y="34"/>
                    <a:pt x="67" y="67"/>
                  </a:cubicBezTo>
                  <a:cubicBezTo>
                    <a:pt x="601" y="134"/>
                    <a:pt x="1134" y="201"/>
                    <a:pt x="1701" y="268"/>
                  </a:cubicBezTo>
                  <a:cubicBezTo>
                    <a:pt x="1968" y="301"/>
                    <a:pt x="2202" y="334"/>
                    <a:pt x="2502" y="368"/>
                  </a:cubicBezTo>
                  <a:lnTo>
                    <a:pt x="2869" y="434"/>
                  </a:lnTo>
                  <a:cubicBezTo>
                    <a:pt x="2914" y="425"/>
                    <a:pt x="2956" y="421"/>
                    <a:pt x="2996" y="421"/>
                  </a:cubicBezTo>
                  <a:cubicBezTo>
                    <a:pt x="3107" y="421"/>
                    <a:pt x="3205" y="452"/>
                    <a:pt x="3303" y="501"/>
                  </a:cubicBezTo>
                  <a:cubicBezTo>
                    <a:pt x="3336" y="501"/>
                    <a:pt x="3336" y="468"/>
                    <a:pt x="3336" y="468"/>
                  </a:cubicBezTo>
                  <a:cubicBezTo>
                    <a:pt x="3269" y="401"/>
                    <a:pt x="3169" y="368"/>
                    <a:pt x="3069" y="368"/>
                  </a:cubicBezTo>
                  <a:lnTo>
                    <a:pt x="2635" y="301"/>
                  </a:lnTo>
                  <a:cubicBezTo>
                    <a:pt x="2335" y="268"/>
                    <a:pt x="2068" y="234"/>
                    <a:pt x="1801" y="201"/>
                  </a:cubicBezTo>
                  <a:cubicBezTo>
                    <a:pt x="1201" y="134"/>
                    <a:pt x="634" y="67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4981460" y="3653828"/>
              <a:ext cx="38631" cy="2948"/>
            </a:xfrm>
            <a:custGeom>
              <a:avLst/>
              <a:gdLst/>
              <a:ahLst/>
              <a:cxnLst/>
              <a:rect l="l" t="t" r="r" b="b"/>
              <a:pathLst>
                <a:path w="1769" h="135" extrusionOk="0">
                  <a:moveTo>
                    <a:pt x="34" y="1"/>
                  </a:moveTo>
                  <a:cubicBezTo>
                    <a:pt x="0" y="1"/>
                    <a:pt x="0" y="68"/>
                    <a:pt x="34" y="68"/>
                  </a:cubicBezTo>
                  <a:lnTo>
                    <a:pt x="501" y="68"/>
                  </a:lnTo>
                  <a:lnTo>
                    <a:pt x="901" y="101"/>
                  </a:lnTo>
                  <a:cubicBezTo>
                    <a:pt x="1168" y="101"/>
                    <a:pt x="1468" y="134"/>
                    <a:pt x="1735" y="134"/>
                  </a:cubicBezTo>
                  <a:cubicBezTo>
                    <a:pt x="1768" y="101"/>
                    <a:pt x="1768" y="68"/>
                    <a:pt x="1735" y="68"/>
                  </a:cubicBezTo>
                  <a:cubicBezTo>
                    <a:pt x="1468" y="34"/>
                    <a:pt x="1201" y="34"/>
                    <a:pt x="901" y="1"/>
                  </a:cubicBezTo>
                  <a:lnTo>
                    <a:pt x="301" y="1"/>
                  </a:lnTo>
                  <a:cubicBezTo>
                    <a:pt x="251" y="18"/>
                    <a:pt x="209" y="26"/>
                    <a:pt x="167" y="26"/>
                  </a:cubicBezTo>
                  <a:cubicBezTo>
                    <a:pt x="126" y="26"/>
                    <a:pt x="84" y="1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5052124" y="3598471"/>
              <a:ext cx="9477" cy="39176"/>
            </a:xfrm>
            <a:custGeom>
              <a:avLst/>
              <a:gdLst/>
              <a:ahLst/>
              <a:cxnLst/>
              <a:rect l="l" t="t" r="r" b="b"/>
              <a:pathLst>
                <a:path w="434" h="1794" extrusionOk="0">
                  <a:moveTo>
                    <a:pt x="367" y="1"/>
                  </a:moveTo>
                  <a:lnTo>
                    <a:pt x="167" y="901"/>
                  </a:lnTo>
                  <a:lnTo>
                    <a:pt x="67" y="1335"/>
                  </a:lnTo>
                  <a:cubicBezTo>
                    <a:pt x="67" y="1402"/>
                    <a:pt x="67" y="1469"/>
                    <a:pt x="33" y="1535"/>
                  </a:cubicBezTo>
                  <a:cubicBezTo>
                    <a:pt x="0" y="1602"/>
                    <a:pt x="0" y="1702"/>
                    <a:pt x="0" y="1769"/>
                  </a:cubicBezTo>
                  <a:cubicBezTo>
                    <a:pt x="0" y="1785"/>
                    <a:pt x="17" y="1794"/>
                    <a:pt x="33" y="1794"/>
                  </a:cubicBezTo>
                  <a:cubicBezTo>
                    <a:pt x="50" y="1794"/>
                    <a:pt x="67" y="1785"/>
                    <a:pt x="67" y="1769"/>
                  </a:cubicBezTo>
                  <a:cubicBezTo>
                    <a:pt x="134" y="1635"/>
                    <a:pt x="167" y="1502"/>
                    <a:pt x="167" y="1402"/>
                  </a:cubicBezTo>
                  <a:lnTo>
                    <a:pt x="267" y="935"/>
                  </a:lnTo>
                  <a:cubicBezTo>
                    <a:pt x="334" y="635"/>
                    <a:pt x="367" y="30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4647834" y="3827934"/>
              <a:ext cx="394123" cy="378073"/>
            </a:xfrm>
            <a:custGeom>
              <a:avLst/>
              <a:gdLst/>
              <a:ahLst/>
              <a:cxnLst/>
              <a:rect l="l" t="t" r="r" b="b"/>
              <a:pathLst>
                <a:path w="18048" h="17313" extrusionOk="0">
                  <a:moveTo>
                    <a:pt x="1" y="0"/>
                  </a:moveTo>
                  <a:lnTo>
                    <a:pt x="234" y="4403"/>
                  </a:lnTo>
                  <a:lnTo>
                    <a:pt x="1035" y="17313"/>
                  </a:lnTo>
                  <a:lnTo>
                    <a:pt x="17013" y="1731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4647834" y="3827934"/>
              <a:ext cx="394123" cy="96172"/>
            </a:xfrm>
            <a:custGeom>
              <a:avLst/>
              <a:gdLst/>
              <a:ahLst/>
              <a:cxnLst/>
              <a:rect l="l" t="t" r="r" b="b"/>
              <a:pathLst>
                <a:path w="18048" h="4404" extrusionOk="0">
                  <a:moveTo>
                    <a:pt x="1" y="0"/>
                  </a:moveTo>
                  <a:lnTo>
                    <a:pt x="234" y="440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4620887" y="3760916"/>
              <a:ext cx="448018" cy="95452"/>
            </a:xfrm>
            <a:custGeom>
              <a:avLst/>
              <a:gdLst/>
              <a:ahLst/>
              <a:cxnLst/>
              <a:rect l="l" t="t" r="r" b="b"/>
              <a:pathLst>
                <a:path w="20516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20515" y="4370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Atributos indirectos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5"/>
          </p:nvPr>
        </p:nvSpPr>
        <p:spPr>
          <a:xfrm>
            <a:off x="157696" y="2805117"/>
            <a:ext cx="1483233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subTitle" idx="6"/>
          </p:nvPr>
        </p:nvSpPr>
        <p:spPr>
          <a:xfrm>
            <a:off x="-156189" y="3141930"/>
            <a:ext cx="2111004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Train: 0.30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Test: 0.27</a:t>
            </a:r>
            <a:endParaRPr dirty="0"/>
          </a:p>
        </p:txBody>
      </p:sp>
      <p:cxnSp>
        <p:nvCxnSpPr>
          <p:cNvPr id="919" name="Google Shape;919;p40"/>
          <p:cNvCxnSpPr/>
          <p:nvPr/>
        </p:nvCxnSpPr>
        <p:spPr>
          <a:xfrm>
            <a:off x="2130075" y="1048500"/>
            <a:ext cx="492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0"/>
          <p:cNvCxnSpPr>
            <a:cxnSpLocks/>
          </p:cNvCxnSpPr>
          <p:nvPr/>
        </p:nvCxnSpPr>
        <p:spPr>
          <a:xfrm>
            <a:off x="631161" y="2721330"/>
            <a:ext cx="538833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2296;p49">
            <a:extLst>
              <a:ext uri="{FF2B5EF4-FFF2-40B4-BE49-F238E27FC236}">
                <a16:creationId xmlns:a16="http://schemas.microsoft.com/office/drawing/2014/main" id="{4845ACA6-AC43-4497-8DCF-028E0D910DAF}"/>
              </a:ext>
            </a:extLst>
          </p:cNvPr>
          <p:cNvGrpSpPr/>
          <p:nvPr/>
        </p:nvGrpSpPr>
        <p:grpSpPr>
          <a:xfrm>
            <a:off x="669595" y="2192617"/>
            <a:ext cx="462090" cy="377876"/>
            <a:chOff x="3860400" y="3254050"/>
            <a:chExt cx="296175" cy="241825"/>
          </a:xfrm>
        </p:grpSpPr>
        <p:sp>
          <p:nvSpPr>
            <p:cNvPr id="42" name="Google Shape;2297;p49">
              <a:extLst>
                <a:ext uri="{FF2B5EF4-FFF2-40B4-BE49-F238E27FC236}">
                  <a16:creationId xmlns:a16="http://schemas.microsoft.com/office/drawing/2014/main" id="{4B2A8A02-7EAF-4B16-BEDF-0D45D304659E}"/>
                </a:ext>
              </a:extLst>
            </p:cNvPr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98;p49">
              <a:extLst>
                <a:ext uri="{FF2B5EF4-FFF2-40B4-BE49-F238E27FC236}">
                  <a16:creationId xmlns:a16="http://schemas.microsoft.com/office/drawing/2014/main" id="{C6EE7246-F459-4749-AFFE-F2FD9EB1BF1F}"/>
                </a:ext>
              </a:extLst>
            </p:cNvPr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99;p49">
              <a:extLst>
                <a:ext uri="{FF2B5EF4-FFF2-40B4-BE49-F238E27FC236}">
                  <a16:creationId xmlns:a16="http://schemas.microsoft.com/office/drawing/2014/main" id="{7EE8C7A4-9E04-4875-9010-A4B9160E75DD}"/>
                </a:ext>
              </a:extLst>
            </p:cNvPr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0;p49">
              <a:extLst>
                <a:ext uri="{FF2B5EF4-FFF2-40B4-BE49-F238E27FC236}">
                  <a16:creationId xmlns:a16="http://schemas.microsoft.com/office/drawing/2014/main" id="{32E84575-AF06-4F1E-A7B6-BB9C6592D191}"/>
                </a:ext>
              </a:extLst>
            </p:cNvPr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01;p49">
              <a:extLst>
                <a:ext uri="{FF2B5EF4-FFF2-40B4-BE49-F238E27FC236}">
                  <a16:creationId xmlns:a16="http://schemas.microsoft.com/office/drawing/2014/main" id="{AD8B6EDE-66B3-497D-B5D4-7006DC9FC332}"/>
                </a:ext>
              </a:extLst>
            </p:cNvPr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02;p49">
              <a:extLst>
                <a:ext uri="{FF2B5EF4-FFF2-40B4-BE49-F238E27FC236}">
                  <a16:creationId xmlns:a16="http://schemas.microsoft.com/office/drawing/2014/main" id="{D1427765-D0B3-4471-AD0C-9931E8B532A4}"/>
                </a:ext>
              </a:extLst>
            </p:cNvPr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03;p49">
              <a:extLst>
                <a:ext uri="{FF2B5EF4-FFF2-40B4-BE49-F238E27FC236}">
                  <a16:creationId xmlns:a16="http://schemas.microsoft.com/office/drawing/2014/main" id="{0C083237-E545-4F19-AA35-EC6B5E6F10E3}"/>
                </a:ext>
              </a:extLst>
            </p:cNvPr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645AD13-8AF7-467E-89EF-0004BD27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256" y="1613637"/>
            <a:ext cx="3086492" cy="2812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5B5F6-0B59-423C-9806-94E3B3E76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43" y="1802076"/>
            <a:ext cx="4089264" cy="24358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Atributos directos: </a:t>
            </a:r>
            <a:br>
              <a:rPr lang="en" dirty="0"/>
            </a:br>
            <a:r>
              <a:rPr lang="en" dirty="0"/>
              <a:t>unigramas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5"/>
          </p:nvPr>
        </p:nvSpPr>
        <p:spPr>
          <a:xfrm>
            <a:off x="157696" y="2805117"/>
            <a:ext cx="1483233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Linear SVC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subTitle" idx="6"/>
          </p:nvPr>
        </p:nvSpPr>
        <p:spPr>
          <a:xfrm>
            <a:off x="-156189" y="3141930"/>
            <a:ext cx="2111004" cy="319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Test: 0.51</a:t>
            </a:r>
            <a:endParaRPr dirty="0"/>
          </a:p>
        </p:txBody>
      </p:sp>
      <p:cxnSp>
        <p:nvCxnSpPr>
          <p:cNvPr id="919" name="Google Shape;919;p40"/>
          <p:cNvCxnSpPr/>
          <p:nvPr/>
        </p:nvCxnSpPr>
        <p:spPr>
          <a:xfrm>
            <a:off x="2110650" y="1520940"/>
            <a:ext cx="492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0"/>
          <p:cNvCxnSpPr>
            <a:cxnSpLocks/>
          </p:cNvCxnSpPr>
          <p:nvPr/>
        </p:nvCxnSpPr>
        <p:spPr>
          <a:xfrm>
            <a:off x="631161" y="2721330"/>
            <a:ext cx="538833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2296;p49">
            <a:extLst>
              <a:ext uri="{FF2B5EF4-FFF2-40B4-BE49-F238E27FC236}">
                <a16:creationId xmlns:a16="http://schemas.microsoft.com/office/drawing/2014/main" id="{4845ACA6-AC43-4497-8DCF-028E0D910DAF}"/>
              </a:ext>
            </a:extLst>
          </p:cNvPr>
          <p:cNvGrpSpPr/>
          <p:nvPr/>
        </p:nvGrpSpPr>
        <p:grpSpPr>
          <a:xfrm>
            <a:off x="669595" y="2192617"/>
            <a:ext cx="462090" cy="377876"/>
            <a:chOff x="3860400" y="3254050"/>
            <a:chExt cx="296175" cy="241825"/>
          </a:xfrm>
        </p:grpSpPr>
        <p:sp>
          <p:nvSpPr>
            <p:cNvPr id="42" name="Google Shape;2297;p49">
              <a:extLst>
                <a:ext uri="{FF2B5EF4-FFF2-40B4-BE49-F238E27FC236}">
                  <a16:creationId xmlns:a16="http://schemas.microsoft.com/office/drawing/2014/main" id="{4B2A8A02-7EAF-4B16-BEDF-0D45D304659E}"/>
                </a:ext>
              </a:extLst>
            </p:cNvPr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98;p49">
              <a:extLst>
                <a:ext uri="{FF2B5EF4-FFF2-40B4-BE49-F238E27FC236}">
                  <a16:creationId xmlns:a16="http://schemas.microsoft.com/office/drawing/2014/main" id="{C6EE7246-F459-4749-AFFE-F2FD9EB1BF1F}"/>
                </a:ext>
              </a:extLst>
            </p:cNvPr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99;p49">
              <a:extLst>
                <a:ext uri="{FF2B5EF4-FFF2-40B4-BE49-F238E27FC236}">
                  <a16:creationId xmlns:a16="http://schemas.microsoft.com/office/drawing/2014/main" id="{7EE8C7A4-9E04-4875-9010-A4B9160E75DD}"/>
                </a:ext>
              </a:extLst>
            </p:cNvPr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0;p49">
              <a:extLst>
                <a:ext uri="{FF2B5EF4-FFF2-40B4-BE49-F238E27FC236}">
                  <a16:creationId xmlns:a16="http://schemas.microsoft.com/office/drawing/2014/main" id="{32E84575-AF06-4F1E-A7B6-BB9C6592D191}"/>
                </a:ext>
              </a:extLst>
            </p:cNvPr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01;p49">
              <a:extLst>
                <a:ext uri="{FF2B5EF4-FFF2-40B4-BE49-F238E27FC236}">
                  <a16:creationId xmlns:a16="http://schemas.microsoft.com/office/drawing/2014/main" id="{AD8B6EDE-66B3-497D-B5D4-7006DC9FC332}"/>
                </a:ext>
              </a:extLst>
            </p:cNvPr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02;p49">
              <a:extLst>
                <a:ext uri="{FF2B5EF4-FFF2-40B4-BE49-F238E27FC236}">
                  <a16:creationId xmlns:a16="http://schemas.microsoft.com/office/drawing/2014/main" id="{D1427765-D0B3-4471-AD0C-9931E8B532A4}"/>
                </a:ext>
              </a:extLst>
            </p:cNvPr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03;p49">
              <a:extLst>
                <a:ext uri="{FF2B5EF4-FFF2-40B4-BE49-F238E27FC236}">
                  <a16:creationId xmlns:a16="http://schemas.microsoft.com/office/drawing/2014/main" id="{0C083237-E545-4F19-AA35-EC6B5E6F10E3}"/>
                </a:ext>
              </a:extLst>
            </p:cNvPr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FDFC09E-B02D-4E38-A90A-706B374C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14" y="1788344"/>
            <a:ext cx="6287395" cy="21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4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Atributos directos: </a:t>
            </a:r>
            <a:br>
              <a:rPr lang="en" dirty="0"/>
            </a:br>
            <a:r>
              <a:rPr lang="en" dirty="0"/>
              <a:t>unigramas + bigramas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5"/>
          </p:nvPr>
        </p:nvSpPr>
        <p:spPr>
          <a:xfrm>
            <a:off x="157696" y="2805117"/>
            <a:ext cx="1483233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Linear SVC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subTitle" idx="6"/>
          </p:nvPr>
        </p:nvSpPr>
        <p:spPr>
          <a:xfrm>
            <a:off x="-156189" y="3141930"/>
            <a:ext cx="2111004" cy="319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Test: 0.55</a:t>
            </a:r>
            <a:endParaRPr dirty="0"/>
          </a:p>
        </p:txBody>
      </p:sp>
      <p:cxnSp>
        <p:nvCxnSpPr>
          <p:cNvPr id="919" name="Google Shape;919;p40"/>
          <p:cNvCxnSpPr/>
          <p:nvPr/>
        </p:nvCxnSpPr>
        <p:spPr>
          <a:xfrm>
            <a:off x="2110650" y="1520940"/>
            <a:ext cx="492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0"/>
          <p:cNvCxnSpPr>
            <a:cxnSpLocks/>
          </p:cNvCxnSpPr>
          <p:nvPr/>
        </p:nvCxnSpPr>
        <p:spPr>
          <a:xfrm>
            <a:off x="631161" y="2721330"/>
            <a:ext cx="538833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2296;p49">
            <a:extLst>
              <a:ext uri="{FF2B5EF4-FFF2-40B4-BE49-F238E27FC236}">
                <a16:creationId xmlns:a16="http://schemas.microsoft.com/office/drawing/2014/main" id="{4845ACA6-AC43-4497-8DCF-028E0D910DAF}"/>
              </a:ext>
            </a:extLst>
          </p:cNvPr>
          <p:cNvGrpSpPr/>
          <p:nvPr/>
        </p:nvGrpSpPr>
        <p:grpSpPr>
          <a:xfrm>
            <a:off x="669595" y="2192617"/>
            <a:ext cx="462090" cy="377876"/>
            <a:chOff x="3860400" y="3254050"/>
            <a:chExt cx="296175" cy="241825"/>
          </a:xfrm>
        </p:grpSpPr>
        <p:sp>
          <p:nvSpPr>
            <p:cNvPr id="42" name="Google Shape;2297;p49">
              <a:extLst>
                <a:ext uri="{FF2B5EF4-FFF2-40B4-BE49-F238E27FC236}">
                  <a16:creationId xmlns:a16="http://schemas.microsoft.com/office/drawing/2014/main" id="{4B2A8A02-7EAF-4B16-BEDF-0D45D304659E}"/>
                </a:ext>
              </a:extLst>
            </p:cNvPr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98;p49">
              <a:extLst>
                <a:ext uri="{FF2B5EF4-FFF2-40B4-BE49-F238E27FC236}">
                  <a16:creationId xmlns:a16="http://schemas.microsoft.com/office/drawing/2014/main" id="{C6EE7246-F459-4749-AFFE-F2FD9EB1BF1F}"/>
                </a:ext>
              </a:extLst>
            </p:cNvPr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99;p49">
              <a:extLst>
                <a:ext uri="{FF2B5EF4-FFF2-40B4-BE49-F238E27FC236}">
                  <a16:creationId xmlns:a16="http://schemas.microsoft.com/office/drawing/2014/main" id="{7EE8C7A4-9E04-4875-9010-A4B9160E75DD}"/>
                </a:ext>
              </a:extLst>
            </p:cNvPr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0;p49">
              <a:extLst>
                <a:ext uri="{FF2B5EF4-FFF2-40B4-BE49-F238E27FC236}">
                  <a16:creationId xmlns:a16="http://schemas.microsoft.com/office/drawing/2014/main" id="{32E84575-AF06-4F1E-A7B6-BB9C6592D191}"/>
                </a:ext>
              </a:extLst>
            </p:cNvPr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01;p49">
              <a:extLst>
                <a:ext uri="{FF2B5EF4-FFF2-40B4-BE49-F238E27FC236}">
                  <a16:creationId xmlns:a16="http://schemas.microsoft.com/office/drawing/2014/main" id="{AD8B6EDE-66B3-497D-B5D4-7006DC9FC332}"/>
                </a:ext>
              </a:extLst>
            </p:cNvPr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02;p49">
              <a:extLst>
                <a:ext uri="{FF2B5EF4-FFF2-40B4-BE49-F238E27FC236}">
                  <a16:creationId xmlns:a16="http://schemas.microsoft.com/office/drawing/2014/main" id="{D1427765-D0B3-4471-AD0C-9931E8B532A4}"/>
                </a:ext>
              </a:extLst>
            </p:cNvPr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03;p49">
              <a:extLst>
                <a:ext uri="{FF2B5EF4-FFF2-40B4-BE49-F238E27FC236}">
                  <a16:creationId xmlns:a16="http://schemas.microsoft.com/office/drawing/2014/main" id="{0C083237-E545-4F19-AA35-EC6B5E6F10E3}"/>
                </a:ext>
              </a:extLst>
            </p:cNvPr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DA37A9-7F9D-4319-AE62-3C6C59FB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550" y="1801466"/>
            <a:ext cx="6289200" cy="21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2" name="Google Shape;2712;p54"/>
          <p:cNvGrpSpPr/>
          <p:nvPr/>
        </p:nvGrpSpPr>
        <p:grpSpPr>
          <a:xfrm flipH="1">
            <a:off x="4187052" y="852213"/>
            <a:ext cx="4402219" cy="3588202"/>
            <a:chOff x="1499575" y="1160025"/>
            <a:chExt cx="4593300" cy="3743950"/>
          </a:xfrm>
        </p:grpSpPr>
        <p:sp>
          <p:nvSpPr>
            <p:cNvPr id="2713" name="Google Shape;2713;p54"/>
            <p:cNvSpPr/>
            <p:nvPr/>
          </p:nvSpPr>
          <p:spPr>
            <a:xfrm>
              <a:off x="41748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5604" y="1"/>
                  </a:moveTo>
                  <a:lnTo>
                    <a:pt x="4870" y="5939"/>
                  </a:lnTo>
                  <a:lnTo>
                    <a:pt x="0" y="42164"/>
                  </a:lnTo>
                  <a:lnTo>
                    <a:pt x="1068" y="42164"/>
                  </a:lnTo>
                  <a:lnTo>
                    <a:pt x="7772" y="5939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2965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734" y="1"/>
                  </a:moveTo>
                  <a:lnTo>
                    <a:pt x="0" y="5939"/>
                  </a:lnTo>
                  <a:lnTo>
                    <a:pt x="2902" y="59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7010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1" y="5939"/>
                  </a:lnTo>
                  <a:lnTo>
                    <a:pt x="7706" y="42164"/>
                  </a:lnTo>
                  <a:lnTo>
                    <a:pt x="8774" y="42164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70102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1" y="5939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520387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2" y="5939"/>
                  </a:lnTo>
                  <a:lnTo>
                    <a:pt x="7673" y="42164"/>
                  </a:lnTo>
                  <a:lnTo>
                    <a:pt x="8774" y="42164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52038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2" y="5939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4152300" y="2317100"/>
              <a:ext cx="1227575" cy="1028250"/>
            </a:xfrm>
            <a:custGeom>
              <a:avLst/>
              <a:gdLst/>
              <a:ahLst/>
              <a:cxnLst/>
              <a:rect l="l" t="t" r="r" b="b"/>
              <a:pathLst>
                <a:path w="49103" h="41130" extrusionOk="0">
                  <a:moveTo>
                    <a:pt x="24551" y="1"/>
                  </a:moveTo>
                  <a:lnTo>
                    <a:pt x="18380" y="35960"/>
                  </a:lnTo>
                  <a:lnTo>
                    <a:pt x="1" y="35960"/>
                  </a:lnTo>
                  <a:lnTo>
                    <a:pt x="1" y="41130"/>
                  </a:lnTo>
                  <a:lnTo>
                    <a:pt x="49102" y="41130"/>
                  </a:lnTo>
                  <a:lnTo>
                    <a:pt x="47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5269775" y="2317100"/>
              <a:ext cx="110100" cy="1028250"/>
            </a:xfrm>
            <a:custGeom>
              <a:avLst/>
              <a:gdLst/>
              <a:ahLst/>
              <a:cxnLst/>
              <a:rect l="l" t="t" r="r" b="b"/>
              <a:pathLst>
                <a:path w="4404" h="41130" extrusionOk="0">
                  <a:moveTo>
                    <a:pt x="0" y="1"/>
                  </a:moveTo>
                  <a:lnTo>
                    <a:pt x="1735" y="41130"/>
                  </a:lnTo>
                  <a:lnTo>
                    <a:pt x="4403" y="41130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3011500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5571" y="0"/>
                  </a:moveTo>
                  <a:lnTo>
                    <a:pt x="0" y="59376"/>
                  </a:lnTo>
                  <a:lnTo>
                    <a:pt x="1801" y="59376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137400" y="2844150"/>
              <a:ext cx="145150" cy="141800"/>
            </a:xfrm>
            <a:custGeom>
              <a:avLst/>
              <a:gdLst/>
              <a:ahLst/>
              <a:cxnLst/>
              <a:rect l="l" t="t" r="r" b="b"/>
              <a:pathLst>
                <a:path w="5806" h="5672" extrusionOk="0">
                  <a:moveTo>
                    <a:pt x="535" y="0"/>
                  </a:moveTo>
                  <a:lnTo>
                    <a:pt x="1" y="5671"/>
                  </a:lnTo>
                  <a:lnTo>
                    <a:pt x="4938" y="567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5352325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1" y="0"/>
                  </a:moveTo>
                  <a:lnTo>
                    <a:pt x="9074" y="59376"/>
                  </a:lnTo>
                  <a:lnTo>
                    <a:pt x="10842" y="593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5353150" y="2844150"/>
              <a:ext cx="144300" cy="141800"/>
            </a:xfrm>
            <a:custGeom>
              <a:avLst/>
              <a:gdLst/>
              <a:ahLst/>
              <a:cxnLst/>
              <a:rect l="l" t="t" r="r" b="b"/>
              <a:pathLst>
                <a:path w="5772" h="5672" extrusionOk="0">
                  <a:moveTo>
                    <a:pt x="1" y="0"/>
                  </a:moveTo>
                  <a:lnTo>
                    <a:pt x="835" y="5671"/>
                  </a:lnTo>
                  <a:lnTo>
                    <a:pt x="5772" y="567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2927250" y="2687375"/>
              <a:ext cx="2780350" cy="125950"/>
            </a:xfrm>
            <a:custGeom>
              <a:avLst/>
              <a:gdLst/>
              <a:ahLst/>
              <a:cxnLst/>
              <a:rect l="l" t="t" r="r" b="b"/>
              <a:pathLst>
                <a:path w="111214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11214" y="5037"/>
                  </a:lnTo>
                  <a:lnTo>
                    <a:pt x="11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2969800" y="2813300"/>
              <a:ext cx="2695275" cy="30875"/>
            </a:xfrm>
            <a:custGeom>
              <a:avLst/>
              <a:gdLst/>
              <a:ahLst/>
              <a:cxnLst/>
              <a:rect l="l" t="t" r="r" b="b"/>
              <a:pathLst>
                <a:path w="107811" h="1235" extrusionOk="0">
                  <a:moveTo>
                    <a:pt x="0" y="0"/>
                  </a:moveTo>
                  <a:lnTo>
                    <a:pt x="0" y="1234"/>
                  </a:lnTo>
                  <a:lnTo>
                    <a:pt x="107810" y="1234"/>
                  </a:lnTo>
                  <a:lnTo>
                    <a:pt x="10781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1680550" y="4422775"/>
              <a:ext cx="4232200" cy="481200"/>
            </a:xfrm>
            <a:custGeom>
              <a:avLst/>
              <a:gdLst/>
              <a:ahLst/>
              <a:cxnLst/>
              <a:rect l="l" t="t" r="r" b="b"/>
              <a:pathLst>
                <a:path w="169288" h="19248" extrusionOk="0">
                  <a:moveTo>
                    <a:pt x="84627" y="0"/>
                  </a:moveTo>
                  <a:cubicBezTo>
                    <a:pt x="37894" y="0"/>
                    <a:pt x="0" y="4304"/>
                    <a:pt x="0" y="9641"/>
                  </a:cubicBezTo>
                  <a:cubicBezTo>
                    <a:pt x="0" y="14945"/>
                    <a:pt x="37894" y="19248"/>
                    <a:pt x="84627" y="19248"/>
                  </a:cubicBezTo>
                  <a:cubicBezTo>
                    <a:pt x="131360" y="19248"/>
                    <a:pt x="169288" y="14945"/>
                    <a:pt x="169288" y="9641"/>
                  </a:cubicBezTo>
                  <a:cubicBezTo>
                    <a:pt x="169288" y="4304"/>
                    <a:pt x="131360" y="0"/>
                    <a:pt x="84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1499575" y="4324375"/>
              <a:ext cx="4593300" cy="10025"/>
            </a:xfrm>
            <a:custGeom>
              <a:avLst/>
              <a:gdLst/>
              <a:ahLst/>
              <a:cxnLst/>
              <a:rect l="l" t="t" r="r" b="b"/>
              <a:pathLst>
                <a:path w="183732" h="401" extrusionOk="0">
                  <a:moveTo>
                    <a:pt x="91866" y="0"/>
                  </a:moveTo>
                  <a:lnTo>
                    <a:pt x="45933" y="67"/>
                  </a:lnTo>
                  <a:lnTo>
                    <a:pt x="22984" y="100"/>
                  </a:lnTo>
                  <a:lnTo>
                    <a:pt x="1" y="200"/>
                  </a:lnTo>
                  <a:lnTo>
                    <a:pt x="22984" y="301"/>
                  </a:lnTo>
                  <a:lnTo>
                    <a:pt x="45933" y="334"/>
                  </a:lnTo>
                  <a:lnTo>
                    <a:pt x="91866" y="401"/>
                  </a:lnTo>
                  <a:lnTo>
                    <a:pt x="137799" y="334"/>
                  </a:lnTo>
                  <a:lnTo>
                    <a:pt x="160749" y="301"/>
                  </a:lnTo>
                  <a:lnTo>
                    <a:pt x="183732" y="200"/>
                  </a:lnTo>
                  <a:lnTo>
                    <a:pt x="160749" y="100"/>
                  </a:lnTo>
                  <a:lnTo>
                    <a:pt x="137799" y="67"/>
                  </a:lnTo>
                  <a:lnTo>
                    <a:pt x="9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2304325" y="2068600"/>
              <a:ext cx="2520975" cy="1766275"/>
            </a:xfrm>
            <a:custGeom>
              <a:avLst/>
              <a:gdLst/>
              <a:ahLst/>
              <a:cxnLst/>
              <a:rect l="l" t="t" r="r" b="b"/>
              <a:pathLst>
                <a:path w="100839" h="70651" extrusionOk="0">
                  <a:moveTo>
                    <a:pt x="100672" y="0"/>
                  </a:moveTo>
                  <a:cubicBezTo>
                    <a:pt x="100205" y="267"/>
                    <a:pt x="99705" y="567"/>
                    <a:pt x="99238" y="834"/>
                  </a:cubicBezTo>
                  <a:lnTo>
                    <a:pt x="99395" y="1086"/>
                  </a:lnTo>
                  <a:lnTo>
                    <a:pt x="99395" y="1086"/>
                  </a:lnTo>
                  <a:cubicBezTo>
                    <a:pt x="99887" y="792"/>
                    <a:pt x="100347" y="529"/>
                    <a:pt x="100839" y="267"/>
                  </a:cubicBezTo>
                  <a:lnTo>
                    <a:pt x="100672" y="0"/>
                  </a:lnTo>
                  <a:close/>
                  <a:moveTo>
                    <a:pt x="99395" y="1086"/>
                  </a:moveTo>
                  <a:lnTo>
                    <a:pt x="99395" y="1086"/>
                  </a:lnTo>
                  <a:cubicBezTo>
                    <a:pt x="99387" y="1091"/>
                    <a:pt x="99379" y="1096"/>
                    <a:pt x="99371" y="1101"/>
                  </a:cubicBezTo>
                  <a:lnTo>
                    <a:pt x="99404" y="1101"/>
                  </a:lnTo>
                  <a:lnTo>
                    <a:pt x="99395" y="1086"/>
                  </a:lnTo>
                  <a:close/>
                  <a:moveTo>
                    <a:pt x="97470" y="1968"/>
                  </a:moveTo>
                  <a:cubicBezTo>
                    <a:pt x="97003" y="2268"/>
                    <a:pt x="96536" y="2569"/>
                    <a:pt x="96069" y="2902"/>
                  </a:cubicBezTo>
                  <a:lnTo>
                    <a:pt x="96236" y="3136"/>
                  </a:lnTo>
                  <a:cubicBezTo>
                    <a:pt x="96703" y="2802"/>
                    <a:pt x="97170" y="2502"/>
                    <a:pt x="97637" y="2202"/>
                  </a:cubicBezTo>
                  <a:lnTo>
                    <a:pt x="97470" y="1968"/>
                  </a:lnTo>
                  <a:close/>
                  <a:moveTo>
                    <a:pt x="94368" y="4136"/>
                  </a:moveTo>
                  <a:cubicBezTo>
                    <a:pt x="93934" y="4470"/>
                    <a:pt x="93500" y="4804"/>
                    <a:pt x="93067" y="5170"/>
                  </a:cubicBezTo>
                  <a:lnTo>
                    <a:pt x="93267" y="5404"/>
                  </a:lnTo>
                  <a:lnTo>
                    <a:pt x="93267" y="5371"/>
                  </a:lnTo>
                  <a:cubicBezTo>
                    <a:pt x="93700" y="5037"/>
                    <a:pt x="94134" y="4670"/>
                    <a:pt x="94568" y="4370"/>
                  </a:cubicBezTo>
                  <a:lnTo>
                    <a:pt x="94368" y="4136"/>
                  </a:lnTo>
                  <a:close/>
                  <a:moveTo>
                    <a:pt x="91465" y="6505"/>
                  </a:moveTo>
                  <a:cubicBezTo>
                    <a:pt x="91065" y="6872"/>
                    <a:pt x="90632" y="7239"/>
                    <a:pt x="90231" y="7639"/>
                  </a:cubicBezTo>
                  <a:lnTo>
                    <a:pt x="90431" y="7872"/>
                  </a:lnTo>
                  <a:lnTo>
                    <a:pt x="90431" y="7839"/>
                  </a:lnTo>
                  <a:cubicBezTo>
                    <a:pt x="90832" y="7472"/>
                    <a:pt x="91265" y="7072"/>
                    <a:pt x="91699" y="6738"/>
                  </a:cubicBezTo>
                  <a:lnTo>
                    <a:pt x="91465" y="6505"/>
                  </a:lnTo>
                  <a:close/>
                  <a:moveTo>
                    <a:pt x="88730" y="9107"/>
                  </a:moveTo>
                  <a:cubicBezTo>
                    <a:pt x="88330" y="9474"/>
                    <a:pt x="87963" y="9874"/>
                    <a:pt x="87563" y="10307"/>
                  </a:cubicBezTo>
                  <a:lnTo>
                    <a:pt x="87796" y="10508"/>
                  </a:lnTo>
                  <a:lnTo>
                    <a:pt x="87796" y="10474"/>
                  </a:lnTo>
                  <a:cubicBezTo>
                    <a:pt x="88163" y="10074"/>
                    <a:pt x="88563" y="9674"/>
                    <a:pt x="88964" y="9307"/>
                  </a:cubicBezTo>
                  <a:lnTo>
                    <a:pt x="88730" y="9107"/>
                  </a:lnTo>
                  <a:close/>
                  <a:moveTo>
                    <a:pt x="86128" y="11842"/>
                  </a:moveTo>
                  <a:cubicBezTo>
                    <a:pt x="85761" y="12276"/>
                    <a:pt x="85394" y="12709"/>
                    <a:pt x="85061" y="13109"/>
                  </a:cubicBezTo>
                  <a:lnTo>
                    <a:pt x="85294" y="13310"/>
                  </a:lnTo>
                  <a:lnTo>
                    <a:pt x="85294" y="13276"/>
                  </a:lnTo>
                  <a:cubicBezTo>
                    <a:pt x="85661" y="12876"/>
                    <a:pt x="86028" y="12442"/>
                    <a:pt x="86362" y="12042"/>
                  </a:cubicBezTo>
                  <a:lnTo>
                    <a:pt x="86128" y="11842"/>
                  </a:lnTo>
                  <a:close/>
                  <a:moveTo>
                    <a:pt x="83727" y="14744"/>
                  </a:moveTo>
                  <a:cubicBezTo>
                    <a:pt x="83393" y="15178"/>
                    <a:pt x="83059" y="15645"/>
                    <a:pt x="82726" y="16078"/>
                  </a:cubicBezTo>
                  <a:lnTo>
                    <a:pt x="82993" y="16245"/>
                  </a:lnTo>
                  <a:cubicBezTo>
                    <a:pt x="83326" y="15778"/>
                    <a:pt x="83660" y="15344"/>
                    <a:pt x="83993" y="14944"/>
                  </a:cubicBezTo>
                  <a:lnTo>
                    <a:pt x="83727" y="14744"/>
                  </a:lnTo>
                  <a:close/>
                  <a:moveTo>
                    <a:pt x="81492" y="17779"/>
                  </a:moveTo>
                  <a:cubicBezTo>
                    <a:pt x="81191" y="18213"/>
                    <a:pt x="80858" y="18680"/>
                    <a:pt x="80558" y="19147"/>
                  </a:cubicBezTo>
                  <a:lnTo>
                    <a:pt x="80825" y="19314"/>
                  </a:lnTo>
                  <a:cubicBezTo>
                    <a:pt x="81125" y="18847"/>
                    <a:pt x="81458" y="18380"/>
                    <a:pt x="81759" y="17946"/>
                  </a:cubicBezTo>
                  <a:lnTo>
                    <a:pt x="81492" y="17779"/>
                  </a:lnTo>
                  <a:close/>
                  <a:moveTo>
                    <a:pt x="79424" y="20882"/>
                  </a:moveTo>
                  <a:cubicBezTo>
                    <a:pt x="79123" y="21349"/>
                    <a:pt x="78823" y="21849"/>
                    <a:pt x="78523" y="22316"/>
                  </a:cubicBezTo>
                  <a:lnTo>
                    <a:pt x="78790" y="22483"/>
                  </a:lnTo>
                  <a:lnTo>
                    <a:pt x="78790" y="22449"/>
                  </a:lnTo>
                  <a:cubicBezTo>
                    <a:pt x="79090" y="21982"/>
                    <a:pt x="79390" y="21515"/>
                    <a:pt x="79690" y="21048"/>
                  </a:cubicBezTo>
                  <a:lnTo>
                    <a:pt x="79424" y="20882"/>
                  </a:lnTo>
                  <a:close/>
                  <a:moveTo>
                    <a:pt x="77455" y="24084"/>
                  </a:moveTo>
                  <a:cubicBezTo>
                    <a:pt x="77155" y="24584"/>
                    <a:pt x="76888" y="25051"/>
                    <a:pt x="76622" y="25552"/>
                  </a:cubicBezTo>
                  <a:lnTo>
                    <a:pt x="76888" y="25685"/>
                  </a:lnTo>
                  <a:lnTo>
                    <a:pt x="76888" y="25652"/>
                  </a:lnTo>
                  <a:cubicBezTo>
                    <a:pt x="77189" y="25185"/>
                    <a:pt x="77455" y="24718"/>
                    <a:pt x="77722" y="24251"/>
                  </a:cubicBezTo>
                  <a:lnTo>
                    <a:pt x="77455" y="24084"/>
                  </a:lnTo>
                  <a:close/>
                  <a:moveTo>
                    <a:pt x="75587" y="27353"/>
                  </a:moveTo>
                  <a:cubicBezTo>
                    <a:pt x="75321" y="27853"/>
                    <a:pt x="75054" y="28320"/>
                    <a:pt x="74787" y="28821"/>
                  </a:cubicBezTo>
                  <a:lnTo>
                    <a:pt x="75087" y="28954"/>
                  </a:lnTo>
                  <a:lnTo>
                    <a:pt x="75120" y="28954"/>
                  </a:lnTo>
                  <a:cubicBezTo>
                    <a:pt x="75354" y="28454"/>
                    <a:pt x="75621" y="27953"/>
                    <a:pt x="75854" y="27520"/>
                  </a:cubicBezTo>
                  <a:lnTo>
                    <a:pt x="75587" y="27353"/>
                  </a:lnTo>
                  <a:close/>
                  <a:moveTo>
                    <a:pt x="73820" y="30689"/>
                  </a:moveTo>
                  <a:lnTo>
                    <a:pt x="73052" y="32156"/>
                  </a:lnTo>
                  <a:lnTo>
                    <a:pt x="73319" y="32290"/>
                  </a:lnTo>
                  <a:lnTo>
                    <a:pt x="74086" y="30822"/>
                  </a:lnTo>
                  <a:lnTo>
                    <a:pt x="73820" y="30689"/>
                  </a:lnTo>
                  <a:close/>
                  <a:moveTo>
                    <a:pt x="72085" y="33991"/>
                  </a:moveTo>
                  <a:lnTo>
                    <a:pt x="71351" y="35492"/>
                  </a:lnTo>
                  <a:lnTo>
                    <a:pt x="71618" y="35626"/>
                  </a:lnTo>
                  <a:lnTo>
                    <a:pt x="72385" y="34158"/>
                  </a:lnTo>
                  <a:lnTo>
                    <a:pt x="72085" y="33991"/>
                  </a:lnTo>
                  <a:close/>
                  <a:moveTo>
                    <a:pt x="70417" y="37360"/>
                  </a:moveTo>
                  <a:lnTo>
                    <a:pt x="69683" y="38861"/>
                  </a:lnTo>
                  <a:lnTo>
                    <a:pt x="69950" y="38995"/>
                  </a:lnTo>
                  <a:lnTo>
                    <a:pt x="70717" y="37494"/>
                  </a:lnTo>
                  <a:lnTo>
                    <a:pt x="70417" y="37360"/>
                  </a:lnTo>
                  <a:close/>
                  <a:moveTo>
                    <a:pt x="68749" y="40729"/>
                  </a:moveTo>
                  <a:cubicBezTo>
                    <a:pt x="68482" y="41230"/>
                    <a:pt x="68249" y="41730"/>
                    <a:pt x="67982" y="42230"/>
                  </a:cubicBezTo>
                  <a:lnTo>
                    <a:pt x="68249" y="42364"/>
                  </a:lnTo>
                  <a:lnTo>
                    <a:pt x="69016" y="40863"/>
                  </a:lnTo>
                  <a:lnTo>
                    <a:pt x="68749" y="40729"/>
                  </a:lnTo>
                  <a:close/>
                  <a:moveTo>
                    <a:pt x="67015" y="44065"/>
                  </a:moveTo>
                  <a:cubicBezTo>
                    <a:pt x="66781" y="44565"/>
                    <a:pt x="66514" y="45066"/>
                    <a:pt x="66247" y="45533"/>
                  </a:cubicBezTo>
                  <a:lnTo>
                    <a:pt x="66514" y="45699"/>
                  </a:lnTo>
                  <a:lnTo>
                    <a:pt x="66514" y="45666"/>
                  </a:lnTo>
                  <a:cubicBezTo>
                    <a:pt x="66781" y="45199"/>
                    <a:pt x="67048" y="44699"/>
                    <a:pt x="67315" y="44232"/>
                  </a:cubicBezTo>
                  <a:lnTo>
                    <a:pt x="67015" y="44065"/>
                  </a:lnTo>
                  <a:close/>
                  <a:moveTo>
                    <a:pt x="65280" y="47401"/>
                  </a:moveTo>
                  <a:cubicBezTo>
                    <a:pt x="64980" y="47868"/>
                    <a:pt x="64713" y="48368"/>
                    <a:pt x="64446" y="48835"/>
                  </a:cubicBezTo>
                  <a:lnTo>
                    <a:pt x="64713" y="49002"/>
                  </a:lnTo>
                  <a:lnTo>
                    <a:pt x="64713" y="48968"/>
                  </a:lnTo>
                  <a:cubicBezTo>
                    <a:pt x="64980" y="48501"/>
                    <a:pt x="65247" y="48001"/>
                    <a:pt x="65547" y="47534"/>
                  </a:cubicBezTo>
                  <a:lnTo>
                    <a:pt x="65280" y="47401"/>
                  </a:lnTo>
                  <a:close/>
                  <a:moveTo>
                    <a:pt x="300" y="48435"/>
                  </a:moveTo>
                  <a:lnTo>
                    <a:pt x="0" y="48501"/>
                  </a:lnTo>
                  <a:cubicBezTo>
                    <a:pt x="100" y="49035"/>
                    <a:pt x="267" y="49569"/>
                    <a:pt x="434" y="50136"/>
                  </a:cubicBezTo>
                  <a:lnTo>
                    <a:pt x="701" y="50036"/>
                  </a:lnTo>
                  <a:cubicBezTo>
                    <a:pt x="567" y="49502"/>
                    <a:pt x="400" y="48968"/>
                    <a:pt x="300" y="48435"/>
                  </a:cubicBezTo>
                  <a:close/>
                  <a:moveTo>
                    <a:pt x="63379" y="50636"/>
                  </a:moveTo>
                  <a:cubicBezTo>
                    <a:pt x="63112" y="51103"/>
                    <a:pt x="62812" y="51570"/>
                    <a:pt x="62511" y="52037"/>
                  </a:cubicBezTo>
                  <a:lnTo>
                    <a:pt x="62778" y="52204"/>
                  </a:lnTo>
                  <a:cubicBezTo>
                    <a:pt x="63079" y="51737"/>
                    <a:pt x="63379" y="51270"/>
                    <a:pt x="63646" y="50770"/>
                  </a:cubicBezTo>
                  <a:lnTo>
                    <a:pt x="63379" y="50636"/>
                  </a:lnTo>
                  <a:close/>
                  <a:moveTo>
                    <a:pt x="1501" y="51937"/>
                  </a:moveTo>
                  <a:lnTo>
                    <a:pt x="1201" y="52071"/>
                  </a:lnTo>
                  <a:cubicBezTo>
                    <a:pt x="1435" y="52571"/>
                    <a:pt x="1668" y="53071"/>
                    <a:pt x="1968" y="53572"/>
                  </a:cubicBezTo>
                  <a:lnTo>
                    <a:pt x="2235" y="53438"/>
                  </a:lnTo>
                  <a:cubicBezTo>
                    <a:pt x="1968" y="52938"/>
                    <a:pt x="1701" y="52438"/>
                    <a:pt x="1501" y="51937"/>
                  </a:cubicBezTo>
                  <a:close/>
                  <a:moveTo>
                    <a:pt x="61377" y="53805"/>
                  </a:moveTo>
                  <a:cubicBezTo>
                    <a:pt x="61077" y="54272"/>
                    <a:pt x="60777" y="54706"/>
                    <a:pt x="60443" y="55173"/>
                  </a:cubicBezTo>
                  <a:lnTo>
                    <a:pt x="60710" y="55340"/>
                  </a:lnTo>
                  <a:cubicBezTo>
                    <a:pt x="61010" y="54906"/>
                    <a:pt x="61344" y="54439"/>
                    <a:pt x="61644" y="53972"/>
                  </a:cubicBezTo>
                  <a:lnTo>
                    <a:pt x="61377" y="53805"/>
                  </a:lnTo>
                  <a:close/>
                  <a:moveTo>
                    <a:pt x="3303" y="55206"/>
                  </a:moveTo>
                  <a:lnTo>
                    <a:pt x="3036" y="55373"/>
                  </a:lnTo>
                  <a:cubicBezTo>
                    <a:pt x="3336" y="55840"/>
                    <a:pt x="3669" y="56307"/>
                    <a:pt x="4003" y="56741"/>
                  </a:cubicBezTo>
                  <a:lnTo>
                    <a:pt x="4237" y="56574"/>
                  </a:lnTo>
                  <a:cubicBezTo>
                    <a:pt x="3903" y="56107"/>
                    <a:pt x="3603" y="55673"/>
                    <a:pt x="3303" y="55206"/>
                  </a:cubicBezTo>
                  <a:close/>
                  <a:moveTo>
                    <a:pt x="59209" y="56841"/>
                  </a:moveTo>
                  <a:cubicBezTo>
                    <a:pt x="58876" y="57274"/>
                    <a:pt x="58509" y="57708"/>
                    <a:pt x="58175" y="58142"/>
                  </a:cubicBezTo>
                  <a:lnTo>
                    <a:pt x="58409" y="58342"/>
                  </a:lnTo>
                  <a:cubicBezTo>
                    <a:pt x="58742" y="57908"/>
                    <a:pt x="59109" y="57475"/>
                    <a:pt x="59443" y="57008"/>
                  </a:cubicBezTo>
                  <a:lnTo>
                    <a:pt x="59209" y="56841"/>
                  </a:lnTo>
                  <a:close/>
                  <a:moveTo>
                    <a:pt x="5537" y="58175"/>
                  </a:moveTo>
                  <a:lnTo>
                    <a:pt x="5304" y="58375"/>
                  </a:lnTo>
                  <a:cubicBezTo>
                    <a:pt x="5671" y="58809"/>
                    <a:pt x="6038" y="59209"/>
                    <a:pt x="6438" y="59643"/>
                  </a:cubicBezTo>
                  <a:lnTo>
                    <a:pt x="6638" y="59443"/>
                  </a:lnTo>
                  <a:cubicBezTo>
                    <a:pt x="6271" y="59009"/>
                    <a:pt x="5904" y="58609"/>
                    <a:pt x="5537" y="58175"/>
                  </a:cubicBezTo>
                  <a:close/>
                  <a:moveTo>
                    <a:pt x="56841" y="59709"/>
                  </a:moveTo>
                  <a:cubicBezTo>
                    <a:pt x="56474" y="60143"/>
                    <a:pt x="56074" y="60543"/>
                    <a:pt x="55673" y="60910"/>
                  </a:cubicBezTo>
                  <a:lnTo>
                    <a:pt x="55873" y="61110"/>
                  </a:lnTo>
                  <a:cubicBezTo>
                    <a:pt x="56240" y="60744"/>
                    <a:pt x="56641" y="60310"/>
                    <a:pt x="57074" y="59943"/>
                  </a:cubicBezTo>
                  <a:lnTo>
                    <a:pt x="56841" y="59709"/>
                  </a:lnTo>
                  <a:close/>
                  <a:moveTo>
                    <a:pt x="8206" y="60910"/>
                  </a:moveTo>
                  <a:lnTo>
                    <a:pt x="7973" y="61144"/>
                  </a:lnTo>
                  <a:cubicBezTo>
                    <a:pt x="8406" y="61511"/>
                    <a:pt x="8806" y="61878"/>
                    <a:pt x="9240" y="62245"/>
                  </a:cubicBezTo>
                  <a:lnTo>
                    <a:pt x="9440" y="62011"/>
                  </a:lnTo>
                  <a:cubicBezTo>
                    <a:pt x="9040" y="61644"/>
                    <a:pt x="8606" y="61277"/>
                    <a:pt x="8206" y="60910"/>
                  </a:cubicBezTo>
                  <a:close/>
                  <a:moveTo>
                    <a:pt x="54172" y="62345"/>
                  </a:moveTo>
                  <a:cubicBezTo>
                    <a:pt x="53772" y="62712"/>
                    <a:pt x="53305" y="63045"/>
                    <a:pt x="52905" y="63412"/>
                  </a:cubicBezTo>
                  <a:lnTo>
                    <a:pt x="53061" y="63595"/>
                  </a:lnTo>
                  <a:lnTo>
                    <a:pt x="53061" y="63595"/>
                  </a:lnTo>
                  <a:cubicBezTo>
                    <a:pt x="53487" y="63266"/>
                    <a:pt x="53914" y="62906"/>
                    <a:pt x="54372" y="62578"/>
                  </a:cubicBezTo>
                  <a:lnTo>
                    <a:pt x="54172" y="62345"/>
                  </a:lnTo>
                  <a:close/>
                  <a:moveTo>
                    <a:pt x="53061" y="63595"/>
                  </a:moveTo>
                  <a:cubicBezTo>
                    <a:pt x="53053" y="63601"/>
                    <a:pt x="53046" y="63606"/>
                    <a:pt x="53038" y="63612"/>
                  </a:cubicBezTo>
                  <a:lnTo>
                    <a:pt x="53105" y="63646"/>
                  </a:lnTo>
                  <a:lnTo>
                    <a:pt x="53061" y="63595"/>
                  </a:lnTo>
                  <a:close/>
                  <a:moveTo>
                    <a:pt x="11041" y="63312"/>
                  </a:moveTo>
                  <a:lnTo>
                    <a:pt x="10841" y="63546"/>
                  </a:lnTo>
                  <a:cubicBezTo>
                    <a:pt x="11308" y="63879"/>
                    <a:pt x="11775" y="64213"/>
                    <a:pt x="12242" y="64513"/>
                  </a:cubicBezTo>
                  <a:lnTo>
                    <a:pt x="12409" y="64246"/>
                  </a:lnTo>
                  <a:cubicBezTo>
                    <a:pt x="11942" y="63946"/>
                    <a:pt x="11475" y="63612"/>
                    <a:pt x="11041" y="63312"/>
                  </a:cubicBezTo>
                  <a:close/>
                  <a:moveTo>
                    <a:pt x="51203" y="64613"/>
                  </a:moveTo>
                  <a:cubicBezTo>
                    <a:pt x="50736" y="64947"/>
                    <a:pt x="50269" y="65247"/>
                    <a:pt x="49802" y="65514"/>
                  </a:cubicBezTo>
                  <a:lnTo>
                    <a:pt x="49960" y="65766"/>
                  </a:lnTo>
                  <a:lnTo>
                    <a:pt x="49960" y="65766"/>
                  </a:lnTo>
                  <a:cubicBezTo>
                    <a:pt x="50451" y="65471"/>
                    <a:pt x="50911" y="65175"/>
                    <a:pt x="51370" y="64880"/>
                  </a:cubicBezTo>
                  <a:lnTo>
                    <a:pt x="51203" y="64613"/>
                  </a:lnTo>
                  <a:close/>
                  <a:moveTo>
                    <a:pt x="49960" y="65766"/>
                  </a:moveTo>
                  <a:cubicBezTo>
                    <a:pt x="49952" y="65771"/>
                    <a:pt x="49944" y="65776"/>
                    <a:pt x="49936" y="65781"/>
                  </a:cubicBezTo>
                  <a:lnTo>
                    <a:pt x="49969" y="65781"/>
                  </a:lnTo>
                  <a:lnTo>
                    <a:pt x="49960" y="65766"/>
                  </a:lnTo>
                  <a:close/>
                  <a:moveTo>
                    <a:pt x="14144" y="65347"/>
                  </a:moveTo>
                  <a:lnTo>
                    <a:pt x="14010" y="65614"/>
                  </a:lnTo>
                  <a:cubicBezTo>
                    <a:pt x="14477" y="65914"/>
                    <a:pt x="14978" y="66181"/>
                    <a:pt x="15445" y="66448"/>
                  </a:cubicBezTo>
                  <a:lnTo>
                    <a:pt x="15611" y="66181"/>
                  </a:lnTo>
                  <a:cubicBezTo>
                    <a:pt x="15111" y="65914"/>
                    <a:pt x="14644" y="65647"/>
                    <a:pt x="14144" y="65347"/>
                  </a:cubicBezTo>
                  <a:close/>
                  <a:moveTo>
                    <a:pt x="48001" y="66548"/>
                  </a:moveTo>
                  <a:cubicBezTo>
                    <a:pt x="47501" y="66781"/>
                    <a:pt x="47000" y="67015"/>
                    <a:pt x="46500" y="67248"/>
                  </a:cubicBezTo>
                  <a:lnTo>
                    <a:pt x="46614" y="67476"/>
                  </a:lnTo>
                  <a:lnTo>
                    <a:pt x="46614" y="67476"/>
                  </a:lnTo>
                  <a:cubicBezTo>
                    <a:pt x="47110" y="67277"/>
                    <a:pt x="47639" y="67046"/>
                    <a:pt x="48135" y="66815"/>
                  </a:cubicBezTo>
                  <a:lnTo>
                    <a:pt x="48001" y="66548"/>
                  </a:lnTo>
                  <a:close/>
                  <a:moveTo>
                    <a:pt x="46614" y="67476"/>
                  </a:moveTo>
                  <a:lnTo>
                    <a:pt x="46614" y="67476"/>
                  </a:lnTo>
                  <a:cubicBezTo>
                    <a:pt x="46609" y="67478"/>
                    <a:pt x="46605" y="67480"/>
                    <a:pt x="46600" y="67482"/>
                  </a:cubicBezTo>
                  <a:lnTo>
                    <a:pt x="46633" y="67515"/>
                  </a:lnTo>
                  <a:lnTo>
                    <a:pt x="46614" y="67476"/>
                  </a:lnTo>
                  <a:close/>
                  <a:moveTo>
                    <a:pt x="17479" y="67115"/>
                  </a:moveTo>
                  <a:lnTo>
                    <a:pt x="17346" y="67415"/>
                  </a:lnTo>
                  <a:cubicBezTo>
                    <a:pt x="17846" y="67649"/>
                    <a:pt x="18347" y="67849"/>
                    <a:pt x="18880" y="68049"/>
                  </a:cubicBezTo>
                  <a:lnTo>
                    <a:pt x="18980" y="67782"/>
                  </a:lnTo>
                  <a:cubicBezTo>
                    <a:pt x="18480" y="67582"/>
                    <a:pt x="17980" y="67348"/>
                    <a:pt x="17479" y="67115"/>
                  </a:cubicBezTo>
                  <a:close/>
                  <a:moveTo>
                    <a:pt x="44565" y="68015"/>
                  </a:moveTo>
                  <a:cubicBezTo>
                    <a:pt x="44065" y="68216"/>
                    <a:pt x="43531" y="68382"/>
                    <a:pt x="42998" y="68583"/>
                  </a:cubicBezTo>
                  <a:lnTo>
                    <a:pt x="43094" y="68838"/>
                  </a:lnTo>
                  <a:lnTo>
                    <a:pt x="43094" y="68838"/>
                  </a:lnTo>
                  <a:cubicBezTo>
                    <a:pt x="43617" y="68643"/>
                    <a:pt x="44142" y="68479"/>
                    <a:pt x="44699" y="68316"/>
                  </a:cubicBezTo>
                  <a:lnTo>
                    <a:pt x="44565" y="68015"/>
                  </a:lnTo>
                  <a:close/>
                  <a:moveTo>
                    <a:pt x="43094" y="68838"/>
                  </a:moveTo>
                  <a:cubicBezTo>
                    <a:pt x="43084" y="68842"/>
                    <a:pt x="43074" y="68846"/>
                    <a:pt x="43064" y="68849"/>
                  </a:cubicBezTo>
                  <a:lnTo>
                    <a:pt x="43098" y="68849"/>
                  </a:lnTo>
                  <a:lnTo>
                    <a:pt x="43094" y="68838"/>
                  </a:lnTo>
                  <a:close/>
                  <a:moveTo>
                    <a:pt x="20948" y="68482"/>
                  </a:moveTo>
                  <a:lnTo>
                    <a:pt x="20848" y="68783"/>
                  </a:lnTo>
                  <a:cubicBezTo>
                    <a:pt x="21382" y="68949"/>
                    <a:pt x="21916" y="69116"/>
                    <a:pt x="22450" y="69283"/>
                  </a:cubicBezTo>
                  <a:lnTo>
                    <a:pt x="22516" y="68983"/>
                  </a:lnTo>
                  <a:cubicBezTo>
                    <a:pt x="22016" y="68816"/>
                    <a:pt x="21482" y="68649"/>
                    <a:pt x="20948" y="68482"/>
                  </a:cubicBezTo>
                  <a:close/>
                  <a:moveTo>
                    <a:pt x="40996" y="69150"/>
                  </a:moveTo>
                  <a:cubicBezTo>
                    <a:pt x="40462" y="69283"/>
                    <a:pt x="39929" y="69416"/>
                    <a:pt x="39395" y="69517"/>
                  </a:cubicBezTo>
                  <a:lnTo>
                    <a:pt x="39460" y="69811"/>
                  </a:lnTo>
                  <a:lnTo>
                    <a:pt x="39460" y="69811"/>
                  </a:lnTo>
                  <a:cubicBezTo>
                    <a:pt x="39985" y="69711"/>
                    <a:pt x="40540" y="69581"/>
                    <a:pt x="41096" y="69450"/>
                  </a:cubicBezTo>
                  <a:lnTo>
                    <a:pt x="40996" y="69150"/>
                  </a:lnTo>
                  <a:close/>
                  <a:moveTo>
                    <a:pt x="39460" y="69811"/>
                  </a:moveTo>
                  <a:cubicBezTo>
                    <a:pt x="39450" y="69813"/>
                    <a:pt x="39439" y="69815"/>
                    <a:pt x="39428" y="69817"/>
                  </a:cubicBezTo>
                  <a:lnTo>
                    <a:pt x="39462" y="69817"/>
                  </a:lnTo>
                  <a:lnTo>
                    <a:pt x="39460" y="69811"/>
                  </a:lnTo>
                  <a:close/>
                  <a:moveTo>
                    <a:pt x="24518" y="69483"/>
                  </a:moveTo>
                  <a:lnTo>
                    <a:pt x="24451" y="69783"/>
                  </a:lnTo>
                  <a:cubicBezTo>
                    <a:pt x="25018" y="69917"/>
                    <a:pt x="25585" y="70017"/>
                    <a:pt x="26119" y="70117"/>
                  </a:cubicBezTo>
                  <a:lnTo>
                    <a:pt x="26152" y="69817"/>
                  </a:lnTo>
                  <a:cubicBezTo>
                    <a:pt x="25618" y="69717"/>
                    <a:pt x="25051" y="69617"/>
                    <a:pt x="24518" y="69483"/>
                  </a:cubicBezTo>
                  <a:close/>
                  <a:moveTo>
                    <a:pt x="37327" y="69917"/>
                  </a:moveTo>
                  <a:cubicBezTo>
                    <a:pt x="36760" y="69984"/>
                    <a:pt x="36226" y="70050"/>
                    <a:pt x="35659" y="70117"/>
                  </a:cubicBezTo>
                  <a:lnTo>
                    <a:pt x="35692" y="70451"/>
                  </a:lnTo>
                  <a:lnTo>
                    <a:pt x="35692" y="70417"/>
                  </a:lnTo>
                  <a:cubicBezTo>
                    <a:pt x="36259" y="70350"/>
                    <a:pt x="36826" y="70284"/>
                    <a:pt x="37360" y="70217"/>
                  </a:cubicBezTo>
                  <a:lnTo>
                    <a:pt x="37327" y="69917"/>
                  </a:lnTo>
                  <a:close/>
                  <a:moveTo>
                    <a:pt x="28220" y="70117"/>
                  </a:moveTo>
                  <a:lnTo>
                    <a:pt x="28187" y="70417"/>
                  </a:lnTo>
                  <a:cubicBezTo>
                    <a:pt x="28721" y="70484"/>
                    <a:pt x="29288" y="70517"/>
                    <a:pt x="29855" y="70551"/>
                  </a:cubicBezTo>
                  <a:lnTo>
                    <a:pt x="29888" y="70250"/>
                  </a:lnTo>
                  <a:cubicBezTo>
                    <a:pt x="29321" y="70217"/>
                    <a:pt x="28754" y="70184"/>
                    <a:pt x="28220" y="70117"/>
                  </a:cubicBezTo>
                  <a:close/>
                  <a:moveTo>
                    <a:pt x="33591" y="70284"/>
                  </a:moveTo>
                  <a:cubicBezTo>
                    <a:pt x="33057" y="70317"/>
                    <a:pt x="32523" y="70317"/>
                    <a:pt x="31990" y="70317"/>
                  </a:cubicBezTo>
                  <a:lnTo>
                    <a:pt x="31923" y="70317"/>
                  </a:lnTo>
                  <a:lnTo>
                    <a:pt x="31923" y="70651"/>
                  </a:lnTo>
                  <a:lnTo>
                    <a:pt x="31990" y="70651"/>
                  </a:lnTo>
                  <a:cubicBezTo>
                    <a:pt x="32523" y="70651"/>
                    <a:pt x="33057" y="70617"/>
                    <a:pt x="33591" y="70584"/>
                  </a:cubicBezTo>
                  <a:lnTo>
                    <a:pt x="33591" y="70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869475" y="2033575"/>
              <a:ext cx="22550" cy="15850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735" y="0"/>
                  </a:moveTo>
                  <a:lnTo>
                    <a:pt x="1" y="367"/>
                  </a:lnTo>
                  <a:lnTo>
                    <a:pt x="134" y="634"/>
                  </a:lnTo>
                  <a:lnTo>
                    <a:pt x="901" y="2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718550" y="2040225"/>
              <a:ext cx="135100" cy="94275"/>
            </a:xfrm>
            <a:custGeom>
              <a:avLst/>
              <a:gdLst/>
              <a:ahLst/>
              <a:cxnLst/>
              <a:rect l="l" t="t" r="r" b="b"/>
              <a:pathLst>
                <a:path w="5404" h="3771" extrusionOk="0">
                  <a:moveTo>
                    <a:pt x="4804" y="1"/>
                  </a:moveTo>
                  <a:lnTo>
                    <a:pt x="0" y="3770"/>
                  </a:lnTo>
                  <a:lnTo>
                    <a:pt x="5404" y="1469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4838625" y="1874275"/>
              <a:ext cx="457850" cy="366975"/>
            </a:xfrm>
            <a:custGeom>
              <a:avLst/>
              <a:gdLst/>
              <a:ahLst/>
              <a:cxnLst/>
              <a:rect l="l" t="t" r="r" b="b"/>
              <a:pathLst>
                <a:path w="18314" h="14679" extrusionOk="0">
                  <a:moveTo>
                    <a:pt x="18314" y="1"/>
                  </a:moveTo>
                  <a:lnTo>
                    <a:pt x="1" y="6639"/>
                  </a:lnTo>
                  <a:lnTo>
                    <a:pt x="3270" y="14678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4585100" y="1854275"/>
              <a:ext cx="711375" cy="123450"/>
            </a:xfrm>
            <a:custGeom>
              <a:avLst/>
              <a:gdLst/>
              <a:ahLst/>
              <a:cxnLst/>
              <a:rect l="l" t="t" r="r" b="b"/>
              <a:pathLst>
                <a:path w="28455" h="4938" extrusionOk="0">
                  <a:moveTo>
                    <a:pt x="1" y="0"/>
                  </a:moveTo>
                  <a:lnTo>
                    <a:pt x="7606" y="4937"/>
                  </a:lnTo>
                  <a:lnTo>
                    <a:pt x="28455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5485175" y="3866550"/>
              <a:ext cx="7275" cy="21200"/>
            </a:xfrm>
            <a:custGeom>
              <a:avLst/>
              <a:gdLst/>
              <a:ahLst/>
              <a:cxnLst/>
              <a:rect l="l" t="t" r="r" b="b"/>
              <a:pathLst>
                <a:path w="291" h="848" extrusionOk="0">
                  <a:moveTo>
                    <a:pt x="290" y="1"/>
                  </a:moveTo>
                  <a:cubicBezTo>
                    <a:pt x="224" y="267"/>
                    <a:pt x="124" y="534"/>
                    <a:pt x="24" y="801"/>
                  </a:cubicBezTo>
                  <a:cubicBezTo>
                    <a:pt x="0" y="824"/>
                    <a:pt x="43" y="848"/>
                    <a:pt x="71" y="848"/>
                  </a:cubicBezTo>
                  <a:cubicBezTo>
                    <a:pt x="82" y="848"/>
                    <a:pt x="90" y="844"/>
                    <a:pt x="90" y="834"/>
                  </a:cubicBezTo>
                  <a:cubicBezTo>
                    <a:pt x="157" y="567"/>
                    <a:pt x="224" y="267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5492425" y="3861550"/>
              <a:ext cx="1700" cy="5025"/>
            </a:xfrm>
            <a:custGeom>
              <a:avLst/>
              <a:gdLst/>
              <a:ahLst/>
              <a:cxnLst/>
              <a:rect l="l" t="t" r="r" b="b"/>
              <a:pathLst>
                <a:path w="68" h="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34" y="67"/>
                    <a:pt x="1" y="134"/>
                    <a:pt x="1" y="20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54"/>
          <p:cNvSpPr txBox="1">
            <a:spLocks noGrp="1"/>
          </p:cNvSpPr>
          <p:nvPr>
            <p:ph type="title"/>
          </p:nvPr>
        </p:nvSpPr>
        <p:spPr>
          <a:xfrm>
            <a:off x="720000" y="1223951"/>
            <a:ext cx="3288120" cy="634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 steps</a:t>
            </a:r>
            <a:endParaRPr dirty="0"/>
          </a:p>
        </p:txBody>
      </p:sp>
      <p:sp>
        <p:nvSpPr>
          <p:cNvPr id="2825" name="Google Shape;2825;p54"/>
          <p:cNvSpPr txBox="1">
            <a:spLocks noGrp="1"/>
          </p:cNvSpPr>
          <p:nvPr>
            <p:ph type="subTitle" idx="1"/>
          </p:nvPr>
        </p:nvSpPr>
        <p:spPr>
          <a:xfrm>
            <a:off x="720000" y="2087419"/>
            <a:ext cx="2783168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que </a:t>
            </a:r>
            <a:r>
              <a:rPr lang="en-GB" dirty="0" err="1"/>
              <a:t>aún</a:t>
            </a:r>
            <a:r>
              <a:rPr lang="en-GB" dirty="0"/>
              <a:t> </a:t>
            </a:r>
            <a:r>
              <a:rPr lang="en-GB" dirty="0" err="1"/>
              <a:t>queda</a:t>
            </a:r>
            <a:r>
              <a:rPr lang="en-GB" dirty="0"/>
              <a:t> por </a:t>
            </a:r>
            <a:r>
              <a:rPr lang="en-GB" dirty="0" err="1"/>
              <a:t>hacer</a:t>
            </a:r>
            <a:r>
              <a:rPr lang="en-GB" dirty="0"/>
              <a:t>:</a:t>
            </a:r>
            <a:endParaRPr dirty="0"/>
          </a:p>
        </p:txBody>
      </p:sp>
      <p:sp>
        <p:nvSpPr>
          <p:cNvPr id="2826" name="Google Shape;2826;p54"/>
          <p:cNvSpPr txBox="1">
            <a:spLocks noGrp="1"/>
          </p:cNvSpPr>
          <p:nvPr>
            <p:ph type="title" idx="2"/>
          </p:nvPr>
        </p:nvSpPr>
        <p:spPr>
          <a:xfrm>
            <a:off x="729822" y="2594519"/>
            <a:ext cx="787030" cy="538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05.</a:t>
            </a:r>
            <a:endParaRPr sz="2400" dirty="0"/>
          </a:p>
        </p:txBody>
      </p:sp>
      <p:cxnSp>
        <p:nvCxnSpPr>
          <p:cNvPr id="2827" name="Google Shape;2827;p54"/>
          <p:cNvCxnSpPr/>
          <p:nvPr/>
        </p:nvCxnSpPr>
        <p:spPr>
          <a:xfrm>
            <a:off x="720000" y="1943850"/>
            <a:ext cx="1413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2824;p54">
            <a:extLst>
              <a:ext uri="{FF2B5EF4-FFF2-40B4-BE49-F238E27FC236}">
                <a16:creationId xmlns:a16="http://schemas.microsoft.com/office/drawing/2014/main" id="{3786879F-5B89-4B8C-A85B-C52798F474C0}"/>
              </a:ext>
            </a:extLst>
          </p:cNvPr>
          <p:cNvSpPr txBox="1">
            <a:spLocks/>
          </p:cNvSpPr>
          <p:nvPr/>
        </p:nvSpPr>
        <p:spPr>
          <a:xfrm>
            <a:off x="1349792" y="2624064"/>
            <a:ext cx="2100657" cy="63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GB" sz="2000" b="0" dirty="0" err="1">
                <a:solidFill>
                  <a:schemeClr val="tx1"/>
                </a:solidFill>
              </a:rPr>
              <a:t>Análisis</a:t>
            </a:r>
            <a:r>
              <a:rPr lang="en-GB" sz="2000" b="0" dirty="0">
                <a:solidFill>
                  <a:schemeClr val="tx1"/>
                </a:solidFill>
              </a:rPr>
              <a:t> de </a:t>
            </a:r>
            <a:r>
              <a:rPr lang="en-GB" sz="2000" b="0" dirty="0" err="1">
                <a:solidFill>
                  <a:schemeClr val="tx1"/>
                </a:solidFill>
              </a:rPr>
              <a:t>sentimiento</a:t>
            </a:r>
            <a:endParaRPr lang="en-GB" sz="2000" b="0" dirty="0">
              <a:solidFill>
                <a:schemeClr val="tx1"/>
              </a:solidFill>
            </a:endParaRPr>
          </a:p>
        </p:txBody>
      </p:sp>
      <p:sp>
        <p:nvSpPr>
          <p:cNvPr id="119" name="Google Shape;2826;p54">
            <a:extLst>
              <a:ext uri="{FF2B5EF4-FFF2-40B4-BE49-F238E27FC236}">
                <a16:creationId xmlns:a16="http://schemas.microsoft.com/office/drawing/2014/main" id="{AF287FBF-6F9A-4ACE-B2AA-19A125E1A616}"/>
              </a:ext>
            </a:extLst>
          </p:cNvPr>
          <p:cNvSpPr txBox="1">
            <a:spLocks/>
          </p:cNvSpPr>
          <p:nvPr/>
        </p:nvSpPr>
        <p:spPr>
          <a:xfrm>
            <a:off x="729822" y="3387150"/>
            <a:ext cx="787030" cy="53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Archivo Black"/>
              <a:buNone/>
              <a:defRPr sz="9000" b="1" i="0" u="none" strike="noStrike" cap="none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/>
              <a:t>06.</a:t>
            </a:r>
          </a:p>
        </p:txBody>
      </p:sp>
      <p:sp>
        <p:nvSpPr>
          <p:cNvPr id="2" name="Google Shape;2824;p54">
            <a:extLst>
              <a:ext uri="{FF2B5EF4-FFF2-40B4-BE49-F238E27FC236}">
                <a16:creationId xmlns:a16="http://schemas.microsoft.com/office/drawing/2014/main" id="{D7AD064B-226D-4C6E-8566-9504BED03D66}"/>
              </a:ext>
            </a:extLst>
          </p:cNvPr>
          <p:cNvSpPr txBox="1">
            <a:spLocks/>
          </p:cNvSpPr>
          <p:nvPr/>
        </p:nvSpPr>
        <p:spPr>
          <a:xfrm>
            <a:off x="1349317" y="3430657"/>
            <a:ext cx="2100657" cy="45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GB" sz="2000" b="0" dirty="0" err="1">
                <a:solidFill>
                  <a:schemeClr val="tx1"/>
                </a:solidFill>
              </a:rPr>
              <a:t>Modelo</a:t>
            </a:r>
            <a:r>
              <a:rPr lang="en-GB" sz="2000" b="0" dirty="0">
                <a:solidFill>
                  <a:schemeClr val="tx1"/>
                </a:solidFill>
              </a:rPr>
              <a:t> final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62"/>
          <p:cNvSpPr txBox="1">
            <a:spLocks noGrp="1"/>
          </p:cNvSpPr>
          <p:nvPr>
            <p:ph type="ctrTitle"/>
          </p:nvPr>
        </p:nvSpPr>
        <p:spPr>
          <a:xfrm>
            <a:off x="720000" y="738975"/>
            <a:ext cx="388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3261" name="Google Shape;3261;p62"/>
          <p:cNvSpPr txBox="1">
            <a:spLocks noGrp="1"/>
          </p:cNvSpPr>
          <p:nvPr>
            <p:ph type="subTitle" idx="1"/>
          </p:nvPr>
        </p:nvSpPr>
        <p:spPr>
          <a:xfrm>
            <a:off x="720000" y="1654150"/>
            <a:ext cx="32364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¿</a:t>
            </a:r>
            <a:r>
              <a:rPr lang="en-GB" b="1" dirty="0" err="1"/>
              <a:t>Alguna</a:t>
            </a:r>
            <a:r>
              <a:rPr lang="en-GB" b="1" dirty="0"/>
              <a:t> </a:t>
            </a:r>
            <a:r>
              <a:rPr lang="en-GB" b="1" dirty="0" err="1"/>
              <a:t>pregunta</a:t>
            </a:r>
            <a:r>
              <a:rPr lang="en-GB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dewithmiramon@outlook.com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+57 316 3126525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acamica.com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62" name="Google Shape;3262;p62"/>
          <p:cNvGrpSpPr/>
          <p:nvPr/>
        </p:nvGrpSpPr>
        <p:grpSpPr>
          <a:xfrm>
            <a:off x="4683908" y="1276625"/>
            <a:ext cx="4042256" cy="3063678"/>
            <a:chOff x="1536275" y="1450950"/>
            <a:chExt cx="4469050" cy="3387150"/>
          </a:xfrm>
        </p:grpSpPr>
        <p:sp>
          <p:nvSpPr>
            <p:cNvPr id="3266" name="Google Shape;3266;p62"/>
            <p:cNvSpPr/>
            <p:nvPr/>
          </p:nvSpPr>
          <p:spPr>
            <a:xfrm>
              <a:off x="1572950" y="4051675"/>
              <a:ext cx="4432375" cy="786425"/>
            </a:xfrm>
            <a:custGeom>
              <a:avLst/>
              <a:gdLst/>
              <a:ahLst/>
              <a:cxnLst/>
              <a:rect l="l" t="t" r="r" b="b"/>
              <a:pathLst>
                <a:path w="177295" h="31457" extrusionOk="0">
                  <a:moveTo>
                    <a:pt x="88664" y="1"/>
                  </a:moveTo>
                  <a:cubicBezTo>
                    <a:pt x="39696" y="1"/>
                    <a:pt x="1" y="7039"/>
                    <a:pt x="1" y="15712"/>
                  </a:cubicBezTo>
                  <a:cubicBezTo>
                    <a:pt x="1" y="24418"/>
                    <a:pt x="39696" y="31456"/>
                    <a:pt x="88664" y="31456"/>
                  </a:cubicBezTo>
                  <a:cubicBezTo>
                    <a:pt x="137599" y="31456"/>
                    <a:pt x="177294" y="24418"/>
                    <a:pt x="177294" y="15712"/>
                  </a:cubicBezTo>
                  <a:cubicBezTo>
                    <a:pt x="177294" y="7039"/>
                    <a:pt x="137599" y="1"/>
                    <a:pt x="88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2"/>
            <p:cNvSpPr/>
            <p:nvPr/>
          </p:nvSpPr>
          <p:spPr>
            <a:xfrm>
              <a:off x="1640500" y="4029150"/>
              <a:ext cx="4311450" cy="10875"/>
            </a:xfrm>
            <a:custGeom>
              <a:avLst/>
              <a:gdLst/>
              <a:ahLst/>
              <a:cxnLst/>
              <a:rect l="l" t="t" r="r" b="b"/>
              <a:pathLst>
                <a:path w="172458" h="435" extrusionOk="0">
                  <a:moveTo>
                    <a:pt x="86229" y="1"/>
                  </a:moveTo>
                  <a:lnTo>
                    <a:pt x="43132" y="68"/>
                  </a:lnTo>
                  <a:lnTo>
                    <a:pt x="21583" y="101"/>
                  </a:lnTo>
                  <a:lnTo>
                    <a:pt x="1" y="201"/>
                  </a:lnTo>
                  <a:lnTo>
                    <a:pt x="21583" y="301"/>
                  </a:lnTo>
                  <a:lnTo>
                    <a:pt x="43132" y="368"/>
                  </a:lnTo>
                  <a:lnTo>
                    <a:pt x="86229" y="435"/>
                  </a:lnTo>
                  <a:lnTo>
                    <a:pt x="129327" y="368"/>
                  </a:lnTo>
                  <a:lnTo>
                    <a:pt x="150909" y="334"/>
                  </a:lnTo>
                  <a:lnTo>
                    <a:pt x="172457" y="201"/>
                  </a:lnTo>
                  <a:lnTo>
                    <a:pt x="150909" y="101"/>
                  </a:lnTo>
                  <a:lnTo>
                    <a:pt x="129327" y="68"/>
                  </a:lnTo>
                  <a:lnTo>
                    <a:pt x="862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2"/>
            <p:cNvSpPr/>
            <p:nvPr/>
          </p:nvSpPr>
          <p:spPr>
            <a:xfrm>
              <a:off x="1744750" y="2134175"/>
              <a:ext cx="497875" cy="1293400"/>
            </a:xfrm>
            <a:custGeom>
              <a:avLst/>
              <a:gdLst/>
              <a:ahLst/>
              <a:cxnLst/>
              <a:rect l="l" t="t" r="r" b="b"/>
              <a:pathLst>
                <a:path w="19915" h="51736" extrusionOk="0">
                  <a:moveTo>
                    <a:pt x="5219" y="1"/>
                  </a:moveTo>
                  <a:cubicBezTo>
                    <a:pt x="4334" y="1"/>
                    <a:pt x="3450" y="332"/>
                    <a:pt x="2636" y="1146"/>
                  </a:cubicBezTo>
                  <a:cubicBezTo>
                    <a:pt x="334" y="3381"/>
                    <a:pt x="1" y="7384"/>
                    <a:pt x="101" y="10386"/>
                  </a:cubicBezTo>
                  <a:cubicBezTo>
                    <a:pt x="234" y="14289"/>
                    <a:pt x="1702" y="17792"/>
                    <a:pt x="3636" y="21127"/>
                  </a:cubicBezTo>
                  <a:cubicBezTo>
                    <a:pt x="5504" y="24296"/>
                    <a:pt x="7673" y="27332"/>
                    <a:pt x="8907" y="30834"/>
                  </a:cubicBezTo>
                  <a:cubicBezTo>
                    <a:pt x="10308" y="34904"/>
                    <a:pt x="9207" y="39174"/>
                    <a:pt x="10408" y="43243"/>
                  </a:cubicBezTo>
                  <a:cubicBezTo>
                    <a:pt x="10808" y="44711"/>
                    <a:pt x="11642" y="46012"/>
                    <a:pt x="12810" y="47046"/>
                  </a:cubicBezTo>
                  <a:cubicBezTo>
                    <a:pt x="14211" y="48347"/>
                    <a:pt x="15979" y="49314"/>
                    <a:pt x="17179" y="50815"/>
                  </a:cubicBezTo>
                  <a:cubicBezTo>
                    <a:pt x="17179" y="51049"/>
                    <a:pt x="17179" y="51249"/>
                    <a:pt x="17179" y="51449"/>
                  </a:cubicBezTo>
                  <a:cubicBezTo>
                    <a:pt x="17179" y="51632"/>
                    <a:pt x="17331" y="51735"/>
                    <a:pt x="17467" y="51735"/>
                  </a:cubicBezTo>
                  <a:cubicBezTo>
                    <a:pt x="17578" y="51735"/>
                    <a:pt x="17680" y="51666"/>
                    <a:pt x="17680" y="51516"/>
                  </a:cubicBezTo>
                  <a:cubicBezTo>
                    <a:pt x="17687" y="51527"/>
                    <a:pt x="17694" y="51532"/>
                    <a:pt x="17699" y="51532"/>
                  </a:cubicBezTo>
                  <a:cubicBezTo>
                    <a:pt x="17746" y="51532"/>
                    <a:pt x="17739" y="51205"/>
                    <a:pt x="17680" y="51116"/>
                  </a:cubicBezTo>
                  <a:cubicBezTo>
                    <a:pt x="17780" y="49014"/>
                    <a:pt x="18314" y="47013"/>
                    <a:pt x="18781" y="44944"/>
                  </a:cubicBezTo>
                  <a:cubicBezTo>
                    <a:pt x="19348" y="42643"/>
                    <a:pt x="19681" y="40274"/>
                    <a:pt x="19781" y="37873"/>
                  </a:cubicBezTo>
                  <a:cubicBezTo>
                    <a:pt x="19915" y="33436"/>
                    <a:pt x="19314" y="29000"/>
                    <a:pt x="18781" y="24597"/>
                  </a:cubicBezTo>
                  <a:cubicBezTo>
                    <a:pt x="17780" y="16624"/>
                    <a:pt x="15278" y="8819"/>
                    <a:pt x="9908" y="2648"/>
                  </a:cubicBezTo>
                  <a:cubicBezTo>
                    <a:pt x="8673" y="1259"/>
                    <a:pt x="6943" y="1"/>
                    <a:pt x="5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2"/>
            <p:cNvSpPr/>
            <p:nvPr/>
          </p:nvSpPr>
          <p:spPr>
            <a:xfrm>
              <a:off x="1888175" y="2404475"/>
              <a:ext cx="306925" cy="1470050"/>
            </a:xfrm>
            <a:custGeom>
              <a:avLst/>
              <a:gdLst/>
              <a:ahLst/>
              <a:cxnLst/>
              <a:rect l="l" t="t" r="r" b="b"/>
              <a:pathLst>
                <a:path w="12277" h="58802" extrusionOk="0">
                  <a:moveTo>
                    <a:pt x="1389" y="1"/>
                  </a:moveTo>
                  <a:cubicBezTo>
                    <a:pt x="1310" y="1"/>
                    <a:pt x="1221" y="79"/>
                    <a:pt x="1269" y="175"/>
                  </a:cubicBezTo>
                  <a:cubicBezTo>
                    <a:pt x="5005" y="6279"/>
                    <a:pt x="7740" y="12917"/>
                    <a:pt x="9441" y="19889"/>
                  </a:cubicBezTo>
                  <a:cubicBezTo>
                    <a:pt x="6839" y="15085"/>
                    <a:pt x="2936" y="11149"/>
                    <a:pt x="68" y="6546"/>
                  </a:cubicBezTo>
                  <a:cubicBezTo>
                    <a:pt x="68" y="6536"/>
                    <a:pt x="62" y="6532"/>
                    <a:pt x="54" y="6532"/>
                  </a:cubicBezTo>
                  <a:cubicBezTo>
                    <a:pt x="34" y="6532"/>
                    <a:pt x="1" y="6556"/>
                    <a:pt x="1" y="6579"/>
                  </a:cubicBezTo>
                  <a:cubicBezTo>
                    <a:pt x="2603" y="11683"/>
                    <a:pt x="6906" y="15753"/>
                    <a:pt x="9641" y="20756"/>
                  </a:cubicBezTo>
                  <a:cubicBezTo>
                    <a:pt x="10108" y="22824"/>
                    <a:pt x="10508" y="24893"/>
                    <a:pt x="10809" y="26994"/>
                  </a:cubicBezTo>
                  <a:cubicBezTo>
                    <a:pt x="11176" y="29863"/>
                    <a:pt x="11409" y="32731"/>
                    <a:pt x="11409" y="35634"/>
                  </a:cubicBezTo>
                  <a:cubicBezTo>
                    <a:pt x="9841" y="32698"/>
                    <a:pt x="8207" y="29863"/>
                    <a:pt x="6939" y="26761"/>
                  </a:cubicBezTo>
                  <a:cubicBezTo>
                    <a:pt x="6927" y="26737"/>
                    <a:pt x="6903" y="26726"/>
                    <a:pt x="6878" y="26726"/>
                  </a:cubicBezTo>
                  <a:cubicBezTo>
                    <a:pt x="6832" y="26726"/>
                    <a:pt x="6784" y="26763"/>
                    <a:pt x="6806" y="26827"/>
                  </a:cubicBezTo>
                  <a:cubicBezTo>
                    <a:pt x="7907" y="30063"/>
                    <a:pt x="9374" y="33532"/>
                    <a:pt x="11442" y="36301"/>
                  </a:cubicBezTo>
                  <a:cubicBezTo>
                    <a:pt x="11442" y="38335"/>
                    <a:pt x="11376" y="40370"/>
                    <a:pt x="11276" y="42438"/>
                  </a:cubicBezTo>
                  <a:cubicBezTo>
                    <a:pt x="10942" y="47876"/>
                    <a:pt x="10008" y="53280"/>
                    <a:pt x="9608" y="58683"/>
                  </a:cubicBezTo>
                  <a:cubicBezTo>
                    <a:pt x="9608" y="58758"/>
                    <a:pt x="9671" y="58802"/>
                    <a:pt x="9732" y="58802"/>
                  </a:cubicBezTo>
                  <a:cubicBezTo>
                    <a:pt x="9780" y="58802"/>
                    <a:pt x="9827" y="58775"/>
                    <a:pt x="9841" y="58717"/>
                  </a:cubicBezTo>
                  <a:cubicBezTo>
                    <a:pt x="10942" y="53179"/>
                    <a:pt x="11643" y="47575"/>
                    <a:pt x="11976" y="41938"/>
                  </a:cubicBezTo>
                  <a:cubicBezTo>
                    <a:pt x="12276" y="37768"/>
                    <a:pt x="12210" y="33599"/>
                    <a:pt x="11843" y="29429"/>
                  </a:cubicBezTo>
                  <a:lnTo>
                    <a:pt x="11843" y="29362"/>
                  </a:lnTo>
                  <a:cubicBezTo>
                    <a:pt x="11909" y="25993"/>
                    <a:pt x="12176" y="22624"/>
                    <a:pt x="12043" y="19255"/>
                  </a:cubicBezTo>
                  <a:cubicBezTo>
                    <a:pt x="11876" y="15619"/>
                    <a:pt x="11376" y="11983"/>
                    <a:pt x="10542" y="8414"/>
                  </a:cubicBezTo>
                  <a:cubicBezTo>
                    <a:pt x="10542" y="8397"/>
                    <a:pt x="10525" y="8389"/>
                    <a:pt x="10508" y="8389"/>
                  </a:cubicBezTo>
                  <a:cubicBezTo>
                    <a:pt x="10492" y="8389"/>
                    <a:pt x="10475" y="8397"/>
                    <a:pt x="10475" y="8414"/>
                  </a:cubicBezTo>
                  <a:cubicBezTo>
                    <a:pt x="11142" y="11917"/>
                    <a:pt x="11543" y="15486"/>
                    <a:pt x="11709" y="19055"/>
                  </a:cubicBezTo>
                  <a:cubicBezTo>
                    <a:pt x="11776" y="20956"/>
                    <a:pt x="11743" y="22858"/>
                    <a:pt x="11643" y="24759"/>
                  </a:cubicBezTo>
                  <a:cubicBezTo>
                    <a:pt x="11609" y="25393"/>
                    <a:pt x="11576" y="26027"/>
                    <a:pt x="11509" y="26627"/>
                  </a:cubicBezTo>
                  <a:cubicBezTo>
                    <a:pt x="10108" y="17154"/>
                    <a:pt x="6672" y="8080"/>
                    <a:pt x="1469" y="41"/>
                  </a:cubicBezTo>
                  <a:cubicBezTo>
                    <a:pt x="1450" y="13"/>
                    <a:pt x="1420" y="1"/>
                    <a:pt x="1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2"/>
            <p:cNvSpPr/>
            <p:nvPr/>
          </p:nvSpPr>
          <p:spPr>
            <a:xfrm>
              <a:off x="2041050" y="2400975"/>
              <a:ext cx="62775" cy="212650"/>
            </a:xfrm>
            <a:custGeom>
              <a:avLst/>
              <a:gdLst/>
              <a:ahLst/>
              <a:cxnLst/>
              <a:rect l="l" t="t" r="r" b="b"/>
              <a:pathLst>
                <a:path w="2511" h="8506" extrusionOk="0">
                  <a:moveTo>
                    <a:pt x="44" y="1"/>
                  </a:moveTo>
                  <a:cubicBezTo>
                    <a:pt x="27" y="1"/>
                    <a:pt x="0" y="24"/>
                    <a:pt x="24" y="48"/>
                  </a:cubicBezTo>
                  <a:cubicBezTo>
                    <a:pt x="1024" y="2783"/>
                    <a:pt x="1558" y="5585"/>
                    <a:pt x="2292" y="8421"/>
                  </a:cubicBezTo>
                  <a:cubicBezTo>
                    <a:pt x="2307" y="8479"/>
                    <a:pt x="2353" y="8506"/>
                    <a:pt x="2398" y="8506"/>
                  </a:cubicBezTo>
                  <a:cubicBezTo>
                    <a:pt x="2456" y="8506"/>
                    <a:pt x="2511" y="8462"/>
                    <a:pt x="2492" y="8387"/>
                  </a:cubicBezTo>
                  <a:cubicBezTo>
                    <a:pt x="2192" y="5519"/>
                    <a:pt x="1191" y="2650"/>
                    <a:pt x="57" y="15"/>
                  </a:cubicBezTo>
                  <a:cubicBezTo>
                    <a:pt x="57" y="5"/>
                    <a:pt x="51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2"/>
            <p:cNvSpPr/>
            <p:nvPr/>
          </p:nvSpPr>
          <p:spPr>
            <a:xfrm>
              <a:off x="2178400" y="2612575"/>
              <a:ext cx="508725" cy="1125725"/>
            </a:xfrm>
            <a:custGeom>
              <a:avLst/>
              <a:gdLst/>
              <a:ahLst/>
              <a:cxnLst/>
              <a:rect l="l" t="t" r="r" b="b"/>
              <a:pathLst>
                <a:path w="20349" h="45029" extrusionOk="0">
                  <a:moveTo>
                    <a:pt x="17939" y="1"/>
                  </a:moveTo>
                  <a:cubicBezTo>
                    <a:pt x="15942" y="1"/>
                    <a:pt x="13604" y="1864"/>
                    <a:pt x="12376" y="2959"/>
                  </a:cubicBezTo>
                  <a:cubicBezTo>
                    <a:pt x="10041" y="5060"/>
                    <a:pt x="8406" y="7796"/>
                    <a:pt x="7072" y="10631"/>
                  </a:cubicBezTo>
                  <a:cubicBezTo>
                    <a:pt x="5538" y="13867"/>
                    <a:pt x="4203" y="17236"/>
                    <a:pt x="3136" y="20638"/>
                  </a:cubicBezTo>
                  <a:cubicBezTo>
                    <a:pt x="634" y="28444"/>
                    <a:pt x="0" y="36650"/>
                    <a:pt x="267" y="44789"/>
                  </a:cubicBezTo>
                  <a:cubicBezTo>
                    <a:pt x="267" y="44789"/>
                    <a:pt x="267" y="44789"/>
                    <a:pt x="267" y="44822"/>
                  </a:cubicBezTo>
                  <a:cubicBezTo>
                    <a:pt x="267" y="44822"/>
                    <a:pt x="267" y="44855"/>
                    <a:pt x="267" y="44855"/>
                  </a:cubicBezTo>
                  <a:cubicBezTo>
                    <a:pt x="248" y="44969"/>
                    <a:pt x="337" y="45029"/>
                    <a:pt x="423" y="45029"/>
                  </a:cubicBezTo>
                  <a:cubicBezTo>
                    <a:pt x="489" y="45029"/>
                    <a:pt x="553" y="44994"/>
                    <a:pt x="567" y="44922"/>
                  </a:cubicBezTo>
                  <a:cubicBezTo>
                    <a:pt x="1435" y="41420"/>
                    <a:pt x="2802" y="38084"/>
                    <a:pt x="4670" y="35015"/>
                  </a:cubicBezTo>
                  <a:cubicBezTo>
                    <a:pt x="6472" y="32080"/>
                    <a:pt x="8907" y="29645"/>
                    <a:pt x="10841" y="26809"/>
                  </a:cubicBezTo>
                  <a:cubicBezTo>
                    <a:pt x="11709" y="25575"/>
                    <a:pt x="12376" y="24274"/>
                    <a:pt x="12876" y="22873"/>
                  </a:cubicBezTo>
                  <a:cubicBezTo>
                    <a:pt x="13376" y="21239"/>
                    <a:pt x="13443" y="19537"/>
                    <a:pt x="13577" y="17836"/>
                  </a:cubicBezTo>
                  <a:cubicBezTo>
                    <a:pt x="13910" y="14067"/>
                    <a:pt x="15778" y="11065"/>
                    <a:pt x="17579" y="7796"/>
                  </a:cubicBezTo>
                  <a:cubicBezTo>
                    <a:pt x="18447" y="6294"/>
                    <a:pt x="19214" y="4693"/>
                    <a:pt x="19881" y="3092"/>
                  </a:cubicBezTo>
                  <a:cubicBezTo>
                    <a:pt x="20281" y="2091"/>
                    <a:pt x="20348" y="1024"/>
                    <a:pt x="19347" y="390"/>
                  </a:cubicBezTo>
                  <a:cubicBezTo>
                    <a:pt x="18914" y="117"/>
                    <a:pt x="18437" y="1"/>
                    <a:pt x="17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2"/>
            <p:cNvSpPr/>
            <p:nvPr/>
          </p:nvSpPr>
          <p:spPr>
            <a:xfrm>
              <a:off x="2131700" y="2786200"/>
              <a:ext cx="382200" cy="1210300"/>
            </a:xfrm>
            <a:custGeom>
              <a:avLst/>
              <a:gdLst/>
              <a:ahLst/>
              <a:cxnLst/>
              <a:rect l="l" t="t" r="r" b="b"/>
              <a:pathLst>
                <a:path w="15288" h="48412" extrusionOk="0">
                  <a:moveTo>
                    <a:pt x="15179" y="0"/>
                  </a:moveTo>
                  <a:cubicBezTo>
                    <a:pt x="15150" y="0"/>
                    <a:pt x="15123" y="15"/>
                    <a:pt x="15111" y="50"/>
                  </a:cubicBezTo>
                  <a:cubicBezTo>
                    <a:pt x="13376" y="2852"/>
                    <a:pt x="11642" y="5687"/>
                    <a:pt x="10208" y="8656"/>
                  </a:cubicBezTo>
                  <a:cubicBezTo>
                    <a:pt x="9407" y="10324"/>
                    <a:pt x="8706" y="12025"/>
                    <a:pt x="8106" y="13793"/>
                  </a:cubicBezTo>
                  <a:cubicBezTo>
                    <a:pt x="8773" y="10091"/>
                    <a:pt x="9707" y="6421"/>
                    <a:pt x="10875" y="2852"/>
                  </a:cubicBezTo>
                  <a:cubicBezTo>
                    <a:pt x="10875" y="2833"/>
                    <a:pt x="10864" y="2813"/>
                    <a:pt x="10854" y="2813"/>
                  </a:cubicBezTo>
                  <a:cubicBezTo>
                    <a:pt x="10847" y="2813"/>
                    <a:pt x="10841" y="2824"/>
                    <a:pt x="10841" y="2852"/>
                  </a:cubicBezTo>
                  <a:cubicBezTo>
                    <a:pt x="9274" y="6455"/>
                    <a:pt x="8306" y="10291"/>
                    <a:pt x="7939" y="14227"/>
                  </a:cubicBezTo>
                  <a:cubicBezTo>
                    <a:pt x="7606" y="15294"/>
                    <a:pt x="7272" y="16362"/>
                    <a:pt x="6972" y="17429"/>
                  </a:cubicBezTo>
                  <a:cubicBezTo>
                    <a:pt x="5704" y="21966"/>
                    <a:pt x="4570" y="26569"/>
                    <a:pt x="3536" y="31172"/>
                  </a:cubicBezTo>
                  <a:cubicBezTo>
                    <a:pt x="3503" y="28137"/>
                    <a:pt x="3770" y="25135"/>
                    <a:pt x="4303" y="22132"/>
                  </a:cubicBezTo>
                  <a:cubicBezTo>
                    <a:pt x="4303" y="22116"/>
                    <a:pt x="4278" y="22107"/>
                    <a:pt x="4253" y="22107"/>
                  </a:cubicBezTo>
                  <a:cubicBezTo>
                    <a:pt x="4228" y="22107"/>
                    <a:pt x="4203" y="22116"/>
                    <a:pt x="4203" y="22132"/>
                  </a:cubicBezTo>
                  <a:cubicBezTo>
                    <a:pt x="3403" y="25235"/>
                    <a:pt x="3136" y="28470"/>
                    <a:pt x="3403" y="31673"/>
                  </a:cubicBezTo>
                  <a:cubicBezTo>
                    <a:pt x="3036" y="33441"/>
                    <a:pt x="2635" y="35175"/>
                    <a:pt x="2269" y="36943"/>
                  </a:cubicBezTo>
                  <a:cubicBezTo>
                    <a:pt x="1468" y="40712"/>
                    <a:pt x="467" y="44515"/>
                    <a:pt x="0" y="48318"/>
                  </a:cubicBezTo>
                  <a:cubicBezTo>
                    <a:pt x="0" y="48376"/>
                    <a:pt x="45" y="48412"/>
                    <a:pt x="90" y="48412"/>
                  </a:cubicBezTo>
                  <a:cubicBezTo>
                    <a:pt x="122" y="48412"/>
                    <a:pt x="153" y="48393"/>
                    <a:pt x="167" y="48351"/>
                  </a:cubicBezTo>
                  <a:cubicBezTo>
                    <a:pt x="734" y="46283"/>
                    <a:pt x="1068" y="44182"/>
                    <a:pt x="1501" y="42080"/>
                  </a:cubicBezTo>
                  <a:cubicBezTo>
                    <a:pt x="1968" y="40012"/>
                    <a:pt x="2435" y="37910"/>
                    <a:pt x="2936" y="35842"/>
                  </a:cubicBezTo>
                  <a:cubicBezTo>
                    <a:pt x="3636" y="32807"/>
                    <a:pt x="4370" y="29805"/>
                    <a:pt x="5137" y="26769"/>
                  </a:cubicBezTo>
                  <a:cubicBezTo>
                    <a:pt x="5638" y="25668"/>
                    <a:pt x="6605" y="24701"/>
                    <a:pt x="7339" y="23767"/>
                  </a:cubicBezTo>
                  <a:cubicBezTo>
                    <a:pt x="8139" y="22733"/>
                    <a:pt x="8940" y="21732"/>
                    <a:pt x="9707" y="20698"/>
                  </a:cubicBezTo>
                  <a:cubicBezTo>
                    <a:pt x="11175" y="18763"/>
                    <a:pt x="12476" y="16729"/>
                    <a:pt x="13643" y="14627"/>
                  </a:cubicBezTo>
                  <a:cubicBezTo>
                    <a:pt x="13663" y="14588"/>
                    <a:pt x="13648" y="14572"/>
                    <a:pt x="13626" y="14572"/>
                  </a:cubicBezTo>
                  <a:cubicBezTo>
                    <a:pt x="13610" y="14572"/>
                    <a:pt x="13590" y="14580"/>
                    <a:pt x="13577" y="14594"/>
                  </a:cubicBezTo>
                  <a:cubicBezTo>
                    <a:pt x="12142" y="16962"/>
                    <a:pt x="10541" y="19230"/>
                    <a:pt x="8840" y="21399"/>
                  </a:cubicBezTo>
                  <a:cubicBezTo>
                    <a:pt x="8073" y="22399"/>
                    <a:pt x="7272" y="23433"/>
                    <a:pt x="6472" y="24467"/>
                  </a:cubicBezTo>
                  <a:cubicBezTo>
                    <a:pt x="6105" y="24934"/>
                    <a:pt x="5671" y="25435"/>
                    <a:pt x="5337" y="25969"/>
                  </a:cubicBezTo>
                  <a:cubicBezTo>
                    <a:pt x="5571" y="25101"/>
                    <a:pt x="5771" y="24234"/>
                    <a:pt x="5971" y="23400"/>
                  </a:cubicBezTo>
                  <a:cubicBezTo>
                    <a:pt x="7039" y="19264"/>
                    <a:pt x="8039" y="15127"/>
                    <a:pt x="9607" y="11191"/>
                  </a:cubicBezTo>
                  <a:cubicBezTo>
                    <a:pt x="11142" y="7322"/>
                    <a:pt x="13176" y="3686"/>
                    <a:pt x="15244" y="117"/>
                  </a:cubicBezTo>
                  <a:cubicBezTo>
                    <a:pt x="15288" y="52"/>
                    <a:pt x="15232" y="0"/>
                    <a:pt x="15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2"/>
            <p:cNvSpPr/>
            <p:nvPr/>
          </p:nvSpPr>
          <p:spPr>
            <a:xfrm>
              <a:off x="2364350" y="3063950"/>
              <a:ext cx="117375" cy="185025"/>
            </a:xfrm>
            <a:custGeom>
              <a:avLst/>
              <a:gdLst/>
              <a:ahLst/>
              <a:cxnLst/>
              <a:rect l="l" t="t" r="r" b="b"/>
              <a:pathLst>
                <a:path w="4695" h="7401" extrusionOk="0">
                  <a:moveTo>
                    <a:pt x="4639" y="1"/>
                  </a:moveTo>
                  <a:cubicBezTo>
                    <a:pt x="4627" y="1"/>
                    <a:pt x="4614" y="5"/>
                    <a:pt x="4604" y="15"/>
                  </a:cubicBezTo>
                  <a:cubicBezTo>
                    <a:pt x="2803" y="2283"/>
                    <a:pt x="1268" y="4751"/>
                    <a:pt x="1" y="7353"/>
                  </a:cubicBezTo>
                  <a:cubicBezTo>
                    <a:pt x="1" y="7377"/>
                    <a:pt x="18" y="7400"/>
                    <a:pt x="27" y="7400"/>
                  </a:cubicBezTo>
                  <a:cubicBezTo>
                    <a:pt x="31" y="7400"/>
                    <a:pt x="34" y="7396"/>
                    <a:pt x="34" y="7387"/>
                  </a:cubicBezTo>
                  <a:cubicBezTo>
                    <a:pt x="1602" y="4951"/>
                    <a:pt x="3136" y="2483"/>
                    <a:pt x="4671" y="48"/>
                  </a:cubicBezTo>
                  <a:cubicBezTo>
                    <a:pt x="4694" y="24"/>
                    <a:pt x="46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2"/>
            <p:cNvSpPr/>
            <p:nvPr/>
          </p:nvSpPr>
          <p:spPr>
            <a:xfrm>
              <a:off x="1536275" y="2653950"/>
              <a:ext cx="596275" cy="1010950"/>
            </a:xfrm>
            <a:custGeom>
              <a:avLst/>
              <a:gdLst/>
              <a:ahLst/>
              <a:cxnLst/>
              <a:rect l="l" t="t" r="r" b="b"/>
              <a:pathLst>
                <a:path w="23851" h="40438" extrusionOk="0">
                  <a:moveTo>
                    <a:pt x="2782" y="0"/>
                  </a:moveTo>
                  <a:cubicBezTo>
                    <a:pt x="2087" y="0"/>
                    <a:pt x="1469" y="358"/>
                    <a:pt x="1068" y="1337"/>
                  </a:cubicBezTo>
                  <a:cubicBezTo>
                    <a:pt x="0" y="4006"/>
                    <a:pt x="1802" y="6941"/>
                    <a:pt x="3102" y="9143"/>
                  </a:cubicBezTo>
                  <a:cubicBezTo>
                    <a:pt x="4170" y="10977"/>
                    <a:pt x="5371" y="13146"/>
                    <a:pt x="4904" y="15314"/>
                  </a:cubicBezTo>
                  <a:cubicBezTo>
                    <a:pt x="4637" y="16715"/>
                    <a:pt x="3603" y="17816"/>
                    <a:pt x="3436" y="19217"/>
                  </a:cubicBezTo>
                  <a:cubicBezTo>
                    <a:pt x="3002" y="22352"/>
                    <a:pt x="6138" y="24387"/>
                    <a:pt x="8373" y="25855"/>
                  </a:cubicBezTo>
                  <a:cubicBezTo>
                    <a:pt x="13944" y="29524"/>
                    <a:pt x="21616" y="32793"/>
                    <a:pt x="22616" y="40265"/>
                  </a:cubicBezTo>
                  <a:cubicBezTo>
                    <a:pt x="22631" y="40385"/>
                    <a:pt x="22735" y="40438"/>
                    <a:pt x="22840" y="40438"/>
                  </a:cubicBezTo>
                  <a:cubicBezTo>
                    <a:pt x="22969" y="40438"/>
                    <a:pt x="23102" y="40360"/>
                    <a:pt x="23083" y="40232"/>
                  </a:cubicBezTo>
                  <a:cubicBezTo>
                    <a:pt x="23083" y="40198"/>
                    <a:pt x="23083" y="40165"/>
                    <a:pt x="23083" y="40165"/>
                  </a:cubicBezTo>
                  <a:cubicBezTo>
                    <a:pt x="23083" y="40165"/>
                    <a:pt x="23117" y="40132"/>
                    <a:pt x="23117" y="40132"/>
                  </a:cubicBezTo>
                  <a:cubicBezTo>
                    <a:pt x="23851" y="36329"/>
                    <a:pt x="23817" y="32459"/>
                    <a:pt x="23017" y="28690"/>
                  </a:cubicBezTo>
                  <a:cubicBezTo>
                    <a:pt x="22183" y="24821"/>
                    <a:pt x="20515" y="21351"/>
                    <a:pt x="18513" y="17982"/>
                  </a:cubicBezTo>
                  <a:cubicBezTo>
                    <a:pt x="15144" y="12245"/>
                    <a:pt x="11609" y="6374"/>
                    <a:pt x="6505" y="1971"/>
                  </a:cubicBezTo>
                  <a:cubicBezTo>
                    <a:pt x="5578" y="1195"/>
                    <a:pt x="4051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2"/>
            <p:cNvSpPr/>
            <p:nvPr/>
          </p:nvSpPr>
          <p:spPr>
            <a:xfrm>
              <a:off x="1739425" y="2988150"/>
              <a:ext cx="407300" cy="1139450"/>
            </a:xfrm>
            <a:custGeom>
              <a:avLst/>
              <a:gdLst/>
              <a:ahLst/>
              <a:cxnLst/>
              <a:rect l="l" t="t" r="r" b="b"/>
              <a:pathLst>
                <a:path w="16292" h="45578" extrusionOk="0">
                  <a:moveTo>
                    <a:pt x="3150" y="0"/>
                  </a:moveTo>
                  <a:cubicBezTo>
                    <a:pt x="3041" y="0"/>
                    <a:pt x="2946" y="142"/>
                    <a:pt x="3049" y="245"/>
                  </a:cubicBezTo>
                  <a:cubicBezTo>
                    <a:pt x="7886" y="5615"/>
                    <a:pt x="10988" y="11820"/>
                    <a:pt x="12889" y="18691"/>
                  </a:cubicBezTo>
                  <a:cubicBezTo>
                    <a:pt x="9687" y="14188"/>
                    <a:pt x="3783" y="11953"/>
                    <a:pt x="80" y="7950"/>
                  </a:cubicBezTo>
                  <a:cubicBezTo>
                    <a:pt x="70" y="7929"/>
                    <a:pt x="56" y="7922"/>
                    <a:pt x="44" y="7922"/>
                  </a:cubicBezTo>
                  <a:cubicBezTo>
                    <a:pt x="18" y="7922"/>
                    <a:pt x="1" y="7960"/>
                    <a:pt x="47" y="7983"/>
                  </a:cubicBezTo>
                  <a:cubicBezTo>
                    <a:pt x="3816" y="12587"/>
                    <a:pt x="9654" y="14822"/>
                    <a:pt x="13123" y="19658"/>
                  </a:cubicBezTo>
                  <a:cubicBezTo>
                    <a:pt x="13189" y="19825"/>
                    <a:pt x="13223" y="19992"/>
                    <a:pt x="13256" y="20192"/>
                  </a:cubicBezTo>
                  <a:cubicBezTo>
                    <a:pt x="15291" y="28431"/>
                    <a:pt x="15424" y="37038"/>
                    <a:pt x="15191" y="45477"/>
                  </a:cubicBezTo>
                  <a:cubicBezTo>
                    <a:pt x="15191" y="45544"/>
                    <a:pt x="15249" y="45577"/>
                    <a:pt x="15308" y="45577"/>
                  </a:cubicBezTo>
                  <a:cubicBezTo>
                    <a:pt x="15366" y="45577"/>
                    <a:pt x="15424" y="45544"/>
                    <a:pt x="15424" y="45477"/>
                  </a:cubicBezTo>
                  <a:cubicBezTo>
                    <a:pt x="16292" y="34769"/>
                    <a:pt x="15925" y="22827"/>
                    <a:pt x="11722" y="12653"/>
                  </a:cubicBezTo>
                  <a:cubicBezTo>
                    <a:pt x="10988" y="9184"/>
                    <a:pt x="9754" y="5815"/>
                    <a:pt x="7986" y="2713"/>
                  </a:cubicBezTo>
                  <a:cubicBezTo>
                    <a:pt x="7967" y="2694"/>
                    <a:pt x="7943" y="2686"/>
                    <a:pt x="7919" y="2686"/>
                  </a:cubicBezTo>
                  <a:cubicBezTo>
                    <a:pt x="7858" y="2686"/>
                    <a:pt x="7795" y="2741"/>
                    <a:pt x="7819" y="2813"/>
                  </a:cubicBezTo>
                  <a:cubicBezTo>
                    <a:pt x="9253" y="5648"/>
                    <a:pt x="10387" y="8617"/>
                    <a:pt x="11288" y="11653"/>
                  </a:cubicBezTo>
                  <a:cubicBezTo>
                    <a:pt x="9387" y="7283"/>
                    <a:pt x="6651" y="3347"/>
                    <a:pt x="3249" y="44"/>
                  </a:cubicBezTo>
                  <a:cubicBezTo>
                    <a:pt x="3218" y="13"/>
                    <a:pt x="3183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2"/>
            <p:cNvSpPr/>
            <p:nvPr/>
          </p:nvSpPr>
          <p:spPr>
            <a:xfrm>
              <a:off x="1715800" y="3100000"/>
              <a:ext cx="149900" cy="136350"/>
            </a:xfrm>
            <a:custGeom>
              <a:avLst/>
              <a:gdLst/>
              <a:ahLst/>
              <a:cxnLst/>
              <a:rect l="l" t="t" r="r" b="b"/>
              <a:pathLst>
                <a:path w="5996" h="5454" extrusionOk="0">
                  <a:moveTo>
                    <a:pt x="151" y="0"/>
                  </a:moveTo>
                  <a:cubicBezTo>
                    <a:pt x="67" y="0"/>
                    <a:pt x="0" y="83"/>
                    <a:pt x="58" y="140"/>
                  </a:cubicBezTo>
                  <a:cubicBezTo>
                    <a:pt x="1759" y="2175"/>
                    <a:pt x="3760" y="3976"/>
                    <a:pt x="5962" y="5444"/>
                  </a:cubicBezTo>
                  <a:cubicBezTo>
                    <a:pt x="5969" y="5451"/>
                    <a:pt x="5974" y="5454"/>
                    <a:pt x="5978" y="5454"/>
                  </a:cubicBezTo>
                  <a:cubicBezTo>
                    <a:pt x="5995" y="5454"/>
                    <a:pt x="5995" y="5411"/>
                    <a:pt x="5995" y="5411"/>
                  </a:cubicBezTo>
                  <a:cubicBezTo>
                    <a:pt x="4027" y="3610"/>
                    <a:pt x="2126" y="1808"/>
                    <a:pt x="191" y="7"/>
                  </a:cubicBezTo>
                  <a:cubicBezTo>
                    <a:pt x="177" y="2"/>
                    <a:pt x="164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2"/>
            <p:cNvSpPr/>
            <p:nvPr/>
          </p:nvSpPr>
          <p:spPr>
            <a:xfrm>
              <a:off x="1709725" y="2906825"/>
              <a:ext cx="149050" cy="202050"/>
            </a:xfrm>
            <a:custGeom>
              <a:avLst/>
              <a:gdLst/>
              <a:ahLst/>
              <a:cxnLst/>
              <a:rect l="l" t="t" r="r" b="b"/>
              <a:pathLst>
                <a:path w="5962" h="8082" extrusionOk="0">
                  <a:moveTo>
                    <a:pt x="77" y="1"/>
                  </a:moveTo>
                  <a:cubicBezTo>
                    <a:pt x="34" y="1"/>
                    <a:pt x="1" y="48"/>
                    <a:pt x="1" y="95"/>
                  </a:cubicBezTo>
                  <a:cubicBezTo>
                    <a:pt x="1468" y="3064"/>
                    <a:pt x="3470" y="5766"/>
                    <a:pt x="5871" y="8068"/>
                  </a:cubicBezTo>
                  <a:cubicBezTo>
                    <a:pt x="5891" y="8077"/>
                    <a:pt x="5908" y="8081"/>
                    <a:pt x="5921" y="8081"/>
                  </a:cubicBezTo>
                  <a:cubicBezTo>
                    <a:pt x="5952" y="8081"/>
                    <a:pt x="5962" y="8058"/>
                    <a:pt x="5938" y="8034"/>
                  </a:cubicBezTo>
                  <a:cubicBezTo>
                    <a:pt x="3770" y="5532"/>
                    <a:pt x="1835" y="2830"/>
                    <a:pt x="134" y="28"/>
                  </a:cubicBezTo>
                  <a:cubicBezTo>
                    <a:pt x="114" y="9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2"/>
            <p:cNvSpPr/>
            <p:nvPr/>
          </p:nvSpPr>
          <p:spPr>
            <a:xfrm>
              <a:off x="1931550" y="3741450"/>
              <a:ext cx="425325" cy="572100"/>
            </a:xfrm>
            <a:custGeom>
              <a:avLst/>
              <a:gdLst/>
              <a:ahLst/>
              <a:cxnLst/>
              <a:rect l="l" t="t" r="r" b="b"/>
              <a:pathLst>
                <a:path w="17013" h="22884" extrusionOk="0">
                  <a:moveTo>
                    <a:pt x="2602" y="1"/>
                  </a:moveTo>
                  <a:lnTo>
                    <a:pt x="1" y="22884"/>
                  </a:lnTo>
                  <a:lnTo>
                    <a:pt x="17013" y="22884"/>
                  </a:lnTo>
                  <a:lnTo>
                    <a:pt x="14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2"/>
            <p:cNvSpPr/>
            <p:nvPr/>
          </p:nvSpPr>
          <p:spPr>
            <a:xfrm>
              <a:off x="1986600" y="3741450"/>
              <a:ext cx="322750" cy="92600"/>
            </a:xfrm>
            <a:custGeom>
              <a:avLst/>
              <a:gdLst/>
              <a:ahLst/>
              <a:cxnLst/>
              <a:rect l="l" t="t" r="r" b="b"/>
              <a:pathLst>
                <a:path w="12910" h="3704" extrusionOk="0">
                  <a:moveTo>
                    <a:pt x="400" y="1"/>
                  </a:moveTo>
                  <a:lnTo>
                    <a:pt x="0" y="3703"/>
                  </a:lnTo>
                  <a:lnTo>
                    <a:pt x="12909" y="3703"/>
                  </a:lnTo>
                  <a:lnTo>
                    <a:pt x="12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2"/>
            <p:cNvSpPr/>
            <p:nvPr/>
          </p:nvSpPr>
          <p:spPr>
            <a:xfrm>
              <a:off x="1944900" y="3677250"/>
              <a:ext cx="398625" cy="91750"/>
            </a:xfrm>
            <a:custGeom>
              <a:avLst/>
              <a:gdLst/>
              <a:ahLst/>
              <a:cxnLst/>
              <a:rect l="l" t="t" r="r" b="b"/>
              <a:pathLst>
                <a:path w="15945" h="3670" extrusionOk="0">
                  <a:moveTo>
                    <a:pt x="0" y="0"/>
                  </a:moveTo>
                  <a:lnTo>
                    <a:pt x="0" y="3669"/>
                  </a:lnTo>
                  <a:lnTo>
                    <a:pt x="15945" y="3669"/>
                  </a:lnTo>
                  <a:lnTo>
                    <a:pt x="159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2"/>
            <p:cNvSpPr/>
            <p:nvPr/>
          </p:nvSpPr>
          <p:spPr>
            <a:xfrm>
              <a:off x="4048050" y="3597175"/>
              <a:ext cx="1649425" cy="995550"/>
            </a:xfrm>
            <a:custGeom>
              <a:avLst/>
              <a:gdLst/>
              <a:ahLst/>
              <a:cxnLst/>
              <a:rect l="l" t="t" r="r" b="b"/>
              <a:pathLst>
                <a:path w="65977" h="39822" extrusionOk="0">
                  <a:moveTo>
                    <a:pt x="35455" y="0"/>
                  </a:moveTo>
                  <a:cubicBezTo>
                    <a:pt x="35126" y="0"/>
                    <a:pt x="23418" y="8707"/>
                    <a:pt x="23418" y="8707"/>
                  </a:cubicBezTo>
                  <a:cubicBezTo>
                    <a:pt x="23384" y="8755"/>
                    <a:pt x="23236" y="8777"/>
                    <a:pt x="22990" y="8777"/>
                  </a:cubicBezTo>
                  <a:cubicBezTo>
                    <a:pt x="19789" y="8777"/>
                    <a:pt x="2" y="5038"/>
                    <a:pt x="1" y="5038"/>
                  </a:cubicBezTo>
                  <a:lnTo>
                    <a:pt x="1" y="5038"/>
                  </a:lnTo>
                  <a:lnTo>
                    <a:pt x="335" y="32591"/>
                  </a:lnTo>
                  <a:lnTo>
                    <a:pt x="41931" y="30823"/>
                  </a:lnTo>
                  <a:cubicBezTo>
                    <a:pt x="41931" y="30823"/>
                    <a:pt x="47635" y="34025"/>
                    <a:pt x="52805" y="36594"/>
                  </a:cubicBezTo>
                  <a:cubicBezTo>
                    <a:pt x="56008" y="38195"/>
                    <a:pt x="58843" y="39563"/>
                    <a:pt x="59644" y="39729"/>
                  </a:cubicBezTo>
                  <a:cubicBezTo>
                    <a:pt x="59912" y="39792"/>
                    <a:pt x="60213" y="39821"/>
                    <a:pt x="60535" y="39821"/>
                  </a:cubicBezTo>
                  <a:cubicBezTo>
                    <a:pt x="62774" y="39821"/>
                    <a:pt x="65977" y="38407"/>
                    <a:pt x="65481" y="37094"/>
                  </a:cubicBezTo>
                  <a:cubicBezTo>
                    <a:pt x="64947" y="35593"/>
                    <a:pt x="37328" y="635"/>
                    <a:pt x="35460" y="1"/>
                  </a:cubicBezTo>
                  <a:cubicBezTo>
                    <a:pt x="35458" y="0"/>
                    <a:pt x="35457" y="0"/>
                    <a:pt x="35455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2"/>
            <p:cNvSpPr/>
            <p:nvPr/>
          </p:nvSpPr>
          <p:spPr>
            <a:xfrm>
              <a:off x="4490875" y="3597175"/>
              <a:ext cx="1207550" cy="996100"/>
            </a:xfrm>
            <a:custGeom>
              <a:avLst/>
              <a:gdLst/>
              <a:ahLst/>
              <a:cxnLst/>
              <a:rect l="l" t="t" r="r" b="b"/>
              <a:pathLst>
                <a:path w="48302" h="39844" extrusionOk="0">
                  <a:moveTo>
                    <a:pt x="17775" y="0"/>
                  </a:moveTo>
                  <a:cubicBezTo>
                    <a:pt x="17446" y="0"/>
                    <a:pt x="5738" y="8707"/>
                    <a:pt x="5738" y="8707"/>
                  </a:cubicBezTo>
                  <a:cubicBezTo>
                    <a:pt x="5708" y="8753"/>
                    <a:pt x="5560" y="8774"/>
                    <a:pt x="5313" y="8774"/>
                  </a:cubicBezTo>
                  <a:cubicBezTo>
                    <a:pt x="4472" y="8774"/>
                    <a:pt x="2475" y="8527"/>
                    <a:pt x="1" y="8140"/>
                  </a:cubicBezTo>
                  <a:lnTo>
                    <a:pt x="1" y="8140"/>
                  </a:lnTo>
                  <a:lnTo>
                    <a:pt x="15011" y="31223"/>
                  </a:lnTo>
                  <a:lnTo>
                    <a:pt x="24251" y="30823"/>
                  </a:lnTo>
                  <a:cubicBezTo>
                    <a:pt x="24251" y="30823"/>
                    <a:pt x="29955" y="34025"/>
                    <a:pt x="35126" y="36594"/>
                  </a:cubicBezTo>
                  <a:cubicBezTo>
                    <a:pt x="38328" y="38228"/>
                    <a:pt x="41163" y="39563"/>
                    <a:pt x="41964" y="39763"/>
                  </a:cubicBezTo>
                  <a:cubicBezTo>
                    <a:pt x="42213" y="39818"/>
                    <a:pt x="42493" y="39844"/>
                    <a:pt x="42793" y="39844"/>
                  </a:cubicBezTo>
                  <a:cubicBezTo>
                    <a:pt x="45018" y="39844"/>
                    <a:pt x="48301" y="38417"/>
                    <a:pt x="47801" y="37094"/>
                  </a:cubicBezTo>
                  <a:cubicBezTo>
                    <a:pt x="47268" y="35593"/>
                    <a:pt x="19648" y="635"/>
                    <a:pt x="17780" y="1"/>
                  </a:cubicBezTo>
                  <a:cubicBezTo>
                    <a:pt x="17779" y="0"/>
                    <a:pt x="17777" y="0"/>
                    <a:pt x="17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2"/>
            <p:cNvSpPr/>
            <p:nvPr/>
          </p:nvSpPr>
          <p:spPr>
            <a:xfrm>
              <a:off x="4634325" y="3596850"/>
              <a:ext cx="1069925" cy="1000775"/>
            </a:xfrm>
            <a:custGeom>
              <a:avLst/>
              <a:gdLst/>
              <a:ahLst/>
              <a:cxnLst/>
              <a:rect l="l" t="t" r="r" b="b"/>
              <a:pathLst>
                <a:path w="42797" h="40031" extrusionOk="0">
                  <a:moveTo>
                    <a:pt x="11988" y="1"/>
                  </a:moveTo>
                  <a:cubicBezTo>
                    <a:pt x="10987" y="1"/>
                    <a:pt x="5385" y="3690"/>
                    <a:pt x="0" y="8720"/>
                  </a:cubicBezTo>
                  <a:lnTo>
                    <a:pt x="17913" y="31236"/>
                  </a:lnTo>
                  <a:cubicBezTo>
                    <a:pt x="17913" y="31236"/>
                    <a:pt x="34191" y="39409"/>
                    <a:pt x="36359" y="39942"/>
                  </a:cubicBezTo>
                  <a:cubicBezTo>
                    <a:pt x="36619" y="40002"/>
                    <a:pt x="36910" y="40030"/>
                    <a:pt x="37219" y="40030"/>
                  </a:cubicBezTo>
                  <a:cubicBezTo>
                    <a:pt x="39496" y="40030"/>
                    <a:pt x="42796" y="38524"/>
                    <a:pt x="42297" y="37174"/>
                  </a:cubicBezTo>
                  <a:cubicBezTo>
                    <a:pt x="41730" y="35606"/>
                    <a:pt x="13977" y="681"/>
                    <a:pt x="12075" y="14"/>
                  </a:cubicBezTo>
                  <a:cubicBezTo>
                    <a:pt x="12052" y="5"/>
                    <a:pt x="12023" y="1"/>
                    <a:pt x="1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2"/>
            <p:cNvSpPr/>
            <p:nvPr/>
          </p:nvSpPr>
          <p:spPr>
            <a:xfrm>
              <a:off x="4949050" y="3655000"/>
              <a:ext cx="701525" cy="887450"/>
            </a:xfrm>
            <a:custGeom>
              <a:avLst/>
              <a:gdLst/>
              <a:ahLst/>
              <a:cxnLst/>
              <a:rect l="l" t="t" r="r" b="b"/>
              <a:pathLst>
                <a:path w="28061" h="35498" extrusionOk="0">
                  <a:moveTo>
                    <a:pt x="17" y="1"/>
                  </a:moveTo>
                  <a:cubicBezTo>
                    <a:pt x="4" y="1"/>
                    <a:pt x="1" y="17"/>
                    <a:pt x="20" y="56"/>
                  </a:cubicBezTo>
                  <a:cubicBezTo>
                    <a:pt x="4323" y="6094"/>
                    <a:pt x="23103" y="29711"/>
                    <a:pt x="27907" y="35448"/>
                  </a:cubicBezTo>
                  <a:cubicBezTo>
                    <a:pt x="27942" y="35483"/>
                    <a:pt x="27976" y="35498"/>
                    <a:pt x="28001" y="35498"/>
                  </a:cubicBezTo>
                  <a:cubicBezTo>
                    <a:pt x="28048" y="35498"/>
                    <a:pt x="28060" y="35447"/>
                    <a:pt x="27973" y="35382"/>
                  </a:cubicBezTo>
                  <a:cubicBezTo>
                    <a:pt x="23537" y="29377"/>
                    <a:pt x="4924" y="5594"/>
                    <a:pt x="53" y="23"/>
                  </a:cubicBezTo>
                  <a:cubicBezTo>
                    <a:pt x="40" y="9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2"/>
            <p:cNvSpPr/>
            <p:nvPr/>
          </p:nvSpPr>
          <p:spPr>
            <a:xfrm>
              <a:off x="5426550" y="4352500"/>
              <a:ext cx="60750" cy="211550"/>
            </a:xfrm>
            <a:custGeom>
              <a:avLst/>
              <a:gdLst/>
              <a:ahLst/>
              <a:cxnLst/>
              <a:rect l="l" t="t" r="r" b="b"/>
              <a:pathLst>
                <a:path w="2430" h="8462" extrusionOk="0">
                  <a:moveTo>
                    <a:pt x="2357" y="0"/>
                  </a:moveTo>
                  <a:cubicBezTo>
                    <a:pt x="2349" y="0"/>
                    <a:pt x="2342" y="3"/>
                    <a:pt x="2335" y="9"/>
                  </a:cubicBezTo>
                  <a:cubicBezTo>
                    <a:pt x="1101" y="943"/>
                    <a:pt x="467" y="2445"/>
                    <a:pt x="267" y="3812"/>
                  </a:cubicBezTo>
                  <a:cubicBezTo>
                    <a:pt x="34" y="5480"/>
                    <a:pt x="501" y="7148"/>
                    <a:pt x="1601" y="8449"/>
                  </a:cubicBezTo>
                  <a:cubicBezTo>
                    <a:pt x="1610" y="8458"/>
                    <a:pt x="1622" y="8462"/>
                    <a:pt x="1633" y="8462"/>
                  </a:cubicBezTo>
                  <a:cubicBezTo>
                    <a:pt x="1663" y="8462"/>
                    <a:pt x="1693" y="8431"/>
                    <a:pt x="1668" y="8382"/>
                  </a:cubicBezTo>
                  <a:cubicBezTo>
                    <a:pt x="0" y="5914"/>
                    <a:pt x="367" y="2244"/>
                    <a:pt x="2402" y="76"/>
                  </a:cubicBezTo>
                  <a:cubicBezTo>
                    <a:pt x="2429" y="49"/>
                    <a:pt x="2391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2"/>
            <p:cNvSpPr/>
            <p:nvPr/>
          </p:nvSpPr>
          <p:spPr>
            <a:xfrm>
              <a:off x="5052100" y="4193250"/>
              <a:ext cx="90450" cy="220425"/>
            </a:xfrm>
            <a:custGeom>
              <a:avLst/>
              <a:gdLst/>
              <a:ahLst/>
              <a:cxnLst/>
              <a:rect l="l" t="t" r="r" b="b"/>
              <a:pathLst>
                <a:path w="3618" h="8817" extrusionOk="0">
                  <a:moveTo>
                    <a:pt x="853" y="0"/>
                  </a:moveTo>
                  <a:cubicBezTo>
                    <a:pt x="816" y="0"/>
                    <a:pt x="782" y="22"/>
                    <a:pt x="768" y="75"/>
                  </a:cubicBezTo>
                  <a:cubicBezTo>
                    <a:pt x="1" y="3044"/>
                    <a:pt x="1335" y="6413"/>
                    <a:pt x="3237" y="8748"/>
                  </a:cubicBezTo>
                  <a:cubicBezTo>
                    <a:pt x="3275" y="8796"/>
                    <a:pt x="3324" y="8816"/>
                    <a:pt x="3373" y="8816"/>
                  </a:cubicBezTo>
                  <a:cubicBezTo>
                    <a:pt x="3496" y="8816"/>
                    <a:pt x="3618" y="8690"/>
                    <a:pt x="3570" y="8548"/>
                  </a:cubicBezTo>
                  <a:cubicBezTo>
                    <a:pt x="2403" y="5812"/>
                    <a:pt x="1535" y="3010"/>
                    <a:pt x="968" y="108"/>
                  </a:cubicBezTo>
                  <a:cubicBezTo>
                    <a:pt x="968" y="48"/>
                    <a:pt x="908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2"/>
            <p:cNvSpPr/>
            <p:nvPr/>
          </p:nvSpPr>
          <p:spPr>
            <a:xfrm>
              <a:off x="5105475" y="4224450"/>
              <a:ext cx="90425" cy="220225"/>
            </a:xfrm>
            <a:custGeom>
              <a:avLst/>
              <a:gdLst/>
              <a:ahLst/>
              <a:cxnLst/>
              <a:rect l="l" t="t" r="r" b="b"/>
              <a:pathLst>
                <a:path w="3617" h="8809" extrusionOk="0">
                  <a:moveTo>
                    <a:pt x="861" y="1"/>
                  </a:moveTo>
                  <a:cubicBezTo>
                    <a:pt x="819" y="1"/>
                    <a:pt x="782" y="19"/>
                    <a:pt x="768" y="61"/>
                  </a:cubicBezTo>
                  <a:cubicBezTo>
                    <a:pt x="1" y="3063"/>
                    <a:pt x="1335" y="6432"/>
                    <a:pt x="3236" y="8734"/>
                  </a:cubicBezTo>
                  <a:cubicBezTo>
                    <a:pt x="3278" y="8786"/>
                    <a:pt x="3332" y="8809"/>
                    <a:pt x="3385" y="8809"/>
                  </a:cubicBezTo>
                  <a:cubicBezTo>
                    <a:pt x="3503" y="8809"/>
                    <a:pt x="3616" y="8695"/>
                    <a:pt x="3570" y="8534"/>
                  </a:cubicBezTo>
                  <a:cubicBezTo>
                    <a:pt x="2403" y="5832"/>
                    <a:pt x="1535" y="2997"/>
                    <a:pt x="1002" y="95"/>
                  </a:cubicBezTo>
                  <a:cubicBezTo>
                    <a:pt x="982" y="36"/>
                    <a:pt x="918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2"/>
            <p:cNvSpPr/>
            <p:nvPr/>
          </p:nvSpPr>
          <p:spPr>
            <a:xfrm>
              <a:off x="5159700" y="4255725"/>
              <a:ext cx="89600" cy="220125"/>
            </a:xfrm>
            <a:custGeom>
              <a:avLst/>
              <a:gdLst/>
              <a:ahLst/>
              <a:cxnLst/>
              <a:rect l="l" t="t" r="r" b="b"/>
              <a:pathLst>
                <a:path w="3584" h="8805" extrusionOk="0">
                  <a:moveTo>
                    <a:pt x="834" y="1"/>
                  </a:moveTo>
                  <a:cubicBezTo>
                    <a:pt x="797" y="1"/>
                    <a:pt x="767" y="21"/>
                    <a:pt x="767" y="78"/>
                  </a:cubicBezTo>
                  <a:cubicBezTo>
                    <a:pt x="0" y="3047"/>
                    <a:pt x="1334" y="6416"/>
                    <a:pt x="3202" y="8751"/>
                  </a:cubicBezTo>
                  <a:cubicBezTo>
                    <a:pt x="3240" y="8788"/>
                    <a:pt x="3287" y="8804"/>
                    <a:pt x="3335" y="8804"/>
                  </a:cubicBezTo>
                  <a:cubicBezTo>
                    <a:pt x="3459" y="8804"/>
                    <a:pt x="3584" y="8695"/>
                    <a:pt x="3536" y="8550"/>
                  </a:cubicBezTo>
                  <a:cubicBezTo>
                    <a:pt x="2368" y="5815"/>
                    <a:pt x="1501" y="2980"/>
                    <a:pt x="967" y="78"/>
                  </a:cubicBezTo>
                  <a:cubicBezTo>
                    <a:pt x="948" y="39"/>
                    <a:pt x="884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2"/>
            <p:cNvSpPr/>
            <p:nvPr/>
          </p:nvSpPr>
          <p:spPr>
            <a:xfrm>
              <a:off x="5213050" y="4287000"/>
              <a:ext cx="90225" cy="220075"/>
            </a:xfrm>
            <a:custGeom>
              <a:avLst/>
              <a:gdLst/>
              <a:ahLst/>
              <a:cxnLst/>
              <a:rect l="l" t="t" r="r" b="b"/>
              <a:pathLst>
                <a:path w="3609" h="8803" extrusionOk="0">
                  <a:moveTo>
                    <a:pt x="844" y="1"/>
                  </a:moveTo>
                  <a:cubicBezTo>
                    <a:pt x="803" y="1"/>
                    <a:pt x="768" y="19"/>
                    <a:pt x="768" y="61"/>
                  </a:cubicBezTo>
                  <a:cubicBezTo>
                    <a:pt x="1" y="3030"/>
                    <a:pt x="1335" y="6432"/>
                    <a:pt x="3237" y="8734"/>
                  </a:cubicBezTo>
                  <a:cubicBezTo>
                    <a:pt x="3275" y="8782"/>
                    <a:pt x="3324" y="8802"/>
                    <a:pt x="3373" y="8802"/>
                  </a:cubicBezTo>
                  <a:cubicBezTo>
                    <a:pt x="3493" y="8802"/>
                    <a:pt x="3608" y="8676"/>
                    <a:pt x="3537" y="8534"/>
                  </a:cubicBezTo>
                  <a:cubicBezTo>
                    <a:pt x="2369" y="5832"/>
                    <a:pt x="1535" y="2996"/>
                    <a:pt x="968" y="94"/>
                  </a:cubicBezTo>
                  <a:cubicBezTo>
                    <a:pt x="968" y="36"/>
                    <a:pt x="901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2"/>
            <p:cNvSpPr/>
            <p:nvPr/>
          </p:nvSpPr>
          <p:spPr>
            <a:xfrm>
              <a:off x="4801550" y="3698650"/>
              <a:ext cx="179250" cy="129850"/>
            </a:xfrm>
            <a:custGeom>
              <a:avLst/>
              <a:gdLst/>
              <a:ahLst/>
              <a:cxnLst/>
              <a:rect l="l" t="t" r="r" b="b"/>
              <a:pathLst>
                <a:path w="7170" h="5194" extrusionOk="0">
                  <a:moveTo>
                    <a:pt x="3721" y="0"/>
                  </a:moveTo>
                  <a:cubicBezTo>
                    <a:pt x="1826" y="0"/>
                    <a:pt x="0" y="2271"/>
                    <a:pt x="1550" y="4214"/>
                  </a:cubicBezTo>
                  <a:cubicBezTo>
                    <a:pt x="2093" y="4906"/>
                    <a:pt x="2776" y="5193"/>
                    <a:pt x="3450" y="5193"/>
                  </a:cubicBezTo>
                  <a:cubicBezTo>
                    <a:pt x="5344" y="5193"/>
                    <a:pt x="7170" y="2923"/>
                    <a:pt x="5620" y="979"/>
                  </a:cubicBezTo>
                  <a:cubicBezTo>
                    <a:pt x="5077" y="287"/>
                    <a:pt x="4395" y="0"/>
                    <a:pt x="3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2"/>
            <p:cNvSpPr/>
            <p:nvPr/>
          </p:nvSpPr>
          <p:spPr>
            <a:xfrm>
              <a:off x="4973725" y="4321325"/>
              <a:ext cx="150975" cy="278875"/>
            </a:xfrm>
            <a:custGeom>
              <a:avLst/>
              <a:gdLst/>
              <a:ahLst/>
              <a:cxnLst/>
              <a:rect l="l" t="t" r="r" b="b"/>
              <a:pathLst>
                <a:path w="6039" h="11155" extrusionOk="0">
                  <a:moveTo>
                    <a:pt x="4637" y="489"/>
                  </a:moveTo>
                  <a:cubicBezTo>
                    <a:pt x="4637" y="1757"/>
                    <a:pt x="4770" y="3024"/>
                    <a:pt x="4837" y="4292"/>
                  </a:cubicBezTo>
                  <a:cubicBezTo>
                    <a:pt x="4904" y="5793"/>
                    <a:pt x="5071" y="8895"/>
                    <a:pt x="3570" y="9863"/>
                  </a:cubicBezTo>
                  <a:cubicBezTo>
                    <a:pt x="3066" y="10194"/>
                    <a:pt x="2660" y="10334"/>
                    <a:pt x="2335" y="10334"/>
                  </a:cubicBezTo>
                  <a:cubicBezTo>
                    <a:pt x="891" y="10334"/>
                    <a:pt x="1035" y="7592"/>
                    <a:pt x="1335" y="6694"/>
                  </a:cubicBezTo>
                  <a:cubicBezTo>
                    <a:pt x="1568" y="5960"/>
                    <a:pt x="1868" y="5259"/>
                    <a:pt x="2235" y="4559"/>
                  </a:cubicBezTo>
                  <a:cubicBezTo>
                    <a:pt x="2969" y="3158"/>
                    <a:pt x="3770" y="1790"/>
                    <a:pt x="4637" y="489"/>
                  </a:cubicBezTo>
                  <a:close/>
                  <a:moveTo>
                    <a:pt x="4772" y="0"/>
                  </a:moveTo>
                  <a:cubicBezTo>
                    <a:pt x="4753" y="0"/>
                    <a:pt x="4731" y="8"/>
                    <a:pt x="4704" y="22"/>
                  </a:cubicBezTo>
                  <a:cubicBezTo>
                    <a:pt x="2702" y="1890"/>
                    <a:pt x="1235" y="4259"/>
                    <a:pt x="434" y="6894"/>
                  </a:cubicBezTo>
                  <a:cubicBezTo>
                    <a:pt x="0" y="8462"/>
                    <a:pt x="234" y="10697"/>
                    <a:pt x="2135" y="11097"/>
                  </a:cubicBezTo>
                  <a:cubicBezTo>
                    <a:pt x="2311" y="11136"/>
                    <a:pt x="2480" y="11154"/>
                    <a:pt x="2643" y="11154"/>
                  </a:cubicBezTo>
                  <a:cubicBezTo>
                    <a:pt x="4144" y="11154"/>
                    <a:pt x="5073" y="9579"/>
                    <a:pt x="5404" y="8195"/>
                  </a:cubicBezTo>
                  <a:cubicBezTo>
                    <a:pt x="6038" y="5626"/>
                    <a:pt x="5538" y="2891"/>
                    <a:pt x="5371" y="322"/>
                  </a:cubicBezTo>
                  <a:cubicBezTo>
                    <a:pt x="5346" y="127"/>
                    <a:pt x="5197" y="3"/>
                    <a:pt x="5027" y="3"/>
                  </a:cubicBezTo>
                  <a:cubicBezTo>
                    <a:pt x="4965" y="3"/>
                    <a:pt x="4900" y="20"/>
                    <a:pt x="4837" y="56"/>
                  </a:cubicBezTo>
                  <a:cubicBezTo>
                    <a:pt x="4818" y="17"/>
                    <a:pt x="4798" y="0"/>
                    <a:pt x="4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2"/>
            <p:cNvSpPr/>
            <p:nvPr/>
          </p:nvSpPr>
          <p:spPr>
            <a:xfrm>
              <a:off x="4854475" y="4126700"/>
              <a:ext cx="253525" cy="212700"/>
            </a:xfrm>
            <a:custGeom>
              <a:avLst/>
              <a:gdLst/>
              <a:ahLst/>
              <a:cxnLst/>
              <a:rect l="l" t="t" r="r" b="b"/>
              <a:pathLst>
                <a:path w="10141" h="8508" extrusionOk="0">
                  <a:moveTo>
                    <a:pt x="3269" y="936"/>
                  </a:moveTo>
                  <a:cubicBezTo>
                    <a:pt x="5071" y="936"/>
                    <a:pt x="6605" y="3571"/>
                    <a:pt x="7406" y="4872"/>
                  </a:cubicBezTo>
                  <a:cubicBezTo>
                    <a:pt x="8039" y="5973"/>
                    <a:pt x="8640" y="7107"/>
                    <a:pt x="9340" y="8174"/>
                  </a:cubicBezTo>
                  <a:cubicBezTo>
                    <a:pt x="7906" y="7540"/>
                    <a:pt x="6472" y="6840"/>
                    <a:pt x="5071" y="6073"/>
                  </a:cubicBezTo>
                  <a:cubicBezTo>
                    <a:pt x="4403" y="5706"/>
                    <a:pt x="3770" y="5272"/>
                    <a:pt x="3169" y="4838"/>
                  </a:cubicBezTo>
                  <a:cubicBezTo>
                    <a:pt x="2235" y="4105"/>
                    <a:pt x="0" y="936"/>
                    <a:pt x="3269" y="936"/>
                  </a:cubicBezTo>
                  <a:close/>
                  <a:moveTo>
                    <a:pt x="2956" y="0"/>
                  </a:moveTo>
                  <a:cubicBezTo>
                    <a:pt x="2395" y="0"/>
                    <a:pt x="1845" y="192"/>
                    <a:pt x="1368" y="669"/>
                  </a:cubicBezTo>
                  <a:cubicBezTo>
                    <a:pt x="0" y="2070"/>
                    <a:pt x="1068" y="4071"/>
                    <a:pt x="2269" y="5105"/>
                  </a:cubicBezTo>
                  <a:cubicBezTo>
                    <a:pt x="4403" y="6873"/>
                    <a:pt x="6939" y="8041"/>
                    <a:pt x="9641" y="8508"/>
                  </a:cubicBezTo>
                  <a:cubicBezTo>
                    <a:pt x="9707" y="8508"/>
                    <a:pt x="9741" y="8474"/>
                    <a:pt x="9741" y="8408"/>
                  </a:cubicBezTo>
                  <a:cubicBezTo>
                    <a:pt x="10007" y="8374"/>
                    <a:pt x="10141" y="8141"/>
                    <a:pt x="10041" y="7907"/>
                  </a:cubicBezTo>
                  <a:cubicBezTo>
                    <a:pt x="8773" y="5639"/>
                    <a:pt x="7672" y="3071"/>
                    <a:pt x="5738" y="1303"/>
                  </a:cubicBezTo>
                  <a:cubicBezTo>
                    <a:pt x="5009" y="617"/>
                    <a:pt x="3964" y="0"/>
                    <a:pt x="2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2"/>
            <p:cNvSpPr/>
            <p:nvPr/>
          </p:nvSpPr>
          <p:spPr>
            <a:xfrm>
              <a:off x="1965750" y="3398275"/>
              <a:ext cx="2893750" cy="1027475"/>
            </a:xfrm>
            <a:custGeom>
              <a:avLst/>
              <a:gdLst/>
              <a:ahLst/>
              <a:cxnLst/>
              <a:rect l="l" t="t" r="r" b="b"/>
              <a:pathLst>
                <a:path w="115750" h="41099" extrusionOk="0">
                  <a:moveTo>
                    <a:pt x="31310" y="1"/>
                  </a:moveTo>
                  <a:cubicBezTo>
                    <a:pt x="27439" y="1"/>
                    <a:pt x="23716" y="337"/>
                    <a:pt x="20481" y="1185"/>
                  </a:cubicBezTo>
                  <a:cubicBezTo>
                    <a:pt x="2535" y="5889"/>
                    <a:pt x="0" y="26870"/>
                    <a:pt x="18247" y="35276"/>
                  </a:cubicBezTo>
                  <a:cubicBezTo>
                    <a:pt x="28623" y="40080"/>
                    <a:pt x="59398" y="41098"/>
                    <a:pt x="83628" y="41098"/>
                  </a:cubicBezTo>
                  <a:cubicBezTo>
                    <a:pt x="101462" y="41098"/>
                    <a:pt x="115749" y="40547"/>
                    <a:pt x="115749" y="40547"/>
                  </a:cubicBezTo>
                  <a:lnTo>
                    <a:pt x="98704" y="15329"/>
                  </a:lnTo>
                  <a:cubicBezTo>
                    <a:pt x="98704" y="15329"/>
                    <a:pt x="91826" y="13706"/>
                    <a:pt x="82035" y="12296"/>
                  </a:cubicBezTo>
                  <a:lnTo>
                    <a:pt x="82035" y="12296"/>
                  </a:lnTo>
                  <a:lnTo>
                    <a:pt x="81959" y="6422"/>
                  </a:lnTo>
                  <a:lnTo>
                    <a:pt x="63212" y="4955"/>
                  </a:lnTo>
                  <a:cubicBezTo>
                    <a:pt x="63212" y="4955"/>
                    <a:pt x="46167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2"/>
            <p:cNvSpPr/>
            <p:nvPr/>
          </p:nvSpPr>
          <p:spPr>
            <a:xfrm>
              <a:off x="2915575" y="3626375"/>
              <a:ext cx="1102500" cy="80075"/>
            </a:xfrm>
            <a:custGeom>
              <a:avLst/>
              <a:gdLst/>
              <a:ahLst/>
              <a:cxnLst/>
              <a:rect l="l" t="t" r="r" b="b"/>
              <a:pathLst>
                <a:path w="44100" h="3203" extrusionOk="0">
                  <a:moveTo>
                    <a:pt x="2169" y="0"/>
                  </a:moveTo>
                  <a:cubicBezTo>
                    <a:pt x="2102" y="0"/>
                    <a:pt x="2102" y="67"/>
                    <a:pt x="2169" y="100"/>
                  </a:cubicBezTo>
                  <a:cubicBezTo>
                    <a:pt x="3237" y="301"/>
                    <a:pt x="4304" y="601"/>
                    <a:pt x="5371" y="801"/>
                  </a:cubicBezTo>
                  <a:lnTo>
                    <a:pt x="6339" y="968"/>
                  </a:lnTo>
                  <a:cubicBezTo>
                    <a:pt x="4237" y="1135"/>
                    <a:pt x="2169" y="1335"/>
                    <a:pt x="68" y="1568"/>
                  </a:cubicBezTo>
                  <a:cubicBezTo>
                    <a:pt x="1" y="1568"/>
                    <a:pt x="1" y="1668"/>
                    <a:pt x="68" y="1668"/>
                  </a:cubicBezTo>
                  <a:cubicBezTo>
                    <a:pt x="2903" y="1435"/>
                    <a:pt x="5738" y="1368"/>
                    <a:pt x="8574" y="1368"/>
                  </a:cubicBezTo>
                  <a:cubicBezTo>
                    <a:pt x="9291" y="1360"/>
                    <a:pt x="10002" y="1355"/>
                    <a:pt x="10709" y="1355"/>
                  </a:cubicBezTo>
                  <a:cubicBezTo>
                    <a:pt x="12831" y="1355"/>
                    <a:pt x="14920" y="1393"/>
                    <a:pt x="17046" y="1468"/>
                  </a:cubicBezTo>
                  <a:cubicBezTo>
                    <a:pt x="22717" y="1668"/>
                    <a:pt x="28421" y="2069"/>
                    <a:pt x="34092" y="2536"/>
                  </a:cubicBezTo>
                  <a:cubicBezTo>
                    <a:pt x="37294" y="2802"/>
                    <a:pt x="40497" y="3136"/>
                    <a:pt x="43699" y="3203"/>
                  </a:cubicBezTo>
                  <a:cubicBezTo>
                    <a:pt x="44032" y="3203"/>
                    <a:pt x="44099" y="2702"/>
                    <a:pt x="43766" y="2636"/>
                  </a:cubicBezTo>
                  <a:cubicBezTo>
                    <a:pt x="40997" y="2169"/>
                    <a:pt x="38162" y="1968"/>
                    <a:pt x="35360" y="1702"/>
                  </a:cubicBezTo>
                  <a:cubicBezTo>
                    <a:pt x="32524" y="1435"/>
                    <a:pt x="29655" y="1235"/>
                    <a:pt x="26820" y="1034"/>
                  </a:cubicBezTo>
                  <a:cubicBezTo>
                    <a:pt x="23207" y="802"/>
                    <a:pt x="19608" y="690"/>
                    <a:pt x="16004" y="690"/>
                  </a:cubicBezTo>
                  <a:cubicBezTo>
                    <a:pt x="13919" y="690"/>
                    <a:pt x="11832" y="728"/>
                    <a:pt x="9741" y="801"/>
                  </a:cubicBezTo>
                  <a:cubicBezTo>
                    <a:pt x="9208" y="801"/>
                    <a:pt x="8674" y="834"/>
                    <a:pt x="8173" y="868"/>
                  </a:cubicBezTo>
                  <a:cubicBezTo>
                    <a:pt x="8040" y="834"/>
                    <a:pt x="7907" y="834"/>
                    <a:pt x="7807" y="801"/>
                  </a:cubicBezTo>
                  <a:cubicBezTo>
                    <a:pt x="7540" y="734"/>
                    <a:pt x="7273" y="668"/>
                    <a:pt x="6973" y="634"/>
                  </a:cubicBezTo>
                  <a:cubicBezTo>
                    <a:pt x="6439" y="534"/>
                    <a:pt x="5939" y="467"/>
                    <a:pt x="5405" y="401"/>
                  </a:cubicBezTo>
                  <a:cubicBezTo>
                    <a:pt x="4337" y="267"/>
                    <a:pt x="3270" y="167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2"/>
            <p:cNvSpPr/>
            <p:nvPr/>
          </p:nvSpPr>
          <p:spPr>
            <a:xfrm>
              <a:off x="4268225" y="3766150"/>
              <a:ext cx="388375" cy="633175"/>
            </a:xfrm>
            <a:custGeom>
              <a:avLst/>
              <a:gdLst/>
              <a:ahLst/>
              <a:cxnLst/>
              <a:rect l="l" t="t" r="r" b="b"/>
              <a:pathLst>
                <a:path w="15535" h="25327" extrusionOk="0">
                  <a:moveTo>
                    <a:pt x="68" y="0"/>
                  </a:moveTo>
                  <a:cubicBezTo>
                    <a:pt x="36" y="0"/>
                    <a:pt x="0" y="31"/>
                    <a:pt x="0" y="80"/>
                  </a:cubicBezTo>
                  <a:cubicBezTo>
                    <a:pt x="334" y="947"/>
                    <a:pt x="4670" y="8353"/>
                    <a:pt x="5671" y="9987"/>
                  </a:cubicBezTo>
                  <a:cubicBezTo>
                    <a:pt x="7672" y="13290"/>
                    <a:pt x="9774" y="16492"/>
                    <a:pt x="11842" y="19761"/>
                  </a:cubicBezTo>
                  <a:cubicBezTo>
                    <a:pt x="12442" y="20695"/>
                    <a:pt x="13043" y="21595"/>
                    <a:pt x="13643" y="22529"/>
                  </a:cubicBezTo>
                  <a:cubicBezTo>
                    <a:pt x="14244" y="23430"/>
                    <a:pt x="14878" y="24331"/>
                    <a:pt x="15411" y="25298"/>
                  </a:cubicBezTo>
                  <a:cubicBezTo>
                    <a:pt x="15422" y="25319"/>
                    <a:pt x="15438" y="25327"/>
                    <a:pt x="15456" y="25327"/>
                  </a:cubicBezTo>
                  <a:cubicBezTo>
                    <a:pt x="15494" y="25327"/>
                    <a:pt x="15534" y="25288"/>
                    <a:pt x="15511" y="25265"/>
                  </a:cubicBezTo>
                  <a:cubicBezTo>
                    <a:pt x="14477" y="23630"/>
                    <a:pt x="13543" y="21929"/>
                    <a:pt x="12609" y="20261"/>
                  </a:cubicBezTo>
                  <a:cubicBezTo>
                    <a:pt x="11642" y="18627"/>
                    <a:pt x="10641" y="16925"/>
                    <a:pt x="9674" y="15258"/>
                  </a:cubicBezTo>
                  <a:cubicBezTo>
                    <a:pt x="7739" y="11955"/>
                    <a:pt x="801" y="814"/>
                    <a:pt x="100" y="13"/>
                  </a:cubicBezTo>
                  <a:cubicBezTo>
                    <a:pt x="91" y="4"/>
                    <a:pt x="80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2"/>
            <p:cNvSpPr/>
            <p:nvPr/>
          </p:nvSpPr>
          <p:spPr>
            <a:xfrm>
              <a:off x="2313600" y="3689725"/>
              <a:ext cx="1631075" cy="1024775"/>
            </a:xfrm>
            <a:custGeom>
              <a:avLst/>
              <a:gdLst/>
              <a:ahLst/>
              <a:cxnLst/>
              <a:rect l="l" t="t" r="r" b="b"/>
              <a:pathLst>
                <a:path w="65243" h="40991" extrusionOk="0">
                  <a:moveTo>
                    <a:pt x="28621" y="1"/>
                  </a:moveTo>
                  <a:cubicBezTo>
                    <a:pt x="28619" y="1"/>
                    <a:pt x="28618" y="1"/>
                    <a:pt x="28617" y="2"/>
                  </a:cubicBezTo>
                  <a:cubicBezTo>
                    <a:pt x="26782" y="735"/>
                    <a:pt x="863" y="36961"/>
                    <a:pt x="396" y="38496"/>
                  </a:cubicBezTo>
                  <a:cubicBezTo>
                    <a:pt x="1" y="39767"/>
                    <a:pt x="3051" y="40991"/>
                    <a:pt x="5271" y="40991"/>
                  </a:cubicBezTo>
                  <a:cubicBezTo>
                    <a:pt x="5672" y="40991"/>
                    <a:pt x="6046" y="40951"/>
                    <a:pt x="6367" y="40864"/>
                  </a:cubicBezTo>
                  <a:cubicBezTo>
                    <a:pt x="7135" y="40631"/>
                    <a:pt x="9903" y="39130"/>
                    <a:pt x="13039" y="37395"/>
                  </a:cubicBezTo>
                  <a:cubicBezTo>
                    <a:pt x="18076" y="34560"/>
                    <a:pt x="23613" y="31124"/>
                    <a:pt x="23613" y="31124"/>
                  </a:cubicBezTo>
                  <a:lnTo>
                    <a:pt x="65243" y="30890"/>
                  </a:lnTo>
                  <a:lnTo>
                    <a:pt x="64275" y="3337"/>
                  </a:lnTo>
                  <a:cubicBezTo>
                    <a:pt x="64275" y="3337"/>
                    <a:pt x="43992" y="8192"/>
                    <a:pt x="41336" y="8192"/>
                  </a:cubicBezTo>
                  <a:cubicBezTo>
                    <a:pt x="41181" y="8192"/>
                    <a:pt x="41086" y="8176"/>
                    <a:pt x="41059" y="8141"/>
                  </a:cubicBezTo>
                  <a:cubicBezTo>
                    <a:pt x="41059" y="8141"/>
                    <a:pt x="28964" y="1"/>
                    <a:pt x="28621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2"/>
            <p:cNvSpPr/>
            <p:nvPr/>
          </p:nvSpPr>
          <p:spPr>
            <a:xfrm>
              <a:off x="2313625" y="3689725"/>
              <a:ext cx="1168225" cy="1024825"/>
            </a:xfrm>
            <a:custGeom>
              <a:avLst/>
              <a:gdLst/>
              <a:ahLst/>
              <a:cxnLst/>
              <a:rect l="l" t="t" r="r" b="b"/>
              <a:pathLst>
                <a:path w="46729" h="40993" extrusionOk="0">
                  <a:moveTo>
                    <a:pt x="28620" y="1"/>
                  </a:moveTo>
                  <a:cubicBezTo>
                    <a:pt x="28618" y="1"/>
                    <a:pt x="28617" y="1"/>
                    <a:pt x="28616" y="2"/>
                  </a:cubicBezTo>
                  <a:cubicBezTo>
                    <a:pt x="26781" y="735"/>
                    <a:pt x="862" y="36961"/>
                    <a:pt x="395" y="38496"/>
                  </a:cubicBezTo>
                  <a:cubicBezTo>
                    <a:pt x="1" y="39792"/>
                    <a:pt x="3034" y="40993"/>
                    <a:pt x="5212" y="40993"/>
                  </a:cubicBezTo>
                  <a:cubicBezTo>
                    <a:pt x="5612" y="40993"/>
                    <a:pt x="5984" y="40952"/>
                    <a:pt x="6300" y="40864"/>
                  </a:cubicBezTo>
                  <a:cubicBezTo>
                    <a:pt x="7100" y="40631"/>
                    <a:pt x="9869" y="39163"/>
                    <a:pt x="12971" y="37395"/>
                  </a:cubicBezTo>
                  <a:lnTo>
                    <a:pt x="13004" y="37395"/>
                  </a:lnTo>
                  <a:cubicBezTo>
                    <a:pt x="18075" y="34560"/>
                    <a:pt x="23612" y="31124"/>
                    <a:pt x="23612" y="31124"/>
                  </a:cubicBezTo>
                  <a:lnTo>
                    <a:pt x="32885" y="31057"/>
                  </a:lnTo>
                  <a:lnTo>
                    <a:pt x="46728" y="7307"/>
                  </a:lnTo>
                  <a:lnTo>
                    <a:pt x="46728" y="7307"/>
                  </a:lnTo>
                  <a:cubicBezTo>
                    <a:pt x="44145" y="7829"/>
                    <a:pt x="42083" y="8193"/>
                    <a:pt x="41343" y="8193"/>
                  </a:cubicBezTo>
                  <a:cubicBezTo>
                    <a:pt x="41185" y="8193"/>
                    <a:pt x="41087" y="8176"/>
                    <a:pt x="41058" y="8141"/>
                  </a:cubicBezTo>
                  <a:cubicBezTo>
                    <a:pt x="41058" y="8141"/>
                    <a:pt x="28963" y="1"/>
                    <a:pt x="28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2"/>
            <p:cNvSpPr/>
            <p:nvPr/>
          </p:nvSpPr>
          <p:spPr>
            <a:xfrm>
              <a:off x="2306950" y="3689400"/>
              <a:ext cx="1033125" cy="1028650"/>
            </a:xfrm>
            <a:custGeom>
              <a:avLst/>
              <a:gdLst/>
              <a:ahLst/>
              <a:cxnLst/>
              <a:rect l="l" t="t" r="r" b="b"/>
              <a:pathLst>
                <a:path w="41325" h="41146" extrusionOk="0">
                  <a:moveTo>
                    <a:pt x="28912" y="0"/>
                  </a:moveTo>
                  <a:cubicBezTo>
                    <a:pt x="28873" y="0"/>
                    <a:pt x="28841" y="5"/>
                    <a:pt x="28816" y="15"/>
                  </a:cubicBezTo>
                  <a:cubicBezTo>
                    <a:pt x="26948" y="782"/>
                    <a:pt x="896" y="36974"/>
                    <a:pt x="396" y="38542"/>
                  </a:cubicBezTo>
                  <a:cubicBezTo>
                    <a:pt x="1" y="39868"/>
                    <a:pt x="3112" y="41146"/>
                    <a:pt x="5373" y="41146"/>
                  </a:cubicBezTo>
                  <a:cubicBezTo>
                    <a:pt x="5786" y="41146"/>
                    <a:pt x="6170" y="41103"/>
                    <a:pt x="6500" y="41011"/>
                  </a:cubicBezTo>
                  <a:cubicBezTo>
                    <a:pt x="8668" y="40410"/>
                    <a:pt x="24513" y="31470"/>
                    <a:pt x="24513" y="31470"/>
                  </a:cubicBezTo>
                  <a:lnTo>
                    <a:pt x="41325" y="8154"/>
                  </a:lnTo>
                  <a:cubicBezTo>
                    <a:pt x="35698" y="3395"/>
                    <a:pt x="29947" y="0"/>
                    <a:pt x="28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2"/>
            <p:cNvSpPr/>
            <p:nvPr/>
          </p:nvSpPr>
          <p:spPr>
            <a:xfrm>
              <a:off x="2358600" y="3747775"/>
              <a:ext cx="659350" cy="920300"/>
            </a:xfrm>
            <a:custGeom>
              <a:avLst/>
              <a:gdLst/>
              <a:ahLst/>
              <a:cxnLst/>
              <a:rect l="l" t="t" r="r" b="b"/>
              <a:pathLst>
                <a:path w="26374" h="36812" extrusionOk="0">
                  <a:moveTo>
                    <a:pt x="26344" y="1"/>
                  </a:moveTo>
                  <a:cubicBezTo>
                    <a:pt x="26336" y="1"/>
                    <a:pt x="26326" y="5"/>
                    <a:pt x="26316" y="15"/>
                  </a:cubicBezTo>
                  <a:cubicBezTo>
                    <a:pt x="21713" y="5819"/>
                    <a:pt x="4234" y="30470"/>
                    <a:pt x="64" y="36641"/>
                  </a:cubicBezTo>
                  <a:cubicBezTo>
                    <a:pt x="1" y="36746"/>
                    <a:pt x="18" y="36812"/>
                    <a:pt x="64" y="36812"/>
                  </a:cubicBezTo>
                  <a:cubicBezTo>
                    <a:pt x="91" y="36812"/>
                    <a:pt x="127" y="36790"/>
                    <a:pt x="164" y="36741"/>
                  </a:cubicBezTo>
                  <a:cubicBezTo>
                    <a:pt x="4667" y="30770"/>
                    <a:pt x="22347" y="6319"/>
                    <a:pt x="26350" y="48"/>
                  </a:cubicBezTo>
                  <a:cubicBezTo>
                    <a:pt x="26373" y="24"/>
                    <a:pt x="26363" y="1"/>
                    <a:pt x="26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2"/>
            <p:cNvSpPr/>
            <p:nvPr/>
          </p:nvSpPr>
          <p:spPr>
            <a:xfrm>
              <a:off x="2513800" y="4470075"/>
              <a:ext cx="66575" cy="210625"/>
            </a:xfrm>
            <a:custGeom>
              <a:avLst/>
              <a:gdLst/>
              <a:ahLst/>
              <a:cxnLst/>
              <a:rect l="l" t="t" r="r" b="b"/>
              <a:pathLst>
                <a:path w="2663" h="8425" extrusionOk="0">
                  <a:moveTo>
                    <a:pt x="42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2129" y="2145"/>
                    <a:pt x="2662" y="5814"/>
                    <a:pt x="1128" y="8349"/>
                  </a:cubicBezTo>
                  <a:cubicBezTo>
                    <a:pt x="1101" y="8376"/>
                    <a:pt x="1139" y="8425"/>
                    <a:pt x="1173" y="8425"/>
                  </a:cubicBezTo>
                  <a:cubicBezTo>
                    <a:pt x="1181" y="8425"/>
                    <a:pt x="1188" y="8422"/>
                    <a:pt x="1195" y="8416"/>
                  </a:cubicBezTo>
                  <a:cubicBezTo>
                    <a:pt x="2229" y="7048"/>
                    <a:pt x="2629" y="5347"/>
                    <a:pt x="2329" y="3713"/>
                  </a:cubicBezTo>
                  <a:cubicBezTo>
                    <a:pt x="2062" y="2345"/>
                    <a:pt x="1361" y="877"/>
                    <a:pt x="61" y="10"/>
                  </a:cubicBezTo>
                  <a:cubicBezTo>
                    <a:pt x="54" y="3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2"/>
            <p:cNvSpPr/>
            <p:nvPr/>
          </p:nvSpPr>
          <p:spPr>
            <a:xfrm>
              <a:off x="2860250" y="4291650"/>
              <a:ext cx="82875" cy="223100"/>
            </a:xfrm>
            <a:custGeom>
              <a:avLst/>
              <a:gdLst/>
              <a:ahLst/>
              <a:cxnLst/>
              <a:rect l="l" t="t" r="r" b="b"/>
              <a:pathLst>
                <a:path w="3315" h="8924" extrusionOk="0">
                  <a:moveTo>
                    <a:pt x="2339" y="0"/>
                  </a:moveTo>
                  <a:cubicBezTo>
                    <a:pt x="2290" y="0"/>
                    <a:pt x="2234" y="48"/>
                    <a:pt x="2214" y="108"/>
                  </a:cubicBezTo>
                  <a:cubicBezTo>
                    <a:pt x="1814" y="3011"/>
                    <a:pt x="1080" y="5913"/>
                    <a:pt x="46" y="8681"/>
                  </a:cubicBezTo>
                  <a:cubicBezTo>
                    <a:pt x="0" y="8818"/>
                    <a:pt x="110" y="8924"/>
                    <a:pt x="227" y="8924"/>
                  </a:cubicBezTo>
                  <a:cubicBezTo>
                    <a:pt x="281" y="8924"/>
                    <a:pt x="337" y="8901"/>
                    <a:pt x="379" y="8848"/>
                  </a:cubicBezTo>
                  <a:cubicBezTo>
                    <a:pt x="2147" y="6446"/>
                    <a:pt x="3315" y="3011"/>
                    <a:pt x="2414" y="75"/>
                  </a:cubicBezTo>
                  <a:cubicBezTo>
                    <a:pt x="2401" y="22"/>
                    <a:pt x="2371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2"/>
            <p:cNvSpPr/>
            <p:nvPr/>
          </p:nvSpPr>
          <p:spPr>
            <a:xfrm>
              <a:off x="2808550" y="4325350"/>
              <a:ext cx="82875" cy="222750"/>
            </a:xfrm>
            <a:custGeom>
              <a:avLst/>
              <a:gdLst/>
              <a:ahLst/>
              <a:cxnLst/>
              <a:rect l="l" t="t" r="r" b="b"/>
              <a:pathLst>
                <a:path w="3315" h="8910" extrusionOk="0">
                  <a:moveTo>
                    <a:pt x="2324" y="1"/>
                  </a:moveTo>
                  <a:cubicBezTo>
                    <a:pt x="2270" y="1"/>
                    <a:pt x="2214" y="37"/>
                    <a:pt x="2214" y="95"/>
                  </a:cubicBezTo>
                  <a:cubicBezTo>
                    <a:pt x="1780" y="3030"/>
                    <a:pt x="1046" y="5899"/>
                    <a:pt x="46" y="8668"/>
                  </a:cubicBezTo>
                  <a:cubicBezTo>
                    <a:pt x="0" y="8804"/>
                    <a:pt x="110" y="8910"/>
                    <a:pt x="227" y="8910"/>
                  </a:cubicBezTo>
                  <a:cubicBezTo>
                    <a:pt x="281" y="8910"/>
                    <a:pt x="337" y="8887"/>
                    <a:pt x="379" y="8834"/>
                  </a:cubicBezTo>
                  <a:cubicBezTo>
                    <a:pt x="2147" y="6433"/>
                    <a:pt x="3315" y="2997"/>
                    <a:pt x="2414" y="61"/>
                  </a:cubicBezTo>
                  <a:cubicBezTo>
                    <a:pt x="2400" y="19"/>
                    <a:pt x="2363" y="1"/>
                    <a:pt x="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2"/>
            <p:cNvSpPr/>
            <p:nvPr/>
          </p:nvSpPr>
          <p:spPr>
            <a:xfrm>
              <a:off x="2756000" y="4359200"/>
              <a:ext cx="83725" cy="223100"/>
            </a:xfrm>
            <a:custGeom>
              <a:avLst/>
              <a:gdLst/>
              <a:ahLst/>
              <a:cxnLst/>
              <a:rect l="l" t="t" r="r" b="b"/>
              <a:pathLst>
                <a:path w="3349" h="8924" extrusionOk="0">
                  <a:moveTo>
                    <a:pt x="2361" y="0"/>
                  </a:moveTo>
                  <a:cubicBezTo>
                    <a:pt x="2302" y="0"/>
                    <a:pt x="2234" y="48"/>
                    <a:pt x="2214" y="108"/>
                  </a:cubicBezTo>
                  <a:cubicBezTo>
                    <a:pt x="1814" y="3010"/>
                    <a:pt x="1080" y="5879"/>
                    <a:pt x="46" y="8681"/>
                  </a:cubicBezTo>
                  <a:cubicBezTo>
                    <a:pt x="1" y="8818"/>
                    <a:pt x="111" y="8924"/>
                    <a:pt x="228" y="8924"/>
                  </a:cubicBezTo>
                  <a:cubicBezTo>
                    <a:pt x="282" y="8924"/>
                    <a:pt x="337" y="8901"/>
                    <a:pt x="380" y="8848"/>
                  </a:cubicBezTo>
                  <a:cubicBezTo>
                    <a:pt x="2181" y="6446"/>
                    <a:pt x="3348" y="3010"/>
                    <a:pt x="2448" y="75"/>
                  </a:cubicBezTo>
                  <a:cubicBezTo>
                    <a:pt x="2434" y="22"/>
                    <a:pt x="2400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2"/>
            <p:cNvSpPr/>
            <p:nvPr/>
          </p:nvSpPr>
          <p:spPr>
            <a:xfrm>
              <a:off x="2703725" y="4392900"/>
              <a:ext cx="83450" cy="223125"/>
            </a:xfrm>
            <a:custGeom>
              <a:avLst/>
              <a:gdLst/>
              <a:ahLst/>
              <a:cxnLst/>
              <a:rect l="l" t="t" r="r" b="b"/>
              <a:pathLst>
                <a:path w="3338" h="8925" extrusionOk="0">
                  <a:moveTo>
                    <a:pt x="2347" y="1"/>
                  </a:moveTo>
                  <a:cubicBezTo>
                    <a:pt x="2293" y="1"/>
                    <a:pt x="2237" y="37"/>
                    <a:pt x="2237" y="95"/>
                  </a:cubicBezTo>
                  <a:cubicBezTo>
                    <a:pt x="1837" y="3030"/>
                    <a:pt x="1103" y="5899"/>
                    <a:pt x="69" y="8668"/>
                  </a:cubicBezTo>
                  <a:cubicBezTo>
                    <a:pt x="1" y="8804"/>
                    <a:pt x="118" y="8925"/>
                    <a:pt x="242" y="8925"/>
                  </a:cubicBezTo>
                  <a:cubicBezTo>
                    <a:pt x="300" y="8925"/>
                    <a:pt x="360" y="8898"/>
                    <a:pt x="403" y="8834"/>
                  </a:cubicBezTo>
                  <a:cubicBezTo>
                    <a:pt x="2170" y="6433"/>
                    <a:pt x="3338" y="2997"/>
                    <a:pt x="2437" y="61"/>
                  </a:cubicBezTo>
                  <a:cubicBezTo>
                    <a:pt x="2423" y="19"/>
                    <a:pt x="2386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2"/>
            <p:cNvSpPr/>
            <p:nvPr/>
          </p:nvSpPr>
          <p:spPr>
            <a:xfrm>
              <a:off x="2991775" y="3788825"/>
              <a:ext cx="177275" cy="129600"/>
            </a:xfrm>
            <a:custGeom>
              <a:avLst/>
              <a:gdLst/>
              <a:ahLst/>
              <a:cxnLst/>
              <a:rect l="l" t="t" r="r" b="b"/>
              <a:pathLst>
                <a:path w="7091" h="5184" extrusionOk="0">
                  <a:moveTo>
                    <a:pt x="3405" y="1"/>
                  </a:moveTo>
                  <a:cubicBezTo>
                    <a:pt x="2690" y="1"/>
                    <a:pt x="1969" y="315"/>
                    <a:pt x="1423" y="1074"/>
                  </a:cubicBezTo>
                  <a:cubicBezTo>
                    <a:pt x="1" y="3051"/>
                    <a:pt x="1835" y="5184"/>
                    <a:pt x="3705" y="5184"/>
                  </a:cubicBezTo>
                  <a:cubicBezTo>
                    <a:pt x="4423" y="5184"/>
                    <a:pt x="5146" y="4869"/>
                    <a:pt x="5693" y="4110"/>
                  </a:cubicBezTo>
                  <a:cubicBezTo>
                    <a:pt x="7090" y="2134"/>
                    <a:pt x="5267" y="1"/>
                    <a:pt x="3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2"/>
            <p:cNvSpPr/>
            <p:nvPr/>
          </p:nvSpPr>
          <p:spPr>
            <a:xfrm>
              <a:off x="2880550" y="4420550"/>
              <a:ext cx="154325" cy="276275"/>
            </a:xfrm>
            <a:custGeom>
              <a:avLst/>
              <a:gdLst/>
              <a:ahLst/>
              <a:cxnLst/>
              <a:rect l="l" t="t" r="r" b="b"/>
              <a:pathLst>
                <a:path w="6173" h="11051" extrusionOk="0">
                  <a:moveTo>
                    <a:pt x="1135" y="456"/>
                  </a:moveTo>
                  <a:lnTo>
                    <a:pt x="1135" y="456"/>
                  </a:lnTo>
                  <a:cubicBezTo>
                    <a:pt x="2069" y="1757"/>
                    <a:pt x="2936" y="3058"/>
                    <a:pt x="3770" y="4426"/>
                  </a:cubicBezTo>
                  <a:cubicBezTo>
                    <a:pt x="4137" y="5093"/>
                    <a:pt x="4471" y="5794"/>
                    <a:pt x="4771" y="6527"/>
                  </a:cubicBezTo>
                  <a:cubicBezTo>
                    <a:pt x="5102" y="7436"/>
                    <a:pt x="5387" y="10211"/>
                    <a:pt x="3879" y="10211"/>
                  </a:cubicBezTo>
                  <a:cubicBezTo>
                    <a:pt x="3561" y="10211"/>
                    <a:pt x="3164" y="10087"/>
                    <a:pt x="2670" y="9796"/>
                  </a:cubicBezTo>
                  <a:cubicBezTo>
                    <a:pt x="1102" y="8862"/>
                    <a:pt x="1135" y="5794"/>
                    <a:pt x="1135" y="4293"/>
                  </a:cubicBezTo>
                  <a:cubicBezTo>
                    <a:pt x="1135" y="3025"/>
                    <a:pt x="1202" y="1757"/>
                    <a:pt x="1135" y="456"/>
                  </a:cubicBezTo>
                  <a:close/>
                  <a:moveTo>
                    <a:pt x="984" y="1"/>
                  </a:moveTo>
                  <a:cubicBezTo>
                    <a:pt x="958" y="1"/>
                    <a:pt x="935" y="17"/>
                    <a:pt x="935" y="56"/>
                  </a:cubicBezTo>
                  <a:cubicBezTo>
                    <a:pt x="882" y="34"/>
                    <a:pt x="828" y="23"/>
                    <a:pt x="775" y="23"/>
                  </a:cubicBezTo>
                  <a:cubicBezTo>
                    <a:pt x="593" y="23"/>
                    <a:pt x="427" y="150"/>
                    <a:pt x="401" y="356"/>
                  </a:cubicBezTo>
                  <a:cubicBezTo>
                    <a:pt x="368" y="2925"/>
                    <a:pt x="1" y="5694"/>
                    <a:pt x="735" y="8229"/>
                  </a:cubicBezTo>
                  <a:cubicBezTo>
                    <a:pt x="1147" y="9523"/>
                    <a:pt x="2103" y="11051"/>
                    <a:pt x="3559" y="11051"/>
                  </a:cubicBezTo>
                  <a:cubicBezTo>
                    <a:pt x="3754" y="11051"/>
                    <a:pt x="3958" y="11023"/>
                    <a:pt x="4171" y="10964"/>
                  </a:cubicBezTo>
                  <a:cubicBezTo>
                    <a:pt x="6072" y="10497"/>
                    <a:pt x="6172" y="8229"/>
                    <a:pt x="5672" y="6694"/>
                  </a:cubicBezTo>
                  <a:cubicBezTo>
                    <a:pt x="4738" y="4092"/>
                    <a:pt x="3137" y="1791"/>
                    <a:pt x="1035" y="23"/>
                  </a:cubicBezTo>
                  <a:cubicBezTo>
                    <a:pt x="1021" y="9"/>
                    <a:pt x="1002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2"/>
            <p:cNvSpPr/>
            <p:nvPr/>
          </p:nvSpPr>
          <p:spPr>
            <a:xfrm>
              <a:off x="2890575" y="4218425"/>
              <a:ext cx="246025" cy="220225"/>
            </a:xfrm>
            <a:custGeom>
              <a:avLst/>
              <a:gdLst/>
              <a:ahLst/>
              <a:cxnLst/>
              <a:rect l="l" t="t" r="r" b="b"/>
              <a:pathLst>
                <a:path w="9841" h="8809" extrusionOk="0">
                  <a:moveTo>
                    <a:pt x="6729" y="932"/>
                  </a:moveTo>
                  <a:cubicBezTo>
                    <a:pt x="9723" y="932"/>
                    <a:pt x="7688" y="4054"/>
                    <a:pt x="6805" y="4839"/>
                  </a:cubicBezTo>
                  <a:cubicBezTo>
                    <a:pt x="6238" y="5306"/>
                    <a:pt x="5604" y="5773"/>
                    <a:pt x="4970" y="6173"/>
                  </a:cubicBezTo>
                  <a:cubicBezTo>
                    <a:pt x="3603" y="7007"/>
                    <a:pt x="2235" y="7774"/>
                    <a:pt x="801" y="8441"/>
                  </a:cubicBezTo>
                  <a:cubicBezTo>
                    <a:pt x="1435" y="7341"/>
                    <a:pt x="2002" y="6206"/>
                    <a:pt x="2602" y="5072"/>
                  </a:cubicBezTo>
                  <a:cubicBezTo>
                    <a:pt x="3303" y="3738"/>
                    <a:pt x="4737" y="1036"/>
                    <a:pt x="6538" y="936"/>
                  </a:cubicBezTo>
                  <a:cubicBezTo>
                    <a:pt x="6604" y="933"/>
                    <a:pt x="6668" y="932"/>
                    <a:pt x="6729" y="932"/>
                  </a:cubicBezTo>
                  <a:close/>
                  <a:moveTo>
                    <a:pt x="6948" y="1"/>
                  </a:moveTo>
                  <a:cubicBezTo>
                    <a:pt x="5902" y="1"/>
                    <a:pt x="4821" y="696"/>
                    <a:pt x="4103" y="1436"/>
                  </a:cubicBezTo>
                  <a:cubicBezTo>
                    <a:pt x="2235" y="3304"/>
                    <a:pt x="1268" y="5906"/>
                    <a:pt x="100" y="8241"/>
                  </a:cubicBezTo>
                  <a:cubicBezTo>
                    <a:pt x="0" y="8441"/>
                    <a:pt x="167" y="8708"/>
                    <a:pt x="401" y="8742"/>
                  </a:cubicBezTo>
                  <a:cubicBezTo>
                    <a:pt x="401" y="8775"/>
                    <a:pt x="467" y="8808"/>
                    <a:pt x="501" y="8808"/>
                  </a:cubicBezTo>
                  <a:cubicBezTo>
                    <a:pt x="3203" y="8208"/>
                    <a:pt x="5704" y="6940"/>
                    <a:pt x="7739" y="5072"/>
                  </a:cubicBezTo>
                  <a:cubicBezTo>
                    <a:pt x="8907" y="3971"/>
                    <a:pt x="9841" y="1903"/>
                    <a:pt x="8406" y="569"/>
                  </a:cubicBezTo>
                  <a:cubicBezTo>
                    <a:pt x="7959" y="165"/>
                    <a:pt x="7457" y="1"/>
                    <a:pt x="6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2"/>
            <p:cNvSpPr/>
            <p:nvPr/>
          </p:nvSpPr>
          <p:spPr>
            <a:xfrm>
              <a:off x="3164100" y="3367900"/>
              <a:ext cx="2653575" cy="1154975"/>
            </a:xfrm>
            <a:custGeom>
              <a:avLst/>
              <a:gdLst/>
              <a:ahLst/>
              <a:cxnLst/>
              <a:rect l="l" t="t" r="r" b="b"/>
              <a:pathLst>
                <a:path w="106143" h="46199" extrusionOk="0">
                  <a:moveTo>
                    <a:pt x="78018" y="0"/>
                  </a:moveTo>
                  <a:cubicBezTo>
                    <a:pt x="64053" y="0"/>
                    <a:pt x="49969" y="7237"/>
                    <a:pt x="49969" y="7237"/>
                  </a:cubicBezTo>
                  <a:lnTo>
                    <a:pt x="31289" y="7737"/>
                  </a:lnTo>
                  <a:lnTo>
                    <a:pt x="31488" y="14853"/>
                  </a:lnTo>
                  <a:lnTo>
                    <a:pt x="31488" y="14853"/>
                  </a:lnTo>
                  <a:cubicBezTo>
                    <a:pt x="22151" y="16347"/>
                    <a:pt x="15712" y="17878"/>
                    <a:pt x="15712" y="17878"/>
                  </a:cubicBezTo>
                  <a:lnTo>
                    <a:pt x="0" y="46198"/>
                  </a:lnTo>
                  <a:cubicBezTo>
                    <a:pt x="0" y="46198"/>
                    <a:pt x="76055" y="46132"/>
                    <a:pt x="92867" y="35524"/>
                  </a:cubicBezTo>
                  <a:cubicBezTo>
                    <a:pt x="106143" y="27151"/>
                    <a:pt x="103207" y="4569"/>
                    <a:pt x="85061" y="699"/>
                  </a:cubicBezTo>
                  <a:cubicBezTo>
                    <a:pt x="82763" y="210"/>
                    <a:pt x="80392" y="0"/>
                    <a:pt x="78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2"/>
            <p:cNvSpPr/>
            <p:nvPr/>
          </p:nvSpPr>
          <p:spPr>
            <a:xfrm>
              <a:off x="3528900" y="3620525"/>
              <a:ext cx="1516575" cy="243250"/>
            </a:xfrm>
            <a:custGeom>
              <a:avLst/>
              <a:gdLst/>
              <a:ahLst/>
              <a:cxnLst/>
              <a:rect l="l" t="t" r="r" b="b"/>
              <a:pathLst>
                <a:path w="60663" h="9730" extrusionOk="0">
                  <a:moveTo>
                    <a:pt x="58427" y="1"/>
                  </a:moveTo>
                  <a:cubicBezTo>
                    <a:pt x="57360" y="234"/>
                    <a:pt x="56292" y="368"/>
                    <a:pt x="55225" y="568"/>
                  </a:cubicBezTo>
                  <a:cubicBezTo>
                    <a:pt x="54725" y="635"/>
                    <a:pt x="54191" y="735"/>
                    <a:pt x="53690" y="835"/>
                  </a:cubicBezTo>
                  <a:cubicBezTo>
                    <a:pt x="53390" y="902"/>
                    <a:pt x="53123" y="968"/>
                    <a:pt x="52857" y="1068"/>
                  </a:cubicBezTo>
                  <a:cubicBezTo>
                    <a:pt x="52756" y="1102"/>
                    <a:pt x="52623" y="1102"/>
                    <a:pt x="52523" y="1135"/>
                  </a:cubicBezTo>
                  <a:lnTo>
                    <a:pt x="50922" y="1135"/>
                  </a:lnTo>
                  <a:cubicBezTo>
                    <a:pt x="45218" y="1202"/>
                    <a:pt x="39547" y="1569"/>
                    <a:pt x="33876" y="2202"/>
                  </a:cubicBezTo>
                  <a:cubicBezTo>
                    <a:pt x="31041" y="2536"/>
                    <a:pt x="28206" y="2903"/>
                    <a:pt x="25404" y="3270"/>
                  </a:cubicBezTo>
                  <a:cubicBezTo>
                    <a:pt x="22602" y="3637"/>
                    <a:pt x="3788" y="6839"/>
                    <a:pt x="1020" y="7440"/>
                  </a:cubicBezTo>
                  <a:lnTo>
                    <a:pt x="919" y="7440"/>
                  </a:lnTo>
                  <a:lnTo>
                    <a:pt x="886" y="7473"/>
                  </a:lnTo>
                  <a:cubicBezTo>
                    <a:pt x="886" y="7473"/>
                    <a:pt x="853" y="7506"/>
                    <a:pt x="853" y="7506"/>
                  </a:cubicBezTo>
                  <a:cubicBezTo>
                    <a:pt x="753" y="7640"/>
                    <a:pt x="653" y="7806"/>
                    <a:pt x="553" y="8007"/>
                  </a:cubicBezTo>
                  <a:cubicBezTo>
                    <a:pt x="486" y="8173"/>
                    <a:pt x="419" y="8340"/>
                    <a:pt x="352" y="8540"/>
                  </a:cubicBezTo>
                  <a:cubicBezTo>
                    <a:pt x="286" y="8707"/>
                    <a:pt x="219" y="8874"/>
                    <a:pt x="186" y="9074"/>
                  </a:cubicBezTo>
                  <a:cubicBezTo>
                    <a:pt x="152" y="9174"/>
                    <a:pt x="119" y="9274"/>
                    <a:pt x="119" y="9341"/>
                  </a:cubicBezTo>
                  <a:lnTo>
                    <a:pt x="86" y="9474"/>
                  </a:lnTo>
                  <a:cubicBezTo>
                    <a:pt x="86" y="9508"/>
                    <a:pt x="52" y="9574"/>
                    <a:pt x="52" y="9608"/>
                  </a:cubicBezTo>
                  <a:cubicBezTo>
                    <a:pt x="1" y="9659"/>
                    <a:pt x="48" y="9730"/>
                    <a:pt x="103" y="9730"/>
                  </a:cubicBezTo>
                  <a:cubicBezTo>
                    <a:pt x="119" y="9730"/>
                    <a:pt x="137" y="9723"/>
                    <a:pt x="152" y="9708"/>
                  </a:cubicBezTo>
                  <a:cubicBezTo>
                    <a:pt x="186" y="9674"/>
                    <a:pt x="219" y="9608"/>
                    <a:pt x="219" y="9574"/>
                  </a:cubicBezTo>
                  <a:lnTo>
                    <a:pt x="319" y="9474"/>
                  </a:lnTo>
                  <a:lnTo>
                    <a:pt x="452" y="9241"/>
                  </a:lnTo>
                  <a:cubicBezTo>
                    <a:pt x="553" y="9074"/>
                    <a:pt x="653" y="8907"/>
                    <a:pt x="719" y="8740"/>
                  </a:cubicBezTo>
                  <a:cubicBezTo>
                    <a:pt x="819" y="8574"/>
                    <a:pt x="919" y="8407"/>
                    <a:pt x="986" y="8207"/>
                  </a:cubicBezTo>
                  <a:cubicBezTo>
                    <a:pt x="1020" y="8140"/>
                    <a:pt x="1053" y="8073"/>
                    <a:pt x="1086" y="8007"/>
                  </a:cubicBezTo>
                  <a:lnTo>
                    <a:pt x="1120" y="8007"/>
                  </a:lnTo>
                  <a:cubicBezTo>
                    <a:pt x="4289" y="7806"/>
                    <a:pt x="23469" y="4471"/>
                    <a:pt x="26638" y="4037"/>
                  </a:cubicBezTo>
                  <a:cubicBezTo>
                    <a:pt x="32309" y="3303"/>
                    <a:pt x="37979" y="2636"/>
                    <a:pt x="43650" y="2169"/>
                  </a:cubicBezTo>
                  <a:cubicBezTo>
                    <a:pt x="46452" y="1936"/>
                    <a:pt x="49254" y="1802"/>
                    <a:pt x="52089" y="1669"/>
                  </a:cubicBezTo>
                  <a:cubicBezTo>
                    <a:pt x="53980" y="1580"/>
                    <a:pt x="55870" y="1535"/>
                    <a:pt x="57760" y="1535"/>
                  </a:cubicBezTo>
                  <a:cubicBezTo>
                    <a:pt x="58705" y="1535"/>
                    <a:pt x="59650" y="1546"/>
                    <a:pt x="60595" y="1569"/>
                  </a:cubicBezTo>
                  <a:cubicBezTo>
                    <a:pt x="60662" y="1569"/>
                    <a:pt x="60662" y="1469"/>
                    <a:pt x="60595" y="1469"/>
                  </a:cubicBezTo>
                  <a:cubicBezTo>
                    <a:pt x="58527" y="1335"/>
                    <a:pt x="56426" y="1235"/>
                    <a:pt x="54358" y="1168"/>
                  </a:cubicBezTo>
                  <a:lnTo>
                    <a:pt x="55292" y="968"/>
                  </a:lnTo>
                  <a:cubicBezTo>
                    <a:pt x="56359" y="701"/>
                    <a:pt x="57393" y="368"/>
                    <a:pt x="58461" y="101"/>
                  </a:cubicBezTo>
                  <a:cubicBezTo>
                    <a:pt x="58527" y="68"/>
                    <a:pt x="58494" y="1"/>
                    <a:pt x="5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2"/>
            <p:cNvSpPr/>
            <p:nvPr/>
          </p:nvSpPr>
          <p:spPr>
            <a:xfrm>
              <a:off x="3310250" y="3827850"/>
              <a:ext cx="358400" cy="650325"/>
            </a:xfrm>
            <a:custGeom>
              <a:avLst/>
              <a:gdLst/>
              <a:ahLst/>
              <a:cxnLst/>
              <a:rect l="l" t="t" r="r" b="b"/>
              <a:pathLst>
                <a:path w="14336" h="26013" extrusionOk="0">
                  <a:moveTo>
                    <a:pt x="14254" y="1"/>
                  </a:moveTo>
                  <a:cubicBezTo>
                    <a:pt x="14238" y="1"/>
                    <a:pt x="14220" y="5"/>
                    <a:pt x="14202" y="14"/>
                  </a:cubicBezTo>
                  <a:cubicBezTo>
                    <a:pt x="13568" y="814"/>
                    <a:pt x="7164" y="12289"/>
                    <a:pt x="5396" y="15692"/>
                  </a:cubicBezTo>
                  <a:cubicBezTo>
                    <a:pt x="4495" y="17393"/>
                    <a:pt x="3594" y="19094"/>
                    <a:pt x="2727" y="20795"/>
                  </a:cubicBezTo>
                  <a:cubicBezTo>
                    <a:pt x="1827" y="22497"/>
                    <a:pt x="993" y="24264"/>
                    <a:pt x="25" y="25932"/>
                  </a:cubicBezTo>
                  <a:cubicBezTo>
                    <a:pt x="1" y="25981"/>
                    <a:pt x="48" y="26012"/>
                    <a:pt x="75" y="26012"/>
                  </a:cubicBezTo>
                  <a:cubicBezTo>
                    <a:pt x="85" y="26012"/>
                    <a:pt x="92" y="26008"/>
                    <a:pt x="92" y="25999"/>
                  </a:cubicBezTo>
                  <a:cubicBezTo>
                    <a:pt x="626" y="24998"/>
                    <a:pt x="1193" y="24064"/>
                    <a:pt x="1760" y="23130"/>
                  </a:cubicBezTo>
                  <a:cubicBezTo>
                    <a:pt x="2327" y="22163"/>
                    <a:pt x="2894" y="21229"/>
                    <a:pt x="3428" y="20295"/>
                  </a:cubicBezTo>
                  <a:cubicBezTo>
                    <a:pt x="5329" y="16959"/>
                    <a:pt x="7297" y="13624"/>
                    <a:pt x="9132" y="10221"/>
                  </a:cubicBezTo>
                  <a:cubicBezTo>
                    <a:pt x="10032" y="8553"/>
                    <a:pt x="14035" y="948"/>
                    <a:pt x="14335" y="81"/>
                  </a:cubicBezTo>
                  <a:cubicBezTo>
                    <a:pt x="14335" y="32"/>
                    <a:pt x="14300" y="1"/>
                    <a:pt x="14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2"/>
            <p:cNvSpPr/>
            <p:nvPr/>
          </p:nvSpPr>
          <p:spPr>
            <a:xfrm>
              <a:off x="3919800" y="2279225"/>
              <a:ext cx="1010550" cy="1428975"/>
            </a:xfrm>
            <a:custGeom>
              <a:avLst/>
              <a:gdLst/>
              <a:ahLst/>
              <a:cxnLst/>
              <a:rect l="l" t="t" r="r" b="b"/>
              <a:pathLst>
                <a:path w="40422" h="57159" extrusionOk="0">
                  <a:moveTo>
                    <a:pt x="1334" y="0"/>
                  </a:moveTo>
                  <a:cubicBezTo>
                    <a:pt x="1" y="0"/>
                    <a:pt x="8" y="1712"/>
                    <a:pt x="861" y="4384"/>
                  </a:cubicBezTo>
                  <a:cubicBezTo>
                    <a:pt x="2429" y="9221"/>
                    <a:pt x="19108" y="55888"/>
                    <a:pt x="21976" y="56321"/>
                  </a:cubicBezTo>
                  <a:cubicBezTo>
                    <a:pt x="24969" y="56779"/>
                    <a:pt x="28169" y="57158"/>
                    <a:pt x="31030" y="57158"/>
                  </a:cubicBezTo>
                  <a:cubicBezTo>
                    <a:pt x="36300" y="57158"/>
                    <a:pt x="40422" y="55872"/>
                    <a:pt x="39989" y="51418"/>
                  </a:cubicBezTo>
                  <a:cubicBezTo>
                    <a:pt x="39022" y="40677"/>
                    <a:pt x="17707" y="12390"/>
                    <a:pt x="7333" y="3650"/>
                  </a:cubicBezTo>
                  <a:cubicBezTo>
                    <a:pt x="4313" y="1090"/>
                    <a:pt x="2397" y="0"/>
                    <a:pt x="1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2"/>
            <p:cNvSpPr/>
            <p:nvPr/>
          </p:nvSpPr>
          <p:spPr>
            <a:xfrm>
              <a:off x="3910300" y="2274175"/>
              <a:ext cx="883325" cy="949425"/>
            </a:xfrm>
            <a:custGeom>
              <a:avLst/>
              <a:gdLst/>
              <a:ahLst/>
              <a:cxnLst/>
              <a:rect l="l" t="t" r="r" b="b"/>
              <a:pathLst>
                <a:path w="35333" h="37977" extrusionOk="0">
                  <a:moveTo>
                    <a:pt x="1726" y="0"/>
                  </a:moveTo>
                  <a:cubicBezTo>
                    <a:pt x="346" y="0"/>
                    <a:pt x="0" y="1619"/>
                    <a:pt x="1008" y="5454"/>
                  </a:cubicBezTo>
                  <a:cubicBezTo>
                    <a:pt x="3076" y="13326"/>
                    <a:pt x="13450" y="37977"/>
                    <a:pt x="13450" y="37977"/>
                  </a:cubicBezTo>
                  <a:lnTo>
                    <a:pt x="35332" y="33841"/>
                  </a:lnTo>
                  <a:cubicBezTo>
                    <a:pt x="35332" y="33841"/>
                    <a:pt x="22590" y="16228"/>
                    <a:pt x="9147" y="4686"/>
                  </a:cubicBezTo>
                  <a:cubicBezTo>
                    <a:pt x="5776" y="1795"/>
                    <a:pt x="3178" y="0"/>
                    <a:pt x="172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2"/>
            <p:cNvSpPr/>
            <p:nvPr/>
          </p:nvSpPr>
          <p:spPr>
            <a:xfrm>
              <a:off x="3936325" y="2391325"/>
              <a:ext cx="726375" cy="808925"/>
            </a:xfrm>
            <a:custGeom>
              <a:avLst/>
              <a:gdLst/>
              <a:ahLst/>
              <a:cxnLst/>
              <a:rect l="l" t="t" r="r" b="b"/>
              <a:pathLst>
                <a:path w="29055" h="32357" extrusionOk="0">
                  <a:moveTo>
                    <a:pt x="1201" y="0"/>
                  </a:moveTo>
                  <a:cubicBezTo>
                    <a:pt x="867" y="167"/>
                    <a:pt x="567" y="367"/>
                    <a:pt x="300" y="634"/>
                  </a:cubicBezTo>
                  <a:cubicBezTo>
                    <a:pt x="300" y="634"/>
                    <a:pt x="300" y="634"/>
                    <a:pt x="300" y="634"/>
                  </a:cubicBezTo>
                  <a:lnTo>
                    <a:pt x="300" y="634"/>
                  </a:lnTo>
                  <a:cubicBezTo>
                    <a:pt x="167" y="734"/>
                    <a:pt x="100" y="834"/>
                    <a:pt x="0" y="968"/>
                  </a:cubicBezTo>
                  <a:cubicBezTo>
                    <a:pt x="33" y="1068"/>
                    <a:pt x="67" y="1168"/>
                    <a:pt x="100" y="1301"/>
                  </a:cubicBezTo>
                  <a:cubicBezTo>
                    <a:pt x="267" y="1168"/>
                    <a:pt x="434" y="1034"/>
                    <a:pt x="567" y="901"/>
                  </a:cubicBezTo>
                  <a:cubicBezTo>
                    <a:pt x="834" y="634"/>
                    <a:pt x="1034" y="334"/>
                    <a:pt x="1201" y="0"/>
                  </a:cubicBezTo>
                  <a:close/>
                  <a:moveTo>
                    <a:pt x="12609" y="4103"/>
                  </a:moveTo>
                  <a:cubicBezTo>
                    <a:pt x="12342" y="4337"/>
                    <a:pt x="12142" y="4637"/>
                    <a:pt x="12009" y="4971"/>
                  </a:cubicBezTo>
                  <a:cubicBezTo>
                    <a:pt x="12342" y="4804"/>
                    <a:pt x="12642" y="4604"/>
                    <a:pt x="12876" y="4370"/>
                  </a:cubicBezTo>
                  <a:lnTo>
                    <a:pt x="12609" y="4103"/>
                  </a:lnTo>
                  <a:close/>
                  <a:moveTo>
                    <a:pt x="5020" y="5237"/>
                  </a:moveTo>
                  <a:lnTo>
                    <a:pt x="5020" y="5237"/>
                  </a:lnTo>
                  <a:cubicBezTo>
                    <a:pt x="5014" y="5237"/>
                    <a:pt x="5009" y="5237"/>
                    <a:pt x="5004" y="5237"/>
                  </a:cubicBezTo>
                  <a:lnTo>
                    <a:pt x="5037" y="5237"/>
                  </a:lnTo>
                  <a:cubicBezTo>
                    <a:pt x="5031" y="5237"/>
                    <a:pt x="5025" y="5237"/>
                    <a:pt x="5020" y="5237"/>
                  </a:cubicBezTo>
                  <a:close/>
                  <a:moveTo>
                    <a:pt x="5004" y="4837"/>
                  </a:moveTo>
                  <a:cubicBezTo>
                    <a:pt x="4637" y="4837"/>
                    <a:pt x="4270" y="4904"/>
                    <a:pt x="3936" y="5037"/>
                  </a:cubicBezTo>
                  <a:cubicBezTo>
                    <a:pt x="3936" y="5037"/>
                    <a:pt x="3936" y="5037"/>
                    <a:pt x="3936" y="5037"/>
                  </a:cubicBezTo>
                  <a:lnTo>
                    <a:pt x="3936" y="5037"/>
                  </a:lnTo>
                  <a:cubicBezTo>
                    <a:pt x="4265" y="5169"/>
                    <a:pt x="4626" y="5235"/>
                    <a:pt x="5020" y="5237"/>
                  </a:cubicBezTo>
                  <a:lnTo>
                    <a:pt x="5020" y="5237"/>
                  </a:lnTo>
                  <a:cubicBezTo>
                    <a:pt x="5020" y="5237"/>
                    <a:pt x="5020" y="5237"/>
                    <a:pt x="5020" y="5237"/>
                  </a:cubicBezTo>
                  <a:lnTo>
                    <a:pt x="5020" y="5237"/>
                  </a:lnTo>
                  <a:cubicBezTo>
                    <a:pt x="5026" y="5237"/>
                    <a:pt x="5031" y="5237"/>
                    <a:pt x="5037" y="5237"/>
                  </a:cubicBezTo>
                  <a:cubicBezTo>
                    <a:pt x="5404" y="5237"/>
                    <a:pt x="5771" y="5171"/>
                    <a:pt x="6104" y="5037"/>
                  </a:cubicBezTo>
                  <a:cubicBezTo>
                    <a:pt x="5771" y="4904"/>
                    <a:pt x="5404" y="4837"/>
                    <a:pt x="5037" y="4837"/>
                  </a:cubicBezTo>
                  <a:cubicBezTo>
                    <a:pt x="5031" y="4837"/>
                    <a:pt x="5026" y="4837"/>
                    <a:pt x="5020" y="4837"/>
                  </a:cubicBezTo>
                  <a:lnTo>
                    <a:pt x="5020" y="4837"/>
                  </a:lnTo>
                  <a:cubicBezTo>
                    <a:pt x="5015" y="4837"/>
                    <a:pt x="5009" y="4837"/>
                    <a:pt x="5004" y="4837"/>
                  </a:cubicBezTo>
                  <a:close/>
                  <a:moveTo>
                    <a:pt x="18347" y="9941"/>
                  </a:moveTo>
                  <a:cubicBezTo>
                    <a:pt x="18280" y="9941"/>
                    <a:pt x="18180" y="9974"/>
                    <a:pt x="18113" y="10007"/>
                  </a:cubicBezTo>
                  <a:cubicBezTo>
                    <a:pt x="18246" y="10041"/>
                    <a:pt x="18380" y="10074"/>
                    <a:pt x="18513" y="10108"/>
                  </a:cubicBezTo>
                  <a:lnTo>
                    <a:pt x="18347" y="9941"/>
                  </a:lnTo>
                  <a:close/>
                  <a:moveTo>
                    <a:pt x="5504" y="12509"/>
                  </a:moveTo>
                  <a:lnTo>
                    <a:pt x="5504" y="12509"/>
                  </a:lnTo>
                  <a:cubicBezTo>
                    <a:pt x="5170" y="12676"/>
                    <a:pt x="4870" y="12876"/>
                    <a:pt x="4637" y="13143"/>
                  </a:cubicBezTo>
                  <a:lnTo>
                    <a:pt x="4603" y="13143"/>
                  </a:lnTo>
                  <a:cubicBezTo>
                    <a:pt x="4537" y="13243"/>
                    <a:pt x="4470" y="13310"/>
                    <a:pt x="4370" y="13410"/>
                  </a:cubicBezTo>
                  <a:cubicBezTo>
                    <a:pt x="4403" y="13510"/>
                    <a:pt x="4470" y="13643"/>
                    <a:pt x="4503" y="13743"/>
                  </a:cubicBezTo>
                  <a:cubicBezTo>
                    <a:pt x="4637" y="13643"/>
                    <a:pt x="4770" y="13543"/>
                    <a:pt x="4870" y="13410"/>
                  </a:cubicBezTo>
                  <a:cubicBezTo>
                    <a:pt x="5137" y="13176"/>
                    <a:pt x="5371" y="12843"/>
                    <a:pt x="5504" y="12509"/>
                  </a:cubicBezTo>
                  <a:close/>
                  <a:moveTo>
                    <a:pt x="16145" y="14844"/>
                  </a:moveTo>
                  <a:lnTo>
                    <a:pt x="16145" y="14844"/>
                  </a:lnTo>
                  <a:cubicBezTo>
                    <a:pt x="16445" y="15511"/>
                    <a:pt x="17012" y="16045"/>
                    <a:pt x="17679" y="16379"/>
                  </a:cubicBezTo>
                  <a:cubicBezTo>
                    <a:pt x="17513" y="16045"/>
                    <a:pt x="17312" y="15745"/>
                    <a:pt x="17046" y="15478"/>
                  </a:cubicBezTo>
                  <a:cubicBezTo>
                    <a:pt x="16779" y="15211"/>
                    <a:pt x="16479" y="15011"/>
                    <a:pt x="16145" y="14844"/>
                  </a:cubicBezTo>
                  <a:close/>
                  <a:moveTo>
                    <a:pt x="9774" y="17746"/>
                  </a:moveTo>
                  <a:cubicBezTo>
                    <a:pt x="9407" y="17746"/>
                    <a:pt x="9040" y="17813"/>
                    <a:pt x="8706" y="17947"/>
                  </a:cubicBezTo>
                  <a:cubicBezTo>
                    <a:pt x="9040" y="18080"/>
                    <a:pt x="9407" y="18113"/>
                    <a:pt x="9807" y="18113"/>
                  </a:cubicBezTo>
                  <a:lnTo>
                    <a:pt x="9774" y="18113"/>
                  </a:lnTo>
                  <a:cubicBezTo>
                    <a:pt x="9837" y="18119"/>
                    <a:pt x="9900" y="18122"/>
                    <a:pt x="9962" y="18122"/>
                  </a:cubicBezTo>
                  <a:cubicBezTo>
                    <a:pt x="10266" y="18122"/>
                    <a:pt x="10565" y="18057"/>
                    <a:pt x="10841" y="17947"/>
                  </a:cubicBezTo>
                  <a:cubicBezTo>
                    <a:pt x="10508" y="17813"/>
                    <a:pt x="10141" y="17746"/>
                    <a:pt x="9774" y="17746"/>
                  </a:cubicBezTo>
                  <a:close/>
                  <a:moveTo>
                    <a:pt x="23217" y="18780"/>
                  </a:moveTo>
                  <a:cubicBezTo>
                    <a:pt x="23083" y="19147"/>
                    <a:pt x="23017" y="19514"/>
                    <a:pt x="23017" y="19881"/>
                  </a:cubicBezTo>
                  <a:cubicBezTo>
                    <a:pt x="23017" y="20248"/>
                    <a:pt x="23083" y="20615"/>
                    <a:pt x="23217" y="20949"/>
                  </a:cubicBezTo>
                  <a:cubicBezTo>
                    <a:pt x="23350" y="20615"/>
                    <a:pt x="23417" y="20248"/>
                    <a:pt x="23417" y="19881"/>
                  </a:cubicBezTo>
                  <a:cubicBezTo>
                    <a:pt x="23417" y="19514"/>
                    <a:pt x="23350" y="19147"/>
                    <a:pt x="23217" y="18780"/>
                  </a:cubicBezTo>
                  <a:close/>
                  <a:moveTo>
                    <a:pt x="16912" y="21883"/>
                  </a:moveTo>
                  <a:lnTo>
                    <a:pt x="16912" y="21883"/>
                  </a:lnTo>
                  <a:cubicBezTo>
                    <a:pt x="16579" y="22016"/>
                    <a:pt x="16278" y="22216"/>
                    <a:pt x="16012" y="22483"/>
                  </a:cubicBezTo>
                  <a:cubicBezTo>
                    <a:pt x="15745" y="22750"/>
                    <a:pt x="15545" y="23050"/>
                    <a:pt x="15378" y="23384"/>
                  </a:cubicBezTo>
                  <a:cubicBezTo>
                    <a:pt x="15711" y="23250"/>
                    <a:pt x="16012" y="23017"/>
                    <a:pt x="16278" y="22750"/>
                  </a:cubicBezTo>
                  <a:cubicBezTo>
                    <a:pt x="16545" y="22516"/>
                    <a:pt x="16745" y="22216"/>
                    <a:pt x="16912" y="21883"/>
                  </a:cubicBezTo>
                  <a:close/>
                  <a:moveTo>
                    <a:pt x="29054" y="23317"/>
                  </a:moveTo>
                  <a:cubicBezTo>
                    <a:pt x="28721" y="23484"/>
                    <a:pt x="28420" y="23684"/>
                    <a:pt x="28187" y="23951"/>
                  </a:cubicBezTo>
                  <a:cubicBezTo>
                    <a:pt x="27920" y="24218"/>
                    <a:pt x="27687" y="24518"/>
                    <a:pt x="27553" y="24851"/>
                  </a:cubicBezTo>
                  <a:cubicBezTo>
                    <a:pt x="28220" y="24518"/>
                    <a:pt x="28754" y="23984"/>
                    <a:pt x="29054" y="23317"/>
                  </a:cubicBezTo>
                  <a:close/>
                  <a:moveTo>
                    <a:pt x="10491" y="24977"/>
                  </a:moveTo>
                  <a:cubicBezTo>
                    <a:pt x="10124" y="24977"/>
                    <a:pt x="9757" y="25035"/>
                    <a:pt x="9407" y="25152"/>
                  </a:cubicBezTo>
                  <a:cubicBezTo>
                    <a:pt x="9740" y="25285"/>
                    <a:pt x="10107" y="25352"/>
                    <a:pt x="10474" y="25352"/>
                  </a:cubicBezTo>
                  <a:cubicBezTo>
                    <a:pt x="10841" y="25352"/>
                    <a:pt x="11208" y="25285"/>
                    <a:pt x="11575" y="25152"/>
                  </a:cubicBezTo>
                  <a:cubicBezTo>
                    <a:pt x="11225" y="25035"/>
                    <a:pt x="10858" y="24977"/>
                    <a:pt x="10491" y="24977"/>
                  </a:cubicBezTo>
                  <a:close/>
                  <a:moveTo>
                    <a:pt x="21048" y="27253"/>
                  </a:moveTo>
                  <a:cubicBezTo>
                    <a:pt x="20682" y="27253"/>
                    <a:pt x="20315" y="27320"/>
                    <a:pt x="19948" y="27453"/>
                  </a:cubicBezTo>
                  <a:cubicBezTo>
                    <a:pt x="20315" y="27587"/>
                    <a:pt x="20682" y="27653"/>
                    <a:pt x="21048" y="27653"/>
                  </a:cubicBezTo>
                  <a:cubicBezTo>
                    <a:pt x="21415" y="27653"/>
                    <a:pt x="21782" y="27587"/>
                    <a:pt x="22116" y="27453"/>
                  </a:cubicBezTo>
                  <a:cubicBezTo>
                    <a:pt x="21782" y="27320"/>
                    <a:pt x="21415" y="27253"/>
                    <a:pt x="21048" y="27253"/>
                  </a:cubicBezTo>
                  <a:close/>
                  <a:moveTo>
                    <a:pt x="27153" y="28354"/>
                  </a:moveTo>
                  <a:cubicBezTo>
                    <a:pt x="27453" y="29021"/>
                    <a:pt x="27987" y="29555"/>
                    <a:pt x="28654" y="29888"/>
                  </a:cubicBezTo>
                  <a:cubicBezTo>
                    <a:pt x="28520" y="29555"/>
                    <a:pt x="28320" y="29221"/>
                    <a:pt x="28053" y="28988"/>
                  </a:cubicBezTo>
                  <a:cubicBezTo>
                    <a:pt x="27787" y="28721"/>
                    <a:pt x="27486" y="28521"/>
                    <a:pt x="27153" y="28354"/>
                  </a:cubicBezTo>
                  <a:close/>
                  <a:moveTo>
                    <a:pt x="15011" y="30189"/>
                  </a:moveTo>
                  <a:cubicBezTo>
                    <a:pt x="14877" y="30522"/>
                    <a:pt x="14811" y="30889"/>
                    <a:pt x="14811" y="31289"/>
                  </a:cubicBezTo>
                  <a:cubicBezTo>
                    <a:pt x="14811" y="31656"/>
                    <a:pt x="14877" y="32023"/>
                    <a:pt x="15011" y="32357"/>
                  </a:cubicBezTo>
                  <a:cubicBezTo>
                    <a:pt x="15142" y="32028"/>
                    <a:pt x="15209" y="31635"/>
                    <a:pt x="15211" y="31272"/>
                  </a:cubicBezTo>
                  <a:lnTo>
                    <a:pt x="15211" y="31272"/>
                  </a:lnTo>
                  <a:cubicBezTo>
                    <a:pt x="15211" y="31278"/>
                    <a:pt x="15211" y="31284"/>
                    <a:pt x="15211" y="31289"/>
                  </a:cubicBezTo>
                  <a:lnTo>
                    <a:pt x="15211" y="31256"/>
                  </a:lnTo>
                  <a:cubicBezTo>
                    <a:pt x="15211" y="31261"/>
                    <a:pt x="15211" y="31267"/>
                    <a:pt x="15211" y="31272"/>
                  </a:cubicBezTo>
                  <a:lnTo>
                    <a:pt x="15211" y="31272"/>
                  </a:lnTo>
                  <a:cubicBezTo>
                    <a:pt x="15209" y="30878"/>
                    <a:pt x="15142" y="30517"/>
                    <a:pt x="15011" y="30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2"/>
            <p:cNvSpPr/>
            <p:nvPr/>
          </p:nvSpPr>
          <p:spPr>
            <a:xfrm>
              <a:off x="4227350" y="3037475"/>
              <a:ext cx="470300" cy="103575"/>
            </a:xfrm>
            <a:custGeom>
              <a:avLst/>
              <a:gdLst/>
              <a:ahLst/>
              <a:cxnLst/>
              <a:rect l="l" t="t" r="r" b="b"/>
              <a:pathLst>
                <a:path w="18812" h="4143" extrusionOk="0">
                  <a:moveTo>
                    <a:pt x="18696" y="1"/>
                  </a:moveTo>
                  <a:cubicBezTo>
                    <a:pt x="18682" y="1"/>
                    <a:pt x="18666" y="3"/>
                    <a:pt x="18647" y="6"/>
                  </a:cubicBezTo>
                  <a:cubicBezTo>
                    <a:pt x="17447" y="240"/>
                    <a:pt x="15945" y="440"/>
                    <a:pt x="14745" y="673"/>
                  </a:cubicBezTo>
                  <a:lnTo>
                    <a:pt x="11175" y="1407"/>
                  </a:lnTo>
                  <a:cubicBezTo>
                    <a:pt x="8774" y="1908"/>
                    <a:pt x="6405" y="2441"/>
                    <a:pt x="4004" y="3008"/>
                  </a:cubicBezTo>
                  <a:cubicBezTo>
                    <a:pt x="2703" y="3309"/>
                    <a:pt x="1335" y="3609"/>
                    <a:pt x="67" y="4042"/>
                  </a:cubicBezTo>
                  <a:cubicBezTo>
                    <a:pt x="1" y="4042"/>
                    <a:pt x="34" y="4142"/>
                    <a:pt x="101" y="4142"/>
                  </a:cubicBezTo>
                  <a:cubicBezTo>
                    <a:pt x="1302" y="4009"/>
                    <a:pt x="2503" y="3742"/>
                    <a:pt x="3670" y="3509"/>
                  </a:cubicBezTo>
                  <a:lnTo>
                    <a:pt x="7239" y="2775"/>
                  </a:lnTo>
                  <a:cubicBezTo>
                    <a:pt x="9608" y="2308"/>
                    <a:pt x="11976" y="1774"/>
                    <a:pt x="14344" y="1240"/>
                  </a:cubicBezTo>
                  <a:cubicBezTo>
                    <a:pt x="15679" y="907"/>
                    <a:pt x="17280" y="440"/>
                    <a:pt x="18614" y="140"/>
                  </a:cubicBezTo>
                  <a:cubicBezTo>
                    <a:pt x="18792" y="110"/>
                    <a:pt x="18812" y="1"/>
                    <a:pt x="18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2"/>
            <p:cNvSpPr/>
            <p:nvPr/>
          </p:nvSpPr>
          <p:spPr>
            <a:xfrm>
              <a:off x="3201625" y="2232400"/>
              <a:ext cx="1143350" cy="1390650"/>
            </a:xfrm>
            <a:custGeom>
              <a:avLst/>
              <a:gdLst/>
              <a:ahLst/>
              <a:cxnLst/>
              <a:rect l="l" t="t" r="r" b="b"/>
              <a:pathLst>
                <a:path w="45734" h="55626" extrusionOk="0">
                  <a:moveTo>
                    <a:pt x="25725" y="0"/>
                  </a:moveTo>
                  <a:cubicBezTo>
                    <a:pt x="24050" y="0"/>
                    <a:pt x="22120" y="200"/>
                    <a:pt x="20782" y="753"/>
                  </a:cubicBezTo>
                  <a:cubicBezTo>
                    <a:pt x="18847" y="1587"/>
                    <a:pt x="15578" y="2855"/>
                    <a:pt x="9841" y="16465"/>
                  </a:cubicBezTo>
                  <a:cubicBezTo>
                    <a:pt x="5371" y="27106"/>
                    <a:pt x="0" y="54859"/>
                    <a:pt x="601" y="55593"/>
                  </a:cubicBezTo>
                  <a:cubicBezTo>
                    <a:pt x="621" y="55615"/>
                    <a:pt x="955" y="55626"/>
                    <a:pt x="1549" y="55626"/>
                  </a:cubicBezTo>
                  <a:cubicBezTo>
                    <a:pt x="7947" y="55626"/>
                    <a:pt x="44525" y="54396"/>
                    <a:pt x="45166" y="53725"/>
                  </a:cubicBezTo>
                  <a:cubicBezTo>
                    <a:pt x="45733" y="53091"/>
                    <a:pt x="39529" y="26305"/>
                    <a:pt x="37027" y="16198"/>
                  </a:cubicBezTo>
                  <a:cubicBezTo>
                    <a:pt x="35292" y="9126"/>
                    <a:pt x="30189" y="853"/>
                    <a:pt x="28954" y="353"/>
                  </a:cubicBezTo>
                  <a:cubicBezTo>
                    <a:pt x="28443" y="151"/>
                    <a:pt x="27180" y="0"/>
                    <a:pt x="2572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2"/>
            <p:cNvSpPr/>
            <p:nvPr/>
          </p:nvSpPr>
          <p:spPr>
            <a:xfrm>
              <a:off x="3285850" y="2258525"/>
              <a:ext cx="934025" cy="1354525"/>
            </a:xfrm>
            <a:custGeom>
              <a:avLst/>
              <a:gdLst/>
              <a:ahLst/>
              <a:cxnLst/>
              <a:rect l="l" t="t" r="r" b="b"/>
              <a:pathLst>
                <a:path w="37361" h="54181" extrusionOk="0">
                  <a:moveTo>
                    <a:pt x="22361" y="0"/>
                  </a:moveTo>
                  <a:cubicBezTo>
                    <a:pt x="22058" y="0"/>
                    <a:pt x="21759" y="65"/>
                    <a:pt x="21483" y="175"/>
                  </a:cubicBezTo>
                  <a:cubicBezTo>
                    <a:pt x="21816" y="309"/>
                    <a:pt x="22183" y="375"/>
                    <a:pt x="22550" y="375"/>
                  </a:cubicBezTo>
                  <a:cubicBezTo>
                    <a:pt x="22917" y="375"/>
                    <a:pt x="23284" y="309"/>
                    <a:pt x="23651" y="175"/>
                  </a:cubicBezTo>
                  <a:cubicBezTo>
                    <a:pt x="23347" y="65"/>
                    <a:pt x="23043" y="0"/>
                    <a:pt x="22739" y="0"/>
                  </a:cubicBezTo>
                  <a:cubicBezTo>
                    <a:pt x="22676" y="0"/>
                    <a:pt x="22613" y="3"/>
                    <a:pt x="22550" y="9"/>
                  </a:cubicBezTo>
                  <a:cubicBezTo>
                    <a:pt x="22487" y="3"/>
                    <a:pt x="22424" y="0"/>
                    <a:pt x="22361" y="0"/>
                  </a:cubicBezTo>
                  <a:close/>
                  <a:moveTo>
                    <a:pt x="15778" y="3778"/>
                  </a:moveTo>
                  <a:lnTo>
                    <a:pt x="15778" y="3778"/>
                  </a:lnTo>
                  <a:cubicBezTo>
                    <a:pt x="15912" y="4111"/>
                    <a:pt x="16145" y="4445"/>
                    <a:pt x="16412" y="4679"/>
                  </a:cubicBezTo>
                  <a:cubicBezTo>
                    <a:pt x="16646" y="4945"/>
                    <a:pt x="16946" y="5179"/>
                    <a:pt x="17280" y="5312"/>
                  </a:cubicBezTo>
                  <a:cubicBezTo>
                    <a:pt x="17146" y="4979"/>
                    <a:pt x="16913" y="4679"/>
                    <a:pt x="16679" y="4412"/>
                  </a:cubicBezTo>
                  <a:cubicBezTo>
                    <a:pt x="16412" y="4145"/>
                    <a:pt x="16112" y="3945"/>
                    <a:pt x="15778" y="3778"/>
                  </a:cubicBezTo>
                  <a:close/>
                  <a:moveTo>
                    <a:pt x="27220" y="5312"/>
                  </a:moveTo>
                  <a:cubicBezTo>
                    <a:pt x="26886" y="5479"/>
                    <a:pt x="26586" y="5679"/>
                    <a:pt x="26319" y="5946"/>
                  </a:cubicBezTo>
                  <a:cubicBezTo>
                    <a:pt x="26052" y="6213"/>
                    <a:pt x="25819" y="6513"/>
                    <a:pt x="25686" y="6847"/>
                  </a:cubicBezTo>
                  <a:cubicBezTo>
                    <a:pt x="26353" y="6513"/>
                    <a:pt x="26886" y="5979"/>
                    <a:pt x="27220" y="5312"/>
                  </a:cubicBezTo>
                  <a:close/>
                  <a:moveTo>
                    <a:pt x="20382" y="7614"/>
                  </a:moveTo>
                  <a:cubicBezTo>
                    <a:pt x="20248" y="7948"/>
                    <a:pt x="20182" y="8314"/>
                    <a:pt x="20182" y="8681"/>
                  </a:cubicBezTo>
                  <a:cubicBezTo>
                    <a:pt x="20182" y="8861"/>
                    <a:pt x="20198" y="9040"/>
                    <a:pt x="20230" y="9220"/>
                  </a:cubicBezTo>
                  <a:lnTo>
                    <a:pt x="20230" y="9220"/>
                  </a:lnTo>
                  <a:cubicBezTo>
                    <a:pt x="20206" y="9054"/>
                    <a:pt x="20200" y="8884"/>
                    <a:pt x="20215" y="8715"/>
                  </a:cubicBezTo>
                  <a:cubicBezTo>
                    <a:pt x="20182" y="8348"/>
                    <a:pt x="20248" y="7981"/>
                    <a:pt x="20382" y="7614"/>
                  </a:cubicBezTo>
                  <a:close/>
                  <a:moveTo>
                    <a:pt x="20230" y="9220"/>
                  </a:moveTo>
                  <a:cubicBezTo>
                    <a:pt x="20257" y="9413"/>
                    <a:pt x="20310" y="9603"/>
                    <a:pt x="20382" y="9782"/>
                  </a:cubicBezTo>
                  <a:cubicBezTo>
                    <a:pt x="20314" y="9595"/>
                    <a:pt x="20263" y="9407"/>
                    <a:pt x="20230" y="9220"/>
                  </a:cubicBezTo>
                  <a:close/>
                  <a:moveTo>
                    <a:pt x="20382" y="7614"/>
                  </a:moveTo>
                  <a:cubicBezTo>
                    <a:pt x="20513" y="7975"/>
                    <a:pt x="20580" y="8337"/>
                    <a:pt x="20582" y="8698"/>
                  </a:cubicBezTo>
                  <a:cubicBezTo>
                    <a:pt x="20582" y="8695"/>
                    <a:pt x="20582" y="8692"/>
                    <a:pt x="20582" y="8690"/>
                  </a:cubicBezTo>
                  <a:lnTo>
                    <a:pt x="20582" y="8690"/>
                  </a:lnTo>
                  <a:cubicBezTo>
                    <a:pt x="20582" y="8692"/>
                    <a:pt x="20582" y="8695"/>
                    <a:pt x="20582" y="8698"/>
                  </a:cubicBezTo>
                  <a:lnTo>
                    <a:pt x="20582" y="8698"/>
                  </a:lnTo>
                  <a:cubicBezTo>
                    <a:pt x="20582" y="8698"/>
                    <a:pt x="20582" y="8698"/>
                    <a:pt x="20582" y="8698"/>
                  </a:cubicBezTo>
                  <a:lnTo>
                    <a:pt x="20582" y="8698"/>
                  </a:lnTo>
                  <a:cubicBezTo>
                    <a:pt x="20580" y="9059"/>
                    <a:pt x="20513" y="9421"/>
                    <a:pt x="20382" y="9782"/>
                  </a:cubicBezTo>
                  <a:cubicBezTo>
                    <a:pt x="20513" y="9454"/>
                    <a:pt x="20580" y="9060"/>
                    <a:pt x="20582" y="8698"/>
                  </a:cubicBezTo>
                  <a:lnTo>
                    <a:pt x="20582" y="8698"/>
                  </a:lnTo>
                  <a:cubicBezTo>
                    <a:pt x="20582" y="8704"/>
                    <a:pt x="20582" y="8709"/>
                    <a:pt x="20582" y="8715"/>
                  </a:cubicBezTo>
                  <a:lnTo>
                    <a:pt x="20582" y="8681"/>
                  </a:lnTo>
                  <a:cubicBezTo>
                    <a:pt x="20582" y="8314"/>
                    <a:pt x="20515" y="7948"/>
                    <a:pt x="20382" y="7614"/>
                  </a:cubicBezTo>
                  <a:close/>
                  <a:moveTo>
                    <a:pt x="9396" y="9907"/>
                  </a:moveTo>
                  <a:cubicBezTo>
                    <a:pt x="9333" y="9907"/>
                    <a:pt x="9270" y="9910"/>
                    <a:pt x="9207" y="9916"/>
                  </a:cubicBezTo>
                  <a:lnTo>
                    <a:pt x="8974" y="9916"/>
                  </a:lnTo>
                  <a:cubicBezTo>
                    <a:pt x="8907" y="10016"/>
                    <a:pt x="8874" y="10116"/>
                    <a:pt x="8807" y="10249"/>
                  </a:cubicBezTo>
                  <a:cubicBezTo>
                    <a:pt x="8940" y="10249"/>
                    <a:pt x="9074" y="10283"/>
                    <a:pt x="9207" y="10283"/>
                  </a:cubicBezTo>
                  <a:cubicBezTo>
                    <a:pt x="9574" y="10283"/>
                    <a:pt x="9941" y="10216"/>
                    <a:pt x="10275" y="10082"/>
                  </a:cubicBezTo>
                  <a:cubicBezTo>
                    <a:pt x="9998" y="9972"/>
                    <a:pt x="9699" y="9907"/>
                    <a:pt x="9396" y="9907"/>
                  </a:cubicBezTo>
                  <a:close/>
                  <a:moveTo>
                    <a:pt x="31056" y="10149"/>
                  </a:moveTo>
                  <a:cubicBezTo>
                    <a:pt x="30689" y="10149"/>
                    <a:pt x="30322" y="10216"/>
                    <a:pt x="29955" y="10349"/>
                  </a:cubicBezTo>
                  <a:cubicBezTo>
                    <a:pt x="29971" y="10355"/>
                    <a:pt x="29987" y="10361"/>
                    <a:pt x="30002" y="10366"/>
                  </a:cubicBezTo>
                  <a:lnTo>
                    <a:pt x="30002" y="10366"/>
                  </a:lnTo>
                  <a:cubicBezTo>
                    <a:pt x="29987" y="10371"/>
                    <a:pt x="29971" y="10377"/>
                    <a:pt x="29955" y="10383"/>
                  </a:cubicBezTo>
                  <a:cubicBezTo>
                    <a:pt x="30322" y="10483"/>
                    <a:pt x="30689" y="10549"/>
                    <a:pt x="31056" y="10549"/>
                  </a:cubicBezTo>
                  <a:cubicBezTo>
                    <a:pt x="31423" y="10549"/>
                    <a:pt x="31790" y="10483"/>
                    <a:pt x="32123" y="10383"/>
                  </a:cubicBezTo>
                  <a:cubicBezTo>
                    <a:pt x="32109" y="10377"/>
                    <a:pt x="32095" y="10371"/>
                    <a:pt x="32081" y="10366"/>
                  </a:cubicBezTo>
                  <a:lnTo>
                    <a:pt x="32081" y="10366"/>
                  </a:lnTo>
                  <a:cubicBezTo>
                    <a:pt x="32095" y="10361"/>
                    <a:pt x="32109" y="10355"/>
                    <a:pt x="32123" y="10349"/>
                  </a:cubicBezTo>
                  <a:cubicBezTo>
                    <a:pt x="31790" y="10216"/>
                    <a:pt x="31423" y="10149"/>
                    <a:pt x="31056" y="10149"/>
                  </a:cubicBezTo>
                  <a:close/>
                  <a:moveTo>
                    <a:pt x="15545" y="13418"/>
                  </a:moveTo>
                  <a:lnTo>
                    <a:pt x="15545" y="13418"/>
                  </a:lnTo>
                  <a:cubicBezTo>
                    <a:pt x="15211" y="13585"/>
                    <a:pt x="14911" y="13785"/>
                    <a:pt x="14678" y="14052"/>
                  </a:cubicBezTo>
                  <a:lnTo>
                    <a:pt x="14644" y="14052"/>
                  </a:lnTo>
                  <a:cubicBezTo>
                    <a:pt x="14377" y="14319"/>
                    <a:pt x="14177" y="14619"/>
                    <a:pt x="14011" y="14953"/>
                  </a:cubicBezTo>
                  <a:cubicBezTo>
                    <a:pt x="14024" y="14947"/>
                    <a:pt x="14038" y="14941"/>
                    <a:pt x="14051" y="14935"/>
                  </a:cubicBezTo>
                  <a:lnTo>
                    <a:pt x="14051" y="14935"/>
                  </a:lnTo>
                  <a:cubicBezTo>
                    <a:pt x="14049" y="14941"/>
                    <a:pt x="14046" y="14947"/>
                    <a:pt x="14044" y="14953"/>
                  </a:cubicBezTo>
                  <a:cubicBezTo>
                    <a:pt x="14706" y="14655"/>
                    <a:pt x="15237" y="14127"/>
                    <a:pt x="15538" y="13434"/>
                  </a:cubicBezTo>
                  <a:lnTo>
                    <a:pt x="15538" y="13434"/>
                  </a:lnTo>
                  <a:cubicBezTo>
                    <a:pt x="15540" y="13429"/>
                    <a:pt x="15543" y="13423"/>
                    <a:pt x="15545" y="13418"/>
                  </a:cubicBezTo>
                  <a:close/>
                  <a:moveTo>
                    <a:pt x="23584" y="13885"/>
                  </a:moveTo>
                  <a:lnTo>
                    <a:pt x="23584" y="13885"/>
                  </a:lnTo>
                  <a:cubicBezTo>
                    <a:pt x="23918" y="14552"/>
                    <a:pt x="24451" y="15086"/>
                    <a:pt x="25118" y="15420"/>
                  </a:cubicBezTo>
                  <a:cubicBezTo>
                    <a:pt x="24985" y="15053"/>
                    <a:pt x="24752" y="14752"/>
                    <a:pt x="24518" y="14486"/>
                  </a:cubicBezTo>
                  <a:lnTo>
                    <a:pt x="24485" y="14519"/>
                  </a:lnTo>
                  <a:cubicBezTo>
                    <a:pt x="24251" y="14252"/>
                    <a:pt x="23951" y="14019"/>
                    <a:pt x="23584" y="13885"/>
                  </a:cubicBezTo>
                  <a:close/>
                  <a:moveTo>
                    <a:pt x="6372" y="15686"/>
                  </a:moveTo>
                  <a:lnTo>
                    <a:pt x="6205" y="16053"/>
                  </a:lnTo>
                  <a:cubicBezTo>
                    <a:pt x="6205" y="16053"/>
                    <a:pt x="6205" y="16054"/>
                    <a:pt x="6205" y="16054"/>
                  </a:cubicBezTo>
                  <a:lnTo>
                    <a:pt x="6205" y="16054"/>
                  </a:lnTo>
                  <a:cubicBezTo>
                    <a:pt x="6472" y="16320"/>
                    <a:pt x="6772" y="16554"/>
                    <a:pt x="7106" y="16687"/>
                  </a:cubicBezTo>
                  <a:cubicBezTo>
                    <a:pt x="6972" y="16354"/>
                    <a:pt x="6772" y="16053"/>
                    <a:pt x="6505" y="15786"/>
                  </a:cubicBezTo>
                  <a:cubicBezTo>
                    <a:pt x="6472" y="15753"/>
                    <a:pt x="6406" y="15720"/>
                    <a:pt x="6373" y="15687"/>
                  </a:cubicBezTo>
                  <a:lnTo>
                    <a:pt x="6372" y="15687"/>
                  </a:lnTo>
                  <a:cubicBezTo>
                    <a:pt x="6372" y="15687"/>
                    <a:pt x="6372" y="15687"/>
                    <a:pt x="6372" y="15686"/>
                  </a:cubicBezTo>
                  <a:close/>
                  <a:moveTo>
                    <a:pt x="17424" y="18880"/>
                  </a:moveTo>
                  <a:cubicBezTo>
                    <a:pt x="17121" y="18880"/>
                    <a:pt x="16822" y="18945"/>
                    <a:pt x="16546" y="19055"/>
                  </a:cubicBezTo>
                  <a:cubicBezTo>
                    <a:pt x="16879" y="19189"/>
                    <a:pt x="17246" y="19256"/>
                    <a:pt x="17613" y="19256"/>
                  </a:cubicBezTo>
                  <a:cubicBezTo>
                    <a:pt x="17980" y="19256"/>
                    <a:pt x="18347" y="19189"/>
                    <a:pt x="18714" y="19055"/>
                  </a:cubicBezTo>
                  <a:cubicBezTo>
                    <a:pt x="18410" y="18945"/>
                    <a:pt x="18106" y="18880"/>
                    <a:pt x="17802" y="18880"/>
                  </a:cubicBezTo>
                  <a:cubicBezTo>
                    <a:pt x="17739" y="18880"/>
                    <a:pt x="17676" y="18883"/>
                    <a:pt x="17613" y="18889"/>
                  </a:cubicBezTo>
                  <a:cubicBezTo>
                    <a:pt x="17550" y="18883"/>
                    <a:pt x="17487" y="18880"/>
                    <a:pt x="17424" y="18880"/>
                  </a:cubicBezTo>
                  <a:close/>
                  <a:moveTo>
                    <a:pt x="31523" y="17855"/>
                  </a:moveTo>
                  <a:cubicBezTo>
                    <a:pt x="31189" y="17988"/>
                    <a:pt x="30889" y="18188"/>
                    <a:pt x="30656" y="18455"/>
                  </a:cubicBezTo>
                  <a:cubicBezTo>
                    <a:pt x="30356" y="18722"/>
                    <a:pt x="30155" y="19022"/>
                    <a:pt x="30022" y="19356"/>
                  </a:cubicBezTo>
                  <a:cubicBezTo>
                    <a:pt x="30689" y="19055"/>
                    <a:pt x="31223" y="18522"/>
                    <a:pt x="31523" y="17855"/>
                  </a:cubicBezTo>
                  <a:close/>
                  <a:moveTo>
                    <a:pt x="10441" y="19823"/>
                  </a:moveTo>
                  <a:cubicBezTo>
                    <a:pt x="10174" y="20523"/>
                    <a:pt x="10174" y="21290"/>
                    <a:pt x="10441" y="21991"/>
                  </a:cubicBezTo>
                  <a:cubicBezTo>
                    <a:pt x="10447" y="21976"/>
                    <a:pt x="10452" y="21960"/>
                    <a:pt x="10458" y="21945"/>
                  </a:cubicBezTo>
                  <a:lnTo>
                    <a:pt x="10458" y="21945"/>
                  </a:lnTo>
                  <a:cubicBezTo>
                    <a:pt x="10463" y="21960"/>
                    <a:pt x="10469" y="21976"/>
                    <a:pt x="10475" y="21991"/>
                  </a:cubicBezTo>
                  <a:cubicBezTo>
                    <a:pt x="10608" y="21657"/>
                    <a:pt x="10641" y="21290"/>
                    <a:pt x="10641" y="20890"/>
                  </a:cubicBezTo>
                  <a:lnTo>
                    <a:pt x="10641" y="20923"/>
                  </a:lnTo>
                  <a:cubicBezTo>
                    <a:pt x="10675" y="20557"/>
                    <a:pt x="10608" y="20190"/>
                    <a:pt x="10475" y="19823"/>
                  </a:cubicBezTo>
                  <a:cubicBezTo>
                    <a:pt x="10469" y="19837"/>
                    <a:pt x="10464" y="19852"/>
                    <a:pt x="10458" y="19866"/>
                  </a:cubicBezTo>
                  <a:lnTo>
                    <a:pt x="10458" y="19866"/>
                  </a:lnTo>
                  <a:cubicBezTo>
                    <a:pt x="10453" y="19852"/>
                    <a:pt x="10447" y="19837"/>
                    <a:pt x="10441" y="19823"/>
                  </a:cubicBezTo>
                  <a:close/>
                  <a:moveTo>
                    <a:pt x="35593" y="23092"/>
                  </a:moveTo>
                  <a:cubicBezTo>
                    <a:pt x="35292" y="23092"/>
                    <a:pt x="35026" y="23158"/>
                    <a:pt x="34759" y="23259"/>
                  </a:cubicBezTo>
                  <a:cubicBezTo>
                    <a:pt x="35026" y="23359"/>
                    <a:pt x="35359" y="23425"/>
                    <a:pt x="35693" y="23459"/>
                  </a:cubicBezTo>
                  <a:lnTo>
                    <a:pt x="35593" y="23092"/>
                  </a:lnTo>
                  <a:close/>
                  <a:moveTo>
                    <a:pt x="24351" y="21691"/>
                  </a:moveTo>
                  <a:cubicBezTo>
                    <a:pt x="24084" y="22391"/>
                    <a:pt x="24084" y="23158"/>
                    <a:pt x="24351" y="23859"/>
                  </a:cubicBezTo>
                  <a:cubicBezTo>
                    <a:pt x="24485" y="23492"/>
                    <a:pt x="24551" y="23125"/>
                    <a:pt x="24551" y="22758"/>
                  </a:cubicBezTo>
                  <a:cubicBezTo>
                    <a:pt x="24551" y="22391"/>
                    <a:pt x="24485" y="22024"/>
                    <a:pt x="24351" y="21691"/>
                  </a:cubicBezTo>
                  <a:close/>
                  <a:moveTo>
                    <a:pt x="4370" y="23926"/>
                  </a:moveTo>
                  <a:lnTo>
                    <a:pt x="4370" y="23926"/>
                  </a:lnTo>
                  <a:cubicBezTo>
                    <a:pt x="4357" y="23930"/>
                    <a:pt x="4344" y="23935"/>
                    <a:pt x="4331" y="23940"/>
                  </a:cubicBezTo>
                  <a:lnTo>
                    <a:pt x="4331" y="23940"/>
                  </a:lnTo>
                  <a:cubicBezTo>
                    <a:pt x="4333" y="23936"/>
                    <a:pt x="4335" y="23931"/>
                    <a:pt x="4337" y="23926"/>
                  </a:cubicBezTo>
                  <a:lnTo>
                    <a:pt x="4337" y="23926"/>
                  </a:lnTo>
                  <a:cubicBezTo>
                    <a:pt x="4003" y="24059"/>
                    <a:pt x="3703" y="24293"/>
                    <a:pt x="3470" y="24559"/>
                  </a:cubicBezTo>
                  <a:lnTo>
                    <a:pt x="3436" y="24559"/>
                  </a:lnTo>
                  <a:cubicBezTo>
                    <a:pt x="3370" y="24760"/>
                    <a:pt x="3303" y="24993"/>
                    <a:pt x="3270" y="25193"/>
                  </a:cubicBezTo>
                  <a:cubicBezTo>
                    <a:pt x="3436" y="25060"/>
                    <a:pt x="3570" y="24960"/>
                    <a:pt x="3737" y="24793"/>
                  </a:cubicBezTo>
                  <a:cubicBezTo>
                    <a:pt x="4003" y="24559"/>
                    <a:pt x="4204" y="24259"/>
                    <a:pt x="4370" y="23926"/>
                  </a:cubicBezTo>
                  <a:close/>
                  <a:moveTo>
                    <a:pt x="16546" y="26061"/>
                  </a:moveTo>
                  <a:lnTo>
                    <a:pt x="16546" y="26061"/>
                  </a:lnTo>
                  <a:cubicBezTo>
                    <a:pt x="16679" y="26394"/>
                    <a:pt x="16913" y="26694"/>
                    <a:pt x="17179" y="26961"/>
                  </a:cubicBezTo>
                  <a:cubicBezTo>
                    <a:pt x="17413" y="27228"/>
                    <a:pt x="17747" y="27428"/>
                    <a:pt x="18080" y="27595"/>
                  </a:cubicBezTo>
                  <a:cubicBezTo>
                    <a:pt x="17913" y="27261"/>
                    <a:pt x="17713" y="26928"/>
                    <a:pt x="17446" y="26694"/>
                  </a:cubicBezTo>
                  <a:cubicBezTo>
                    <a:pt x="17179" y="26427"/>
                    <a:pt x="16879" y="26227"/>
                    <a:pt x="16546" y="26061"/>
                  </a:cubicBezTo>
                  <a:close/>
                  <a:moveTo>
                    <a:pt x="29989" y="26461"/>
                  </a:moveTo>
                  <a:lnTo>
                    <a:pt x="29989" y="26461"/>
                  </a:lnTo>
                  <a:cubicBezTo>
                    <a:pt x="30322" y="27128"/>
                    <a:pt x="30856" y="27695"/>
                    <a:pt x="31556" y="28029"/>
                  </a:cubicBezTo>
                  <a:cubicBezTo>
                    <a:pt x="31390" y="27662"/>
                    <a:pt x="31189" y="27361"/>
                    <a:pt x="30923" y="27095"/>
                  </a:cubicBezTo>
                  <a:lnTo>
                    <a:pt x="30889" y="27095"/>
                  </a:lnTo>
                  <a:cubicBezTo>
                    <a:pt x="30656" y="26828"/>
                    <a:pt x="30356" y="26628"/>
                    <a:pt x="29989" y="26461"/>
                  </a:cubicBezTo>
                  <a:close/>
                  <a:moveTo>
                    <a:pt x="9124" y="28529"/>
                  </a:moveTo>
                  <a:cubicBezTo>
                    <a:pt x="8757" y="28529"/>
                    <a:pt x="8390" y="28596"/>
                    <a:pt x="8040" y="28729"/>
                  </a:cubicBezTo>
                  <a:cubicBezTo>
                    <a:pt x="8373" y="28863"/>
                    <a:pt x="8740" y="28929"/>
                    <a:pt x="9107" y="28929"/>
                  </a:cubicBezTo>
                  <a:cubicBezTo>
                    <a:pt x="9474" y="28929"/>
                    <a:pt x="9841" y="28863"/>
                    <a:pt x="10208" y="28729"/>
                  </a:cubicBezTo>
                  <a:cubicBezTo>
                    <a:pt x="9858" y="28596"/>
                    <a:pt x="9491" y="28529"/>
                    <a:pt x="9124" y="28529"/>
                  </a:cubicBezTo>
                  <a:close/>
                  <a:moveTo>
                    <a:pt x="36338" y="30288"/>
                  </a:moveTo>
                  <a:cubicBezTo>
                    <a:pt x="36035" y="30288"/>
                    <a:pt x="35736" y="30353"/>
                    <a:pt x="35459" y="30464"/>
                  </a:cubicBezTo>
                  <a:cubicBezTo>
                    <a:pt x="35793" y="30597"/>
                    <a:pt x="36160" y="30664"/>
                    <a:pt x="36527" y="30664"/>
                  </a:cubicBezTo>
                  <a:cubicBezTo>
                    <a:pt x="36793" y="30664"/>
                    <a:pt x="37094" y="30630"/>
                    <a:pt x="37361" y="30564"/>
                  </a:cubicBezTo>
                  <a:cubicBezTo>
                    <a:pt x="37327" y="30530"/>
                    <a:pt x="37294" y="30430"/>
                    <a:pt x="37294" y="30364"/>
                  </a:cubicBezTo>
                  <a:cubicBezTo>
                    <a:pt x="37027" y="30330"/>
                    <a:pt x="36793" y="30297"/>
                    <a:pt x="36527" y="30297"/>
                  </a:cubicBezTo>
                  <a:cubicBezTo>
                    <a:pt x="36464" y="30291"/>
                    <a:pt x="36401" y="30288"/>
                    <a:pt x="36338" y="30288"/>
                  </a:cubicBezTo>
                  <a:close/>
                  <a:moveTo>
                    <a:pt x="23968" y="30297"/>
                  </a:moveTo>
                  <a:cubicBezTo>
                    <a:pt x="23601" y="30297"/>
                    <a:pt x="23234" y="30364"/>
                    <a:pt x="22884" y="30497"/>
                  </a:cubicBezTo>
                  <a:cubicBezTo>
                    <a:pt x="23250" y="30630"/>
                    <a:pt x="23617" y="30664"/>
                    <a:pt x="23984" y="30664"/>
                  </a:cubicBezTo>
                  <a:lnTo>
                    <a:pt x="23984" y="30697"/>
                  </a:lnTo>
                  <a:cubicBezTo>
                    <a:pt x="24351" y="30697"/>
                    <a:pt x="24718" y="30630"/>
                    <a:pt x="25052" y="30497"/>
                  </a:cubicBezTo>
                  <a:cubicBezTo>
                    <a:pt x="24702" y="30364"/>
                    <a:pt x="24335" y="30297"/>
                    <a:pt x="23968" y="30297"/>
                  </a:cubicBezTo>
                  <a:close/>
                  <a:moveTo>
                    <a:pt x="1335" y="32632"/>
                  </a:moveTo>
                  <a:cubicBezTo>
                    <a:pt x="1335" y="32765"/>
                    <a:pt x="1301" y="32899"/>
                    <a:pt x="1268" y="32999"/>
                  </a:cubicBezTo>
                  <a:cubicBezTo>
                    <a:pt x="1270" y="33003"/>
                    <a:pt x="1271" y="33008"/>
                    <a:pt x="1273" y="33013"/>
                  </a:cubicBezTo>
                  <a:lnTo>
                    <a:pt x="1273" y="33013"/>
                  </a:lnTo>
                  <a:cubicBezTo>
                    <a:pt x="1271" y="33019"/>
                    <a:pt x="1270" y="33026"/>
                    <a:pt x="1268" y="33032"/>
                  </a:cubicBezTo>
                  <a:cubicBezTo>
                    <a:pt x="1278" y="33042"/>
                    <a:pt x="1287" y="33052"/>
                    <a:pt x="1295" y="33061"/>
                  </a:cubicBezTo>
                  <a:lnTo>
                    <a:pt x="1295" y="33061"/>
                  </a:lnTo>
                  <a:cubicBezTo>
                    <a:pt x="1315" y="33097"/>
                    <a:pt x="1339" y="33127"/>
                    <a:pt x="1366" y="33151"/>
                  </a:cubicBezTo>
                  <a:lnTo>
                    <a:pt x="1366" y="33151"/>
                  </a:lnTo>
                  <a:cubicBezTo>
                    <a:pt x="1386" y="33178"/>
                    <a:pt x="1408" y="33205"/>
                    <a:pt x="1435" y="33232"/>
                  </a:cubicBezTo>
                  <a:cubicBezTo>
                    <a:pt x="1702" y="33466"/>
                    <a:pt x="2002" y="33699"/>
                    <a:pt x="2336" y="33833"/>
                  </a:cubicBezTo>
                  <a:cubicBezTo>
                    <a:pt x="2202" y="33499"/>
                    <a:pt x="1969" y="33199"/>
                    <a:pt x="1702" y="32932"/>
                  </a:cubicBezTo>
                  <a:cubicBezTo>
                    <a:pt x="1651" y="32881"/>
                    <a:pt x="1592" y="32831"/>
                    <a:pt x="1528" y="32780"/>
                  </a:cubicBezTo>
                  <a:lnTo>
                    <a:pt x="1528" y="32780"/>
                  </a:lnTo>
                  <a:cubicBezTo>
                    <a:pt x="1472" y="32728"/>
                    <a:pt x="1416" y="32680"/>
                    <a:pt x="1368" y="32632"/>
                  </a:cubicBezTo>
                  <a:cubicBezTo>
                    <a:pt x="1366" y="32639"/>
                    <a:pt x="1365" y="32646"/>
                    <a:pt x="1363" y="32653"/>
                  </a:cubicBezTo>
                  <a:lnTo>
                    <a:pt x="1363" y="32653"/>
                  </a:lnTo>
                  <a:cubicBezTo>
                    <a:pt x="1354" y="32646"/>
                    <a:pt x="1344" y="32639"/>
                    <a:pt x="1335" y="32632"/>
                  </a:cubicBezTo>
                  <a:close/>
                  <a:moveTo>
                    <a:pt x="30656" y="34033"/>
                  </a:moveTo>
                  <a:cubicBezTo>
                    <a:pt x="30389" y="34733"/>
                    <a:pt x="30389" y="35501"/>
                    <a:pt x="30656" y="36201"/>
                  </a:cubicBezTo>
                  <a:cubicBezTo>
                    <a:pt x="30789" y="35834"/>
                    <a:pt x="30856" y="35467"/>
                    <a:pt x="30856" y="35100"/>
                  </a:cubicBezTo>
                  <a:cubicBezTo>
                    <a:pt x="30856" y="34733"/>
                    <a:pt x="30789" y="34366"/>
                    <a:pt x="30656" y="34033"/>
                  </a:cubicBezTo>
                  <a:close/>
                  <a:moveTo>
                    <a:pt x="14811" y="34433"/>
                  </a:moveTo>
                  <a:cubicBezTo>
                    <a:pt x="14544" y="35134"/>
                    <a:pt x="14544" y="35901"/>
                    <a:pt x="14811" y="36601"/>
                  </a:cubicBezTo>
                  <a:cubicBezTo>
                    <a:pt x="14945" y="36268"/>
                    <a:pt x="15011" y="35901"/>
                    <a:pt x="15011" y="35534"/>
                  </a:cubicBezTo>
                  <a:cubicBezTo>
                    <a:pt x="15011" y="35134"/>
                    <a:pt x="14945" y="34767"/>
                    <a:pt x="14811" y="34433"/>
                  </a:cubicBezTo>
                  <a:close/>
                  <a:moveTo>
                    <a:pt x="7873" y="35834"/>
                  </a:moveTo>
                  <a:cubicBezTo>
                    <a:pt x="7539" y="35968"/>
                    <a:pt x="7239" y="36168"/>
                    <a:pt x="7006" y="36435"/>
                  </a:cubicBezTo>
                  <a:lnTo>
                    <a:pt x="6972" y="36435"/>
                  </a:lnTo>
                  <a:cubicBezTo>
                    <a:pt x="6705" y="36701"/>
                    <a:pt x="6505" y="37002"/>
                    <a:pt x="6372" y="37335"/>
                  </a:cubicBezTo>
                  <a:cubicBezTo>
                    <a:pt x="7039" y="37035"/>
                    <a:pt x="7573" y="36501"/>
                    <a:pt x="7873" y="35834"/>
                  </a:cubicBezTo>
                  <a:close/>
                  <a:moveTo>
                    <a:pt x="23651" y="38770"/>
                  </a:moveTo>
                  <a:lnTo>
                    <a:pt x="23651" y="38770"/>
                  </a:lnTo>
                  <a:cubicBezTo>
                    <a:pt x="23317" y="38936"/>
                    <a:pt x="23017" y="39137"/>
                    <a:pt x="22783" y="39403"/>
                  </a:cubicBezTo>
                  <a:lnTo>
                    <a:pt x="22750" y="39403"/>
                  </a:lnTo>
                  <a:cubicBezTo>
                    <a:pt x="22483" y="39670"/>
                    <a:pt x="22283" y="39970"/>
                    <a:pt x="22116" y="40304"/>
                  </a:cubicBezTo>
                  <a:cubicBezTo>
                    <a:pt x="22450" y="40137"/>
                    <a:pt x="22750" y="39937"/>
                    <a:pt x="23017" y="39670"/>
                  </a:cubicBezTo>
                  <a:cubicBezTo>
                    <a:pt x="23284" y="39403"/>
                    <a:pt x="23484" y="39103"/>
                    <a:pt x="23651" y="38770"/>
                  </a:cubicBezTo>
                  <a:close/>
                  <a:moveTo>
                    <a:pt x="35559" y="38803"/>
                  </a:moveTo>
                  <a:lnTo>
                    <a:pt x="35559" y="38803"/>
                  </a:lnTo>
                  <a:cubicBezTo>
                    <a:pt x="35693" y="39137"/>
                    <a:pt x="35926" y="39437"/>
                    <a:pt x="36193" y="39670"/>
                  </a:cubicBezTo>
                  <a:cubicBezTo>
                    <a:pt x="36427" y="39937"/>
                    <a:pt x="36760" y="40171"/>
                    <a:pt x="37094" y="40304"/>
                  </a:cubicBezTo>
                  <a:cubicBezTo>
                    <a:pt x="36927" y="39970"/>
                    <a:pt x="36727" y="39670"/>
                    <a:pt x="36460" y="39403"/>
                  </a:cubicBezTo>
                  <a:cubicBezTo>
                    <a:pt x="36193" y="39170"/>
                    <a:pt x="35893" y="38936"/>
                    <a:pt x="35559" y="38803"/>
                  </a:cubicBezTo>
                  <a:close/>
                  <a:moveTo>
                    <a:pt x="201" y="39537"/>
                  </a:moveTo>
                  <a:cubicBezTo>
                    <a:pt x="67" y="39870"/>
                    <a:pt x="1" y="40237"/>
                    <a:pt x="34" y="40604"/>
                  </a:cubicBezTo>
                  <a:cubicBezTo>
                    <a:pt x="1" y="40971"/>
                    <a:pt x="67" y="41338"/>
                    <a:pt x="201" y="41705"/>
                  </a:cubicBezTo>
                  <a:cubicBezTo>
                    <a:pt x="334" y="41338"/>
                    <a:pt x="401" y="40971"/>
                    <a:pt x="401" y="40604"/>
                  </a:cubicBezTo>
                  <a:cubicBezTo>
                    <a:pt x="401" y="40237"/>
                    <a:pt x="334" y="39870"/>
                    <a:pt x="201" y="39537"/>
                  </a:cubicBezTo>
                  <a:close/>
                  <a:moveTo>
                    <a:pt x="16533" y="42939"/>
                  </a:moveTo>
                  <a:cubicBezTo>
                    <a:pt x="16170" y="42939"/>
                    <a:pt x="15812" y="43006"/>
                    <a:pt x="15478" y="43139"/>
                  </a:cubicBezTo>
                  <a:cubicBezTo>
                    <a:pt x="15812" y="43239"/>
                    <a:pt x="16179" y="43306"/>
                    <a:pt x="16546" y="43306"/>
                  </a:cubicBezTo>
                  <a:cubicBezTo>
                    <a:pt x="16913" y="43306"/>
                    <a:pt x="17280" y="43273"/>
                    <a:pt x="17613" y="43139"/>
                  </a:cubicBezTo>
                  <a:cubicBezTo>
                    <a:pt x="17263" y="43006"/>
                    <a:pt x="16896" y="42939"/>
                    <a:pt x="16533" y="42939"/>
                  </a:cubicBezTo>
                  <a:close/>
                  <a:moveTo>
                    <a:pt x="30678" y="43131"/>
                  </a:moveTo>
                  <a:cubicBezTo>
                    <a:pt x="30615" y="43131"/>
                    <a:pt x="30552" y="43134"/>
                    <a:pt x="30489" y="43139"/>
                  </a:cubicBezTo>
                  <a:cubicBezTo>
                    <a:pt x="30089" y="43139"/>
                    <a:pt x="29722" y="43173"/>
                    <a:pt x="29388" y="43306"/>
                  </a:cubicBezTo>
                  <a:cubicBezTo>
                    <a:pt x="29722" y="43440"/>
                    <a:pt x="30089" y="43506"/>
                    <a:pt x="30489" y="43506"/>
                  </a:cubicBezTo>
                  <a:cubicBezTo>
                    <a:pt x="30856" y="43506"/>
                    <a:pt x="31223" y="43440"/>
                    <a:pt x="31556" y="43306"/>
                  </a:cubicBezTo>
                  <a:cubicBezTo>
                    <a:pt x="31280" y="43196"/>
                    <a:pt x="30981" y="43131"/>
                    <a:pt x="30678" y="43131"/>
                  </a:cubicBezTo>
                  <a:close/>
                  <a:moveTo>
                    <a:pt x="7906" y="42539"/>
                  </a:moveTo>
                  <a:lnTo>
                    <a:pt x="7906" y="42539"/>
                  </a:lnTo>
                  <a:cubicBezTo>
                    <a:pt x="8206" y="43206"/>
                    <a:pt x="8740" y="43773"/>
                    <a:pt x="9407" y="44073"/>
                  </a:cubicBezTo>
                  <a:cubicBezTo>
                    <a:pt x="9274" y="43740"/>
                    <a:pt x="9074" y="43440"/>
                    <a:pt x="8807" y="43173"/>
                  </a:cubicBezTo>
                  <a:cubicBezTo>
                    <a:pt x="8540" y="42906"/>
                    <a:pt x="8240" y="42706"/>
                    <a:pt x="7906" y="42539"/>
                  </a:cubicBezTo>
                  <a:close/>
                  <a:moveTo>
                    <a:pt x="1585" y="47643"/>
                  </a:moveTo>
                  <a:cubicBezTo>
                    <a:pt x="1218" y="47643"/>
                    <a:pt x="851" y="47709"/>
                    <a:pt x="501" y="47843"/>
                  </a:cubicBezTo>
                  <a:cubicBezTo>
                    <a:pt x="834" y="47976"/>
                    <a:pt x="1201" y="48043"/>
                    <a:pt x="1568" y="48043"/>
                  </a:cubicBezTo>
                  <a:cubicBezTo>
                    <a:pt x="1935" y="48043"/>
                    <a:pt x="2302" y="47976"/>
                    <a:pt x="2669" y="47843"/>
                  </a:cubicBezTo>
                  <a:cubicBezTo>
                    <a:pt x="2319" y="47709"/>
                    <a:pt x="1952" y="47643"/>
                    <a:pt x="1585" y="47643"/>
                  </a:cubicBezTo>
                  <a:close/>
                  <a:moveTo>
                    <a:pt x="37327" y="46942"/>
                  </a:moveTo>
                  <a:lnTo>
                    <a:pt x="37327" y="46942"/>
                  </a:lnTo>
                  <a:cubicBezTo>
                    <a:pt x="36994" y="47076"/>
                    <a:pt x="36693" y="47276"/>
                    <a:pt x="36427" y="47543"/>
                  </a:cubicBezTo>
                  <a:cubicBezTo>
                    <a:pt x="36160" y="47809"/>
                    <a:pt x="35960" y="48110"/>
                    <a:pt x="35793" y="48443"/>
                  </a:cubicBezTo>
                  <a:cubicBezTo>
                    <a:pt x="36460" y="48143"/>
                    <a:pt x="37027" y="47609"/>
                    <a:pt x="37327" y="46942"/>
                  </a:cubicBezTo>
                  <a:close/>
                  <a:moveTo>
                    <a:pt x="23084" y="46942"/>
                  </a:moveTo>
                  <a:cubicBezTo>
                    <a:pt x="22984" y="47276"/>
                    <a:pt x="22917" y="47643"/>
                    <a:pt x="22917" y="48043"/>
                  </a:cubicBezTo>
                  <a:cubicBezTo>
                    <a:pt x="22917" y="48410"/>
                    <a:pt x="22984" y="48777"/>
                    <a:pt x="23117" y="49110"/>
                  </a:cubicBezTo>
                  <a:cubicBezTo>
                    <a:pt x="23217" y="48743"/>
                    <a:pt x="23284" y="48410"/>
                    <a:pt x="23284" y="48043"/>
                  </a:cubicBezTo>
                  <a:cubicBezTo>
                    <a:pt x="23284" y="47643"/>
                    <a:pt x="23217" y="47276"/>
                    <a:pt x="23084" y="46942"/>
                  </a:cubicBezTo>
                  <a:close/>
                  <a:moveTo>
                    <a:pt x="16879" y="50278"/>
                  </a:moveTo>
                  <a:lnTo>
                    <a:pt x="16879" y="50278"/>
                  </a:lnTo>
                  <a:cubicBezTo>
                    <a:pt x="16579" y="50445"/>
                    <a:pt x="16279" y="50645"/>
                    <a:pt x="16012" y="50912"/>
                  </a:cubicBezTo>
                  <a:lnTo>
                    <a:pt x="15979" y="50912"/>
                  </a:lnTo>
                  <a:cubicBezTo>
                    <a:pt x="15745" y="51178"/>
                    <a:pt x="15512" y="51479"/>
                    <a:pt x="15378" y="51812"/>
                  </a:cubicBezTo>
                  <a:cubicBezTo>
                    <a:pt x="15712" y="51679"/>
                    <a:pt x="16012" y="51445"/>
                    <a:pt x="16279" y="51178"/>
                  </a:cubicBezTo>
                  <a:cubicBezTo>
                    <a:pt x="16546" y="50945"/>
                    <a:pt x="16746" y="50611"/>
                    <a:pt x="16879" y="50278"/>
                  </a:cubicBezTo>
                  <a:close/>
                  <a:moveTo>
                    <a:pt x="29722" y="51445"/>
                  </a:moveTo>
                  <a:lnTo>
                    <a:pt x="29722" y="51445"/>
                  </a:lnTo>
                  <a:cubicBezTo>
                    <a:pt x="29855" y="51812"/>
                    <a:pt x="30089" y="52112"/>
                    <a:pt x="30322" y="52346"/>
                  </a:cubicBezTo>
                  <a:cubicBezTo>
                    <a:pt x="30589" y="52613"/>
                    <a:pt x="30889" y="52846"/>
                    <a:pt x="31223" y="52980"/>
                  </a:cubicBezTo>
                  <a:cubicBezTo>
                    <a:pt x="31089" y="52646"/>
                    <a:pt x="30889" y="52346"/>
                    <a:pt x="30622" y="52079"/>
                  </a:cubicBezTo>
                  <a:cubicBezTo>
                    <a:pt x="30356" y="51812"/>
                    <a:pt x="30055" y="51612"/>
                    <a:pt x="29722" y="51445"/>
                  </a:cubicBezTo>
                  <a:close/>
                  <a:moveTo>
                    <a:pt x="8040" y="52012"/>
                  </a:moveTo>
                  <a:cubicBezTo>
                    <a:pt x="7773" y="52713"/>
                    <a:pt x="7773" y="53480"/>
                    <a:pt x="8040" y="54181"/>
                  </a:cubicBezTo>
                  <a:cubicBezTo>
                    <a:pt x="8171" y="53852"/>
                    <a:pt x="8238" y="53491"/>
                    <a:pt x="8240" y="53097"/>
                  </a:cubicBezTo>
                  <a:lnTo>
                    <a:pt x="8240" y="53097"/>
                  </a:lnTo>
                  <a:cubicBezTo>
                    <a:pt x="8240" y="53103"/>
                    <a:pt x="8240" y="53108"/>
                    <a:pt x="8240" y="53113"/>
                  </a:cubicBezTo>
                  <a:lnTo>
                    <a:pt x="8240" y="53080"/>
                  </a:lnTo>
                  <a:cubicBezTo>
                    <a:pt x="8240" y="53086"/>
                    <a:pt x="8240" y="53091"/>
                    <a:pt x="8240" y="53097"/>
                  </a:cubicBezTo>
                  <a:lnTo>
                    <a:pt x="8240" y="53097"/>
                  </a:lnTo>
                  <a:cubicBezTo>
                    <a:pt x="8238" y="52736"/>
                    <a:pt x="8171" y="52374"/>
                    <a:pt x="8040" y="5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2"/>
            <p:cNvSpPr/>
            <p:nvPr/>
          </p:nvSpPr>
          <p:spPr>
            <a:xfrm>
              <a:off x="4112100" y="2670900"/>
              <a:ext cx="218350" cy="826775"/>
            </a:xfrm>
            <a:custGeom>
              <a:avLst/>
              <a:gdLst/>
              <a:ahLst/>
              <a:cxnLst/>
              <a:rect l="l" t="t" r="r" b="b"/>
              <a:pathLst>
                <a:path w="8734" h="33071" extrusionOk="0">
                  <a:moveTo>
                    <a:pt x="124" y="1"/>
                  </a:moveTo>
                  <a:cubicBezTo>
                    <a:pt x="58" y="1"/>
                    <a:pt x="0" y="45"/>
                    <a:pt x="41" y="125"/>
                  </a:cubicBezTo>
                  <a:cubicBezTo>
                    <a:pt x="875" y="2694"/>
                    <a:pt x="1642" y="5262"/>
                    <a:pt x="2409" y="7864"/>
                  </a:cubicBezTo>
                  <a:cubicBezTo>
                    <a:pt x="3176" y="10433"/>
                    <a:pt x="3910" y="13068"/>
                    <a:pt x="4611" y="15670"/>
                  </a:cubicBezTo>
                  <a:cubicBezTo>
                    <a:pt x="6012" y="20907"/>
                    <a:pt x="5411" y="18939"/>
                    <a:pt x="6612" y="24209"/>
                  </a:cubicBezTo>
                  <a:cubicBezTo>
                    <a:pt x="7279" y="27145"/>
                    <a:pt x="8013" y="30114"/>
                    <a:pt x="8680" y="33049"/>
                  </a:cubicBezTo>
                  <a:cubicBezTo>
                    <a:pt x="8680" y="33063"/>
                    <a:pt x="8692" y="33071"/>
                    <a:pt x="8703" y="33071"/>
                  </a:cubicBezTo>
                  <a:cubicBezTo>
                    <a:pt x="8718" y="33071"/>
                    <a:pt x="8733" y="33055"/>
                    <a:pt x="8714" y="33016"/>
                  </a:cubicBezTo>
                  <a:cubicBezTo>
                    <a:pt x="7746" y="27712"/>
                    <a:pt x="5278" y="14969"/>
                    <a:pt x="3910" y="10399"/>
                  </a:cubicBezTo>
                  <a:cubicBezTo>
                    <a:pt x="3877" y="9399"/>
                    <a:pt x="3810" y="8431"/>
                    <a:pt x="3677" y="7464"/>
                  </a:cubicBezTo>
                  <a:cubicBezTo>
                    <a:pt x="3443" y="6163"/>
                    <a:pt x="3110" y="4895"/>
                    <a:pt x="2643" y="3661"/>
                  </a:cubicBezTo>
                  <a:cubicBezTo>
                    <a:pt x="2629" y="3619"/>
                    <a:pt x="2597" y="3601"/>
                    <a:pt x="2565" y="3601"/>
                  </a:cubicBezTo>
                  <a:cubicBezTo>
                    <a:pt x="2521" y="3601"/>
                    <a:pt x="2476" y="3636"/>
                    <a:pt x="2476" y="3695"/>
                  </a:cubicBezTo>
                  <a:cubicBezTo>
                    <a:pt x="2809" y="4962"/>
                    <a:pt x="3110" y="6230"/>
                    <a:pt x="3310" y="7497"/>
                  </a:cubicBezTo>
                  <a:cubicBezTo>
                    <a:pt x="3443" y="8198"/>
                    <a:pt x="3577" y="8898"/>
                    <a:pt x="3677" y="9632"/>
                  </a:cubicBezTo>
                  <a:cubicBezTo>
                    <a:pt x="3543" y="9265"/>
                    <a:pt x="3443" y="8932"/>
                    <a:pt x="3343" y="8598"/>
                  </a:cubicBezTo>
                  <a:cubicBezTo>
                    <a:pt x="2910" y="7164"/>
                    <a:pt x="2443" y="5763"/>
                    <a:pt x="1942" y="4362"/>
                  </a:cubicBezTo>
                  <a:cubicBezTo>
                    <a:pt x="1408" y="2894"/>
                    <a:pt x="841" y="1493"/>
                    <a:pt x="241" y="59"/>
                  </a:cubicBezTo>
                  <a:cubicBezTo>
                    <a:pt x="215" y="19"/>
                    <a:pt x="168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2"/>
            <p:cNvSpPr/>
            <p:nvPr/>
          </p:nvSpPr>
          <p:spPr>
            <a:xfrm>
              <a:off x="2662075" y="2297350"/>
              <a:ext cx="1036700" cy="1410275"/>
            </a:xfrm>
            <a:custGeom>
              <a:avLst/>
              <a:gdLst/>
              <a:ahLst/>
              <a:cxnLst/>
              <a:rect l="l" t="t" r="r" b="b"/>
              <a:pathLst>
                <a:path w="41468" h="56411" extrusionOk="0">
                  <a:moveTo>
                    <a:pt x="40135" y="0"/>
                  </a:moveTo>
                  <a:cubicBezTo>
                    <a:pt x="39074" y="0"/>
                    <a:pt x="37157" y="1082"/>
                    <a:pt x="34125" y="3626"/>
                  </a:cubicBezTo>
                  <a:cubicBezTo>
                    <a:pt x="23751" y="12365"/>
                    <a:pt x="1401" y="39919"/>
                    <a:pt x="434" y="50693"/>
                  </a:cubicBezTo>
                  <a:cubicBezTo>
                    <a:pt x="1" y="55136"/>
                    <a:pt x="4144" y="56411"/>
                    <a:pt x="9433" y="56411"/>
                  </a:cubicBezTo>
                  <a:cubicBezTo>
                    <a:pt x="12284" y="56411"/>
                    <a:pt x="15468" y="56040"/>
                    <a:pt x="18447" y="55596"/>
                  </a:cubicBezTo>
                  <a:cubicBezTo>
                    <a:pt x="21349" y="55129"/>
                    <a:pt x="39028" y="9230"/>
                    <a:pt x="40596" y="4360"/>
                  </a:cubicBezTo>
                  <a:cubicBezTo>
                    <a:pt x="41450" y="1705"/>
                    <a:pt x="41467" y="0"/>
                    <a:pt x="4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2"/>
            <p:cNvSpPr/>
            <p:nvPr/>
          </p:nvSpPr>
          <p:spPr>
            <a:xfrm>
              <a:off x="2828025" y="2292100"/>
              <a:ext cx="883325" cy="949025"/>
            </a:xfrm>
            <a:custGeom>
              <a:avLst/>
              <a:gdLst/>
              <a:ahLst/>
              <a:cxnLst/>
              <a:rect l="l" t="t" r="r" b="b"/>
              <a:pathLst>
                <a:path w="35333" h="37961" extrusionOk="0">
                  <a:moveTo>
                    <a:pt x="33603" y="1"/>
                  </a:moveTo>
                  <a:cubicBezTo>
                    <a:pt x="32147" y="1"/>
                    <a:pt x="29540" y="1795"/>
                    <a:pt x="26152" y="4703"/>
                  </a:cubicBezTo>
                  <a:cubicBezTo>
                    <a:pt x="12743" y="16211"/>
                    <a:pt x="0" y="33824"/>
                    <a:pt x="0" y="33824"/>
                  </a:cubicBezTo>
                  <a:lnTo>
                    <a:pt x="21883" y="37960"/>
                  </a:lnTo>
                  <a:cubicBezTo>
                    <a:pt x="21883" y="37960"/>
                    <a:pt x="32257" y="13309"/>
                    <a:pt x="34325" y="5437"/>
                  </a:cubicBezTo>
                  <a:cubicBezTo>
                    <a:pt x="35332" y="1619"/>
                    <a:pt x="34986" y="1"/>
                    <a:pt x="33603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2"/>
            <p:cNvSpPr/>
            <p:nvPr/>
          </p:nvSpPr>
          <p:spPr>
            <a:xfrm>
              <a:off x="2960625" y="2343775"/>
              <a:ext cx="738050" cy="823950"/>
            </a:xfrm>
            <a:custGeom>
              <a:avLst/>
              <a:gdLst/>
              <a:ahLst/>
              <a:cxnLst/>
              <a:rect l="l" t="t" r="r" b="b"/>
              <a:pathLst>
                <a:path w="29522" h="32958" extrusionOk="0">
                  <a:moveTo>
                    <a:pt x="24151" y="1"/>
                  </a:moveTo>
                  <a:lnTo>
                    <a:pt x="23784" y="268"/>
                  </a:lnTo>
                  <a:cubicBezTo>
                    <a:pt x="23817" y="501"/>
                    <a:pt x="23851" y="701"/>
                    <a:pt x="23951" y="935"/>
                  </a:cubicBezTo>
                  <a:cubicBezTo>
                    <a:pt x="24051" y="635"/>
                    <a:pt x="24117" y="301"/>
                    <a:pt x="24151" y="1"/>
                  </a:cubicBezTo>
                  <a:close/>
                  <a:moveTo>
                    <a:pt x="28787" y="368"/>
                  </a:moveTo>
                  <a:cubicBezTo>
                    <a:pt x="28787" y="368"/>
                    <a:pt x="28787" y="368"/>
                    <a:pt x="28787" y="368"/>
                  </a:cubicBezTo>
                  <a:lnTo>
                    <a:pt x="28787" y="368"/>
                  </a:lnTo>
                  <a:cubicBezTo>
                    <a:pt x="28921" y="701"/>
                    <a:pt x="29154" y="1035"/>
                    <a:pt x="29421" y="1269"/>
                  </a:cubicBezTo>
                  <a:lnTo>
                    <a:pt x="29455" y="1335"/>
                  </a:lnTo>
                  <a:cubicBezTo>
                    <a:pt x="29488" y="1168"/>
                    <a:pt x="29521" y="1002"/>
                    <a:pt x="29521" y="868"/>
                  </a:cubicBezTo>
                  <a:cubicBezTo>
                    <a:pt x="29321" y="668"/>
                    <a:pt x="29054" y="501"/>
                    <a:pt x="28787" y="368"/>
                  </a:cubicBezTo>
                  <a:close/>
                  <a:moveTo>
                    <a:pt x="22027" y="6497"/>
                  </a:moveTo>
                  <a:cubicBezTo>
                    <a:pt x="21723" y="6497"/>
                    <a:pt x="21419" y="6562"/>
                    <a:pt x="21115" y="6672"/>
                  </a:cubicBezTo>
                  <a:cubicBezTo>
                    <a:pt x="21482" y="6806"/>
                    <a:pt x="21849" y="6873"/>
                    <a:pt x="22216" y="6873"/>
                  </a:cubicBezTo>
                  <a:cubicBezTo>
                    <a:pt x="22583" y="6873"/>
                    <a:pt x="22950" y="6806"/>
                    <a:pt x="23284" y="6672"/>
                  </a:cubicBezTo>
                  <a:cubicBezTo>
                    <a:pt x="23007" y="6562"/>
                    <a:pt x="22708" y="6497"/>
                    <a:pt x="22405" y="6497"/>
                  </a:cubicBezTo>
                  <a:cubicBezTo>
                    <a:pt x="22342" y="6497"/>
                    <a:pt x="22279" y="6500"/>
                    <a:pt x="22216" y="6506"/>
                  </a:cubicBezTo>
                  <a:cubicBezTo>
                    <a:pt x="22153" y="6500"/>
                    <a:pt x="22090" y="6497"/>
                    <a:pt x="22027" y="6497"/>
                  </a:cubicBezTo>
                  <a:close/>
                  <a:moveTo>
                    <a:pt x="16045" y="7506"/>
                  </a:moveTo>
                  <a:cubicBezTo>
                    <a:pt x="15711" y="7640"/>
                    <a:pt x="15411" y="7840"/>
                    <a:pt x="15178" y="8107"/>
                  </a:cubicBezTo>
                  <a:cubicBezTo>
                    <a:pt x="14911" y="8374"/>
                    <a:pt x="14677" y="8674"/>
                    <a:pt x="14544" y="9007"/>
                  </a:cubicBezTo>
                  <a:cubicBezTo>
                    <a:pt x="15211" y="8707"/>
                    <a:pt x="15745" y="8173"/>
                    <a:pt x="16045" y="7506"/>
                  </a:cubicBezTo>
                  <a:close/>
                  <a:moveTo>
                    <a:pt x="18614" y="11743"/>
                  </a:moveTo>
                  <a:cubicBezTo>
                    <a:pt x="18914" y="12410"/>
                    <a:pt x="19481" y="12944"/>
                    <a:pt x="20148" y="13277"/>
                  </a:cubicBezTo>
                  <a:cubicBezTo>
                    <a:pt x="19981" y="12944"/>
                    <a:pt x="19781" y="12643"/>
                    <a:pt x="19514" y="12376"/>
                  </a:cubicBezTo>
                  <a:cubicBezTo>
                    <a:pt x="19247" y="12110"/>
                    <a:pt x="18947" y="11909"/>
                    <a:pt x="18614" y="11743"/>
                  </a:cubicBezTo>
                  <a:close/>
                  <a:moveTo>
                    <a:pt x="13243" y="16213"/>
                  </a:moveTo>
                  <a:cubicBezTo>
                    <a:pt x="12843" y="16213"/>
                    <a:pt x="12476" y="16279"/>
                    <a:pt x="12142" y="16413"/>
                  </a:cubicBezTo>
                  <a:cubicBezTo>
                    <a:pt x="12476" y="16546"/>
                    <a:pt x="12843" y="16613"/>
                    <a:pt x="13243" y="16613"/>
                  </a:cubicBezTo>
                  <a:cubicBezTo>
                    <a:pt x="13610" y="16613"/>
                    <a:pt x="13977" y="16546"/>
                    <a:pt x="14310" y="16413"/>
                  </a:cubicBezTo>
                  <a:cubicBezTo>
                    <a:pt x="13977" y="16279"/>
                    <a:pt x="13610" y="16213"/>
                    <a:pt x="13243" y="16213"/>
                  </a:cubicBezTo>
                  <a:close/>
                  <a:moveTo>
                    <a:pt x="23484" y="16413"/>
                  </a:moveTo>
                  <a:cubicBezTo>
                    <a:pt x="23217" y="17113"/>
                    <a:pt x="23217" y="17880"/>
                    <a:pt x="23484" y="18581"/>
                  </a:cubicBezTo>
                  <a:cubicBezTo>
                    <a:pt x="23584" y="18214"/>
                    <a:pt x="23650" y="17847"/>
                    <a:pt x="23650" y="17480"/>
                  </a:cubicBezTo>
                  <a:cubicBezTo>
                    <a:pt x="23650" y="17113"/>
                    <a:pt x="23584" y="16746"/>
                    <a:pt x="23484" y="16413"/>
                  </a:cubicBezTo>
                  <a:close/>
                  <a:moveTo>
                    <a:pt x="6271" y="18581"/>
                  </a:moveTo>
                  <a:cubicBezTo>
                    <a:pt x="6405" y="18915"/>
                    <a:pt x="6605" y="19215"/>
                    <a:pt x="6872" y="19482"/>
                  </a:cubicBezTo>
                  <a:cubicBezTo>
                    <a:pt x="7139" y="19748"/>
                    <a:pt x="7439" y="19982"/>
                    <a:pt x="7772" y="20115"/>
                  </a:cubicBezTo>
                  <a:cubicBezTo>
                    <a:pt x="7639" y="19782"/>
                    <a:pt x="7406" y="19482"/>
                    <a:pt x="7172" y="19215"/>
                  </a:cubicBezTo>
                  <a:cubicBezTo>
                    <a:pt x="6905" y="18948"/>
                    <a:pt x="6605" y="18748"/>
                    <a:pt x="6271" y="18581"/>
                  </a:cubicBezTo>
                  <a:close/>
                  <a:moveTo>
                    <a:pt x="17346" y="20516"/>
                  </a:moveTo>
                  <a:lnTo>
                    <a:pt x="17346" y="20516"/>
                  </a:lnTo>
                  <a:cubicBezTo>
                    <a:pt x="17012" y="20682"/>
                    <a:pt x="16712" y="20883"/>
                    <a:pt x="16479" y="21149"/>
                  </a:cubicBezTo>
                  <a:cubicBezTo>
                    <a:pt x="16212" y="21416"/>
                    <a:pt x="15978" y="21717"/>
                    <a:pt x="15845" y="22050"/>
                  </a:cubicBezTo>
                  <a:cubicBezTo>
                    <a:pt x="16512" y="21717"/>
                    <a:pt x="17046" y="21183"/>
                    <a:pt x="17346" y="20516"/>
                  </a:cubicBezTo>
                  <a:close/>
                  <a:moveTo>
                    <a:pt x="1034" y="23585"/>
                  </a:moveTo>
                  <a:cubicBezTo>
                    <a:pt x="934" y="23685"/>
                    <a:pt x="868" y="23818"/>
                    <a:pt x="767" y="23918"/>
                  </a:cubicBezTo>
                  <a:cubicBezTo>
                    <a:pt x="934" y="23918"/>
                    <a:pt x="1101" y="23951"/>
                    <a:pt x="1268" y="23951"/>
                  </a:cubicBezTo>
                  <a:cubicBezTo>
                    <a:pt x="1635" y="23951"/>
                    <a:pt x="2002" y="23885"/>
                    <a:pt x="2369" y="23751"/>
                  </a:cubicBezTo>
                  <a:cubicBezTo>
                    <a:pt x="2002" y="23618"/>
                    <a:pt x="1635" y="23585"/>
                    <a:pt x="1268" y="23585"/>
                  </a:cubicBezTo>
                  <a:close/>
                  <a:moveTo>
                    <a:pt x="10708" y="23785"/>
                  </a:moveTo>
                  <a:cubicBezTo>
                    <a:pt x="10574" y="24118"/>
                    <a:pt x="10508" y="24485"/>
                    <a:pt x="10541" y="24852"/>
                  </a:cubicBezTo>
                  <a:cubicBezTo>
                    <a:pt x="10508" y="25219"/>
                    <a:pt x="10574" y="25586"/>
                    <a:pt x="10708" y="25953"/>
                  </a:cubicBezTo>
                  <a:cubicBezTo>
                    <a:pt x="10841" y="25586"/>
                    <a:pt x="10908" y="25219"/>
                    <a:pt x="10908" y="24852"/>
                  </a:cubicBezTo>
                  <a:cubicBezTo>
                    <a:pt x="10908" y="24485"/>
                    <a:pt x="10841" y="24118"/>
                    <a:pt x="10708" y="23785"/>
                  </a:cubicBezTo>
                  <a:close/>
                  <a:moveTo>
                    <a:pt x="6271" y="27354"/>
                  </a:moveTo>
                  <a:lnTo>
                    <a:pt x="6271" y="27354"/>
                  </a:lnTo>
                  <a:cubicBezTo>
                    <a:pt x="5938" y="27521"/>
                    <a:pt x="5604" y="27721"/>
                    <a:pt x="5371" y="27988"/>
                  </a:cubicBezTo>
                  <a:cubicBezTo>
                    <a:pt x="5104" y="28255"/>
                    <a:pt x="4870" y="28555"/>
                    <a:pt x="4737" y="28888"/>
                  </a:cubicBezTo>
                  <a:cubicBezTo>
                    <a:pt x="5404" y="28588"/>
                    <a:pt x="5938" y="28021"/>
                    <a:pt x="6271" y="27354"/>
                  </a:cubicBezTo>
                  <a:close/>
                  <a:moveTo>
                    <a:pt x="13810" y="28888"/>
                  </a:moveTo>
                  <a:cubicBezTo>
                    <a:pt x="13977" y="29222"/>
                    <a:pt x="14177" y="29522"/>
                    <a:pt x="14444" y="29789"/>
                  </a:cubicBezTo>
                  <a:cubicBezTo>
                    <a:pt x="14711" y="30056"/>
                    <a:pt x="15011" y="30256"/>
                    <a:pt x="15345" y="30423"/>
                  </a:cubicBezTo>
                  <a:cubicBezTo>
                    <a:pt x="15211" y="30089"/>
                    <a:pt x="14978" y="29789"/>
                    <a:pt x="14711" y="29522"/>
                  </a:cubicBezTo>
                  <a:cubicBezTo>
                    <a:pt x="14477" y="29255"/>
                    <a:pt x="14144" y="29055"/>
                    <a:pt x="13810" y="28888"/>
                  </a:cubicBezTo>
                  <a:close/>
                  <a:moveTo>
                    <a:pt x="200" y="31323"/>
                  </a:moveTo>
                  <a:cubicBezTo>
                    <a:pt x="67" y="31657"/>
                    <a:pt x="0" y="32024"/>
                    <a:pt x="34" y="32391"/>
                  </a:cubicBezTo>
                  <a:lnTo>
                    <a:pt x="34" y="32791"/>
                  </a:lnTo>
                  <a:lnTo>
                    <a:pt x="334" y="32824"/>
                  </a:lnTo>
                  <a:cubicBezTo>
                    <a:pt x="334" y="32691"/>
                    <a:pt x="367" y="32558"/>
                    <a:pt x="367" y="32424"/>
                  </a:cubicBezTo>
                  <a:cubicBezTo>
                    <a:pt x="401" y="32057"/>
                    <a:pt x="334" y="31690"/>
                    <a:pt x="234" y="31323"/>
                  </a:cubicBezTo>
                  <a:close/>
                  <a:moveTo>
                    <a:pt x="8823" y="32558"/>
                  </a:moveTo>
                  <a:cubicBezTo>
                    <a:pt x="8456" y="32558"/>
                    <a:pt x="8089" y="32624"/>
                    <a:pt x="7739" y="32758"/>
                  </a:cubicBezTo>
                  <a:cubicBezTo>
                    <a:pt x="8073" y="32891"/>
                    <a:pt x="8440" y="32958"/>
                    <a:pt x="8840" y="32958"/>
                  </a:cubicBezTo>
                  <a:cubicBezTo>
                    <a:pt x="9207" y="32958"/>
                    <a:pt x="9574" y="32891"/>
                    <a:pt x="9907" y="32758"/>
                  </a:cubicBezTo>
                  <a:cubicBezTo>
                    <a:pt x="9557" y="32624"/>
                    <a:pt x="9190" y="32558"/>
                    <a:pt x="8823" y="325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2"/>
            <p:cNvSpPr/>
            <p:nvPr/>
          </p:nvSpPr>
          <p:spPr>
            <a:xfrm>
              <a:off x="3380075" y="2677800"/>
              <a:ext cx="220725" cy="571175"/>
            </a:xfrm>
            <a:custGeom>
              <a:avLst/>
              <a:gdLst/>
              <a:ahLst/>
              <a:cxnLst/>
              <a:rect l="l" t="t" r="r" b="b"/>
              <a:pathLst>
                <a:path w="8829" h="22847" extrusionOk="0">
                  <a:moveTo>
                    <a:pt x="8652" y="0"/>
                  </a:moveTo>
                  <a:cubicBezTo>
                    <a:pt x="8617" y="0"/>
                    <a:pt x="8585" y="15"/>
                    <a:pt x="8574" y="50"/>
                  </a:cubicBezTo>
                  <a:cubicBezTo>
                    <a:pt x="7973" y="1517"/>
                    <a:pt x="7339" y="2952"/>
                    <a:pt x="6739" y="4453"/>
                  </a:cubicBezTo>
                  <a:cubicBezTo>
                    <a:pt x="6172" y="5920"/>
                    <a:pt x="5572" y="7355"/>
                    <a:pt x="5038" y="8856"/>
                  </a:cubicBezTo>
                  <a:cubicBezTo>
                    <a:pt x="3904" y="11791"/>
                    <a:pt x="2803" y="14760"/>
                    <a:pt x="1735" y="17696"/>
                  </a:cubicBezTo>
                  <a:cubicBezTo>
                    <a:pt x="1135" y="19397"/>
                    <a:pt x="568" y="21098"/>
                    <a:pt x="1" y="22799"/>
                  </a:cubicBezTo>
                  <a:cubicBezTo>
                    <a:pt x="1" y="22823"/>
                    <a:pt x="18" y="22846"/>
                    <a:pt x="27" y="22846"/>
                  </a:cubicBezTo>
                  <a:cubicBezTo>
                    <a:pt x="31" y="22846"/>
                    <a:pt x="34" y="22842"/>
                    <a:pt x="34" y="22833"/>
                  </a:cubicBezTo>
                  <a:cubicBezTo>
                    <a:pt x="1268" y="19897"/>
                    <a:pt x="2503" y="16995"/>
                    <a:pt x="3637" y="14026"/>
                  </a:cubicBezTo>
                  <a:cubicBezTo>
                    <a:pt x="4437" y="11991"/>
                    <a:pt x="5238" y="9923"/>
                    <a:pt x="6005" y="7822"/>
                  </a:cubicBezTo>
                  <a:cubicBezTo>
                    <a:pt x="6539" y="7088"/>
                    <a:pt x="7006" y="6321"/>
                    <a:pt x="7440" y="5520"/>
                  </a:cubicBezTo>
                  <a:cubicBezTo>
                    <a:pt x="7973" y="4619"/>
                    <a:pt x="8440" y="3685"/>
                    <a:pt x="8807" y="2718"/>
                  </a:cubicBezTo>
                  <a:cubicBezTo>
                    <a:pt x="8829" y="2654"/>
                    <a:pt x="8781" y="2617"/>
                    <a:pt x="8735" y="2617"/>
                  </a:cubicBezTo>
                  <a:cubicBezTo>
                    <a:pt x="8710" y="2617"/>
                    <a:pt x="8686" y="2628"/>
                    <a:pt x="8674" y="2651"/>
                  </a:cubicBezTo>
                  <a:cubicBezTo>
                    <a:pt x="8140" y="3552"/>
                    <a:pt x="7673" y="4453"/>
                    <a:pt x="7173" y="5387"/>
                  </a:cubicBezTo>
                  <a:cubicBezTo>
                    <a:pt x="6939" y="5854"/>
                    <a:pt x="6639" y="6354"/>
                    <a:pt x="6372" y="6821"/>
                  </a:cubicBezTo>
                  <a:cubicBezTo>
                    <a:pt x="6572" y="6287"/>
                    <a:pt x="6806" y="5754"/>
                    <a:pt x="6973" y="5187"/>
                  </a:cubicBezTo>
                  <a:cubicBezTo>
                    <a:pt x="7606" y="3519"/>
                    <a:pt x="8173" y="1817"/>
                    <a:pt x="8774" y="116"/>
                  </a:cubicBezTo>
                  <a:cubicBezTo>
                    <a:pt x="8796" y="51"/>
                    <a:pt x="8718" y="0"/>
                    <a:pt x="8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2"/>
            <p:cNvSpPr/>
            <p:nvPr/>
          </p:nvSpPr>
          <p:spPr>
            <a:xfrm>
              <a:off x="2923925" y="3040125"/>
              <a:ext cx="470625" cy="97750"/>
            </a:xfrm>
            <a:custGeom>
              <a:avLst/>
              <a:gdLst/>
              <a:ahLst/>
              <a:cxnLst/>
              <a:rect l="l" t="t" r="r" b="b"/>
              <a:pathLst>
                <a:path w="18825" h="3910" extrusionOk="0">
                  <a:moveTo>
                    <a:pt x="67" y="0"/>
                  </a:moveTo>
                  <a:cubicBezTo>
                    <a:pt x="1" y="0"/>
                    <a:pt x="1" y="100"/>
                    <a:pt x="67" y="100"/>
                  </a:cubicBezTo>
                  <a:cubicBezTo>
                    <a:pt x="1201" y="467"/>
                    <a:pt x="2402" y="734"/>
                    <a:pt x="3570" y="968"/>
                  </a:cubicBezTo>
                  <a:cubicBezTo>
                    <a:pt x="4771" y="1234"/>
                    <a:pt x="5938" y="1501"/>
                    <a:pt x="7139" y="1768"/>
                  </a:cubicBezTo>
                  <a:cubicBezTo>
                    <a:pt x="9507" y="2269"/>
                    <a:pt x="11876" y="2736"/>
                    <a:pt x="14277" y="3203"/>
                  </a:cubicBezTo>
                  <a:cubicBezTo>
                    <a:pt x="15645" y="3469"/>
                    <a:pt x="17280" y="3670"/>
                    <a:pt x="18647" y="3903"/>
                  </a:cubicBezTo>
                  <a:cubicBezTo>
                    <a:pt x="18666" y="3908"/>
                    <a:pt x="18683" y="3910"/>
                    <a:pt x="18699" y="3910"/>
                  </a:cubicBezTo>
                  <a:cubicBezTo>
                    <a:pt x="18795" y="3910"/>
                    <a:pt x="18824" y="3832"/>
                    <a:pt x="18681" y="3803"/>
                  </a:cubicBezTo>
                  <a:cubicBezTo>
                    <a:pt x="17480" y="3536"/>
                    <a:pt x="16045" y="3069"/>
                    <a:pt x="14844" y="2836"/>
                  </a:cubicBezTo>
                  <a:cubicBezTo>
                    <a:pt x="13644" y="2569"/>
                    <a:pt x="12476" y="2302"/>
                    <a:pt x="11275" y="2068"/>
                  </a:cubicBezTo>
                  <a:cubicBezTo>
                    <a:pt x="8874" y="1568"/>
                    <a:pt x="6472" y="1101"/>
                    <a:pt x="4070" y="667"/>
                  </a:cubicBezTo>
                  <a:cubicBezTo>
                    <a:pt x="2736" y="401"/>
                    <a:pt x="1402" y="1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2"/>
            <p:cNvSpPr/>
            <p:nvPr/>
          </p:nvSpPr>
          <p:spPr>
            <a:xfrm>
              <a:off x="3676125" y="2024450"/>
              <a:ext cx="279400" cy="408325"/>
            </a:xfrm>
            <a:custGeom>
              <a:avLst/>
              <a:gdLst/>
              <a:ahLst/>
              <a:cxnLst/>
              <a:rect l="l" t="t" r="r" b="b"/>
              <a:pathLst>
                <a:path w="11176" h="16333" extrusionOk="0">
                  <a:moveTo>
                    <a:pt x="527" y="0"/>
                  </a:moveTo>
                  <a:cubicBezTo>
                    <a:pt x="445" y="0"/>
                    <a:pt x="401" y="10"/>
                    <a:pt x="401" y="32"/>
                  </a:cubicBezTo>
                  <a:cubicBezTo>
                    <a:pt x="468" y="1733"/>
                    <a:pt x="434" y="3534"/>
                    <a:pt x="368" y="5202"/>
                  </a:cubicBezTo>
                  <a:cubicBezTo>
                    <a:pt x="201" y="7937"/>
                    <a:pt x="1" y="10172"/>
                    <a:pt x="101" y="10372"/>
                  </a:cubicBezTo>
                  <a:cubicBezTo>
                    <a:pt x="1777" y="13115"/>
                    <a:pt x="5626" y="16332"/>
                    <a:pt x="8135" y="16332"/>
                  </a:cubicBezTo>
                  <a:cubicBezTo>
                    <a:pt x="8372" y="16332"/>
                    <a:pt x="8597" y="16304"/>
                    <a:pt x="8807" y="16243"/>
                  </a:cubicBezTo>
                  <a:cubicBezTo>
                    <a:pt x="11175" y="15576"/>
                    <a:pt x="10775" y="10739"/>
                    <a:pt x="10475" y="9438"/>
                  </a:cubicBezTo>
                  <a:cubicBezTo>
                    <a:pt x="10475" y="9372"/>
                    <a:pt x="10475" y="9338"/>
                    <a:pt x="10475" y="9305"/>
                  </a:cubicBezTo>
                  <a:cubicBezTo>
                    <a:pt x="10408" y="9071"/>
                    <a:pt x="10375" y="8871"/>
                    <a:pt x="10375" y="8638"/>
                  </a:cubicBezTo>
                  <a:cubicBezTo>
                    <a:pt x="10241" y="5702"/>
                    <a:pt x="11075" y="2133"/>
                    <a:pt x="11075" y="2133"/>
                  </a:cubicBezTo>
                  <a:cubicBezTo>
                    <a:pt x="11075" y="2133"/>
                    <a:pt x="1726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2"/>
            <p:cNvSpPr/>
            <p:nvPr/>
          </p:nvSpPr>
          <p:spPr>
            <a:xfrm>
              <a:off x="3686125" y="2025125"/>
              <a:ext cx="267725" cy="240925"/>
            </a:xfrm>
            <a:custGeom>
              <a:avLst/>
              <a:gdLst/>
              <a:ahLst/>
              <a:cxnLst/>
              <a:rect l="l" t="t" r="r" b="b"/>
              <a:pathLst>
                <a:path w="10709" h="9637" extrusionOk="0">
                  <a:moveTo>
                    <a:pt x="151" y="0"/>
                  </a:moveTo>
                  <a:cubicBezTo>
                    <a:pt x="54" y="0"/>
                    <a:pt x="1" y="12"/>
                    <a:pt x="1" y="38"/>
                  </a:cubicBezTo>
                  <a:cubicBezTo>
                    <a:pt x="34" y="1172"/>
                    <a:pt x="34" y="2373"/>
                    <a:pt x="1" y="3540"/>
                  </a:cubicBezTo>
                  <a:cubicBezTo>
                    <a:pt x="1456" y="6985"/>
                    <a:pt x="4734" y="9636"/>
                    <a:pt x="8637" y="9636"/>
                  </a:cubicBezTo>
                  <a:cubicBezTo>
                    <a:pt x="9118" y="9636"/>
                    <a:pt x="9610" y="9596"/>
                    <a:pt x="10108" y="9511"/>
                  </a:cubicBezTo>
                  <a:cubicBezTo>
                    <a:pt x="10075" y="9478"/>
                    <a:pt x="10075" y="9445"/>
                    <a:pt x="10075" y="9411"/>
                  </a:cubicBezTo>
                  <a:cubicBezTo>
                    <a:pt x="10075" y="9345"/>
                    <a:pt x="10075" y="9311"/>
                    <a:pt x="10075" y="9311"/>
                  </a:cubicBezTo>
                  <a:cubicBezTo>
                    <a:pt x="10008" y="9078"/>
                    <a:pt x="9975" y="8844"/>
                    <a:pt x="9975" y="8611"/>
                  </a:cubicBezTo>
                  <a:cubicBezTo>
                    <a:pt x="9808" y="5675"/>
                    <a:pt x="10709" y="2106"/>
                    <a:pt x="10709" y="2106"/>
                  </a:cubicBezTo>
                  <a:cubicBezTo>
                    <a:pt x="10709" y="2106"/>
                    <a:pt x="144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2"/>
            <p:cNvSpPr/>
            <p:nvPr/>
          </p:nvSpPr>
          <p:spPr>
            <a:xfrm>
              <a:off x="3583575" y="1557075"/>
              <a:ext cx="500375" cy="645175"/>
            </a:xfrm>
            <a:custGeom>
              <a:avLst/>
              <a:gdLst/>
              <a:ahLst/>
              <a:cxnLst/>
              <a:rect l="l" t="t" r="r" b="b"/>
              <a:pathLst>
                <a:path w="20015" h="25807" extrusionOk="0">
                  <a:moveTo>
                    <a:pt x="10053" y="1"/>
                  </a:moveTo>
                  <a:cubicBezTo>
                    <a:pt x="6483" y="1"/>
                    <a:pt x="2783" y="1936"/>
                    <a:pt x="1434" y="5384"/>
                  </a:cubicBezTo>
                  <a:cubicBezTo>
                    <a:pt x="0" y="9053"/>
                    <a:pt x="1134" y="19994"/>
                    <a:pt x="3603" y="22629"/>
                  </a:cubicBezTo>
                  <a:cubicBezTo>
                    <a:pt x="5517" y="24632"/>
                    <a:pt x="8185" y="25806"/>
                    <a:pt x="10765" y="25806"/>
                  </a:cubicBezTo>
                  <a:cubicBezTo>
                    <a:pt x="13041" y="25806"/>
                    <a:pt x="15249" y="24893"/>
                    <a:pt x="16812" y="22829"/>
                  </a:cubicBezTo>
                  <a:cubicBezTo>
                    <a:pt x="20014" y="18560"/>
                    <a:pt x="18280" y="4283"/>
                    <a:pt x="15478" y="1881"/>
                  </a:cubicBezTo>
                  <a:cubicBezTo>
                    <a:pt x="13997" y="603"/>
                    <a:pt x="12045" y="1"/>
                    <a:pt x="10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2"/>
            <p:cNvSpPr/>
            <p:nvPr/>
          </p:nvSpPr>
          <p:spPr>
            <a:xfrm>
              <a:off x="3804550" y="1879050"/>
              <a:ext cx="20875" cy="51125"/>
            </a:xfrm>
            <a:custGeom>
              <a:avLst/>
              <a:gdLst/>
              <a:ahLst/>
              <a:cxnLst/>
              <a:rect l="l" t="t" r="r" b="b"/>
              <a:pathLst>
                <a:path w="835" h="2045" extrusionOk="0">
                  <a:moveTo>
                    <a:pt x="598" y="1"/>
                  </a:moveTo>
                  <a:cubicBezTo>
                    <a:pt x="590" y="1"/>
                    <a:pt x="568" y="50"/>
                    <a:pt x="568" y="77"/>
                  </a:cubicBezTo>
                  <a:cubicBezTo>
                    <a:pt x="668" y="811"/>
                    <a:pt x="634" y="1678"/>
                    <a:pt x="1" y="1978"/>
                  </a:cubicBezTo>
                  <a:lnTo>
                    <a:pt x="1" y="2045"/>
                  </a:lnTo>
                  <a:cubicBezTo>
                    <a:pt x="801" y="1845"/>
                    <a:pt x="835" y="710"/>
                    <a:pt x="601" y="10"/>
                  </a:cubicBezTo>
                  <a:cubicBezTo>
                    <a:pt x="601" y="4"/>
                    <a:pt x="600" y="1"/>
                    <a:pt x="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2"/>
            <p:cNvSpPr/>
            <p:nvPr/>
          </p:nvSpPr>
          <p:spPr>
            <a:xfrm>
              <a:off x="3771400" y="1861775"/>
              <a:ext cx="58850" cy="60075"/>
            </a:xfrm>
            <a:custGeom>
              <a:avLst/>
              <a:gdLst/>
              <a:ahLst/>
              <a:cxnLst/>
              <a:rect l="l" t="t" r="r" b="b"/>
              <a:pathLst>
                <a:path w="2354" h="2403" extrusionOk="0">
                  <a:moveTo>
                    <a:pt x="1214" y="0"/>
                  </a:moveTo>
                  <a:cubicBezTo>
                    <a:pt x="1207" y="0"/>
                    <a:pt x="1200" y="0"/>
                    <a:pt x="1193" y="0"/>
                  </a:cubicBezTo>
                  <a:cubicBezTo>
                    <a:pt x="1" y="34"/>
                    <a:pt x="157" y="2403"/>
                    <a:pt x="1237" y="2403"/>
                  </a:cubicBezTo>
                  <a:cubicBezTo>
                    <a:pt x="1245" y="2403"/>
                    <a:pt x="1252" y="2402"/>
                    <a:pt x="1260" y="2402"/>
                  </a:cubicBezTo>
                  <a:cubicBezTo>
                    <a:pt x="2353" y="2369"/>
                    <a:pt x="2196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2"/>
            <p:cNvSpPr/>
            <p:nvPr/>
          </p:nvSpPr>
          <p:spPr>
            <a:xfrm>
              <a:off x="3923800" y="1874050"/>
              <a:ext cx="25875" cy="47800"/>
            </a:xfrm>
            <a:custGeom>
              <a:avLst/>
              <a:gdLst/>
              <a:ahLst/>
              <a:cxnLst/>
              <a:rect l="l" t="t" r="r" b="b"/>
              <a:pathLst>
                <a:path w="1035" h="1912" extrusionOk="0">
                  <a:moveTo>
                    <a:pt x="104" y="1"/>
                  </a:moveTo>
                  <a:cubicBezTo>
                    <a:pt x="102" y="1"/>
                    <a:pt x="101" y="3"/>
                    <a:pt x="101" y="10"/>
                  </a:cubicBezTo>
                  <a:cubicBezTo>
                    <a:pt x="1" y="710"/>
                    <a:pt x="168" y="1844"/>
                    <a:pt x="1001" y="1911"/>
                  </a:cubicBezTo>
                  <a:cubicBezTo>
                    <a:pt x="1035" y="1911"/>
                    <a:pt x="1035" y="1844"/>
                    <a:pt x="1001" y="1844"/>
                  </a:cubicBezTo>
                  <a:cubicBezTo>
                    <a:pt x="301" y="1644"/>
                    <a:pt x="168" y="810"/>
                    <a:pt x="134" y="77"/>
                  </a:cubicBezTo>
                  <a:cubicBezTo>
                    <a:pt x="134" y="50"/>
                    <a:pt x="11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2"/>
            <p:cNvSpPr/>
            <p:nvPr/>
          </p:nvSpPr>
          <p:spPr>
            <a:xfrm>
              <a:off x="3916975" y="1854050"/>
              <a:ext cx="59300" cy="59575"/>
            </a:xfrm>
            <a:custGeom>
              <a:avLst/>
              <a:gdLst/>
              <a:ahLst/>
              <a:cxnLst/>
              <a:rect l="l" t="t" r="r" b="b"/>
              <a:pathLst>
                <a:path w="2372" h="2383" extrusionOk="0">
                  <a:moveTo>
                    <a:pt x="1090" y="1"/>
                  </a:moveTo>
                  <a:cubicBezTo>
                    <a:pt x="1053" y="1"/>
                    <a:pt x="1014" y="4"/>
                    <a:pt x="974" y="9"/>
                  </a:cubicBezTo>
                  <a:cubicBezTo>
                    <a:pt x="1" y="107"/>
                    <a:pt x="195" y="2383"/>
                    <a:pt x="1221" y="2383"/>
                  </a:cubicBezTo>
                  <a:cubicBezTo>
                    <a:pt x="1249" y="2383"/>
                    <a:pt x="1278" y="2381"/>
                    <a:pt x="1308" y="2378"/>
                  </a:cubicBezTo>
                  <a:cubicBezTo>
                    <a:pt x="2371" y="2217"/>
                    <a:pt x="2158" y="1"/>
                    <a:pt x="1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2"/>
            <p:cNvSpPr/>
            <p:nvPr/>
          </p:nvSpPr>
          <p:spPr>
            <a:xfrm>
              <a:off x="3751625" y="1776400"/>
              <a:ext cx="70475" cy="39675"/>
            </a:xfrm>
            <a:custGeom>
              <a:avLst/>
              <a:gdLst/>
              <a:ahLst/>
              <a:cxnLst/>
              <a:rect l="l" t="t" r="r" b="b"/>
              <a:pathLst>
                <a:path w="2819" h="1587" extrusionOk="0">
                  <a:moveTo>
                    <a:pt x="1838" y="1"/>
                  </a:moveTo>
                  <a:cubicBezTo>
                    <a:pt x="1697" y="1"/>
                    <a:pt x="1555" y="27"/>
                    <a:pt x="1417" y="80"/>
                  </a:cubicBezTo>
                  <a:cubicBezTo>
                    <a:pt x="950" y="146"/>
                    <a:pt x="550" y="380"/>
                    <a:pt x="283" y="747"/>
                  </a:cubicBezTo>
                  <a:cubicBezTo>
                    <a:pt x="0" y="1093"/>
                    <a:pt x="280" y="1587"/>
                    <a:pt x="704" y="1587"/>
                  </a:cubicBezTo>
                  <a:cubicBezTo>
                    <a:pt x="730" y="1587"/>
                    <a:pt x="756" y="1585"/>
                    <a:pt x="783" y="1581"/>
                  </a:cubicBezTo>
                  <a:cubicBezTo>
                    <a:pt x="1084" y="1547"/>
                    <a:pt x="1417" y="1481"/>
                    <a:pt x="1751" y="1381"/>
                  </a:cubicBezTo>
                  <a:cubicBezTo>
                    <a:pt x="2084" y="1347"/>
                    <a:pt x="2418" y="1214"/>
                    <a:pt x="2685" y="947"/>
                  </a:cubicBezTo>
                  <a:cubicBezTo>
                    <a:pt x="2818" y="780"/>
                    <a:pt x="2818" y="513"/>
                    <a:pt x="2685" y="347"/>
                  </a:cubicBezTo>
                  <a:cubicBezTo>
                    <a:pt x="2435" y="119"/>
                    <a:pt x="2138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2"/>
            <p:cNvSpPr/>
            <p:nvPr/>
          </p:nvSpPr>
          <p:spPr>
            <a:xfrm>
              <a:off x="3914625" y="1769575"/>
              <a:ext cx="70525" cy="39000"/>
            </a:xfrm>
            <a:custGeom>
              <a:avLst/>
              <a:gdLst/>
              <a:ahLst/>
              <a:cxnLst/>
              <a:rect l="l" t="t" r="r" b="b"/>
              <a:pathLst>
                <a:path w="2821" h="1560" extrusionOk="0">
                  <a:moveTo>
                    <a:pt x="1036" y="1"/>
                  </a:moveTo>
                  <a:cubicBezTo>
                    <a:pt x="698" y="1"/>
                    <a:pt x="380" y="132"/>
                    <a:pt x="134" y="353"/>
                  </a:cubicBezTo>
                  <a:cubicBezTo>
                    <a:pt x="1" y="553"/>
                    <a:pt x="1" y="786"/>
                    <a:pt x="134" y="987"/>
                  </a:cubicBezTo>
                  <a:cubicBezTo>
                    <a:pt x="401" y="1220"/>
                    <a:pt x="735" y="1353"/>
                    <a:pt x="1102" y="1353"/>
                  </a:cubicBezTo>
                  <a:cubicBezTo>
                    <a:pt x="1435" y="1420"/>
                    <a:pt x="1735" y="1520"/>
                    <a:pt x="2069" y="1554"/>
                  </a:cubicBezTo>
                  <a:cubicBezTo>
                    <a:pt x="2096" y="1557"/>
                    <a:pt x="2122" y="1559"/>
                    <a:pt x="2148" y="1559"/>
                  </a:cubicBezTo>
                  <a:cubicBezTo>
                    <a:pt x="2569" y="1559"/>
                    <a:pt x="2821" y="1064"/>
                    <a:pt x="2569" y="686"/>
                  </a:cubicBezTo>
                  <a:cubicBezTo>
                    <a:pt x="2269" y="353"/>
                    <a:pt x="1835" y="119"/>
                    <a:pt x="1402" y="53"/>
                  </a:cubicBezTo>
                  <a:cubicBezTo>
                    <a:pt x="1279" y="17"/>
                    <a:pt x="1156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2"/>
            <p:cNvSpPr/>
            <p:nvPr/>
          </p:nvSpPr>
          <p:spPr>
            <a:xfrm>
              <a:off x="3807300" y="2054075"/>
              <a:ext cx="38975" cy="16300"/>
            </a:xfrm>
            <a:custGeom>
              <a:avLst/>
              <a:gdLst/>
              <a:ahLst/>
              <a:cxnLst/>
              <a:rect l="l" t="t" r="r" b="b"/>
              <a:pathLst>
                <a:path w="1559" h="652" extrusionOk="0">
                  <a:moveTo>
                    <a:pt x="56" y="0"/>
                  </a:moveTo>
                  <a:cubicBezTo>
                    <a:pt x="27" y="0"/>
                    <a:pt x="1" y="24"/>
                    <a:pt x="24" y="47"/>
                  </a:cubicBezTo>
                  <a:cubicBezTo>
                    <a:pt x="91" y="348"/>
                    <a:pt x="324" y="614"/>
                    <a:pt x="625" y="648"/>
                  </a:cubicBezTo>
                  <a:cubicBezTo>
                    <a:pt x="656" y="651"/>
                    <a:pt x="687" y="652"/>
                    <a:pt x="717" y="652"/>
                  </a:cubicBezTo>
                  <a:cubicBezTo>
                    <a:pt x="1052" y="652"/>
                    <a:pt x="1375" y="489"/>
                    <a:pt x="1559" y="214"/>
                  </a:cubicBezTo>
                  <a:cubicBezTo>
                    <a:pt x="1559" y="181"/>
                    <a:pt x="1559" y="181"/>
                    <a:pt x="1525" y="181"/>
                  </a:cubicBezTo>
                  <a:cubicBezTo>
                    <a:pt x="1258" y="314"/>
                    <a:pt x="991" y="381"/>
                    <a:pt x="725" y="414"/>
                  </a:cubicBezTo>
                  <a:cubicBezTo>
                    <a:pt x="458" y="381"/>
                    <a:pt x="291" y="181"/>
                    <a:pt x="91" y="14"/>
                  </a:cubicBezTo>
                  <a:cubicBezTo>
                    <a:pt x="81" y="4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2"/>
            <p:cNvSpPr/>
            <p:nvPr/>
          </p:nvSpPr>
          <p:spPr>
            <a:xfrm>
              <a:off x="3824875" y="1791875"/>
              <a:ext cx="107525" cy="232125"/>
            </a:xfrm>
            <a:custGeom>
              <a:avLst/>
              <a:gdLst/>
              <a:ahLst/>
              <a:cxnLst/>
              <a:rect l="l" t="t" r="r" b="b"/>
              <a:pathLst>
                <a:path w="4301" h="9285" extrusionOk="0">
                  <a:moveTo>
                    <a:pt x="2782" y="1"/>
                  </a:moveTo>
                  <a:cubicBezTo>
                    <a:pt x="2741" y="1"/>
                    <a:pt x="2704" y="36"/>
                    <a:pt x="2724" y="95"/>
                  </a:cubicBezTo>
                  <a:cubicBezTo>
                    <a:pt x="2890" y="2463"/>
                    <a:pt x="3524" y="4798"/>
                    <a:pt x="3724" y="7166"/>
                  </a:cubicBezTo>
                  <a:cubicBezTo>
                    <a:pt x="3357" y="7033"/>
                    <a:pt x="2924" y="6933"/>
                    <a:pt x="2523" y="6899"/>
                  </a:cubicBezTo>
                  <a:lnTo>
                    <a:pt x="2523" y="6899"/>
                  </a:lnTo>
                  <a:cubicBezTo>
                    <a:pt x="2457" y="6933"/>
                    <a:pt x="2757" y="8567"/>
                    <a:pt x="2757" y="8801"/>
                  </a:cubicBezTo>
                  <a:lnTo>
                    <a:pt x="2757" y="8834"/>
                  </a:lnTo>
                  <a:cubicBezTo>
                    <a:pt x="2541" y="8879"/>
                    <a:pt x="2337" y="8900"/>
                    <a:pt x="2139" y="8900"/>
                  </a:cubicBezTo>
                  <a:cubicBezTo>
                    <a:pt x="1450" y="8900"/>
                    <a:pt x="840" y="8641"/>
                    <a:pt x="88" y="8200"/>
                  </a:cubicBezTo>
                  <a:cubicBezTo>
                    <a:pt x="63" y="8175"/>
                    <a:pt x="42" y="8164"/>
                    <a:pt x="28" y="8164"/>
                  </a:cubicBezTo>
                  <a:cubicBezTo>
                    <a:pt x="6" y="8164"/>
                    <a:pt x="1" y="8192"/>
                    <a:pt x="22" y="8234"/>
                  </a:cubicBezTo>
                  <a:cubicBezTo>
                    <a:pt x="455" y="8801"/>
                    <a:pt x="1089" y="9168"/>
                    <a:pt x="1790" y="9234"/>
                  </a:cubicBezTo>
                  <a:cubicBezTo>
                    <a:pt x="1940" y="9268"/>
                    <a:pt x="2090" y="9284"/>
                    <a:pt x="2240" y="9284"/>
                  </a:cubicBezTo>
                  <a:cubicBezTo>
                    <a:pt x="2390" y="9284"/>
                    <a:pt x="2540" y="9268"/>
                    <a:pt x="2690" y="9234"/>
                  </a:cubicBezTo>
                  <a:lnTo>
                    <a:pt x="2857" y="9234"/>
                  </a:lnTo>
                  <a:cubicBezTo>
                    <a:pt x="2924" y="9201"/>
                    <a:pt x="2957" y="9201"/>
                    <a:pt x="3024" y="9201"/>
                  </a:cubicBezTo>
                  <a:cubicBezTo>
                    <a:pt x="3090" y="9168"/>
                    <a:pt x="3157" y="9101"/>
                    <a:pt x="3157" y="9001"/>
                  </a:cubicBezTo>
                  <a:cubicBezTo>
                    <a:pt x="3157" y="9001"/>
                    <a:pt x="3157" y="8968"/>
                    <a:pt x="3157" y="8934"/>
                  </a:cubicBezTo>
                  <a:lnTo>
                    <a:pt x="3157" y="8868"/>
                  </a:lnTo>
                  <a:cubicBezTo>
                    <a:pt x="3157" y="8300"/>
                    <a:pt x="3024" y="7433"/>
                    <a:pt x="3024" y="7433"/>
                  </a:cubicBezTo>
                  <a:lnTo>
                    <a:pt x="3024" y="7433"/>
                  </a:lnTo>
                  <a:cubicBezTo>
                    <a:pt x="3196" y="7507"/>
                    <a:pt x="3819" y="7743"/>
                    <a:pt x="4123" y="7743"/>
                  </a:cubicBezTo>
                  <a:cubicBezTo>
                    <a:pt x="4232" y="7743"/>
                    <a:pt x="4300" y="7713"/>
                    <a:pt x="4291" y="7633"/>
                  </a:cubicBezTo>
                  <a:cubicBezTo>
                    <a:pt x="3991" y="5165"/>
                    <a:pt x="3658" y="2463"/>
                    <a:pt x="2857" y="61"/>
                  </a:cubicBezTo>
                  <a:cubicBezTo>
                    <a:pt x="2843" y="19"/>
                    <a:pt x="2811" y="1"/>
                    <a:pt x="2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2"/>
            <p:cNvSpPr/>
            <p:nvPr/>
          </p:nvSpPr>
          <p:spPr>
            <a:xfrm>
              <a:off x="3817900" y="1996875"/>
              <a:ext cx="65075" cy="47400"/>
            </a:xfrm>
            <a:custGeom>
              <a:avLst/>
              <a:gdLst/>
              <a:ahLst/>
              <a:cxnLst/>
              <a:rect l="l" t="t" r="r" b="b"/>
              <a:pathLst>
                <a:path w="2603" h="1896" extrusionOk="0">
                  <a:moveTo>
                    <a:pt x="301" y="0"/>
                  </a:moveTo>
                  <a:cubicBezTo>
                    <a:pt x="201" y="234"/>
                    <a:pt x="134" y="501"/>
                    <a:pt x="100" y="734"/>
                  </a:cubicBezTo>
                  <a:cubicBezTo>
                    <a:pt x="0" y="1201"/>
                    <a:pt x="67" y="1735"/>
                    <a:pt x="668" y="1868"/>
                  </a:cubicBezTo>
                  <a:cubicBezTo>
                    <a:pt x="742" y="1887"/>
                    <a:pt x="817" y="1895"/>
                    <a:pt x="891" y="1895"/>
                  </a:cubicBezTo>
                  <a:cubicBezTo>
                    <a:pt x="1083" y="1895"/>
                    <a:pt x="1276" y="1840"/>
                    <a:pt x="1468" y="1768"/>
                  </a:cubicBezTo>
                  <a:cubicBezTo>
                    <a:pt x="1935" y="1535"/>
                    <a:pt x="2335" y="1201"/>
                    <a:pt x="2602" y="768"/>
                  </a:cubicBezTo>
                  <a:cubicBezTo>
                    <a:pt x="1768" y="768"/>
                    <a:pt x="968" y="501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2"/>
            <p:cNvSpPr/>
            <p:nvPr/>
          </p:nvSpPr>
          <p:spPr>
            <a:xfrm>
              <a:off x="3817900" y="2016050"/>
              <a:ext cx="36725" cy="28700"/>
            </a:xfrm>
            <a:custGeom>
              <a:avLst/>
              <a:gdLst/>
              <a:ahLst/>
              <a:cxnLst/>
              <a:rect l="l" t="t" r="r" b="b"/>
              <a:pathLst>
                <a:path w="1469" h="1148" extrusionOk="0">
                  <a:moveTo>
                    <a:pt x="100" y="1"/>
                  </a:moveTo>
                  <a:cubicBezTo>
                    <a:pt x="0" y="468"/>
                    <a:pt x="67" y="1001"/>
                    <a:pt x="668" y="1135"/>
                  </a:cubicBezTo>
                  <a:cubicBezTo>
                    <a:pt x="734" y="1143"/>
                    <a:pt x="801" y="1147"/>
                    <a:pt x="868" y="1147"/>
                  </a:cubicBezTo>
                  <a:cubicBezTo>
                    <a:pt x="1068" y="1147"/>
                    <a:pt x="1268" y="1110"/>
                    <a:pt x="1468" y="1035"/>
                  </a:cubicBezTo>
                  <a:cubicBezTo>
                    <a:pt x="1368" y="401"/>
                    <a:pt x="734" y="1"/>
                    <a:pt x="100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2"/>
            <p:cNvSpPr/>
            <p:nvPr/>
          </p:nvSpPr>
          <p:spPr>
            <a:xfrm>
              <a:off x="3749750" y="1670725"/>
              <a:ext cx="180425" cy="61000"/>
            </a:xfrm>
            <a:custGeom>
              <a:avLst/>
              <a:gdLst/>
              <a:ahLst/>
              <a:cxnLst/>
              <a:rect l="l" t="t" r="r" b="b"/>
              <a:pathLst>
                <a:path w="7217" h="2440" extrusionOk="0">
                  <a:moveTo>
                    <a:pt x="7138" y="1"/>
                  </a:moveTo>
                  <a:cubicBezTo>
                    <a:pt x="7116" y="1"/>
                    <a:pt x="7096" y="12"/>
                    <a:pt x="7096" y="37"/>
                  </a:cubicBezTo>
                  <a:cubicBezTo>
                    <a:pt x="6396" y="1271"/>
                    <a:pt x="5128" y="2038"/>
                    <a:pt x="3727" y="2105"/>
                  </a:cubicBezTo>
                  <a:cubicBezTo>
                    <a:pt x="3662" y="2108"/>
                    <a:pt x="3596" y="2110"/>
                    <a:pt x="3531" y="2110"/>
                  </a:cubicBezTo>
                  <a:cubicBezTo>
                    <a:pt x="2166" y="2110"/>
                    <a:pt x="855" y="1450"/>
                    <a:pt x="91" y="304"/>
                  </a:cubicBezTo>
                  <a:cubicBezTo>
                    <a:pt x="91" y="294"/>
                    <a:pt x="83" y="290"/>
                    <a:pt x="71" y="290"/>
                  </a:cubicBezTo>
                  <a:cubicBezTo>
                    <a:pt x="44" y="290"/>
                    <a:pt x="1" y="314"/>
                    <a:pt x="24" y="337"/>
                  </a:cubicBezTo>
                  <a:cubicBezTo>
                    <a:pt x="776" y="1645"/>
                    <a:pt x="2137" y="2440"/>
                    <a:pt x="3635" y="2440"/>
                  </a:cubicBezTo>
                  <a:cubicBezTo>
                    <a:pt x="3666" y="2440"/>
                    <a:pt x="3696" y="2439"/>
                    <a:pt x="3727" y="2439"/>
                  </a:cubicBezTo>
                  <a:cubicBezTo>
                    <a:pt x="5228" y="2305"/>
                    <a:pt x="6529" y="1405"/>
                    <a:pt x="7196" y="70"/>
                  </a:cubicBezTo>
                  <a:cubicBezTo>
                    <a:pt x="7217" y="29"/>
                    <a:pt x="7174" y="1"/>
                    <a:pt x="71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2"/>
            <p:cNvSpPr/>
            <p:nvPr/>
          </p:nvSpPr>
          <p:spPr>
            <a:xfrm>
              <a:off x="3669450" y="1474750"/>
              <a:ext cx="203150" cy="138325"/>
            </a:xfrm>
            <a:custGeom>
              <a:avLst/>
              <a:gdLst/>
              <a:ahLst/>
              <a:cxnLst/>
              <a:rect l="l" t="t" r="r" b="b"/>
              <a:pathLst>
                <a:path w="8126" h="5533" extrusionOk="0">
                  <a:moveTo>
                    <a:pt x="4604" y="1"/>
                  </a:moveTo>
                  <a:cubicBezTo>
                    <a:pt x="2899" y="1"/>
                    <a:pt x="1312" y="988"/>
                    <a:pt x="601" y="2539"/>
                  </a:cubicBezTo>
                  <a:cubicBezTo>
                    <a:pt x="168" y="3473"/>
                    <a:pt x="1" y="4507"/>
                    <a:pt x="101" y="5508"/>
                  </a:cubicBezTo>
                  <a:cubicBezTo>
                    <a:pt x="101" y="5524"/>
                    <a:pt x="118" y="5533"/>
                    <a:pt x="134" y="5533"/>
                  </a:cubicBezTo>
                  <a:cubicBezTo>
                    <a:pt x="151" y="5533"/>
                    <a:pt x="168" y="5524"/>
                    <a:pt x="168" y="5508"/>
                  </a:cubicBezTo>
                  <a:cubicBezTo>
                    <a:pt x="168" y="3873"/>
                    <a:pt x="835" y="2105"/>
                    <a:pt x="2202" y="1138"/>
                  </a:cubicBezTo>
                  <a:cubicBezTo>
                    <a:pt x="2858" y="610"/>
                    <a:pt x="3673" y="340"/>
                    <a:pt x="4496" y="340"/>
                  </a:cubicBezTo>
                  <a:cubicBezTo>
                    <a:pt x="5179" y="340"/>
                    <a:pt x="5867" y="526"/>
                    <a:pt x="6472" y="904"/>
                  </a:cubicBezTo>
                  <a:cubicBezTo>
                    <a:pt x="7173" y="1371"/>
                    <a:pt x="7706" y="2072"/>
                    <a:pt x="7973" y="2872"/>
                  </a:cubicBezTo>
                  <a:cubicBezTo>
                    <a:pt x="7987" y="2914"/>
                    <a:pt x="8019" y="2933"/>
                    <a:pt x="8048" y="2933"/>
                  </a:cubicBezTo>
                  <a:cubicBezTo>
                    <a:pt x="8089" y="2933"/>
                    <a:pt x="8126" y="2897"/>
                    <a:pt x="8107" y="2839"/>
                  </a:cubicBezTo>
                  <a:cubicBezTo>
                    <a:pt x="7706" y="1271"/>
                    <a:pt x="6372" y="137"/>
                    <a:pt x="4771" y="4"/>
                  </a:cubicBezTo>
                  <a:cubicBezTo>
                    <a:pt x="4715" y="2"/>
                    <a:pt x="4660" y="1"/>
                    <a:pt x="4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2"/>
            <p:cNvSpPr/>
            <p:nvPr/>
          </p:nvSpPr>
          <p:spPr>
            <a:xfrm>
              <a:off x="3942150" y="1453050"/>
              <a:ext cx="222925" cy="239250"/>
            </a:xfrm>
            <a:custGeom>
              <a:avLst/>
              <a:gdLst/>
              <a:ahLst/>
              <a:cxnLst/>
              <a:rect l="l" t="t" r="r" b="b"/>
              <a:pathLst>
                <a:path w="8917" h="9570" extrusionOk="0">
                  <a:moveTo>
                    <a:pt x="2998" y="1"/>
                  </a:moveTo>
                  <a:cubicBezTo>
                    <a:pt x="2010" y="1"/>
                    <a:pt x="1022" y="286"/>
                    <a:pt x="34" y="572"/>
                  </a:cubicBezTo>
                  <a:cubicBezTo>
                    <a:pt x="1" y="605"/>
                    <a:pt x="34" y="638"/>
                    <a:pt x="67" y="638"/>
                  </a:cubicBezTo>
                  <a:cubicBezTo>
                    <a:pt x="946" y="384"/>
                    <a:pt x="1841" y="145"/>
                    <a:pt x="2741" y="145"/>
                  </a:cubicBezTo>
                  <a:cubicBezTo>
                    <a:pt x="3139" y="145"/>
                    <a:pt x="3538" y="192"/>
                    <a:pt x="3937" y="305"/>
                  </a:cubicBezTo>
                  <a:cubicBezTo>
                    <a:pt x="5004" y="605"/>
                    <a:pt x="5938" y="1272"/>
                    <a:pt x="6605" y="2173"/>
                  </a:cubicBezTo>
                  <a:cubicBezTo>
                    <a:pt x="7906" y="4141"/>
                    <a:pt x="7573" y="6743"/>
                    <a:pt x="5838" y="8310"/>
                  </a:cubicBezTo>
                  <a:cubicBezTo>
                    <a:pt x="4963" y="9068"/>
                    <a:pt x="3834" y="9470"/>
                    <a:pt x="2695" y="9470"/>
                  </a:cubicBezTo>
                  <a:cubicBezTo>
                    <a:pt x="2531" y="9470"/>
                    <a:pt x="2366" y="9461"/>
                    <a:pt x="2202" y="9445"/>
                  </a:cubicBezTo>
                  <a:cubicBezTo>
                    <a:pt x="2169" y="9445"/>
                    <a:pt x="2135" y="9511"/>
                    <a:pt x="2202" y="9511"/>
                  </a:cubicBezTo>
                  <a:cubicBezTo>
                    <a:pt x="2460" y="9551"/>
                    <a:pt x="2712" y="9569"/>
                    <a:pt x="2960" y="9569"/>
                  </a:cubicBezTo>
                  <a:cubicBezTo>
                    <a:pt x="6497" y="9569"/>
                    <a:pt x="8916" y="5713"/>
                    <a:pt x="7139" y="2440"/>
                  </a:cubicBezTo>
                  <a:lnTo>
                    <a:pt x="7106" y="2440"/>
                  </a:lnTo>
                  <a:cubicBezTo>
                    <a:pt x="6539" y="1439"/>
                    <a:pt x="5638" y="672"/>
                    <a:pt x="4537" y="271"/>
                  </a:cubicBezTo>
                  <a:cubicBezTo>
                    <a:pt x="4024" y="78"/>
                    <a:pt x="351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3598575" y="1450950"/>
              <a:ext cx="541250" cy="287625"/>
            </a:xfrm>
            <a:custGeom>
              <a:avLst/>
              <a:gdLst/>
              <a:ahLst/>
              <a:cxnLst/>
              <a:rect l="l" t="t" r="r" b="b"/>
              <a:pathLst>
                <a:path w="21650" h="11505" extrusionOk="0">
                  <a:moveTo>
                    <a:pt x="15755" y="1"/>
                  </a:moveTo>
                  <a:cubicBezTo>
                    <a:pt x="12585" y="1"/>
                    <a:pt x="10575" y="2890"/>
                    <a:pt x="10575" y="2890"/>
                  </a:cubicBezTo>
                  <a:cubicBezTo>
                    <a:pt x="10575" y="2890"/>
                    <a:pt x="9113" y="1577"/>
                    <a:pt x="7236" y="1577"/>
                  </a:cubicBezTo>
                  <a:cubicBezTo>
                    <a:pt x="6935" y="1577"/>
                    <a:pt x="6623" y="1611"/>
                    <a:pt x="6305" y="1690"/>
                  </a:cubicBezTo>
                  <a:cubicBezTo>
                    <a:pt x="3703" y="2357"/>
                    <a:pt x="3136" y="5292"/>
                    <a:pt x="3136" y="5292"/>
                  </a:cubicBezTo>
                  <a:cubicBezTo>
                    <a:pt x="3136" y="5292"/>
                    <a:pt x="1335" y="5859"/>
                    <a:pt x="668" y="6993"/>
                  </a:cubicBezTo>
                  <a:cubicBezTo>
                    <a:pt x="0" y="8161"/>
                    <a:pt x="401" y="11430"/>
                    <a:pt x="401" y="11430"/>
                  </a:cubicBezTo>
                  <a:cubicBezTo>
                    <a:pt x="581" y="11482"/>
                    <a:pt x="768" y="11505"/>
                    <a:pt x="954" y="11505"/>
                  </a:cubicBezTo>
                  <a:cubicBezTo>
                    <a:pt x="2075" y="11505"/>
                    <a:pt x="3203" y="10691"/>
                    <a:pt x="3203" y="10663"/>
                  </a:cubicBezTo>
                  <a:cubicBezTo>
                    <a:pt x="3484" y="10844"/>
                    <a:pt x="3777" y="10917"/>
                    <a:pt x="4069" y="10917"/>
                  </a:cubicBezTo>
                  <a:cubicBezTo>
                    <a:pt x="5337" y="10917"/>
                    <a:pt x="6572" y="9529"/>
                    <a:pt x="6572" y="9529"/>
                  </a:cubicBezTo>
                  <a:cubicBezTo>
                    <a:pt x="7522" y="10289"/>
                    <a:pt x="8456" y="10551"/>
                    <a:pt x="9298" y="10551"/>
                  </a:cubicBezTo>
                  <a:cubicBezTo>
                    <a:pt x="11115" y="10551"/>
                    <a:pt x="12504" y="9330"/>
                    <a:pt x="12710" y="9262"/>
                  </a:cubicBezTo>
                  <a:cubicBezTo>
                    <a:pt x="12710" y="9262"/>
                    <a:pt x="14223" y="9867"/>
                    <a:pt x="15881" y="9867"/>
                  </a:cubicBezTo>
                  <a:cubicBezTo>
                    <a:pt x="16804" y="9867"/>
                    <a:pt x="17772" y="9680"/>
                    <a:pt x="18547" y="9095"/>
                  </a:cubicBezTo>
                  <a:cubicBezTo>
                    <a:pt x="21649" y="6760"/>
                    <a:pt x="21116" y="1323"/>
                    <a:pt x="17279" y="222"/>
                  </a:cubicBezTo>
                  <a:cubicBezTo>
                    <a:pt x="16746" y="68"/>
                    <a:pt x="16237" y="1"/>
                    <a:pt x="15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3599400" y="1629950"/>
              <a:ext cx="79250" cy="315100"/>
            </a:xfrm>
            <a:custGeom>
              <a:avLst/>
              <a:gdLst/>
              <a:ahLst/>
              <a:cxnLst/>
              <a:rect l="l" t="t" r="r" b="b"/>
              <a:pathLst>
                <a:path w="3170" h="12604" extrusionOk="0">
                  <a:moveTo>
                    <a:pt x="2369" y="0"/>
                  </a:moveTo>
                  <a:cubicBezTo>
                    <a:pt x="2369" y="34"/>
                    <a:pt x="2336" y="34"/>
                    <a:pt x="2336" y="67"/>
                  </a:cubicBezTo>
                  <a:cubicBezTo>
                    <a:pt x="1669" y="767"/>
                    <a:pt x="1168" y="1568"/>
                    <a:pt x="801" y="2469"/>
                  </a:cubicBezTo>
                  <a:cubicBezTo>
                    <a:pt x="34" y="4503"/>
                    <a:pt x="1" y="8740"/>
                    <a:pt x="568" y="12543"/>
                  </a:cubicBezTo>
                  <a:cubicBezTo>
                    <a:pt x="602" y="12584"/>
                    <a:pt x="639" y="12603"/>
                    <a:pt x="680" y="12603"/>
                  </a:cubicBezTo>
                  <a:cubicBezTo>
                    <a:pt x="1196" y="12603"/>
                    <a:pt x="2205" y="9443"/>
                    <a:pt x="2669" y="8206"/>
                  </a:cubicBezTo>
                  <a:cubicBezTo>
                    <a:pt x="3170" y="6805"/>
                    <a:pt x="2369" y="0"/>
                    <a:pt x="2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3521850" y="1842450"/>
              <a:ext cx="149300" cy="177350"/>
            </a:xfrm>
            <a:custGeom>
              <a:avLst/>
              <a:gdLst/>
              <a:ahLst/>
              <a:cxnLst/>
              <a:rect l="l" t="t" r="r" b="b"/>
              <a:pathLst>
                <a:path w="5972" h="7094" extrusionOk="0">
                  <a:moveTo>
                    <a:pt x="2117" y="0"/>
                  </a:moveTo>
                  <a:cubicBezTo>
                    <a:pt x="1953" y="0"/>
                    <a:pt x="1791" y="33"/>
                    <a:pt x="1635" y="106"/>
                  </a:cubicBezTo>
                  <a:cubicBezTo>
                    <a:pt x="1" y="874"/>
                    <a:pt x="1535" y="6077"/>
                    <a:pt x="3370" y="6878"/>
                  </a:cubicBezTo>
                  <a:cubicBezTo>
                    <a:pt x="3652" y="7024"/>
                    <a:pt x="3952" y="7093"/>
                    <a:pt x="4246" y="7093"/>
                  </a:cubicBezTo>
                  <a:cubicBezTo>
                    <a:pt x="4959" y="7093"/>
                    <a:pt x="5641" y="6686"/>
                    <a:pt x="5972" y="5977"/>
                  </a:cubicBezTo>
                  <a:lnTo>
                    <a:pt x="5505" y="2975"/>
                  </a:lnTo>
                  <a:cubicBezTo>
                    <a:pt x="5505" y="2975"/>
                    <a:pt x="3676" y="0"/>
                    <a:pt x="2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3574400" y="1881800"/>
              <a:ext cx="74225" cy="112750"/>
            </a:xfrm>
            <a:custGeom>
              <a:avLst/>
              <a:gdLst/>
              <a:ahLst/>
              <a:cxnLst/>
              <a:rect l="l" t="t" r="r" b="b"/>
              <a:pathLst>
                <a:path w="2969" h="4510" extrusionOk="0">
                  <a:moveTo>
                    <a:pt x="0" y="0"/>
                  </a:moveTo>
                  <a:cubicBezTo>
                    <a:pt x="0" y="0"/>
                    <a:pt x="0" y="33"/>
                    <a:pt x="0" y="67"/>
                  </a:cubicBezTo>
                  <a:cubicBezTo>
                    <a:pt x="1301" y="667"/>
                    <a:pt x="1901" y="1901"/>
                    <a:pt x="2335" y="3202"/>
                  </a:cubicBezTo>
                  <a:cubicBezTo>
                    <a:pt x="2087" y="2864"/>
                    <a:pt x="1762" y="2617"/>
                    <a:pt x="1371" y="2617"/>
                  </a:cubicBezTo>
                  <a:cubicBezTo>
                    <a:pt x="1184" y="2617"/>
                    <a:pt x="983" y="2673"/>
                    <a:pt x="767" y="2802"/>
                  </a:cubicBezTo>
                  <a:cubicBezTo>
                    <a:pt x="734" y="2802"/>
                    <a:pt x="767" y="2902"/>
                    <a:pt x="801" y="2902"/>
                  </a:cubicBezTo>
                  <a:cubicBezTo>
                    <a:pt x="898" y="2874"/>
                    <a:pt x="997" y="2861"/>
                    <a:pt x="1095" y="2861"/>
                  </a:cubicBezTo>
                  <a:cubicBezTo>
                    <a:pt x="1468" y="2861"/>
                    <a:pt x="1831" y="3052"/>
                    <a:pt x="2068" y="3369"/>
                  </a:cubicBezTo>
                  <a:cubicBezTo>
                    <a:pt x="2268" y="3703"/>
                    <a:pt x="2469" y="4070"/>
                    <a:pt x="2602" y="4437"/>
                  </a:cubicBezTo>
                  <a:cubicBezTo>
                    <a:pt x="2627" y="4488"/>
                    <a:pt x="2672" y="4509"/>
                    <a:pt x="2716" y="4509"/>
                  </a:cubicBezTo>
                  <a:cubicBezTo>
                    <a:pt x="2788" y="4509"/>
                    <a:pt x="2856" y="4452"/>
                    <a:pt x="2835" y="4370"/>
                  </a:cubicBezTo>
                  <a:lnTo>
                    <a:pt x="2835" y="4337"/>
                  </a:lnTo>
                  <a:cubicBezTo>
                    <a:pt x="2969" y="2669"/>
                    <a:pt x="1801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3659450" y="2317525"/>
              <a:ext cx="331100" cy="183425"/>
            </a:xfrm>
            <a:custGeom>
              <a:avLst/>
              <a:gdLst/>
              <a:ahLst/>
              <a:cxnLst/>
              <a:rect l="l" t="t" r="r" b="b"/>
              <a:pathLst>
                <a:path w="13244" h="7337" extrusionOk="0">
                  <a:moveTo>
                    <a:pt x="12710" y="0"/>
                  </a:moveTo>
                  <a:cubicBezTo>
                    <a:pt x="12676" y="0"/>
                    <a:pt x="12643" y="17"/>
                    <a:pt x="12643" y="50"/>
                  </a:cubicBezTo>
                  <a:cubicBezTo>
                    <a:pt x="12910" y="2352"/>
                    <a:pt x="12509" y="5654"/>
                    <a:pt x="10041" y="6522"/>
                  </a:cubicBezTo>
                  <a:cubicBezTo>
                    <a:pt x="9617" y="6671"/>
                    <a:pt x="9195" y="6737"/>
                    <a:pt x="8777" y="6737"/>
                  </a:cubicBezTo>
                  <a:cubicBezTo>
                    <a:pt x="6765" y="6737"/>
                    <a:pt x="4861" y="5196"/>
                    <a:pt x="3370" y="3953"/>
                  </a:cubicBezTo>
                  <a:cubicBezTo>
                    <a:pt x="2769" y="3453"/>
                    <a:pt x="2202" y="2952"/>
                    <a:pt x="1702" y="2419"/>
                  </a:cubicBezTo>
                  <a:cubicBezTo>
                    <a:pt x="1101" y="1918"/>
                    <a:pt x="568" y="1351"/>
                    <a:pt x="67" y="784"/>
                  </a:cubicBezTo>
                  <a:cubicBezTo>
                    <a:pt x="34" y="784"/>
                    <a:pt x="1" y="784"/>
                    <a:pt x="34" y="817"/>
                  </a:cubicBezTo>
                  <a:cubicBezTo>
                    <a:pt x="534" y="1418"/>
                    <a:pt x="968" y="2018"/>
                    <a:pt x="1502" y="2585"/>
                  </a:cubicBezTo>
                  <a:cubicBezTo>
                    <a:pt x="2002" y="3152"/>
                    <a:pt x="2469" y="3653"/>
                    <a:pt x="3003" y="4153"/>
                  </a:cubicBezTo>
                  <a:cubicBezTo>
                    <a:pt x="3937" y="5154"/>
                    <a:pt x="5004" y="5988"/>
                    <a:pt x="6205" y="6655"/>
                  </a:cubicBezTo>
                  <a:cubicBezTo>
                    <a:pt x="6983" y="7100"/>
                    <a:pt x="7865" y="7337"/>
                    <a:pt x="8752" y="7337"/>
                  </a:cubicBezTo>
                  <a:cubicBezTo>
                    <a:pt x="9196" y="7337"/>
                    <a:pt x="9641" y="7278"/>
                    <a:pt x="10074" y="7155"/>
                  </a:cubicBezTo>
                  <a:cubicBezTo>
                    <a:pt x="11209" y="6755"/>
                    <a:pt x="12143" y="5888"/>
                    <a:pt x="12610" y="4754"/>
                  </a:cubicBezTo>
                  <a:cubicBezTo>
                    <a:pt x="13243" y="3253"/>
                    <a:pt x="13077" y="1651"/>
                    <a:pt x="12776" y="50"/>
                  </a:cubicBezTo>
                  <a:cubicBezTo>
                    <a:pt x="12776" y="17"/>
                    <a:pt x="12743" y="0"/>
                    <a:pt x="1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2"/>
            <p:cNvSpPr/>
            <p:nvPr/>
          </p:nvSpPr>
          <p:spPr>
            <a:xfrm>
              <a:off x="3087375" y="2781600"/>
              <a:ext cx="1417700" cy="1761275"/>
            </a:xfrm>
            <a:custGeom>
              <a:avLst/>
              <a:gdLst/>
              <a:ahLst/>
              <a:cxnLst/>
              <a:rect l="l" t="t" r="r" b="b"/>
              <a:pathLst>
                <a:path w="56708" h="70451" extrusionOk="0">
                  <a:moveTo>
                    <a:pt x="1" y="0"/>
                  </a:moveTo>
                  <a:lnTo>
                    <a:pt x="1" y="70451"/>
                  </a:lnTo>
                  <a:lnTo>
                    <a:pt x="56708" y="70451"/>
                  </a:lnTo>
                  <a:lnTo>
                    <a:pt x="56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62"/>
            <p:cNvSpPr/>
            <p:nvPr/>
          </p:nvSpPr>
          <p:spPr>
            <a:xfrm>
              <a:off x="3411775" y="2957025"/>
              <a:ext cx="723875" cy="679375"/>
            </a:xfrm>
            <a:custGeom>
              <a:avLst/>
              <a:gdLst/>
              <a:ahLst/>
              <a:cxnLst/>
              <a:rect l="l" t="t" r="r" b="b"/>
              <a:pathLst>
                <a:path w="28955" h="27175" extrusionOk="0">
                  <a:moveTo>
                    <a:pt x="15378" y="2090"/>
                  </a:moveTo>
                  <a:cubicBezTo>
                    <a:pt x="21716" y="2090"/>
                    <a:pt x="26886" y="7227"/>
                    <a:pt x="26886" y="13598"/>
                  </a:cubicBezTo>
                  <a:cubicBezTo>
                    <a:pt x="26886" y="18235"/>
                    <a:pt x="24084" y="22438"/>
                    <a:pt x="19781" y="24206"/>
                  </a:cubicBezTo>
                  <a:cubicBezTo>
                    <a:pt x="18353" y="24804"/>
                    <a:pt x="16855" y="25093"/>
                    <a:pt x="15370" y="25093"/>
                  </a:cubicBezTo>
                  <a:cubicBezTo>
                    <a:pt x="12381" y="25093"/>
                    <a:pt x="9445" y="23921"/>
                    <a:pt x="7239" y="21737"/>
                  </a:cubicBezTo>
                  <a:cubicBezTo>
                    <a:pt x="0" y="14466"/>
                    <a:pt x="5137" y="2090"/>
                    <a:pt x="15378" y="2090"/>
                  </a:cubicBezTo>
                  <a:close/>
                  <a:moveTo>
                    <a:pt x="15365" y="1"/>
                  </a:moveTo>
                  <a:cubicBezTo>
                    <a:pt x="11841" y="1"/>
                    <a:pt x="8375" y="1387"/>
                    <a:pt x="5771" y="3991"/>
                  </a:cubicBezTo>
                  <a:cubicBezTo>
                    <a:pt x="1902" y="7861"/>
                    <a:pt x="734" y="13698"/>
                    <a:pt x="2836" y="18802"/>
                  </a:cubicBezTo>
                  <a:cubicBezTo>
                    <a:pt x="4937" y="23872"/>
                    <a:pt x="9874" y="27175"/>
                    <a:pt x="15378" y="27175"/>
                  </a:cubicBezTo>
                  <a:cubicBezTo>
                    <a:pt x="22883" y="27175"/>
                    <a:pt x="28954" y="21104"/>
                    <a:pt x="28954" y="13598"/>
                  </a:cubicBezTo>
                  <a:cubicBezTo>
                    <a:pt x="28954" y="8094"/>
                    <a:pt x="25652" y="3157"/>
                    <a:pt x="20582" y="1056"/>
                  </a:cubicBezTo>
                  <a:cubicBezTo>
                    <a:pt x="18895" y="346"/>
                    <a:pt x="17123" y="1"/>
                    <a:pt x="1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2"/>
            <p:cNvSpPr/>
            <p:nvPr/>
          </p:nvSpPr>
          <p:spPr>
            <a:xfrm>
              <a:off x="3770375" y="2983400"/>
              <a:ext cx="51725" cy="627150"/>
            </a:xfrm>
            <a:custGeom>
              <a:avLst/>
              <a:gdLst/>
              <a:ahLst/>
              <a:cxnLst/>
              <a:rect l="l" t="t" r="r" b="b"/>
              <a:pathLst>
                <a:path w="2069" h="25086" extrusionOk="0">
                  <a:moveTo>
                    <a:pt x="0" y="1"/>
                  </a:moveTo>
                  <a:lnTo>
                    <a:pt x="0" y="25086"/>
                  </a:lnTo>
                  <a:lnTo>
                    <a:pt x="2068" y="2508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2"/>
            <p:cNvSpPr/>
            <p:nvPr/>
          </p:nvSpPr>
          <p:spPr>
            <a:xfrm>
              <a:off x="3570225" y="3281950"/>
              <a:ext cx="452000" cy="265225"/>
            </a:xfrm>
            <a:custGeom>
              <a:avLst/>
              <a:gdLst/>
              <a:ahLst/>
              <a:cxnLst/>
              <a:rect l="l" t="t" r="r" b="b"/>
              <a:pathLst>
                <a:path w="18080" h="10609" extrusionOk="0">
                  <a:moveTo>
                    <a:pt x="9040" y="1"/>
                  </a:moveTo>
                  <a:lnTo>
                    <a:pt x="0" y="9141"/>
                  </a:lnTo>
                  <a:lnTo>
                    <a:pt x="1468" y="10608"/>
                  </a:lnTo>
                  <a:lnTo>
                    <a:pt x="9040" y="2970"/>
                  </a:lnTo>
                  <a:lnTo>
                    <a:pt x="16612" y="10608"/>
                  </a:lnTo>
                  <a:lnTo>
                    <a:pt x="18080" y="9141"/>
                  </a:lnTo>
                  <a:lnTo>
                    <a:pt x="9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2"/>
            <p:cNvSpPr/>
            <p:nvPr/>
          </p:nvSpPr>
          <p:spPr>
            <a:xfrm>
              <a:off x="3220800" y="3943275"/>
              <a:ext cx="115100" cy="135725"/>
            </a:xfrm>
            <a:custGeom>
              <a:avLst/>
              <a:gdLst/>
              <a:ahLst/>
              <a:cxnLst/>
              <a:rect l="l" t="t" r="r" b="b"/>
              <a:pathLst>
                <a:path w="4604" h="5429" extrusionOk="0">
                  <a:moveTo>
                    <a:pt x="4170" y="0"/>
                  </a:moveTo>
                  <a:cubicBezTo>
                    <a:pt x="4037" y="0"/>
                    <a:pt x="3903" y="67"/>
                    <a:pt x="3837" y="200"/>
                  </a:cubicBezTo>
                  <a:lnTo>
                    <a:pt x="2302" y="2335"/>
                  </a:lnTo>
                  <a:lnTo>
                    <a:pt x="801" y="200"/>
                  </a:lnTo>
                  <a:cubicBezTo>
                    <a:pt x="701" y="100"/>
                    <a:pt x="601" y="33"/>
                    <a:pt x="468" y="33"/>
                  </a:cubicBezTo>
                  <a:lnTo>
                    <a:pt x="434" y="33"/>
                  </a:lnTo>
                  <a:cubicBezTo>
                    <a:pt x="201" y="33"/>
                    <a:pt x="1" y="200"/>
                    <a:pt x="1" y="434"/>
                  </a:cubicBezTo>
                  <a:lnTo>
                    <a:pt x="1" y="5004"/>
                  </a:lnTo>
                  <a:cubicBezTo>
                    <a:pt x="1" y="5287"/>
                    <a:pt x="217" y="5429"/>
                    <a:pt x="434" y="5429"/>
                  </a:cubicBezTo>
                  <a:cubicBezTo>
                    <a:pt x="651" y="5429"/>
                    <a:pt x="868" y="5287"/>
                    <a:pt x="868" y="5004"/>
                  </a:cubicBezTo>
                  <a:lnTo>
                    <a:pt x="868" y="1768"/>
                  </a:lnTo>
                  <a:lnTo>
                    <a:pt x="1969" y="3302"/>
                  </a:lnTo>
                  <a:cubicBezTo>
                    <a:pt x="2069" y="3403"/>
                    <a:pt x="2202" y="3469"/>
                    <a:pt x="2336" y="3469"/>
                  </a:cubicBezTo>
                  <a:cubicBezTo>
                    <a:pt x="2469" y="3469"/>
                    <a:pt x="2603" y="3403"/>
                    <a:pt x="2669" y="3302"/>
                  </a:cubicBezTo>
                  <a:lnTo>
                    <a:pt x="3770" y="1768"/>
                  </a:lnTo>
                  <a:lnTo>
                    <a:pt x="3770" y="5004"/>
                  </a:lnTo>
                  <a:cubicBezTo>
                    <a:pt x="3770" y="5237"/>
                    <a:pt x="3970" y="5404"/>
                    <a:pt x="4204" y="5404"/>
                  </a:cubicBezTo>
                  <a:cubicBezTo>
                    <a:pt x="4437" y="5404"/>
                    <a:pt x="4604" y="5237"/>
                    <a:pt x="4604" y="5004"/>
                  </a:cubicBezTo>
                  <a:lnTo>
                    <a:pt x="4604" y="434"/>
                  </a:lnTo>
                  <a:cubicBezTo>
                    <a:pt x="4604" y="200"/>
                    <a:pt x="4404" y="0"/>
                    <a:pt x="4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2"/>
            <p:cNvSpPr/>
            <p:nvPr/>
          </p:nvSpPr>
          <p:spPr>
            <a:xfrm>
              <a:off x="3360075" y="3944100"/>
              <a:ext cx="110925" cy="135125"/>
            </a:xfrm>
            <a:custGeom>
              <a:avLst/>
              <a:gdLst/>
              <a:ahLst/>
              <a:cxnLst/>
              <a:rect l="l" t="t" r="r" b="b"/>
              <a:pathLst>
                <a:path w="4437" h="5405" extrusionOk="0">
                  <a:moveTo>
                    <a:pt x="2235" y="1602"/>
                  </a:moveTo>
                  <a:lnTo>
                    <a:pt x="2836" y="3269"/>
                  </a:lnTo>
                  <a:lnTo>
                    <a:pt x="1601" y="3269"/>
                  </a:lnTo>
                  <a:lnTo>
                    <a:pt x="2235" y="1602"/>
                  </a:lnTo>
                  <a:close/>
                  <a:moveTo>
                    <a:pt x="2202" y="0"/>
                  </a:moveTo>
                  <a:cubicBezTo>
                    <a:pt x="2035" y="0"/>
                    <a:pt x="1868" y="101"/>
                    <a:pt x="1802" y="267"/>
                  </a:cubicBezTo>
                  <a:lnTo>
                    <a:pt x="100" y="4804"/>
                  </a:lnTo>
                  <a:cubicBezTo>
                    <a:pt x="0" y="5037"/>
                    <a:pt x="134" y="5271"/>
                    <a:pt x="334" y="5371"/>
                  </a:cubicBezTo>
                  <a:cubicBezTo>
                    <a:pt x="401" y="5371"/>
                    <a:pt x="434" y="5404"/>
                    <a:pt x="501" y="5404"/>
                  </a:cubicBezTo>
                  <a:cubicBezTo>
                    <a:pt x="667" y="5404"/>
                    <a:pt x="834" y="5271"/>
                    <a:pt x="901" y="5137"/>
                  </a:cubicBezTo>
                  <a:lnTo>
                    <a:pt x="1301" y="4103"/>
                  </a:lnTo>
                  <a:lnTo>
                    <a:pt x="3169" y="4103"/>
                  </a:lnTo>
                  <a:lnTo>
                    <a:pt x="3536" y="5137"/>
                  </a:lnTo>
                  <a:cubicBezTo>
                    <a:pt x="3570" y="5304"/>
                    <a:pt x="3770" y="5404"/>
                    <a:pt x="3936" y="5404"/>
                  </a:cubicBezTo>
                  <a:cubicBezTo>
                    <a:pt x="3970" y="5404"/>
                    <a:pt x="4037" y="5371"/>
                    <a:pt x="4070" y="5371"/>
                  </a:cubicBezTo>
                  <a:cubicBezTo>
                    <a:pt x="4303" y="5304"/>
                    <a:pt x="4437" y="5037"/>
                    <a:pt x="4337" y="4804"/>
                  </a:cubicBezTo>
                  <a:lnTo>
                    <a:pt x="2636" y="267"/>
                  </a:lnTo>
                  <a:cubicBezTo>
                    <a:pt x="2569" y="101"/>
                    <a:pt x="24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2"/>
            <p:cNvSpPr/>
            <p:nvPr/>
          </p:nvSpPr>
          <p:spPr>
            <a:xfrm>
              <a:off x="3494325" y="3945150"/>
              <a:ext cx="103450" cy="134075"/>
            </a:xfrm>
            <a:custGeom>
              <a:avLst/>
              <a:gdLst/>
              <a:ahLst/>
              <a:cxnLst/>
              <a:rect l="l" t="t" r="r" b="b"/>
              <a:pathLst>
                <a:path w="4138" h="5363" extrusionOk="0">
                  <a:moveTo>
                    <a:pt x="451" y="0"/>
                  </a:moveTo>
                  <a:cubicBezTo>
                    <a:pt x="243" y="0"/>
                    <a:pt x="34" y="142"/>
                    <a:pt x="34" y="425"/>
                  </a:cubicBezTo>
                  <a:lnTo>
                    <a:pt x="34" y="4929"/>
                  </a:lnTo>
                  <a:lnTo>
                    <a:pt x="1" y="4962"/>
                  </a:lnTo>
                  <a:cubicBezTo>
                    <a:pt x="1" y="5229"/>
                    <a:pt x="209" y="5362"/>
                    <a:pt x="418" y="5362"/>
                  </a:cubicBezTo>
                  <a:cubicBezTo>
                    <a:pt x="626" y="5362"/>
                    <a:pt x="835" y="5229"/>
                    <a:pt x="835" y="4962"/>
                  </a:cubicBezTo>
                  <a:lnTo>
                    <a:pt x="835" y="3861"/>
                  </a:lnTo>
                  <a:lnTo>
                    <a:pt x="1669" y="3027"/>
                  </a:lnTo>
                  <a:lnTo>
                    <a:pt x="3337" y="5196"/>
                  </a:lnTo>
                  <a:cubicBezTo>
                    <a:pt x="3403" y="5296"/>
                    <a:pt x="3503" y="5362"/>
                    <a:pt x="3637" y="5362"/>
                  </a:cubicBezTo>
                  <a:cubicBezTo>
                    <a:pt x="3737" y="5362"/>
                    <a:pt x="3837" y="5329"/>
                    <a:pt x="3904" y="5262"/>
                  </a:cubicBezTo>
                  <a:cubicBezTo>
                    <a:pt x="4104" y="5095"/>
                    <a:pt x="4104" y="4829"/>
                    <a:pt x="3970" y="4662"/>
                  </a:cubicBezTo>
                  <a:lnTo>
                    <a:pt x="2269" y="2427"/>
                  </a:lnTo>
                  <a:lnTo>
                    <a:pt x="3970" y="726"/>
                  </a:lnTo>
                  <a:cubicBezTo>
                    <a:pt x="4137" y="559"/>
                    <a:pt x="4137" y="292"/>
                    <a:pt x="3970" y="125"/>
                  </a:cubicBezTo>
                  <a:cubicBezTo>
                    <a:pt x="3887" y="42"/>
                    <a:pt x="3770" y="0"/>
                    <a:pt x="3658" y="0"/>
                  </a:cubicBezTo>
                  <a:cubicBezTo>
                    <a:pt x="3545" y="0"/>
                    <a:pt x="3437" y="42"/>
                    <a:pt x="3370" y="125"/>
                  </a:cubicBezTo>
                  <a:lnTo>
                    <a:pt x="868" y="2627"/>
                  </a:lnTo>
                  <a:lnTo>
                    <a:pt x="868" y="425"/>
                  </a:lnTo>
                  <a:cubicBezTo>
                    <a:pt x="868" y="142"/>
                    <a:pt x="660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2"/>
            <p:cNvSpPr/>
            <p:nvPr/>
          </p:nvSpPr>
          <p:spPr>
            <a:xfrm>
              <a:off x="3632775" y="3944100"/>
              <a:ext cx="87575" cy="134275"/>
            </a:xfrm>
            <a:custGeom>
              <a:avLst/>
              <a:gdLst/>
              <a:ahLst/>
              <a:cxnLst/>
              <a:rect l="l" t="t" r="r" b="b"/>
              <a:pathLst>
                <a:path w="3503" h="5371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4971"/>
                  </a:lnTo>
                  <a:cubicBezTo>
                    <a:pt x="0" y="5204"/>
                    <a:pt x="167" y="5371"/>
                    <a:pt x="400" y="5371"/>
                  </a:cubicBezTo>
                  <a:lnTo>
                    <a:pt x="2936" y="5371"/>
                  </a:lnTo>
                  <a:cubicBezTo>
                    <a:pt x="3503" y="5371"/>
                    <a:pt x="3503" y="4504"/>
                    <a:pt x="2936" y="4504"/>
                  </a:cubicBezTo>
                  <a:lnTo>
                    <a:pt x="834" y="4504"/>
                  </a:lnTo>
                  <a:lnTo>
                    <a:pt x="834" y="3103"/>
                  </a:lnTo>
                  <a:lnTo>
                    <a:pt x="2635" y="3103"/>
                  </a:lnTo>
                  <a:cubicBezTo>
                    <a:pt x="3202" y="3103"/>
                    <a:pt x="3202" y="2235"/>
                    <a:pt x="2635" y="2235"/>
                  </a:cubicBezTo>
                  <a:lnTo>
                    <a:pt x="834" y="2235"/>
                  </a:lnTo>
                  <a:lnTo>
                    <a:pt x="834" y="834"/>
                  </a:lnTo>
                  <a:lnTo>
                    <a:pt x="2936" y="834"/>
                  </a:lnTo>
                  <a:cubicBezTo>
                    <a:pt x="3169" y="834"/>
                    <a:pt x="3336" y="634"/>
                    <a:pt x="3336" y="401"/>
                  </a:cubicBezTo>
                  <a:cubicBezTo>
                    <a:pt x="3336" y="167"/>
                    <a:pt x="3169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2"/>
            <p:cNvSpPr/>
            <p:nvPr/>
          </p:nvSpPr>
          <p:spPr>
            <a:xfrm>
              <a:off x="3804550" y="3943725"/>
              <a:ext cx="92600" cy="135275"/>
            </a:xfrm>
            <a:custGeom>
              <a:avLst/>
              <a:gdLst/>
              <a:ahLst/>
              <a:cxnLst/>
              <a:rect l="l" t="t" r="r" b="b"/>
              <a:pathLst>
                <a:path w="3704" h="5411" extrusionOk="0">
                  <a:moveTo>
                    <a:pt x="1865" y="848"/>
                  </a:moveTo>
                  <a:cubicBezTo>
                    <a:pt x="2915" y="848"/>
                    <a:pt x="2915" y="2452"/>
                    <a:pt x="1865" y="2452"/>
                  </a:cubicBezTo>
                  <a:cubicBezTo>
                    <a:pt x="1844" y="2452"/>
                    <a:pt x="1823" y="2452"/>
                    <a:pt x="1802" y="2451"/>
                  </a:cubicBezTo>
                  <a:lnTo>
                    <a:pt x="868" y="2451"/>
                  </a:lnTo>
                  <a:lnTo>
                    <a:pt x="868" y="849"/>
                  </a:lnTo>
                  <a:lnTo>
                    <a:pt x="1802" y="849"/>
                  </a:lnTo>
                  <a:cubicBezTo>
                    <a:pt x="1823" y="848"/>
                    <a:pt x="1844" y="848"/>
                    <a:pt x="1865" y="848"/>
                  </a:cubicBezTo>
                  <a:close/>
                  <a:moveTo>
                    <a:pt x="2029" y="0"/>
                  </a:moveTo>
                  <a:cubicBezTo>
                    <a:pt x="1954" y="0"/>
                    <a:pt x="1878" y="5"/>
                    <a:pt x="1802" y="15"/>
                  </a:cubicBezTo>
                  <a:lnTo>
                    <a:pt x="434" y="15"/>
                  </a:lnTo>
                  <a:cubicBezTo>
                    <a:pt x="201" y="15"/>
                    <a:pt x="1" y="182"/>
                    <a:pt x="1" y="416"/>
                  </a:cubicBezTo>
                  <a:lnTo>
                    <a:pt x="1" y="4986"/>
                  </a:lnTo>
                  <a:cubicBezTo>
                    <a:pt x="1" y="5269"/>
                    <a:pt x="218" y="5411"/>
                    <a:pt x="434" y="5411"/>
                  </a:cubicBezTo>
                  <a:cubicBezTo>
                    <a:pt x="651" y="5411"/>
                    <a:pt x="868" y="5269"/>
                    <a:pt x="868" y="4986"/>
                  </a:cubicBezTo>
                  <a:lnTo>
                    <a:pt x="868" y="3318"/>
                  </a:lnTo>
                  <a:lnTo>
                    <a:pt x="1802" y="3318"/>
                  </a:lnTo>
                  <a:cubicBezTo>
                    <a:pt x="1878" y="3328"/>
                    <a:pt x="1954" y="3333"/>
                    <a:pt x="2028" y="3333"/>
                  </a:cubicBezTo>
                  <a:cubicBezTo>
                    <a:pt x="2935" y="3333"/>
                    <a:pt x="3703" y="2605"/>
                    <a:pt x="3703" y="1650"/>
                  </a:cubicBezTo>
                  <a:cubicBezTo>
                    <a:pt x="3703" y="726"/>
                    <a:pt x="2935" y="0"/>
                    <a:pt x="2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2"/>
            <p:cNvSpPr/>
            <p:nvPr/>
          </p:nvSpPr>
          <p:spPr>
            <a:xfrm>
              <a:off x="3917125" y="3944100"/>
              <a:ext cx="88425" cy="134275"/>
            </a:xfrm>
            <a:custGeom>
              <a:avLst/>
              <a:gdLst/>
              <a:ahLst/>
              <a:cxnLst/>
              <a:rect l="l" t="t" r="r" b="b"/>
              <a:pathLst>
                <a:path w="3537" h="537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4971"/>
                  </a:lnTo>
                  <a:cubicBezTo>
                    <a:pt x="1" y="5204"/>
                    <a:pt x="201" y="5371"/>
                    <a:pt x="435" y="5371"/>
                  </a:cubicBezTo>
                  <a:lnTo>
                    <a:pt x="2970" y="5371"/>
                  </a:lnTo>
                  <a:cubicBezTo>
                    <a:pt x="3537" y="5371"/>
                    <a:pt x="3537" y="4504"/>
                    <a:pt x="2970" y="4504"/>
                  </a:cubicBezTo>
                  <a:lnTo>
                    <a:pt x="868" y="4504"/>
                  </a:lnTo>
                  <a:lnTo>
                    <a:pt x="868" y="3103"/>
                  </a:lnTo>
                  <a:lnTo>
                    <a:pt x="2669" y="3103"/>
                  </a:lnTo>
                  <a:cubicBezTo>
                    <a:pt x="3237" y="3103"/>
                    <a:pt x="3237" y="2235"/>
                    <a:pt x="2669" y="2235"/>
                  </a:cubicBezTo>
                  <a:lnTo>
                    <a:pt x="868" y="2235"/>
                  </a:lnTo>
                  <a:lnTo>
                    <a:pt x="868" y="834"/>
                  </a:lnTo>
                  <a:lnTo>
                    <a:pt x="2936" y="834"/>
                  </a:lnTo>
                  <a:cubicBezTo>
                    <a:pt x="3170" y="834"/>
                    <a:pt x="3370" y="634"/>
                    <a:pt x="3370" y="401"/>
                  </a:cubicBezTo>
                  <a:cubicBezTo>
                    <a:pt x="3370" y="167"/>
                    <a:pt x="3170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2"/>
            <p:cNvSpPr/>
            <p:nvPr/>
          </p:nvSpPr>
          <p:spPr>
            <a:xfrm>
              <a:off x="4021375" y="3943275"/>
              <a:ext cx="110100" cy="135950"/>
            </a:xfrm>
            <a:custGeom>
              <a:avLst/>
              <a:gdLst/>
              <a:ahLst/>
              <a:cxnLst/>
              <a:rect l="l" t="t" r="r" b="b"/>
              <a:pathLst>
                <a:path w="4404" h="5438" extrusionOk="0">
                  <a:moveTo>
                    <a:pt x="2202" y="1635"/>
                  </a:moveTo>
                  <a:lnTo>
                    <a:pt x="2836" y="3302"/>
                  </a:lnTo>
                  <a:lnTo>
                    <a:pt x="1602" y="3302"/>
                  </a:lnTo>
                  <a:lnTo>
                    <a:pt x="2202" y="1635"/>
                  </a:lnTo>
                  <a:close/>
                  <a:moveTo>
                    <a:pt x="2206" y="0"/>
                  </a:moveTo>
                  <a:cubicBezTo>
                    <a:pt x="2035" y="0"/>
                    <a:pt x="1869" y="100"/>
                    <a:pt x="1802" y="300"/>
                  </a:cubicBezTo>
                  <a:lnTo>
                    <a:pt x="67" y="4837"/>
                  </a:lnTo>
                  <a:cubicBezTo>
                    <a:pt x="1" y="5070"/>
                    <a:pt x="101" y="5337"/>
                    <a:pt x="334" y="5404"/>
                  </a:cubicBezTo>
                  <a:cubicBezTo>
                    <a:pt x="401" y="5404"/>
                    <a:pt x="434" y="5437"/>
                    <a:pt x="501" y="5437"/>
                  </a:cubicBezTo>
                  <a:cubicBezTo>
                    <a:pt x="668" y="5437"/>
                    <a:pt x="834" y="5337"/>
                    <a:pt x="901" y="5170"/>
                  </a:cubicBezTo>
                  <a:lnTo>
                    <a:pt x="1268" y="4136"/>
                  </a:lnTo>
                  <a:lnTo>
                    <a:pt x="3169" y="4136"/>
                  </a:lnTo>
                  <a:lnTo>
                    <a:pt x="3536" y="5170"/>
                  </a:lnTo>
                  <a:cubicBezTo>
                    <a:pt x="3616" y="5329"/>
                    <a:pt x="3778" y="5425"/>
                    <a:pt x="3942" y="5425"/>
                  </a:cubicBezTo>
                  <a:cubicBezTo>
                    <a:pt x="3985" y="5425"/>
                    <a:pt x="4028" y="5418"/>
                    <a:pt x="4070" y="5404"/>
                  </a:cubicBezTo>
                  <a:cubicBezTo>
                    <a:pt x="4304" y="5304"/>
                    <a:pt x="4404" y="5070"/>
                    <a:pt x="4337" y="4837"/>
                  </a:cubicBezTo>
                  <a:lnTo>
                    <a:pt x="2636" y="300"/>
                  </a:lnTo>
                  <a:cubicBezTo>
                    <a:pt x="2552" y="100"/>
                    <a:pt x="2377" y="0"/>
                    <a:pt x="2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2"/>
            <p:cNvSpPr/>
            <p:nvPr/>
          </p:nvSpPr>
          <p:spPr>
            <a:xfrm>
              <a:off x="4142300" y="3939925"/>
              <a:ext cx="123875" cy="139300"/>
            </a:xfrm>
            <a:custGeom>
              <a:avLst/>
              <a:gdLst/>
              <a:ahLst/>
              <a:cxnLst/>
              <a:rect l="l" t="t" r="r" b="b"/>
              <a:pathLst>
                <a:path w="4955" h="5572" extrusionOk="0">
                  <a:moveTo>
                    <a:pt x="2836" y="1"/>
                  </a:moveTo>
                  <a:cubicBezTo>
                    <a:pt x="1301" y="1"/>
                    <a:pt x="34" y="1235"/>
                    <a:pt x="0" y="2769"/>
                  </a:cubicBezTo>
                  <a:cubicBezTo>
                    <a:pt x="0" y="4337"/>
                    <a:pt x="1268" y="5571"/>
                    <a:pt x="2836" y="5571"/>
                  </a:cubicBezTo>
                  <a:cubicBezTo>
                    <a:pt x="3469" y="5571"/>
                    <a:pt x="4103" y="5371"/>
                    <a:pt x="4604" y="4971"/>
                  </a:cubicBezTo>
                  <a:cubicBezTo>
                    <a:pt x="4804" y="4804"/>
                    <a:pt x="4837" y="4537"/>
                    <a:pt x="4704" y="4337"/>
                  </a:cubicBezTo>
                  <a:cubicBezTo>
                    <a:pt x="4607" y="4240"/>
                    <a:pt x="4475" y="4188"/>
                    <a:pt x="4343" y="4188"/>
                  </a:cubicBezTo>
                  <a:cubicBezTo>
                    <a:pt x="4249" y="4188"/>
                    <a:pt x="4153" y="4215"/>
                    <a:pt x="4070" y="4270"/>
                  </a:cubicBezTo>
                  <a:cubicBezTo>
                    <a:pt x="3734" y="4515"/>
                    <a:pt x="3343" y="4675"/>
                    <a:pt x="2921" y="4675"/>
                  </a:cubicBezTo>
                  <a:cubicBezTo>
                    <a:pt x="2882" y="4675"/>
                    <a:pt x="2842" y="4674"/>
                    <a:pt x="2802" y="4671"/>
                  </a:cubicBezTo>
                  <a:cubicBezTo>
                    <a:pt x="2302" y="4671"/>
                    <a:pt x="1802" y="4471"/>
                    <a:pt x="1435" y="4137"/>
                  </a:cubicBezTo>
                  <a:cubicBezTo>
                    <a:pt x="1068" y="3770"/>
                    <a:pt x="868" y="3303"/>
                    <a:pt x="868" y="2769"/>
                  </a:cubicBezTo>
                  <a:cubicBezTo>
                    <a:pt x="868" y="2269"/>
                    <a:pt x="1068" y="1802"/>
                    <a:pt x="1435" y="1435"/>
                  </a:cubicBezTo>
                  <a:cubicBezTo>
                    <a:pt x="1802" y="1101"/>
                    <a:pt x="2302" y="901"/>
                    <a:pt x="2802" y="901"/>
                  </a:cubicBezTo>
                  <a:cubicBezTo>
                    <a:pt x="2842" y="898"/>
                    <a:pt x="2882" y="897"/>
                    <a:pt x="2921" y="897"/>
                  </a:cubicBezTo>
                  <a:cubicBezTo>
                    <a:pt x="3343" y="897"/>
                    <a:pt x="3734" y="1057"/>
                    <a:pt x="4070" y="1302"/>
                  </a:cubicBezTo>
                  <a:cubicBezTo>
                    <a:pt x="4159" y="1365"/>
                    <a:pt x="4249" y="1392"/>
                    <a:pt x="4333" y="1392"/>
                  </a:cubicBezTo>
                  <a:cubicBezTo>
                    <a:pt x="4693" y="1392"/>
                    <a:pt x="4955" y="898"/>
                    <a:pt x="4604" y="601"/>
                  </a:cubicBezTo>
                  <a:cubicBezTo>
                    <a:pt x="4103" y="201"/>
                    <a:pt x="3469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2"/>
            <p:cNvSpPr/>
            <p:nvPr/>
          </p:nvSpPr>
          <p:spPr>
            <a:xfrm>
              <a:off x="4296575" y="3944100"/>
              <a:ext cx="87575" cy="134275"/>
            </a:xfrm>
            <a:custGeom>
              <a:avLst/>
              <a:gdLst/>
              <a:ahLst/>
              <a:cxnLst/>
              <a:rect l="l" t="t" r="r" b="b"/>
              <a:pathLst>
                <a:path w="3503" h="5371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4971"/>
                  </a:lnTo>
                  <a:cubicBezTo>
                    <a:pt x="0" y="5204"/>
                    <a:pt x="201" y="5371"/>
                    <a:pt x="434" y="5371"/>
                  </a:cubicBezTo>
                  <a:lnTo>
                    <a:pt x="2936" y="5371"/>
                  </a:lnTo>
                  <a:cubicBezTo>
                    <a:pt x="3503" y="5371"/>
                    <a:pt x="3503" y="4504"/>
                    <a:pt x="2936" y="4504"/>
                  </a:cubicBezTo>
                  <a:lnTo>
                    <a:pt x="834" y="4504"/>
                  </a:lnTo>
                  <a:lnTo>
                    <a:pt x="834" y="3103"/>
                  </a:lnTo>
                  <a:lnTo>
                    <a:pt x="2636" y="3103"/>
                  </a:lnTo>
                  <a:cubicBezTo>
                    <a:pt x="3203" y="3103"/>
                    <a:pt x="3203" y="2235"/>
                    <a:pt x="2636" y="2235"/>
                  </a:cubicBezTo>
                  <a:lnTo>
                    <a:pt x="834" y="2235"/>
                  </a:lnTo>
                  <a:lnTo>
                    <a:pt x="834" y="834"/>
                  </a:lnTo>
                  <a:lnTo>
                    <a:pt x="2936" y="834"/>
                  </a:lnTo>
                  <a:cubicBezTo>
                    <a:pt x="3136" y="834"/>
                    <a:pt x="3336" y="634"/>
                    <a:pt x="3336" y="401"/>
                  </a:cubicBezTo>
                  <a:cubicBezTo>
                    <a:pt x="3336" y="167"/>
                    <a:pt x="3136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2"/>
            <p:cNvSpPr/>
            <p:nvPr/>
          </p:nvSpPr>
          <p:spPr>
            <a:xfrm>
              <a:off x="3224150" y="4146925"/>
              <a:ext cx="135650" cy="176625"/>
            </a:xfrm>
            <a:custGeom>
              <a:avLst/>
              <a:gdLst/>
              <a:ahLst/>
              <a:cxnLst/>
              <a:rect l="l" t="t" r="r" b="b"/>
              <a:pathLst>
                <a:path w="5426" h="7065" extrusionOk="0">
                  <a:moveTo>
                    <a:pt x="585" y="1"/>
                  </a:moveTo>
                  <a:cubicBezTo>
                    <a:pt x="478" y="1"/>
                    <a:pt x="368" y="30"/>
                    <a:pt x="267" y="93"/>
                  </a:cubicBezTo>
                  <a:cubicBezTo>
                    <a:pt x="134" y="227"/>
                    <a:pt x="33" y="394"/>
                    <a:pt x="33" y="560"/>
                  </a:cubicBezTo>
                  <a:lnTo>
                    <a:pt x="33" y="6465"/>
                  </a:lnTo>
                  <a:cubicBezTo>
                    <a:pt x="0" y="6865"/>
                    <a:pt x="300" y="7065"/>
                    <a:pt x="601" y="7065"/>
                  </a:cubicBezTo>
                  <a:cubicBezTo>
                    <a:pt x="901" y="7065"/>
                    <a:pt x="1201" y="6865"/>
                    <a:pt x="1168" y="6465"/>
                  </a:cubicBezTo>
                  <a:lnTo>
                    <a:pt x="1168" y="2262"/>
                  </a:lnTo>
                  <a:lnTo>
                    <a:pt x="4403" y="6765"/>
                  </a:lnTo>
                  <a:cubicBezTo>
                    <a:pt x="4403" y="6765"/>
                    <a:pt x="4437" y="6798"/>
                    <a:pt x="4437" y="6831"/>
                  </a:cubicBezTo>
                  <a:cubicBezTo>
                    <a:pt x="4553" y="6971"/>
                    <a:pt x="4709" y="7033"/>
                    <a:pt x="4862" y="7033"/>
                  </a:cubicBezTo>
                  <a:cubicBezTo>
                    <a:pt x="5149" y="7033"/>
                    <a:pt x="5426" y="6813"/>
                    <a:pt x="5404" y="6465"/>
                  </a:cubicBezTo>
                  <a:lnTo>
                    <a:pt x="5404" y="594"/>
                  </a:lnTo>
                  <a:cubicBezTo>
                    <a:pt x="5404" y="293"/>
                    <a:pt x="5170" y="27"/>
                    <a:pt x="4870" y="27"/>
                  </a:cubicBezTo>
                  <a:cubicBezTo>
                    <a:pt x="4570" y="27"/>
                    <a:pt x="4303" y="293"/>
                    <a:pt x="4303" y="594"/>
                  </a:cubicBezTo>
                  <a:lnTo>
                    <a:pt x="4303" y="4763"/>
                  </a:lnTo>
                  <a:lnTo>
                    <a:pt x="1034" y="227"/>
                  </a:lnTo>
                  <a:cubicBezTo>
                    <a:pt x="930" y="81"/>
                    <a:pt x="762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2"/>
            <p:cNvSpPr/>
            <p:nvPr/>
          </p:nvSpPr>
          <p:spPr>
            <a:xfrm>
              <a:off x="3390925" y="4140075"/>
              <a:ext cx="190150" cy="181825"/>
            </a:xfrm>
            <a:custGeom>
              <a:avLst/>
              <a:gdLst/>
              <a:ahLst/>
              <a:cxnLst/>
              <a:rect l="l" t="t" r="r" b="b"/>
              <a:pathLst>
                <a:path w="7606" h="7273" extrusionOk="0">
                  <a:moveTo>
                    <a:pt x="3820" y="1168"/>
                  </a:moveTo>
                  <a:cubicBezTo>
                    <a:pt x="4412" y="1168"/>
                    <a:pt x="5004" y="1401"/>
                    <a:pt x="5438" y="1868"/>
                  </a:cubicBezTo>
                  <a:cubicBezTo>
                    <a:pt x="5871" y="2369"/>
                    <a:pt x="6105" y="3003"/>
                    <a:pt x="6138" y="3636"/>
                  </a:cubicBezTo>
                  <a:cubicBezTo>
                    <a:pt x="6138" y="4303"/>
                    <a:pt x="5871" y="4937"/>
                    <a:pt x="5438" y="5404"/>
                  </a:cubicBezTo>
                  <a:cubicBezTo>
                    <a:pt x="5004" y="5888"/>
                    <a:pt x="4412" y="6130"/>
                    <a:pt x="3820" y="6130"/>
                  </a:cubicBezTo>
                  <a:cubicBezTo>
                    <a:pt x="3228" y="6130"/>
                    <a:pt x="2636" y="5888"/>
                    <a:pt x="2202" y="5404"/>
                  </a:cubicBezTo>
                  <a:cubicBezTo>
                    <a:pt x="1735" y="4937"/>
                    <a:pt x="1502" y="4303"/>
                    <a:pt x="1502" y="3636"/>
                  </a:cubicBezTo>
                  <a:cubicBezTo>
                    <a:pt x="1502" y="3003"/>
                    <a:pt x="1735" y="2369"/>
                    <a:pt x="2202" y="1868"/>
                  </a:cubicBezTo>
                  <a:cubicBezTo>
                    <a:pt x="2636" y="1401"/>
                    <a:pt x="3228" y="1168"/>
                    <a:pt x="3820" y="1168"/>
                  </a:cubicBezTo>
                  <a:close/>
                  <a:moveTo>
                    <a:pt x="3837" y="0"/>
                  </a:moveTo>
                  <a:cubicBezTo>
                    <a:pt x="2903" y="0"/>
                    <a:pt x="2002" y="401"/>
                    <a:pt x="1368" y="1101"/>
                  </a:cubicBezTo>
                  <a:cubicBezTo>
                    <a:pt x="1" y="2536"/>
                    <a:pt x="1" y="4770"/>
                    <a:pt x="1368" y="6205"/>
                  </a:cubicBezTo>
                  <a:cubicBezTo>
                    <a:pt x="2002" y="6905"/>
                    <a:pt x="2903" y="7272"/>
                    <a:pt x="3837" y="7272"/>
                  </a:cubicBezTo>
                  <a:cubicBezTo>
                    <a:pt x="4737" y="7272"/>
                    <a:pt x="5638" y="6872"/>
                    <a:pt x="6238" y="6205"/>
                  </a:cubicBezTo>
                  <a:cubicBezTo>
                    <a:pt x="7606" y="4770"/>
                    <a:pt x="7606" y="2536"/>
                    <a:pt x="6238" y="1101"/>
                  </a:cubicBezTo>
                  <a:cubicBezTo>
                    <a:pt x="5638" y="401"/>
                    <a:pt x="4771" y="0"/>
                    <a:pt x="3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2"/>
            <p:cNvSpPr/>
            <p:nvPr/>
          </p:nvSpPr>
          <p:spPr>
            <a:xfrm>
              <a:off x="3594400" y="4145075"/>
              <a:ext cx="136800" cy="177650"/>
            </a:xfrm>
            <a:custGeom>
              <a:avLst/>
              <a:gdLst/>
              <a:ahLst/>
              <a:cxnLst/>
              <a:rect l="l" t="t" r="r" b="b"/>
              <a:pathLst>
                <a:path w="5472" h="7106" extrusionOk="0">
                  <a:moveTo>
                    <a:pt x="568" y="1"/>
                  </a:moveTo>
                  <a:cubicBezTo>
                    <a:pt x="268" y="1"/>
                    <a:pt x="1" y="267"/>
                    <a:pt x="1" y="568"/>
                  </a:cubicBezTo>
                  <a:cubicBezTo>
                    <a:pt x="1" y="868"/>
                    <a:pt x="268" y="1135"/>
                    <a:pt x="568" y="1135"/>
                  </a:cubicBezTo>
                  <a:lnTo>
                    <a:pt x="2169" y="1135"/>
                  </a:lnTo>
                  <a:lnTo>
                    <a:pt x="2169" y="6539"/>
                  </a:lnTo>
                  <a:cubicBezTo>
                    <a:pt x="2169" y="6872"/>
                    <a:pt x="2436" y="7106"/>
                    <a:pt x="2736" y="7106"/>
                  </a:cubicBezTo>
                  <a:cubicBezTo>
                    <a:pt x="3036" y="7106"/>
                    <a:pt x="3303" y="6872"/>
                    <a:pt x="3303" y="6539"/>
                  </a:cubicBezTo>
                  <a:lnTo>
                    <a:pt x="3303" y="1135"/>
                  </a:lnTo>
                  <a:lnTo>
                    <a:pt x="4904" y="1135"/>
                  </a:lnTo>
                  <a:cubicBezTo>
                    <a:pt x="5204" y="1135"/>
                    <a:pt x="5471" y="868"/>
                    <a:pt x="5471" y="568"/>
                  </a:cubicBezTo>
                  <a:cubicBezTo>
                    <a:pt x="5471" y="267"/>
                    <a:pt x="5204" y="1"/>
                    <a:pt x="4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2"/>
            <p:cNvSpPr/>
            <p:nvPr/>
          </p:nvSpPr>
          <p:spPr>
            <a:xfrm>
              <a:off x="3838000" y="4147575"/>
              <a:ext cx="246775" cy="174100"/>
            </a:xfrm>
            <a:custGeom>
              <a:avLst/>
              <a:gdLst/>
              <a:ahLst/>
              <a:cxnLst/>
              <a:rect l="l" t="t" r="r" b="b"/>
              <a:pathLst>
                <a:path w="9871" h="6964" extrusionOk="0">
                  <a:moveTo>
                    <a:pt x="9299" y="1"/>
                  </a:moveTo>
                  <a:cubicBezTo>
                    <a:pt x="9065" y="1"/>
                    <a:pt x="8847" y="127"/>
                    <a:pt x="8770" y="334"/>
                  </a:cubicBezTo>
                  <a:lnTo>
                    <a:pt x="6802" y="5038"/>
                  </a:lnTo>
                  <a:lnTo>
                    <a:pt x="5468" y="1935"/>
                  </a:lnTo>
                  <a:cubicBezTo>
                    <a:pt x="5401" y="1702"/>
                    <a:pt x="5201" y="1568"/>
                    <a:pt x="4967" y="1568"/>
                  </a:cubicBezTo>
                  <a:cubicBezTo>
                    <a:pt x="4734" y="1568"/>
                    <a:pt x="4534" y="1702"/>
                    <a:pt x="4433" y="1935"/>
                  </a:cubicBezTo>
                  <a:lnTo>
                    <a:pt x="3133" y="5038"/>
                  </a:lnTo>
                  <a:lnTo>
                    <a:pt x="1131" y="334"/>
                  </a:lnTo>
                  <a:cubicBezTo>
                    <a:pt x="1025" y="122"/>
                    <a:pt x="844" y="31"/>
                    <a:pt x="663" y="31"/>
                  </a:cubicBezTo>
                  <a:cubicBezTo>
                    <a:pt x="332" y="31"/>
                    <a:pt x="1" y="336"/>
                    <a:pt x="130" y="768"/>
                  </a:cubicBezTo>
                  <a:lnTo>
                    <a:pt x="2632" y="6672"/>
                  </a:lnTo>
                  <a:cubicBezTo>
                    <a:pt x="2632" y="6672"/>
                    <a:pt x="2666" y="6739"/>
                    <a:pt x="2666" y="6739"/>
                  </a:cubicBezTo>
                  <a:cubicBezTo>
                    <a:pt x="2699" y="6772"/>
                    <a:pt x="2699" y="6772"/>
                    <a:pt x="2732" y="6805"/>
                  </a:cubicBezTo>
                  <a:cubicBezTo>
                    <a:pt x="2732" y="6839"/>
                    <a:pt x="2732" y="6839"/>
                    <a:pt x="2732" y="6839"/>
                  </a:cubicBezTo>
                  <a:cubicBezTo>
                    <a:pt x="2766" y="6839"/>
                    <a:pt x="2799" y="6872"/>
                    <a:pt x="2832" y="6906"/>
                  </a:cubicBezTo>
                  <a:cubicBezTo>
                    <a:pt x="2832" y="6906"/>
                    <a:pt x="2866" y="6939"/>
                    <a:pt x="2899" y="6939"/>
                  </a:cubicBezTo>
                  <a:lnTo>
                    <a:pt x="3333" y="6939"/>
                  </a:lnTo>
                  <a:lnTo>
                    <a:pt x="3399" y="6906"/>
                  </a:lnTo>
                  <a:lnTo>
                    <a:pt x="3433" y="6906"/>
                  </a:lnTo>
                  <a:cubicBezTo>
                    <a:pt x="3466" y="6872"/>
                    <a:pt x="3466" y="6839"/>
                    <a:pt x="3499" y="6839"/>
                  </a:cubicBezTo>
                  <a:lnTo>
                    <a:pt x="3499" y="6805"/>
                  </a:lnTo>
                  <a:lnTo>
                    <a:pt x="3566" y="6739"/>
                  </a:lnTo>
                  <a:cubicBezTo>
                    <a:pt x="3566" y="6705"/>
                    <a:pt x="3600" y="6672"/>
                    <a:pt x="3600" y="6672"/>
                  </a:cubicBezTo>
                  <a:lnTo>
                    <a:pt x="4934" y="3536"/>
                  </a:lnTo>
                  <a:lnTo>
                    <a:pt x="6268" y="6672"/>
                  </a:lnTo>
                  <a:cubicBezTo>
                    <a:pt x="6268" y="6705"/>
                    <a:pt x="6301" y="6739"/>
                    <a:pt x="6335" y="6739"/>
                  </a:cubicBezTo>
                  <a:lnTo>
                    <a:pt x="6368" y="6739"/>
                  </a:lnTo>
                  <a:lnTo>
                    <a:pt x="6402" y="6805"/>
                  </a:lnTo>
                  <a:lnTo>
                    <a:pt x="6435" y="6839"/>
                  </a:lnTo>
                  <a:cubicBezTo>
                    <a:pt x="6468" y="6839"/>
                    <a:pt x="6468" y="6872"/>
                    <a:pt x="6502" y="6906"/>
                  </a:cubicBezTo>
                  <a:cubicBezTo>
                    <a:pt x="6535" y="6906"/>
                    <a:pt x="6568" y="6939"/>
                    <a:pt x="6602" y="6939"/>
                  </a:cubicBezTo>
                  <a:lnTo>
                    <a:pt x="6802" y="6939"/>
                  </a:lnTo>
                  <a:cubicBezTo>
                    <a:pt x="6819" y="6956"/>
                    <a:pt x="6835" y="6964"/>
                    <a:pt x="6852" y="6964"/>
                  </a:cubicBezTo>
                  <a:cubicBezTo>
                    <a:pt x="6869" y="6964"/>
                    <a:pt x="6885" y="6956"/>
                    <a:pt x="6902" y="6939"/>
                  </a:cubicBezTo>
                  <a:lnTo>
                    <a:pt x="7002" y="6939"/>
                  </a:lnTo>
                  <a:cubicBezTo>
                    <a:pt x="7035" y="6939"/>
                    <a:pt x="7069" y="6906"/>
                    <a:pt x="7102" y="6906"/>
                  </a:cubicBezTo>
                  <a:cubicBezTo>
                    <a:pt x="7135" y="6872"/>
                    <a:pt x="7135" y="6839"/>
                    <a:pt x="7169" y="6839"/>
                  </a:cubicBezTo>
                  <a:lnTo>
                    <a:pt x="7169" y="6805"/>
                  </a:lnTo>
                  <a:cubicBezTo>
                    <a:pt x="7202" y="6805"/>
                    <a:pt x="7202" y="6772"/>
                    <a:pt x="7235" y="6739"/>
                  </a:cubicBezTo>
                  <a:cubicBezTo>
                    <a:pt x="7235" y="6705"/>
                    <a:pt x="7269" y="6672"/>
                    <a:pt x="7269" y="6672"/>
                  </a:cubicBezTo>
                  <a:lnTo>
                    <a:pt x="9737" y="734"/>
                  </a:lnTo>
                  <a:cubicBezTo>
                    <a:pt x="9871" y="468"/>
                    <a:pt x="9737" y="167"/>
                    <a:pt x="9504" y="34"/>
                  </a:cubicBezTo>
                  <a:cubicBezTo>
                    <a:pt x="9436" y="11"/>
                    <a:pt x="9367" y="1"/>
                    <a:pt x="9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2"/>
            <p:cNvSpPr/>
            <p:nvPr/>
          </p:nvSpPr>
          <p:spPr>
            <a:xfrm>
              <a:off x="4084750" y="4145900"/>
              <a:ext cx="143475" cy="176825"/>
            </a:xfrm>
            <a:custGeom>
              <a:avLst/>
              <a:gdLst/>
              <a:ahLst/>
              <a:cxnLst/>
              <a:rect l="l" t="t" r="r" b="b"/>
              <a:pathLst>
                <a:path w="5739" h="7073" extrusionOk="0">
                  <a:moveTo>
                    <a:pt x="2836" y="2102"/>
                  </a:moveTo>
                  <a:lnTo>
                    <a:pt x="3670" y="4271"/>
                  </a:lnTo>
                  <a:lnTo>
                    <a:pt x="2002" y="4271"/>
                  </a:lnTo>
                  <a:lnTo>
                    <a:pt x="2836" y="2102"/>
                  </a:lnTo>
                  <a:close/>
                  <a:moveTo>
                    <a:pt x="2869" y="1"/>
                  </a:moveTo>
                  <a:cubicBezTo>
                    <a:pt x="2636" y="1"/>
                    <a:pt x="2436" y="134"/>
                    <a:pt x="2336" y="368"/>
                  </a:cubicBezTo>
                  <a:lnTo>
                    <a:pt x="101" y="6305"/>
                  </a:lnTo>
                  <a:cubicBezTo>
                    <a:pt x="1" y="6606"/>
                    <a:pt x="134" y="6939"/>
                    <a:pt x="434" y="7039"/>
                  </a:cubicBezTo>
                  <a:cubicBezTo>
                    <a:pt x="494" y="7062"/>
                    <a:pt x="558" y="7072"/>
                    <a:pt x="621" y="7072"/>
                  </a:cubicBezTo>
                  <a:cubicBezTo>
                    <a:pt x="840" y="7072"/>
                    <a:pt x="1057" y="6946"/>
                    <a:pt x="1135" y="6739"/>
                  </a:cubicBezTo>
                  <a:lnTo>
                    <a:pt x="1635" y="5405"/>
                  </a:lnTo>
                  <a:lnTo>
                    <a:pt x="4104" y="5405"/>
                  </a:lnTo>
                  <a:lnTo>
                    <a:pt x="4604" y="6706"/>
                  </a:lnTo>
                  <a:cubicBezTo>
                    <a:pt x="4671" y="6939"/>
                    <a:pt x="4871" y="7073"/>
                    <a:pt x="5104" y="7073"/>
                  </a:cubicBezTo>
                  <a:cubicBezTo>
                    <a:pt x="5171" y="7073"/>
                    <a:pt x="5238" y="7073"/>
                    <a:pt x="5304" y="7039"/>
                  </a:cubicBezTo>
                  <a:cubicBezTo>
                    <a:pt x="5605" y="6939"/>
                    <a:pt x="5738" y="6606"/>
                    <a:pt x="5638" y="6305"/>
                  </a:cubicBezTo>
                  <a:lnTo>
                    <a:pt x="3403" y="368"/>
                  </a:lnTo>
                  <a:cubicBezTo>
                    <a:pt x="3303" y="134"/>
                    <a:pt x="3103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2"/>
            <p:cNvSpPr/>
            <p:nvPr/>
          </p:nvSpPr>
          <p:spPr>
            <a:xfrm>
              <a:off x="4257375" y="4145075"/>
              <a:ext cx="132625" cy="176900"/>
            </a:xfrm>
            <a:custGeom>
              <a:avLst/>
              <a:gdLst/>
              <a:ahLst/>
              <a:cxnLst/>
              <a:rect l="l" t="t" r="r" b="b"/>
              <a:pathLst>
                <a:path w="5305" h="7076" extrusionOk="0">
                  <a:moveTo>
                    <a:pt x="2336" y="1135"/>
                  </a:moveTo>
                  <a:cubicBezTo>
                    <a:pt x="2930" y="1135"/>
                    <a:pt x="3394" y="1593"/>
                    <a:pt x="3403" y="2185"/>
                  </a:cubicBezTo>
                  <a:lnTo>
                    <a:pt x="3403" y="2185"/>
                  </a:lnTo>
                  <a:cubicBezTo>
                    <a:pt x="3394" y="2745"/>
                    <a:pt x="2930" y="3203"/>
                    <a:pt x="2336" y="3203"/>
                  </a:cubicBezTo>
                  <a:lnTo>
                    <a:pt x="1101" y="3203"/>
                  </a:lnTo>
                  <a:lnTo>
                    <a:pt x="1101" y="1135"/>
                  </a:lnTo>
                  <a:close/>
                  <a:moveTo>
                    <a:pt x="534" y="1"/>
                  </a:moveTo>
                  <a:cubicBezTo>
                    <a:pt x="234" y="1"/>
                    <a:pt x="1" y="267"/>
                    <a:pt x="1" y="568"/>
                  </a:cubicBezTo>
                  <a:lnTo>
                    <a:pt x="1" y="6539"/>
                  </a:lnTo>
                  <a:cubicBezTo>
                    <a:pt x="1" y="6822"/>
                    <a:pt x="208" y="7075"/>
                    <a:pt x="484" y="7075"/>
                  </a:cubicBezTo>
                  <a:cubicBezTo>
                    <a:pt x="500" y="7075"/>
                    <a:pt x="517" y="7074"/>
                    <a:pt x="534" y="7072"/>
                  </a:cubicBezTo>
                  <a:cubicBezTo>
                    <a:pt x="553" y="7074"/>
                    <a:pt x="572" y="7075"/>
                    <a:pt x="590" y="7075"/>
                  </a:cubicBezTo>
                  <a:cubicBezTo>
                    <a:pt x="894" y="7075"/>
                    <a:pt x="1101" y="6822"/>
                    <a:pt x="1101" y="6539"/>
                  </a:cubicBezTo>
                  <a:lnTo>
                    <a:pt x="1101" y="4337"/>
                  </a:lnTo>
                  <a:lnTo>
                    <a:pt x="2302" y="4337"/>
                  </a:lnTo>
                  <a:cubicBezTo>
                    <a:pt x="2502" y="4404"/>
                    <a:pt x="2703" y="4470"/>
                    <a:pt x="2869" y="4570"/>
                  </a:cubicBezTo>
                  <a:cubicBezTo>
                    <a:pt x="3136" y="4737"/>
                    <a:pt x="3303" y="5004"/>
                    <a:pt x="3303" y="5304"/>
                  </a:cubicBezTo>
                  <a:cubicBezTo>
                    <a:pt x="3270" y="5738"/>
                    <a:pt x="3336" y="6138"/>
                    <a:pt x="3503" y="6539"/>
                  </a:cubicBezTo>
                  <a:cubicBezTo>
                    <a:pt x="3603" y="6672"/>
                    <a:pt x="3703" y="6772"/>
                    <a:pt x="3837" y="6872"/>
                  </a:cubicBezTo>
                  <a:cubicBezTo>
                    <a:pt x="3937" y="6939"/>
                    <a:pt x="4104" y="7006"/>
                    <a:pt x="4237" y="7006"/>
                  </a:cubicBezTo>
                  <a:cubicBezTo>
                    <a:pt x="4304" y="6972"/>
                    <a:pt x="4370" y="6972"/>
                    <a:pt x="4437" y="6972"/>
                  </a:cubicBezTo>
                  <a:cubicBezTo>
                    <a:pt x="4737" y="6872"/>
                    <a:pt x="4904" y="6539"/>
                    <a:pt x="4804" y="6238"/>
                  </a:cubicBezTo>
                  <a:cubicBezTo>
                    <a:pt x="4737" y="6105"/>
                    <a:pt x="4637" y="5971"/>
                    <a:pt x="4470" y="5905"/>
                  </a:cubicBezTo>
                  <a:cubicBezTo>
                    <a:pt x="4437" y="5705"/>
                    <a:pt x="4404" y="5504"/>
                    <a:pt x="4437" y="5304"/>
                  </a:cubicBezTo>
                  <a:cubicBezTo>
                    <a:pt x="4437" y="4904"/>
                    <a:pt x="4304" y="4537"/>
                    <a:pt x="4104" y="4204"/>
                  </a:cubicBezTo>
                  <a:cubicBezTo>
                    <a:pt x="4003" y="4070"/>
                    <a:pt x="3870" y="3937"/>
                    <a:pt x="3737" y="3837"/>
                  </a:cubicBezTo>
                  <a:cubicBezTo>
                    <a:pt x="5304" y="2569"/>
                    <a:pt x="4404" y="1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2"/>
            <p:cNvSpPr/>
            <p:nvPr/>
          </p:nvSpPr>
          <p:spPr>
            <a:xfrm>
              <a:off x="3075700" y="2904375"/>
              <a:ext cx="744125" cy="807200"/>
            </a:xfrm>
            <a:custGeom>
              <a:avLst/>
              <a:gdLst/>
              <a:ahLst/>
              <a:cxnLst/>
              <a:rect l="l" t="t" r="r" b="b"/>
              <a:pathLst>
                <a:path w="29765" h="32288" extrusionOk="0">
                  <a:moveTo>
                    <a:pt x="24882" y="0"/>
                  </a:moveTo>
                  <a:cubicBezTo>
                    <a:pt x="22965" y="0"/>
                    <a:pt x="20613" y="393"/>
                    <a:pt x="18681" y="894"/>
                  </a:cubicBezTo>
                  <a:cubicBezTo>
                    <a:pt x="15178" y="1761"/>
                    <a:pt x="8507" y="7031"/>
                    <a:pt x="6872" y="8499"/>
                  </a:cubicBezTo>
                  <a:cubicBezTo>
                    <a:pt x="5238" y="9967"/>
                    <a:pt x="1" y="13202"/>
                    <a:pt x="1" y="13202"/>
                  </a:cubicBezTo>
                  <a:lnTo>
                    <a:pt x="5971" y="30949"/>
                  </a:lnTo>
                  <a:cubicBezTo>
                    <a:pt x="7932" y="31137"/>
                    <a:pt x="9903" y="31240"/>
                    <a:pt x="11873" y="31240"/>
                  </a:cubicBezTo>
                  <a:cubicBezTo>
                    <a:pt x="13389" y="31240"/>
                    <a:pt x="14904" y="31179"/>
                    <a:pt x="16412" y="31049"/>
                  </a:cubicBezTo>
                  <a:cubicBezTo>
                    <a:pt x="17524" y="30978"/>
                    <a:pt x="18373" y="30938"/>
                    <a:pt x="19095" y="30938"/>
                  </a:cubicBezTo>
                  <a:cubicBezTo>
                    <a:pt x="21104" y="30938"/>
                    <a:pt x="22143" y="31249"/>
                    <a:pt x="25185" y="32083"/>
                  </a:cubicBezTo>
                  <a:cubicBezTo>
                    <a:pt x="25708" y="32223"/>
                    <a:pt x="26163" y="32287"/>
                    <a:pt x="26552" y="32287"/>
                  </a:cubicBezTo>
                  <a:cubicBezTo>
                    <a:pt x="29764" y="32287"/>
                    <a:pt x="28562" y="27947"/>
                    <a:pt x="25052" y="26579"/>
                  </a:cubicBezTo>
                  <a:cubicBezTo>
                    <a:pt x="22750" y="25678"/>
                    <a:pt x="22283" y="25778"/>
                    <a:pt x="20549" y="24744"/>
                  </a:cubicBezTo>
                  <a:cubicBezTo>
                    <a:pt x="18814" y="23710"/>
                    <a:pt x="17146" y="21542"/>
                    <a:pt x="16312" y="17639"/>
                  </a:cubicBezTo>
                  <a:cubicBezTo>
                    <a:pt x="16112" y="16672"/>
                    <a:pt x="16045" y="13269"/>
                    <a:pt x="17380" y="10367"/>
                  </a:cubicBezTo>
                  <a:cubicBezTo>
                    <a:pt x="18113" y="8699"/>
                    <a:pt x="19514" y="7465"/>
                    <a:pt x="21449" y="5864"/>
                  </a:cubicBezTo>
                  <a:cubicBezTo>
                    <a:pt x="22450" y="5030"/>
                    <a:pt x="29555" y="4329"/>
                    <a:pt x="28421" y="1261"/>
                  </a:cubicBezTo>
                  <a:cubicBezTo>
                    <a:pt x="28083" y="343"/>
                    <a:pt x="26672" y="0"/>
                    <a:pt x="2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2"/>
            <p:cNvSpPr/>
            <p:nvPr/>
          </p:nvSpPr>
          <p:spPr>
            <a:xfrm>
              <a:off x="3280850" y="2888150"/>
              <a:ext cx="465350" cy="506425"/>
            </a:xfrm>
            <a:custGeom>
              <a:avLst/>
              <a:gdLst/>
              <a:ahLst/>
              <a:cxnLst/>
              <a:rect l="l" t="t" r="r" b="b"/>
              <a:pathLst>
                <a:path w="18614" h="20257" extrusionOk="0">
                  <a:moveTo>
                    <a:pt x="16214" y="0"/>
                  </a:moveTo>
                  <a:cubicBezTo>
                    <a:pt x="14576" y="0"/>
                    <a:pt x="12262" y="565"/>
                    <a:pt x="10942" y="1142"/>
                  </a:cubicBezTo>
                  <a:cubicBezTo>
                    <a:pt x="9374" y="1843"/>
                    <a:pt x="4871" y="4378"/>
                    <a:pt x="3903" y="5345"/>
                  </a:cubicBezTo>
                  <a:cubicBezTo>
                    <a:pt x="1868" y="7414"/>
                    <a:pt x="1135" y="10883"/>
                    <a:pt x="0" y="13384"/>
                  </a:cubicBezTo>
                  <a:lnTo>
                    <a:pt x="4670" y="20256"/>
                  </a:lnTo>
                  <a:cubicBezTo>
                    <a:pt x="4670" y="20256"/>
                    <a:pt x="8206" y="9282"/>
                    <a:pt x="8540" y="8881"/>
                  </a:cubicBezTo>
                  <a:cubicBezTo>
                    <a:pt x="8740" y="8648"/>
                    <a:pt x="11876" y="5712"/>
                    <a:pt x="12643" y="5179"/>
                  </a:cubicBezTo>
                  <a:cubicBezTo>
                    <a:pt x="13410" y="4645"/>
                    <a:pt x="18614" y="3611"/>
                    <a:pt x="18080" y="775"/>
                  </a:cubicBezTo>
                  <a:cubicBezTo>
                    <a:pt x="17978" y="215"/>
                    <a:pt x="17225" y="0"/>
                    <a:pt x="16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2"/>
            <p:cNvSpPr/>
            <p:nvPr/>
          </p:nvSpPr>
          <p:spPr>
            <a:xfrm>
              <a:off x="3223300" y="2898975"/>
              <a:ext cx="452025" cy="519775"/>
            </a:xfrm>
            <a:custGeom>
              <a:avLst/>
              <a:gdLst/>
              <a:ahLst/>
              <a:cxnLst/>
              <a:rect l="l" t="t" r="r" b="b"/>
              <a:pathLst>
                <a:path w="18081" h="20791" extrusionOk="0">
                  <a:moveTo>
                    <a:pt x="15784" y="1"/>
                  </a:moveTo>
                  <a:cubicBezTo>
                    <a:pt x="14136" y="1"/>
                    <a:pt x="11660" y="712"/>
                    <a:pt x="10308" y="1410"/>
                  </a:cubicBezTo>
                  <a:cubicBezTo>
                    <a:pt x="8774" y="2177"/>
                    <a:pt x="4404" y="4946"/>
                    <a:pt x="3503" y="5946"/>
                  </a:cubicBezTo>
                  <a:cubicBezTo>
                    <a:pt x="1569" y="8115"/>
                    <a:pt x="1001" y="11617"/>
                    <a:pt x="1" y="14186"/>
                  </a:cubicBezTo>
                  <a:lnTo>
                    <a:pt x="5004" y="20790"/>
                  </a:lnTo>
                  <a:cubicBezTo>
                    <a:pt x="5004" y="20790"/>
                    <a:pt x="8006" y="9682"/>
                    <a:pt x="8307" y="9249"/>
                  </a:cubicBezTo>
                  <a:cubicBezTo>
                    <a:pt x="8473" y="9015"/>
                    <a:pt x="11442" y="5913"/>
                    <a:pt x="12209" y="5346"/>
                  </a:cubicBezTo>
                  <a:cubicBezTo>
                    <a:pt x="12943" y="4779"/>
                    <a:pt x="18080" y="3478"/>
                    <a:pt x="17413" y="709"/>
                  </a:cubicBezTo>
                  <a:cubicBezTo>
                    <a:pt x="17298" y="201"/>
                    <a:pt x="16657" y="1"/>
                    <a:pt x="15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2"/>
            <p:cNvSpPr/>
            <p:nvPr/>
          </p:nvSpPr>
          <p:spPr>
            <a:xfrm>
              <a:off x="3159100" y="2908200"/>
              <a:ext cx="437000" cy="769900"/>
            </a:xfrm>
            <a:custGeom>
              <a:avLst/>
              <a:gdLst/>
              <a:ahLst/>
              <a:cxnLst/>
              <a:rect l="l" t="t" r="r" b="b"/>
              <a:pathLst>
                <a:path w="17480" h="30796" extrusionOk="0">
                  <a:moveTo>
                    <a:pt x="14624" y="0"/>
                  </a:moveTo>
                  <a:cubicBezTo>
                    <a:pt x="12483" y="0"/>
                    <a:pt x="8316" y="1738"/>
                    <a:pt x="6038" y="3576"/>
                  </a:cubicBezTo>
                  <a:cubicBezTo>
                    <a:pt x="4036" y="5244"/>
                    <a:pt x="1068" y="10581"/>
                    <a:pt x="0" y="12216"/>
                  </a:cubicBezTo>
                  <a:lnTo>
                    <a:pt x="2669" y="30796"/>
                  </a:lnTo>
                  <a:cubicBezTo>
                    <a:pt x="12743" y="30362"/>
                    <a:pt x="7606" y="14350"/>
                    <a:pt x="7772" y="13350"/>
                  </a:cubicBezTo>
                  <a:cubicBezTo>
                    <a:pt x="8206" y="11048"/>
                    <a:pt x="9874" y="7512"/>
                    <a:pt x="9974" y="7345"/>
                  </a:cubicBezTo>
                  <a:cubicBezTo>
                    <a:pt x="10208" y="6912"/>
                    <a:pt x="17479" y="3209"/>
                    <a:pt x="15878" y="474"/>
                  </a:cubicBezTo>
                  <a:cubicBezTo>
                    <a:pt x="15692" y="145"/>
                    <a:pt x="15242" y="0"/>
                    <a:pt x="14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2"/>
            <p:cNvSpPr/>
            <p:nvPr/>
          </p:nvSpPr>
          <p:spPr>
            <a:xfrm>
              <a:off x="3451375" y="2906700"/>
              <a:ext cx="293150" cy="323375"/>
            </a:xfrm>
            <a:custGeom>
              <a:avLst/>
              <a:gdLst/>
              <a:ahLst/>
              <a:cxnLst/>
              <a:rect l="l" t="t" r="r" b="b"/>
              <a:pathLst>
                <a:path w="11726" h="12935" extrusionOk="0">
                  <a:moveTo>
                    <a:pt x="11192" y="0"/>
                  </a:moveTo>
                  <a:cubicBezTo>
                    <a:pt x="11392" y="1301"/>
                    <a:pt x="10425" y="2202"/>
                    <a:pt x="9424" y="2835"/>
                  </a:cubicBezTo>
                  <a:cubicBezTo>
                    <a:pt x="8891" y="3169"/>
                    <a:pt x="8324" y="3403"/>
                    <a:pt x="7723" y="3603"/>
                  </a:cubicBezTo>
                  <a:cubicBezTo>
                    <a:pt x="7123" y="3736"/>
                    <a:pt x="6556" y="3936"/>
                    <a:pt x="5989" y="4203"/>
                  </a:cubicBezTo>
                  <a:cubicBezTo>
                    <a:pt x="4854" y="4737"/>
                    <a:pt x="3987" y="5704"/>
                    <a:pt x="3086" y="6538"/>
                  </a:cubicBezTo>
                  <a:cubicBezTo>
                    <a:pt x="2619" y="6938"/>
                    <a:pt x="2152" y="7405"/>
                    <a:pt x="1752" y="7839"/>
                  </a:cubicBezTo>
                  <a:cubicBezTo>
                    <a:pt x="1385" y="8339"/>
                    <a:pt x="1118" y="8840"/>
                    <a:pt x="985" y="9407"/>
                  </a:cubicBezTo>
                  <a:cubicBezTo>
                    <a:pt x="518" y="10875"/>
                    <a:pt x="451" y="11408"/>
                    <a:pt x="18" y="12909"/>
                  </a:cubicBezTo>
                  <a:cubicBezTo>
                    <a:pt x="1" y="12926"/>
                    <a:pt x="18" y="12934"/>
                    <a:pt x="38" y="12934"/>
                  </a:cubicBezTo>
                  <a:cubicBezTo>
                    <a:pt x="59" y="12934"/>
                    <a:pt x="84" y="12926"/>
                    <a:pt x="84" y="12909"/>
                  </a:cubicBezTo>
                  <a:cubicBezTo>
                    <a:pt x="418" y="11575"/>
                    <a:pt x="1552" y="8640"/>
                    <a:pt x="2019" y="8073"/>
                  </a:cubicBezTo>
                  <a:cubicBezTo>
                    <a:pt x="2453" y="7606"/>
                    <a:pt x="2886" y="7172"/>
                    <a:pt x="3387" y="6738"/>
                  </a:cubicBezTo>
                  <a:cubicBezTo>
                    <a:pt x="4287" y="5904"/>
                    <a:pt x="5221" y="4870"/>
                    <a:pt x="6389" y="4370"/>
                  </a:cubicBezTo>
                  <a:cubicBezTo>
                    <a:pt x="6989" y="4103"/>
                    <a:pt x="7623" y="4003"/>
                    <a:pt x="8257" y="3769"/>
                  </a:cubicBezTo>
                  <a:cubicBezTo>
                    <a:pt x="8824" y="3569"/>
                    <a:pt x="9358" y="3302"/>
                    <a:pt x="9858" y="2936"/>
                  </a:cubicBezTo>
                  <a:cubicBezTo>
                    <a:pt x="10725" y="2335"/>
                    <a:pt x="11726" y="1134"/>
                    <a:pt x="11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2"/>
            <p:cNvSpPr/>
            <p:nvPr/>
          </p:nvSpPr>
          <p:spPr>
            <a:xfrm>
              <a:off x="3394250" y="2897200"/>
              <a:ext cx="272725" cy="359550"/>
            </a:xfrm>
            <a:custGeom>
              <a:avLst/>
              <a:gdLst/>
              <a:ahLst/>
              <a:cxnLst/>
              <a:rect l="l" t="t" r="r" b="b"/>
              <a:pathLst>
                <a:path w="10909" h="14382" extrusionOk="0">
                  <a:moveTo>
                    <a:pt x="9118" y="1"/>
                  </a:moveTo>
                  <a:cubicBezTo>
                    <a:pt x="8915" y="1"/>
                    <a:pt x="8709" y="27"/>
                    <a:pt x="8507" y="80"/>
                  </a:cubicBezTo>
                  <a:cubicBezTo>
                    <a:pt x="8507" y="80"/>
                    <a:pt x="8474" y="113"/>
                    <a:pt x="8574" y="113"/>
                  </a:cubicBezTo>
                  <a:cubicBezTo>
                    <a:pt x="8671" y="103"/>
                    <a:pt x="8776" y="97"/>
                    <a:pt x="8884" y="97"/>
                  </a:cubicBezTo>
                  <a:cubicBezTo>
                    <a:pt x="9486" y="97"/>
                    <a:pt x="10211" y="267"/>
                    <a:pt x="10408" y="747"/>
                  </a:cubicBezTo>
                  <a:cubicBezTo>
                    <a:pt x="10575" y="1347"/>
                    <a:pt x="10442" y="1981"/>
                    <a:pt x="10041" y="2448"/>
                  </a:cubicBezTo>
                  <a:cubicBezTo>
                    <a:pt x="9574" y="2915"/>
                    <a:pt x="9041" y="3316"/>
                    <a:pt x="8474" y="3582"/>
                  </a:cubicBezTo>
                  <a:lnTo>
                    <a:pt x="6572" y="4616"/>
                  </a:lnTo>
                  <a:cubicBezTo>
                    <a:pt x="5905" y="4883"/>
                    <a:pt x="5305" y="5250"/>
                    <a:pt x="4771" y="5717"/>
                  </a:cubicBezTo>
                  <a:cubicBezTo>
                    <a:pt x="4271" y="6218"/>
                    <a:pt x="3770" y="6718"/>
                    <a:pt x="3303" y="7218"/>
                  </a:cubicBezTo>
                  <a:cubicBezTo>
                    <a:pt x="2803" y="7752"/>
                    <a:pt x="2269" y="8252"/>
                    <a:pt x="1802" y="8819"/>
                  </a:cubicBezTo>
                  <a:cubicBezTo>
                    <a:pt x="1402" y="9286"/>
                    <a:pt x="1135" y="9854"/>
                    <a:pt x="1035" y="10487"/>
                  </a:cubicBezTo>
                  <a:cubicBezTo>
                    <a:pt x="768" y="11255"/>
                    <a:pt x="134" y="13956"/>
                    <a:pt x="1" y="14357"/>
                  </a:cubicBezTo>
                  <a:cubicBezTo>
                    <a:pt x="1" y="14373"/>
                    <a:pt x="9" y="14382"/>
                    <a:pt x="22" y="14382"/>
                  </a:cubicBezTo>
                  <a:cubicBezTo>
                    <a:pt x="34" y="14382"/>
                    <a:pt x="51" y="14373"/>
                    <a:pt x="68" y="14357"/>
                  </a:cubicBezTo>
                  <a:cubicBezTo>
                    <a:pt x="268" y="13590"/>
                    <a:pt x="1535" y="10054"/>
                    <a:pt x="1635" y="9687"/>
                  </a:cubicBezTo>
                  <a:cubicBezTo>
                    <a:pt x="1769" y="9353"/>
                    <a:pt x="2002" y="9020"/>
                    <a:pt x="2269" y="8786"/>
                  </a:cubicBezTo>
                  <a:cubicBezTo>
                    <a:pt x="2803" y="8219"/>
                    <a:pt x="3370" y="7652"/>
                    <a:pt x="3904" y="7118"/>
                  </a:cubicBezTo>
                  <a:cubicBezTo>
                    <a:pt x="4471" y="6551"/>
                    <a:pt x="4971" y="5851"/>
                    <a:pt x="5638" y="5450"/>
                  </a:cubicBezTo>
                  <a:cubicBezTo>
                    <a:pt x="6339" y="5017"/>
                    <a:pt x="7039" y="4683"/>
                    <a:pt x="7740" y="4316"/>
                  </a:cubicBezTo>
                  <a:cubicBezTo>
                    <a:pt x="8807" y="3749"/>
                    <a:pt x="10308" y="3182"/>
                    <a:pt x="10675" y="1881"/>
                  </a:cubicBezTo>
                  <a:cubicBezTo>
                    <a:pt x="10909" y="1347"/>
                    <a:pt x="10775" y="747"/>
                    <a:pt x="10342" y="347"/>
                  </a:cubicBezTo>
                  <a:cubicBezTo>
                    <a:pt x="9978" y="120"/>
                    <a:pt x="9553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2"/>
            <p:cNvSpPr/>
            <p:nvPr/>
          </p:nvSpPr>
          <p:spPr>
            <a:xfrm>
              <a:off x="3345900" y="2909700"/>
              <a:ext cx="226850" cy="628100"/>
            </a:xfrm>
            <a:custGeom>
              <a:avLst/>
              <a:gdLst/>
              <a:ahLst/>
              <a:cxnLst/>
              <a:rect l="l" t="t" r="r" b="b"/>
              <a:pathLst>
                <a:path w="9074" h="25124" extrusionOk="0">
                  <a:moveTo>
                    <a:pt x="7975" y="0"/>
                  </a:moveTo>
                  <a:cubicBezTo>
                    <a:pt x="7946" y="0"/>
                    <a:pt x="7954" y="29"/>
                    <a:pt x="7973" y="47"/>
                  </a:cubicBezTo>
                  <a:cubicBezTo>
                    <a:pt x="9007" y="1014"/>
                    <a:pt x="8173" y="2182"/>
                    <a:pt x="7639" y="2849"/>
                  </a:cubicBezTo>
                  <a:cubicBezTo>
                    <a:pt x="7072" y="3483"/>
                    <a:pt x="6438" y="4050"/>
                    <a:pt x="5771" y="4583"/>
                  </a:cubicBezTo>
                  <a:cubicBezTo>
                    <a:pt x="5071" y="5184"/>
                    <a:pt x="4337" y="5751"/>
                    <a:pt x="3603" y="6251"/>
                  </a:cubicBezTo>
                  <a:cubicBezTo>
                    <a:pt x="3236" y="6451"/>
                    <a:pt x="2936" y="6685"/>
                    <a:pt x="2635" y="6918"/>
                  </a:cubicBezTo>
                  <a:cubicBezTo>
                    <a:pt x="2369" y="7219"/>
                    <a:pt x="2202" y="7552"/>
                    <a:pt x="2068" y="7919"/>
                  </a:cubicBezTo>
                  <a:cubicBezTo>
                    <a:pt x="1735" y="8820"/>
                    <a:pt x="1368" y="9720"/>
                    <a:pt x="1034" y="10621"/>
                  </a:cubicBezTo>
                  <a:cubicBezTo>
                    <a:pt x="868" y="11088"/>
                    <a:pt x="701" y="11522"/>
                    <a:pt x="534" y="11955"/>
                  </a:cubicBezTo>
                  <a:cubicBezTo>
                    <a:pt x="367" y="12389"/>
                    <a:pt x="200" y="12823"/>
                    <a:pt x="134" y="13290"/>
                  </a:cubicBezTo>
                  <a:cubicBezTo>
                    <a:pt x="0" y="14157"/>
                    <a:pt x="334" y="15058"/>
                    <a:pt x="534" y="15892"/>
                  </a:cubicBezTo>
                  <a:cubicBezTo>
                    <a:pt x="734" y="16759"/>
                    <a:pt x="934" y="17760"/>
                    <a:pt x="1068" y="18694"/>
                  </a:cubicBezTo>
                  <a:cubicBezTo>
                    <a:pt x="1201" y="19728"/>
                    <a:pt x="1301" y="20795"/>
                    <a:pt x="1335" y="21829"/>
                  </a:cubicBezTo>
                  <a:cubicBezTo>
                    <a:pt x="1401" y="22930"/>
                    <a:pt x="1368" y="24031"/>
                    <a:pt x="1268" y="25098"/>
                  </a:cubicBezTo>
                  <a:cubicBezTo>
                    <a:pt x="1251" y="25115"/>
                    <a:pt x="1268" y="25123"/>
                    <a:pt x="1285" y="25123"/>
                  </a:cubicBezTo>
                  <a:cubicBezTo>
                    <a:pt x="1301" y="25123"/>
                    <a:pt x="1318" y="25115"/>
                    <a:pt x="1301" y="25098"/>
                  </a:cubicBezTo>
                  <a:cubicBezTo>
                    <a:pt x="1401" y="24164"/>
                    <a:pt x="1535" y="23230"/>
                    <a:pt x="1568" y="22263"/>
                  </a:cubicBezTo>
                  <a:cubicBezTo>
                    <a:pt x="1601" y="21329"/>
                    <a:pt x="1601" y="20395"/>
                    <a:pt x="1501" y="19461"/>
                  </a:cubicBezTo>
                  <a:cubicBezTo>
                    <a:pt x="1435" y="18527"/>
                    <a:pt x="1301" y="17593"/>
                    <a:pt x="1134" y="16659"/>
                  </a:cubicBezTo>
                  <a:cubicBezTo>
                    <a:pt x="1034" y="16192"/>
                    <a:pt x="934" y="15758"/>
                    <a:pt x="801" y="15291"/>
                  </a:cubicBezTo>
                  <a:cubicBezTo>
                    <a:pt x="667" y="14824"/>
                    <a:pt x="534" y="14357"/>
                    <a:pt x="467" y="13890"/>
                  </a:cubicBezTo>
                  <a:cubicBezTo>
                    <a:pt x="367" y="12956"/>
                    <a:pt x="868" y="11989"/>
                    <a:pt x="1201" y="11155"/>
                  </a:cubicBezTo>
                  <a:cubicBezTo>
                    <a:pt x="1501" y="10288"/>
                    <a:pt x="1868" y="9320"/>
                    <a:pt x="2235" y="8420"/>
                  </a:cubicBezTo>
                  <a:cubicBezTo>
                    <a:pt x="2335" y="7986"/>
                    <a:pt x="2535" y="7552"/>
                    <a:pt x="2836" y="7185"/>
                  </a:cubicBezTo>
                  <a:cubicBezTo>
                    <a:pt x="3136" y="6885"/>
                    <a:pt x="3503" y="6618"/>
                    <a:pt x="3903" y="6418"/>
                  </a:cubicBezTo>
                  <a:cubicBezTo>
                    <a:pt x="4637" y="5918"/>
                    <a:pt x="5337" y="5384"/>
                    <a:pt x="6038" y="4817"/>
                  </a:cubicBezTo>
                  <a:cubicBezTo>
                    <a:pt x="7272" y="3850"/>
                    <a:pt x="9073" y="2182"/>
                    <a:pt x="8573" y="647"/>
                  </a:cubicBezTo>
                  <a:cubicBezTo>
                    <a:pt x="8506" y="414"/>
                    <a:pt x="8340" y="214"/>
                    <a:pt x="8139" y="80"/>
                  </a:cubicBezTo>
                  <a:cubicBezTo>
                    <a:pt x="8049" y="20"/>
                    <a:pt x="7999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2"/>
            <p:cNvSpPr/>
            <p:nvPr/>
          </p:nvSpPr>
          <p:spPr>
            <a:xfrm>
              <a:off x="3357825" y="3209050"/>
              <a:ext cx="123525" cy="82825"/>
            </a:xfrm>
            <a:custGeom>
              <a:avLst/>
              <a:gdLst/>
              <a:ahLst/>
              <a:cxnLst/>
              <a:rect l="l" t="t" r="r" b="b"/>
              <a:pathLst>
                <a:path w="4941" h="3313" extrusionOk="0">
                  <a:moveTo>
                    <a:pt x="4921" y="1"/>
                  </a:moveTo>
                  <a:cubicBezTo>
                    <a:pt x="4913" y="1"/>
                    <a:pt x="4904" y="5"/>
                    <a:pt x="4894" y="15"/>
                  </a:cubicBezTo>
                  <a:cubicBezTo>
                    <a:pt x="3960" y="582"/>
                    <a:pt x="3026" y="1116"/>
                    <a:pt x="2025" y="1549"/>
                  </a:cubicBezTo>
                  <a:cubicBezTo>
                    <a:pt x="1591" y="1783"/>
                    <a:pt x="1224" y="2016"/>
                    <a:pt x="858" y="2283"/>
                  </a:cubicBezTo>
                  <a:cubicBezTo>
                    <a:pt x="524" y="2550"/>
                    <a:pt x="224" y="2883"/>
                    <a:pt x="24" y="3250"/>
                  </a:cubicBezTo>
                  <a:cubicBezTo>
                    <a:pt x="1" y="3273"/>
                    <a:pt x="25" y="3312"/>
                    <a:pt x="43" y="3312"/>
                  </a:cubicBezTo>
                  <a:cubicBezTo>
                    <a:pt x="51" y="3312"/>
                    <a:pt x="57" y="3304"/>
                    <a:pt x="57" y="3284"/>
                  </a:cubicBezTo>
                  <a:cubicBezTo>
                    <a:pt x="357" y="2917"/>
                    <a:pt x="724" y="2583"/>
                    <a:pt x="1158" y="2383"/>
                  </a:cubicBezTo>
                  <a:cubicBezTo>
                    <a:pt x="1558" y="2183"/>
                    <a:pt x="1992" y="2016"/>
                    <a:pt x="2392" y="1849"/>
                  </a:cubicBezTo>
                  <a:cubicBezTo>
                    <a:pt x="2859" y="1683"/>
                    <a:pt x="3259" y="1449"/>
                    <a:pt x="3660" y="1149"/>
                  </a:cubicBezTo>
                  <a:cubicBezTo>
                    <a:pt x="4093" y="815"/>
                    <a:pt x="4493" y="448"/>
                    <a:pt x="4894" y="48"/>
                  </a:cubicBezTo>
                  <a:cubicBezTo>
                    <a:pt x="4941" y="25"/>
                    <a:pt x="4938" y="1"/>
                    <a:pt x="4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2"/>
            <p:cNvSpPr/>
            <p:nvPr/>
          </p:nvSpPr>
          <p:spPr>
            <a:xfrm>
              <a:off x="2646225" y="3230250"/>
              <a:ext cx="612975" cy="497475"/>
            </a:xfrm>
            <a:custGeom>
              <a:avLst/>
              <a:gdLst/>
              <a:ahLst/>
              <a:cxnLst/>
              <a:rect l="l" t="t" r="r" b="b"/>
              <a:pathLst>
                <a:path w="24519" h="19899" extrusionOk="0">
                  <a:moveTo>
                    <a:pt x="17647" y="1"/>
                  </a:moveTo>
                  <a:cubicBezTo>
                    <a:pt x="11342" y="2536"/>
                    <a:pt x="1" y="11309"/>
                    <a:pt x="1101" y="15979"/>
                  </a:cubicBezTo>
                  <a:cubicBezTo>
                    <a:pt x="1734" y="18683"/>
                    <a:pt x="4594" y="19898"/>
                    <a:pt x="9661" y="19898"/>
                  </a:cubicBezTo>
                  <a:cubicBezTo>
                    <a:pt x="13408" y="19898"/>
                    <a:pt x="18363" y="19233"/>
                    <a:pt x="24518" y="18014"/>
                  </a:cubicBezTo>
                  <a:lnTo>
                    <a:pt x="17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2"/>
            <p:cNvSpPr/>
            <p:nvPr/>
          </p:nvSpPr>
          <p:spPr>
            <a:xfrm>
              <a:off x="2700425" y="3248475"/>
              <a:ext cx="347500" cy="285700"/>
            </a:xfrm>
            <a:custGeom>
              <a:avLst/>
              <a:gdLst/>
              <a:ahLst/>
              <a:cxnLst/>
              <a:rect l="l" t="t" r="r" b="b"/>
              <a:pathLst>
                <a:path w="13900" h="11428" extrusionOk="0">
                  <a:moveTo>
                    <a:pt x="13775" y="0"/>
                  </a:moveTo>
                  <a:cubicBezTo>
                    <a:pt x="13765" y="0"/>
                    <a:pt x="13755" y="2"/>
                    <a:pt x="13744" y="6"/>
                  </a:cubicBezTo>
                  <a:cubicBezTo>
                    <a:pt x="12677" y="506"/>
                    <a:pt x="11576" y="1006"/>
                    <a:pt x="10542" y="1573"/>
                  </a:cubicBezTo>
                  <a:cubicBezTo>
                    <a:pt x="9508" y="2174"/>
                    <a:pt x="8507" y="2808"/>
                    <a:pt x="7540" y="3508"/>
                  </a:cubicBezTo>
                  <a:cubicBezTo>
                    <a:pt x="5605" y="4876"/>
                    <a:pt x="3837" y="6443"/>
                    <a:pt x="2269" y="8211"/>
                  </a:cubicBezTo>
                  <a:cubicBezTo>
                    <a:pt x="1469" y="9212"/>
                    <a:pt x="701" y="10280"/>
                    <a:pt x="1" y="11380"/>
                  </a:cubicBezTo>
                  <a:cubicBezTo>
                    <a:pt x="1" y="11404"/>
                    <a:pt x="17" y="11428"/>
                    <a:pt x="39" y="11428"/>
                  </a:cubicBezTo>
                  <a:cubicBezTo>
                    <a:pt x="48" y="11428"/>
                    <a:pt x="58" y="11423"/>
                    <a:pt x="68" y="11414"/>
                  </a:cubicBezTo>
                  <a:cubicBezTo>
                    <a:pt x="401" y="10913"/>
                    <a:pt x="768" y="10413"/>
                    <a:pt x="1168" y="9979"/>
                  </a:cubicBezTo>
                  <a:cubicBezTo>
                    <a:pt x="1535" y="9546"/>
                    <a:pt x="1902" y="9112"/>
                    <a:pt x="2302" y="8678"/>
                  </a:cubicBezTo>
                  <a:cubicBezTo>
                    <a:pt x="3103" y="7844"/>
                    <a:pt x="3937" y="7044"/>
                    <a:pt x="4804" y="6277"/>
                  </a:cubicBezTo>
                  <a:cubicBezTo>
                    <a:pt x="6572" y="4809"/>
                    <a:pt x="8474" y="3441"/>
                    <a:pt x="10442" y="2240"/>
                  </a:cubicBezTo>
                  <a:cubicBezTo>
                    <a:pt x="11542" y="1507"/>
                    <a:pt x="12677" y="773"/>
                    <a:pt x="13811" y="139"/>
                  </a:cubicBezTo>
                  <a:cubicBezTo>
                    <a:pt x="13900" y="109"/>
                    <a:pt x="13857" y="0"/>
                    <a:pt x="1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2"/>
            <p:cNvSpPr/>
            <p:nvPr/>
          </p:nvSpPr>
          <p:spPr>
            <a:xfrm>
              <a:off x="3772625" y="2904375"/>
              <a:ext cx="744125" cy="807200"/>
            </a:xfrm>
            <a:custGeom>
              <a:avLst/>
              <a:gdLst/>
              <a:ahLst/>
              <a:cxnLst/>
              <a:rect l="l" t="t" r="r" b="b"/>
              <a:pathLst>
                <a:path w="29765" h="32288" extrusionOk="0">
                  <a:moveTo>
                    <a:pt x="4883" y="0"/>
                  </a:moveTo>
                  <a:cubicBezTo>
                    <a:pt x="3094" y="0"/>
                    <a:pt x="1683" y="343"/>
                    <a:pt x="1344" y="1261"/>
                  </a:cubicBezTo>
                  <a:cubicBezTo>
                    <a:pt x="210" y="4329"/>
                    <a:pt x="7315" y="5030"/>
                    <a:pt x="8316" y="5864"/>
                  </a:cubicBezTo>
                  <a:cubicBezTo>
                    <a:pt x="10251" y="7465"/>
                    <a:pt x="11652" y="8699"/>
                    <a:pt x="12386" y="10367"/>
                  </a:cubicBezTo>
                  <a:cubicBezTo>
                    <a:pt x="13720" y="13269"/>
                    <a:pt x="13687" y="16672"/>
                    <a:pt x="13453" y="17639"/>
                  </a:cubicBezTo>
                  <a:cubicBezTo>
                    <a:pt x="12619" y="21542"/>
                    <a:pt x="10951" y="23710"/>
                    <a:pt x="9217" y="24744"/>
                  </a:cubicBezTo>
                  <a:cubicBezTo>
                    <a:pt x="7482" y="25778"/>
                    <a:pt x="7015" y="25678"/>
                    <a:pt x="4713" y="26579"/>
                  </a:cubicBezTo>
                  <a:cubicBezTo>
                    <a:pt x="1203" y="27947"/>
                    <a:pt x="1" y="32287"/>
                    <a:pt x="3213" y="32287"/>
                  </a:cubicBezTo>
                  <a:cubicBezTo>
                    <a:pt x="3602" y="32287"/>
                    <a:pt x="4057" y="32223"/>
                    <a:pt x="4580" y="32083"/>
                  </a:cubicBezTo>
                  <a:cubicBezTo>
                    <a:pt x="7622" y="31249"/>
                    <a:pt x="8661" y="30938"/>
                    <a:pt x="10670" y="30938"/>
                  </a:cubicBezTo>
                  <a:cubicBezTo>
                    <a:pt x="11393" y="30938"/>
                    <a:pt x="12241" y="30978"/>
                    <a:pt x="13353" y="31049"/>
                  </a:cubicBezTo>
                  <a:cubicBezTo>
                    <a:pt x="14862" y="31179"/>
                    <a:pt x="16377" y="31240"/>
                    <a:pt x="17892" y="31240"/>
                  </a:cubicBezTo>
                  <a:cubicBezTo>
                    <a:pt x="19862" y="31240"/>
                    <a:pt x="21833" y="31137"/>
                    <a:pt x="23794" y="30949"/>
                  </a:cubicBezTo>
                  <a:lnTo>
                    <a:pt x="29765" y="13202"/>
                  </a:lnTo>
                  <a:cubicBezTo>
                    <a:pt x="29765" y="13202"/>
                    <a:pt x="24528" y="9967"/>
                    <a:pt x="22893" y="8499"/>
                  </a:cubicBezTo>
                  <a:cubicBezTo>
                    <a:pt x="21259" y="7031"/>
                    <a:pt x="14587" y="1761"/>
                    <a:pt x="11085" y="894"/>
                  </a:cubicBezTo>
                  <a:cubicBezTo>
                    <a:pt x="9152" y="393"/>
                    <a:pt x="6801" y="0"/>
                    <a:pt x="4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2"/>
            <p:cNvSpPr/>
            <p:nvPr/>
          </p:nvSpPr>
          <p:spPr>
            <a:xfrm>
              <a:off x="3846250" y="2888150"/>
              <a:ext cx="465350" cy="506425"/>
            </a:xfrm>
            <a:custGeom>
              <a:avLst/>
              <a:gdLst/>
              <a:ahLst/>
              <a:cxnLst/>
              <a:rect l="l" t="t" r="r" b="b"/>
              <a:pathLst>
                <a:path w="18614" h="20257" extrusionOk="0">
                  <a:moveTo>
                    <a:pt x="2400" y="0"/>
                  </a:moveTo>
                  <a:cubicBezTo>
                    <a:pt x="1389" y="0"/>
                    <a:pt x="636" y="215"/>
                    <a:pt x="534" y="775"/>
                  </a:cubicBezTo>
                  <a:cubicBezTo>
                    <a:pt x="1" y="3611"/>
                    <a:pt x="5204" y="4645"/>
                    <a:pt x="5971" y="5179"/>
                  </a:cubicBezTo>
                  <a:cubicBezTo>
                    <a:pt x="6739" y="5712"/>
                    <a:pt x="9874" y="8648"/>
                    <a:pt x="10041" y="8881"/>
                  </a:cubicBezTo>
                  <a:cubicBezTo>
                    <a:pt x="10375" y="9282"/>
                    <a:pt x="13944" y="20256"/>
                    <a:pt x="13944" y="20256"/>
                  </a:cubicBezTo>
                  <a:lnTo>
                    <a:pt x="18614" y="13384"/>
                  </a:lnTo>
                  <a:cubicBezTo>
                    <a:pt x="17480" y="10883"/>
                    <a:pt x="16746" y="7414"/>
                    <a:pt x="14711" y="5345"/>
                  </a:cubicBezTo>
                  <a:cubicBezTo>
                    <a:pt x="13744" y="4378"/>
                    <a:pt x="9240" y="1843"/>
                    <a:pt x="7673" y="1142"/>
                  </a:cubicBezTo>
                  <a:cubicBezTo>
                    <a:pt x="6353" y="565"/>
                    <a:pt x="4038" y="0"/>
                    <a:pt x="2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2"/>
            <p:cNvSpPr/>
            <p:nvPr/>
          </p:nvSpPr>
          <p:spPr>
            <a:xfrm>
              <a:off x="3917125" y="2898975"/>
              <a:ext cx="452850" cy="519775"/>
            </a:xfrm>
            <a:custGeom>
              <a:avLst/>
              <a:gdLst/>
              <a:ahLst/>
              <a:cxnLst/>
              <a:rect l="l" t="t" r="r" b="b"/>
              <a:pathLst>
                <a:path w="18114" h="20791" extrusionOk="0">
                  <a:moveTo>
                    <a:pt x="2298" y="1"/>
                  </a:moveTo>
                  <a:cubicBezTo>
                    <a:pt x="1424" y="1"/>
                    <a:pt x="784" y="201"/>
                    <a:pt x="668" y="709"/>
                  </a:cubicBezTo>
                  <a:cubicBezTo>
                    <a:pt x="1" y="3478"/>
                    <a:pt x="5138" y="4779"/>
                    <a:pt x="5905" y="5346"/>
                  </a:cubicBezTo>
                  <a:cubicBezTo>
                    <a:pt x="6639" y="5913"/>
                    <a:pt x="9608" y="9015"/>
                    <a:pt x="9775" y="9249"/>
                  </a:cubicBezTo>
                  <a:cubicBezTo>
                    <a:pt x="10108" y="9682"/>
                    <a:pt x="13110" y="20790"/>
                    <a:pt x="13110" y="20790"/>
                  </a:cubicBezTo>
                  <a:lnTo>
                    <a:pt x="18114" y="14186"/>
                  </a:lnTo>
                  <a:cubicBezTo>
                    <a:pt x="17113" y="11617"/>
                    <a:pt x="16513" y="8115"/>
                    <a:pt x="14611" y="5946"/>
                  </a:cubicBezTo>
                  <a:cubicBezTo>
                    <a:pt x="13677" y="4946"/>
                    <a:pt x="9341" y="2177"/>
                    <a:pt x="7773" y="1410"/>
                  </a:cubicBezTo>
                  <a:cubicBezTo>
                    <a:pt x="6422" y="712"/>
                    <a:pt x="3945" y="1"/>
                    <a:pt x="2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2"/>
            <p:cNvSpPr/>
            <p:nvPr/>
          </p:nvSpPr>
          <p:spPr>
            <a:xfrm>
              <a:off x="3996350" y="2908200"/>
              <a:ext cx="437000" cy="769900"/>
            </a:xfrm>
            <a:custGeom>
              <a:avLst/>
              <a:gdLst/>
              <a:ahLst/>
              <a:cxnLst/>
              <a:rect l="l" t="t" r="r" b="b"/>
              <a:pathLst>
                <a:path w="17480" h="30796" extrusionOk="0">
                  <a:moveTo>
                    <a:pt x="2860" y="0"/>
                  </a:moveTo>
                  <a:cubicBezTo>
                    <a:pt x="2240" y="0"/>
                    <a:pt x="1789" y="145"/>
                    <a:pt x="1602" y="474"/>
                  </a:cubicBezTo>
                  <a:cubicBezTo>
                    <a:pt x="1" y="3209"/>
                    <a:pt x="7273" y="6912"/>
                    <a:pt x="7506" y="7345"/>
                  </a:cubicBezTo>
                  <a:cubicBezTo>
                    <a:pt x="7606" y="7512"/>
                    <a:pt x="9274" y="11048"/>
                    <a:pt x="9708" y="13350"/>
                  </a:cubicBezTo>
                  <a:cubicBezTo>
                    <a:pt x="9875" y="14350"/>
                    <a:pt x="4738" y="30362"/>
                    <a:pt x="14845" y="30796"/>
                  </a:cubicBezTo>
                  <a:lnTo>
                    <a:pt x="17480" y="12216"/>
                  </a:lnTo>
                  <a:cubicBezTo>
                    <a:pt x="16413" y="10581"/>
                    <a:pt x="13444" y="5244"/>
                    <a:pt x="11442" y="3576"/>
                  </a:cubicBezTo>
                  <a:cubicBezTo>
                    <a:pt x="9190" y="1738"/>
                    <a:pt x="5009" y="0"/>
                    <a:pt x="2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2"/>
            <p:cNvSpPr/>
            <p:nvPr/>
          </p:nvSpPr>
          <p:spPr>
            <a:xfrm>
              <a:off x="3848750" y="2906700"/>
              <a:ext cx="291900" cy="322750"/>
            </a:xfrm>
            <a:custGeom>
              <a:avLst/>
              <a:gdLst/>
              <a:ahLst/>
              <a:cxnLst/>
              <a:rect l="l" t="t" r="r" b="b"/>
              <a:pathLst>
                <a:path w="11676" h="12910" extrusionOk="0">
                  <a:moveTo>
                    <a:pt x="434" y="0"/>
                  </a:moveTo>
                  <a:cubicBezTo>
                    <a:pt x="1" y="1134"/>
                    <a:pt x="968" y="2335"/>
                    <a:pt x="1802" y="2936"/>
                  </a:cubicBezTo>
                  <a:cubicBezTo>
                    <a:pt x="2302" y="3302"/>
                    <a:pt x="2836" y="3569"/>
                    <a:pt x="3403" y="3769"/>
                  </a:cubicBezTo>
                  <a:cubicBezTo>
                    <a:pt x="4037" y="4003"/>
                    <a:pt x="4704" y="4103"/>
                    <a:pt x="5304" y="4370"/>
                  </a:cubicBezTo>
                  <a:cubicBezTo>
                    <a:pt x="6472" y="4870"/>
                    <a:pt x="7373" y="5904"/>
                    <a:pt x="8273" y="6738"/>
                  </a:cubicBezTo>
                  <a:cubicBezTo>
                    <a:pt x="8774" y="7172"/>
                    <a:pt x="9241" y="7606"/>
                    <a:pt x="9674" y="8073"/>
                  </a:cubicBezTo>
                  <a:cubicBezTo>
                    <a:pt x="10108" y="8640"/>
                    <a:pt x="11242" y="11575"/>
                    <a:pt x="11609" y="12909"/>
                  </a:cubicBezTo>
                  <a:lnTo>
                    <a:pt x="11676" y="12909"/>
                  </a:lnTo>
                  <a:cubicBezTo>
                    <a:pt x="11242" y="11408"/>
                    <a:pt x="11175" y="10875"/>
                    <a:pt x="10708" y="9407"/>
                  </a:cubicBezTo>
                  <a:cubicBezTo>
                    <a:pt x="10541" y="8840"/>
                    <a:pt x="10275" y="8306"/>
                    <a:pt x="9941" y="7839"/>
                  </a:cubicBezTo>
                  <a:cubicBezTo>
                    <a:pt x="9507" y="7405"/>
                    <a:pt x="9074" y="6938"/>
                    <a:pt x="8573" y="6538"/>
                  </a:cubicBezTo>
                  <a:cubicBezTo>
                    <a:pt x="7673" y="5704"/>
                    <a:pt x="6805" y="4737"/>
                    <a:pt x="5705" y="4203"/>
                  </a:cubicBezTo>
                  <a:cubicBezTo>
                    <a:pt x="5138" y="3936"/>
                    <a:pt x="4537" y="3736"/>
                    <a:pt x="3937" y="3603"/>
                  </a:cubicBezTo>
                  <a:cubicBezTo>
                    <a:pt x="3370" y="3403"/>
                    <a:pt x="2803" y="3169"/>
                    <a:pt x="2269" y="2835"/>
                  </a:cubicBezTo>
                  <a:cubicBezTo>
                    <a:pt x="1268" y="2202"/>
                    <a:pt x="301" y="1301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2"/>
            <p:cNvSpPr/>
            <p:nvPr/>
          </p:nvSpPr>
          <p:spPr>
            <a:xfrm>
              <a:off x="3925475" y="2897200"/>
              <a:ext cx="272725" cy="360175"/>
            </a:xfrm>
            <a:custGeom>
              <a:avLst/>
              <a:gdLst/>
              <a:ahLst/>
              <a:cxnLst/>
              <a:rect l="l" t="t" r="r" b="b"/>
              <a:pathLst>
                <a:path w="10909" h="14407" extrusionOk="0">
                  <a:moveTo>
                    <a:pt x="1791" y="1"/>
                  </a:moveTo>
                  <a:cubicBezTo>
                    <a:pt x="1357" y="1"/>
                    <a:pt x="931" y="120"/>
                    <a:pt x="568" y="347"/>
                  </a:cubicBezTo>
                  <a:cubicBezTo>
                    <a:pt x="134" y="747"/>
                    <a:pt x="0" y="1347"/>
                    <a:pt x="234" y="1881"/>
                  </a:cubicBezTo>
                  <a:cubicBezTo>
                    <a:pt x="601" y="3182"/>
                    <a:pt x="2069" y="3749"/>
                    <a:pt x="3169" y="4316"/>
                  </a:cubicBezTo>
                  <a:cubicBezTo>
                    <a:pt x="3870" y="4683"/>
                    <a:pt x="4570" y="5017"/>
                    <a:pt x="5271" y="5450"/>
                  </a:cubicBezTo>
                  <a:cubicBezTo>
                    <a:pt x="5938" y="5851"/>
                    <a:pt x="6438" y="6551"/>
                    <a:pt x="7005" y="7118"/>
                  </a:cubicBezTo>
                  <a:cubicBezTo>
                    <a:pt x="7539" y="7652"/>
                    <a:pt x="8106" y="8219"/>
                    <a:pt x="8640" y="8786"/>
                  </a:cubicBezTo>
                  <a:cubicBezTo>
                    <a:pt x="8907" y="9020"/>
                    <a:pt x="9140" y="9353"/>
                    <a:pt x="9240" y="9687"/>
                  </a:cubicBezTo>
                  <a:cubicBezTo>
                    <a:pt x="9374" y="10054"/>
                    <a:pt x="10641" y="13590"/>
                    <a:pt x="10842" y="14357"/>
                  </a:cubicBezTo>
                  <a:cubicBezTo>
                    <a:pt x="10858" y="14390"/>
                    <a:pt x="10875" y="14407"/>
                    <a:pt x="10887" y="14407"/>
                  </a:cubicBezTo>
                  <a:cubicBezTo>
                    <a:pt x="10900" y="14407"/>
                    <a:pt x="10908" y="14390"/>
                    <a:pt x="10908" y="14357"/>
                  </a:cubicBezTo>
                  <a:cubicBezTo>
                    <a:pt x="10775" y="13956"/>
                    <a:pt x="10141" y="11255"/>
                    <a:pt x="9874" y="10487"/>
                  </a:cubicBezTo>
                  <a:cubicBezTo>
                    <a:pt x="9774" y="9854"/>
                    <a:pt x="9507" y="9286"/>
                    <a:pt x="9107" y="8819"/>
                  </a:cubicBezTo>
                  <a:cubicBezTo>
                    <a:pt x="8640" y="8252"/>
                    <a:pt x="8106" y="7752"/>
                    <a:pt x="7606" y="7218"/>
                  </a:cubicBezTo>
                  <a:cubicBezTo>
                    <a:pt x="7139" y="6718"/>
                    <a:pt x="6639" y="6218"/>
                    <a:pt x="6138" y="5717"/>
                  </a:cubicBezTo>
                  <a:cubicBezTo>
                    <a:pt x="5604" y="5250"/>
                    <a:pt x="5004" y="4883"/>
                    <a:pt x="4337" y="4616"/>
                  </a:cubicBezTo>
                  <a:lnTo>
                    <a:pt x="2436" y="3582"/>
                  </a:lnTo>
                  <a:cubicBezTo>
                    <a:pt x="1868" y="3316"/>
                    <a:pt x="1335" y="2915"/>
                    <a:pt x="868" y="2448"/>
                  </a:cubicBezTo>
                  <a:cubicBezTo>
                    <a:pt x="467" y="1981"/>
                    <a:pt x="334" y="1347"/>
                    <a:pt x="534" y="747"/>
                  </a:cubicBezTo>
                  <a:cubicBezTo>
                    <a:pt x="704" y="267"/>
                    <a:pt x="1424" y="97"/>
                    <a:pt x="2025" y="97"/>
                  </a:cubicBezTo>
                  <a:cubicBezTo>
                    <a:pt x="2134" y="97"/>
                    <a:pt x="2238" y="103"/>
                    <a:pt x="2335" y="113"/>
                  </a:cubicBezTo>
                  <a:cubicBezTo>
                    <a:pt x="2436" y="113"/>
                    <a:pt x="2402" y="80"/>
                    <a:pt x="2402" y="80"/>
                  </a:cubicBezTo>
                  <a:cubicBezTo>
                    <a:pt x="2200" y="27"/>
                    <a:pt x="1995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2"/>
            <p:cNvSpPr/>
            <p:nvPr/>
          </p:nvSpPr>
          <p:spPr>
            <a:xfrm>
              <a:off x="4019700" y="2909700"/>
              <a:ext cx="226025" cy="628100"/>
            </a:xfrm>
            <a:custGeom>
              <a:avLst/>
              <a:gdLst/>
              <a:ahLst/>
              <a:cxnLst/>
              <a:rect l="l" t="t" r="r" b="b"/>
              <a:pathLst>
                <a:path w="9041" h="25124" extrusionOk="0">
                  <a:moveTo>
                    <a:pt x="1110" y="0"/>
                  </a:moveTo>
                  <a:cubicBezTo>
                    <a:pt x="1082" y="0"/>
                    <a:pt x="1026" y="20"/>
                    <a:pt x="935" y="80"/>
                  </a:cubicBezTo>
                  <a:cubicBezTo>
                    <a:pt x="735" y="214"/>
                    <a:pt x="568" y="414"/>
                    <a:pt x="501" y="647"/>
                  </a:cubicBezTo>
                  <a:cubicBezTo>
                    <a:pt x="1" y="2182"/>
                    <a:pt x="1802" y="3850"/>
                    <a:pt x="3003" y="4817"/>
                  </a:cubicBezTo>
                  <a:cubicBezTo>
                    <a:pt x="3703" y="5384"/>
                    <a:pt x="4404" y="5918"/>
                    <a:pt x="5138" y="6418"/>
                  </a:cubicBezTo>
                  <a:cubicBezTo>
                    <a:pt x="5538" y="6618"/>
                    <a:pt x="5905" y="6885"/>
                    <a:pt x="6239" y="7185"/>
                  </a:cubicBezTo>
                  <a:cubicBezTo>
                    <a:pt x="6505" y="7552"/>
                    <a:pt x="6706" y="7986"/>
                    <a:pt x="6806" y="8420"/>
                  </a:cubicBezTo>
                  <a:cubicBezTo>
                    <a:pt x="7173" y="9320"/>
                    <a:pt x="7540" y="10288"/>
                    <a:pt x="7840" y="11155"/>
                  </a:cubicBezTo>
                  <a:cubicBezTo>
                    <a:pt x="8173" y="11989"/>
                    <a:pt x="8707" y="12956"/>
                    <a:pt x="8574" y="13890"/>
                  </a:cubicBezTo>
                  <a:cubicBezTo>
                    <a:pt x="8507" y="14357"/>
                    <a:pt x="8373" y="14824"/>
                    <a:pt x="8240" y="15291"/>
                  </a:cubicBezTo>
                  <a:cubicBezTo>
                    <a:pt x="8107" y="15758"/>
                    <a:pt x="8007" y="16192"/>
                    <a:pt x="7906" y="16659"/>
                  </a:cubicBezTo>
                  <a:cubicBezTo>
                    <a:pt x="7740" y="17593"/>
                    <a:pt x="7606" y="18527"/>
                    <a:pt x="7540" y="19461"/>
                  </a:cubicBezTo>
                  <a:cubicBezTo>
                    <a:pt x="7439" y="20395"/>
                    <a:pt x="7439" y="21329"/>
                    <a:pt x="7473" y="22263"/>
                  </a:cubicBezTo>
                  <a:cubicBezTo>
                    <a:pt x="7540" y="23230"/>
                    <a:pt x="7640" y="24164"/>
                    <a:pt x="7740" y="25098"/>
                  </a:cubicBezTo>
                  <a:cubicBezTo>
                    <a:pt x="7740" y="25115"/>
                    <a:pt x="7756" y="25123"/>
                    <a:pt x="7773" y="25123"/>
                  </a:cubicBezTo>
                  <a:cubicBezTo>
                    <a:pt x="7790" y="25123"/>
                    <a:pt x="7806" y="25115"/>
                    <a:pt x="7806" y="25098"/>
                  </a:cubicBezTo>
                  <a:cubicBezTo>
                    <a:pt x="7673" y="24031"/>
                    <a:pt x="7640" y="22930"/>
                    <a:pt x="7706" y="21829"/>
                  </a:cubicBezTo>
                  <a:cubicBezTo>
                    <a:pt x="7740" y="20762"/>
                    <a:pt x="7840" y="19728"/>
                    <a:pt x="8007" y="18694"/>
                  </a:cubicBezTo>
                  <a:cubicBezTo>
                    <a:pt x="8107" y="17760"/>
                    <a:pt x="8307" y="16759"/>
                    <a:pt x="8507" y="15892"/>
                  </a:cubicBezTo>
                  <a:cubicBezTo>
                    <a:pt x="8707" y="15058"/>
                    <a:pt x="9041" y="14157"/>
                    <a:pt x="8941" y="13290"/>
                  </a:cubicBezTo>
                  <a:cubicBezTo>
                    <a:pt x="8840" y="12823"/>
                    <a:pt x="8707" y="12389"/>
                    <a:pt x="8540" y="11955"/>
                  </a:cubicBezTo>
                  <a:cubicBezTo>
                    <a:pt x="8373" y="11522"/>
                    <a:pt x="8207" y="11088"/>
                    <a:pt x="8040" y="10621"/>
                  </a:cubicBezTo>
                  <a:cubicBezTo>
                    <a:pt x="7706" y="9720"/>
                    <a:pt x="7339" y="8820"/>
                    <a:pt x="7006" y="7919"/>
                  </a:cubicBezTo>
                  <a:cubicBezTo>
                    <a:pt x="6872" y="7552"/>
                    <a:pt x="6706" y="7219"/>
                    <a:pt x="6439" y="6918"/>
                  </a:cubicBezTo>
                  <a:cubicBezTo>
                    <a:pt x="6139" y="6685"/>
                    <a:pt x="5805" y="6451"/>
                    <a:pt x="5471" y="6251"/>
                  </a:cubicBezTo>
                  <a:cubicBezTo>
                    <a:pt x="4738" y="5751"/>
                    <a:pt x="4004" y="5184"/>
                    <a:pt x="3303" y="4583"/>
                  </a:cubicBezTo>
                  <a:cubicBezTo>
                    <a:pt x="2636" y="4050"/>
                    <a:pt x="2002" y="3483"/>
                    <a:pt x="1435" y="2849"/>
                  </a:cubicBezTo>
                  <a:cubicBezTo>
                    <a:pt x="901" y="2182"/>
                    <a:pt x="68" y="1014"/>
                    <a:pt x="1102" y="47"/>
                  </a:cubicBezTo>
                  <a:cubicBezTo>
                    <a:pt x="1138" y="29"/>
                    <a:pt x="1145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2"/>
            <p:cNvSpPr/>
            <p:nvPr/>
          </p:nvSpPr>
          <p:spPr>
            <a:xfrm>
              <a:off x="4111450" y="3209050"/>
              <a:ext cx="123175" cy="82825"/>
            </a:xfrm>
            <a:custGeom>
              <a:avLst/>
              <a:gdLst/>
              <a:ahLst/>
              <a:cxnLst/>
              <a:rect l="l" t="t" r="r" b="b"/>
              <a:pathLst>
                <a:path w="4927" h="3313" extrusionOk="0">
                  <a:moveTo>
                    <a:pt x="27" y="1"/>
                  </a:moveTo>
                  <a:cubicBezTo>
                    <a:pt x="17" y="1"/>
                    <a:pt x="0" y="25"/>
                    <a:pt x="0" y="48"/>
                  </a:cubicBezTo>
                  <a:cubicBezTo>
                    <a:pt x="400" y="448"/>
                    <a:pt x="834" y="815"/>
                    <a:pt x="1268" y="1149"/>
                  </a:cubicBezTo>
                  <a:cubicBezTo>
                    <a:pt x="1635" y="1449"/>
                    <a:pt x="2068" y="1683"/>
                    <a:pt x="2502" y="1849"/>
                  </a:cubicBezTo>
                  <a:cubicBezTo>
                    <a:pt x="2969" y="2016"/>
                    <a:pt x="3369" y="2183"/>
                    <a:pt x="3803" y="2383"/>
                  </a:cubicBezTo>
                  <a:cubicBezTo>
                    <a:pt x="4203" y="2617"/>
                    <a:pt x="4570" y="2917"/>
                    <a:pt x="4870" y="3284"/>
                  </a:cubicBezTo>
                  <a:cubicBezTo>
                    <a:pt x="4870" y="3304"/>
                    <a:pt x="4877" y="3312"/>
                    <a:pt x="4885" y="3312"/>
                  </a:cubicBezTo>
                  <a:cubicBezTo>
                    <a:pt x="4902" y="3312"/>
                    <a:pt x="4927" y="3273"/>
                    <a:pt x="4904" y="3250"/>
                  </a:cubicBezTo>
                  <a:cubicBezTo>
                    <a:pt x="4703" y="2883"/>
                    <a:pt x="4403" y="2550"/>
                    <a:pt x="4070" y="2283"/>
                  </a:cubicBezTo>
                  <a:cubicBezTo>
                    <a:pt x="3703" y="2016"/>
                    <a:pt x="3302" y="1783"/>
                    <a:pt x="2902" y="1549"/>
                  </a:cubicBezTo>
                  <a:cubicBezTo>
                    <a:pt x="1901" y="1116"/>
                    <a:pt x="967" y="582"/>
                    <a:pt x="33" y="15"/>
                  </a:cubicBezTo>
                  <a:cubicBezTo>
                    <a:pt x="33" y="5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2"/>
            <p:cNvSpPr/>
            <p:nvPr/>
          </p:nvSpPr>
          <p:spPr>
            <a:xfrm>
              <a:off x="4333275" y="3230250"/>
              <a:ext cx="612950" cy="497475"/>
            </a:xfrm>
            <a:custGeom>
              <a:avLst/>
              <a:gdLst/>
              <a:ahLst/>
              <a:cxnLst/>
              <a:rect l="l" t="t" r="r" b="b"/>
              <a:pathLst>
                <a:path w="24518" h="19899" extrusionOk="0">
                  <a:moveTo>
                    <a:pt x="6872" y="1"/>
                  </a:moveTo>
                  <a:lnTo>
                    <a:pt x="0" y="18014"/>
                  </a:lnTo>
                  <a:cubicBezTo>
                    <a:pt x="6155" y="19233"/>
                    <a:pt x="11110" y="19898"/>
                    <a:pt x="14858" y="19898"/>
                  </a:cubicBezTo>
                  <a:cubicBezTo>
                    <a:pt x="19925" y="19898"/>
                    <a:pt x="22784" y="18683"/>
                    <a:pt x="23417" y="15979"/>
                  </a:cubicBezTo>
                  <a:cubicBezTo>
                    <a:pt x="24518" y="11309"/>
                    <a:pt x="13210" y="2536"/>
                    <a:pt x="6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4544525" y="3248475"/>
              <a:ext cx="348075" cy="285700"/>
            </a:xfrm>
            <a:custGeom>
              <a:avLst/>
              <a:gdLst/>
              <a:ahLst/>
              <a:cxnLst/>
              <a:rect l="l" t="t" r="r" b="b"/>
              <a:pathLst>
                <a:path w="13923" h="11428" extrusionOk="0">
                  <a:moveTo>
                    <a:pt x="133" y="0"/>
                  </a:moveTo>
                  <a:cubicBezTo>
                    <a:pt x="70" y="0"/>
                    <a:pt x="0" y="109"/>
                    <a:pt x="90" y="139"/>
                  </a:cubicBezTo>
                  <a:cubicBezTo>
                    <a:pt x="1257" y="773"/>
                    <a:pt x="2358" y="1507"/>
                    <a:pt x="3459" y="2240"/>
                  </a:cubicBezTo>
                  <a:cubicBezTo>
                    <a:pt x="5427" y="3441"/>
                    <a:pt x="7328" y="4809"/>
                    <a:pt x="9096" y="6277"/>
                  </a:cubicBezTo>
                  <a:cubicBezTo>
                    <a:pt x="9963" y="7044"/>
                    <a:pt x="10797" y="7844"/>
                    <a:pt x="11598" y="8678"/>
                  </a:cubicBezTo>
                  <a:cubicBezTo>
                    <a:pt x="11998" y="9112"/>
                    <a:pt x="12365" y="9546"/>
                    <a:pt x="12732" y="9979"/>
                  </a:cubicBezTo>
                  <a:cubicBezTo>
                    <a:pt x="13132" y="10413"/>
                    <a:pt x="13499" y="10913"/>
                    <a:pt x="13833" y="11414"/>
                  </a:cubicBezTo>
                  <a:cubicBezTo>
                    <a:pt x="13842" y="11423"/>
                    <a:pt x="13855" y="11428"/>
                    <a:pt x="13867" y="11428"/>
                  </a:cubicBezTo>
                  <a:cubicBezTo>
                    <a:pt x="13897" y="11428"/>
                    <a:pt x="13923" y="11404"/>
                    <a:pt x="13899" y="11380"/>
                  </a:cubicBezTo>
                  <a:cubicBezTo>
                    <a:pt x="13199" y="10280"/>
                    <a:pt x="12432" y="9212"/>
                    <a:pt x="11631" y="8211"/>
                  </a:cubicBezTo>
                  <a:cubicBezTo>
                    <a:pt x="10063" y="6443"/>
                    <a:pt x="8295" y="4876"/>
                    <a:pt x="6361" y="3508"/>
                  </a:cubicBezTo>
                  <a:cubicBezTo>
                    <a:pt x="5393" y="2808"/>
                    <a:pt x="4393" y="2174"/>
                    <a:pt x="3359" y="1573"/>
                  </a:cubicBezTo>
                  <a:cubicBezTo>
                    <a:pt x="2324" y="1006"/>
                    <a:pt x="1224" y="506"/>
                    <a:pt x="156" y="6"/>
                  </a:cubicBezTo>
                  <a:cubicBezTo>
                    <a:pt x="149" y="2"/>
                    <a:pt x="14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6" name="Google Shape;3386;p62"/>
          <p:cNvGrpSpPr/>
          <p:nvPr/>
        </p:nvGrpSpPr>
        <p:grpSpPr>
          <a:xfrm>
            <a:off x="1832093" y="3080901"/>
            <a:ext cx="333429" cy="333588"/>
            <a:chOff x="1379798" y="1723250"/>
            <a:chExt cx="397887" cy="397887"/>
          </a:xfrm>
        </p:grpSpPr>
        <p:sp>
          <p:nvSpPr>
            <p:cNvPr id="3387" name="Google Shape;3387;p6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1" name="Google Shape;3391;p62"/>
          <p:cNvGrpSpPr/>
          <p:nvPr/>
        </p:nvGrpSpPr>
        <p:grpSpPr>
          <a:xfrm>
            <a:off x="819287" y="3080901"/>
            <a:ext cx="333446" cy="333588"/>
            <a:chOff x="266768" y="1721375"/>
            <a:chExt cx="397907" cy="397887"/>
          </a:xfrm>
        </p:grpSpPr>
        <p:sp>
          <p:nvSpPr>
            <p:cNvPr id="3392" name="Google Shape;3392;p6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4" name="Google Shape;3394;p62"/>
          <p:cNvGrpSpPr/>
          <p:nvPr/>
        </p:nvGrpSpPr>
        <p:grpSpPr>
          <a:xfrm>
            <a:off x="1325700" y="3080901"/>
            <a:ext cx="333411" cy="333588"/>
            <a:chOff x="864491" y="1723250"/>
            <a:chExt cx="397866" cy="397887"/>
          </a:xfrm>
        </p:grpSpPr>
        <p:sp>
          <p:nvSpPr>
            <p:cNvPr id="3395" name="Google Shape;3395;p6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8" name="Google Shape;3398;p62"/>
          <p:cNvSpPr txBox="1"/>
          <p:nvPr/>
        </p:nvSpPr>
        <p:spPr>
          <a:xfrm>
            <a:off x="720000" y="4291525"/>
            <a:ext cx="25734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keep this slide for attribution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399" name="Google Shape;3399;p62"/>
          <p:cNvCxnSpPr/>
          <p:nvPr/>
        </p:nvCxnSpPr>
        <p:spPr>
          <a:xfrm>
            <a:off x="796200" y="1534275"/>
            <a:ext cx="2849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634" name="Google Shape;634;p36"/>
          <p:cNvSpPr txBox="1">
            <a:spLocks noGrp="1"/>
          </p:cNvSpPr>
          <p:nvPr>
            <p:ph type="title" idx="2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1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Preprocesado</a:t>
            </a:r>
            <a:endParaRPr dirty="0"/>
          </a:p>
        </p:txBody>
      </p:sp>
      <p:sp>
        <p:nvSpPr>
          <p:cNvPr id="636" name="Google Shape;636;p36"/>
          <p:cNvSpPr txBox="1">
            <a:spLocks noGrp="1"/>
          </p:cNvSpPr>
          <p:nvPr>
            <p:ph type="subTitle" idx="3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del dataset y exploración superficial</a:t>
            </a:r>
            <a:endParaRPr dirty="0"/>
          </a:p>
        </p:txBody>
      </p:sp>
      <p:sp>
        <p:nvSpPr>
          <p:cNvPr id="637" name="Google Shape;637;p36"/>
          <p:cNvSpPr txBox="1">
            <a:spLocks noGrp="1"/>
          </p:cNvSpPr>
          <p:nvPr>
            <p:ph type="title" idx="4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638" name="Google Shape;638;p36"/>
          <p:cNvSpPr txBox="1">
            <a:spLocks noGrp="1"/>
          </p:cNvSpPr>
          <p:nvPr>
            <p:ph type="subTitle" idx="5"/>
          </p:nvPr>
        </p:nvSpPr>
        <p:spPr>
          <a:xfrm>
            <a:off x="1808024" y="2675475"/>
            <a:ext cx="2588715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Análisis exploratorio</a:t>
            </a:r>
            <a:endParaRPr dirty="0"/>
          </a:p>
        </p:txBody>
      </p:sp>
      <p:sp>
        <p:nvSpPr>
          <p:cNvPr id="639" name="Google Shape;639;p36"/>
          <p:cNvSpPr txBox="1">
            <a:spLocks noGrp="1"/>
          </p:cNvSpPr>
          <p:nvPr>
            <p:ph type="subTitle" idx="6"/>
          </p:nvPr>
        </p:nvSpPr>
        <p:spPr>
          <a:xfrm>
            <a:off x="1808024" y="3019875"/>
            <a:ext cx="2504895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EDA al corpus para encontrar palabras frecuentes</a:t>
            </a: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 idx="7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8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642" name="Google Shape;642;p36"/>
          <p:cNvSpPr txBox="1">
            <a:spLocks noGrp="1"/>
          </p:cNvSpPr>
          <p:nvPr>
            <p:ph type="subTitle" idx="9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y selección de features</a:t>
            </a:r>
            <a:endParaRPr dirty="0"/>
          </a:p>
        </p:txBody>
      </p:sp>
      <p:sp>
        <p:nvSpPr>
          <p:cNvPr id="643" name="Google Shape;643;p36"/>
          <p:cNvSpPr txBox="1">
            <a:spLocks noGrp="1"/>
          </p:cNvSpPr>
          <p:nvPr>
            <p:ph type="title" idx="13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644" name="Google Shape;644;p36"/>
          <p:cNvSpPr txBox="1">
            <a:spLocks noGrp="1"/>
          </p:cNvSpPr>
          <p:nvPr>
            <p:ph type="subTitle" idx="14"/>
          </p:nvPr>
        </p:nvSpPr>
        <p:spPr>
          <a:xfrm>
            <a:off x="5995500" y="1512550"/>
            <a:ext cx="2653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Modelado preliminar</a:t>
            </a:r>
            <a:endParaRPr dirty="0"/>
          </a:p>
        </p:txBody>
      </p:sp>
      <p:sp>
        <p:nvSpPr>
          <p:cNvPr id="645" name="Google Shape;645;p36"/>
          <p:cNvSpPr txBox="1">
            <a:spLocks noGrp="1"/>
          </p:cNvSpPr>
          <p:nvPr>
            <p:ph type="subTitle" idx="15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¿Unigramas o bigramas?</a:t>
            </a:r>
            <a:endParaRPr dirty="0"/>
          </a:p>
        </p:txBody>
      </p:sp>
      <p:sp>
        <p:nvSpPr>
          <p:cNvPr id="646" name="Google Shape;646;p36"/>
          <p:cNvSpPr txBox="1">
            <a:spLocks noGrp="1"/>
          </p:cNvSpPr>
          <p:nvPr>
            <p:ph type="title" idx="16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7"/>
          </p:nvPr>
        </p:nvSpPr>
        <p:spPr>
          <a:xfrm>
            <a:off x="5995500" y="2675475"/>
            <a:ext cx="289704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Análisis de sentimiento </a:t>
            </a:r>
            <a:endParaRPr dirty="0"/>
          </a:p>
        </p:txBody>
      </p:sp>
      <p:sp>
        <p:nvSpPr>
          <p:cNvPr id="648" name="Google Shape;648;p36"/>
          <p:cNvSpPr txBox="1">
            <a:spLocks noGrp="1"/>
          </p:cNvSpPr>
          <p:nvPr>
            <p:ph type="subTitle" idx="18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Hallar la polaridad de los comentarios</a:t>
            </a:r>
            <a:endParaRPr dirty="0"/>
          </a:p>
        </p:txBody>
      </p:sp>
      <p:sp>
        <p:nvSpPr>
          <p:cNvPr id="649" name="Google Shape;649;p36"/>
          <p:cNvSpPr txBox="1">
            <a:spLocks noGrp="1"/>
          </p:cNvSpPr>
          <p:nvPr>
            <p:ph type="title" idx="19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650" name="Google Shape;650;p36"/>
          <p:cNvSpPr txBox="1">
            <a:spLocks noGrp="1"/>
          </p:cNvSpPr>
          <p:nvPr>
            <p:ph type="subTitle" idx="20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Modelo final</a:t>
            </a:r>
            <a:endParaRPr dirty="0"/>
          </a:p>
        </p:txBody>
      </p:sp>
      <p:sp>
        <p:nvSpPr>
          <p:cNvPr id="651" name="Google Shape;651;p36"/>
          <p:cNvSpPr txBox="1">
            <a:spLocks noGrp="1"/>
          </p:cNvSpPr>
          <p:nvPr>
            <p:ph type="subTitle" idx="21"/>
          </p:nvPr>
        </p:nvSpPr>
        <p:spPr>
          <a:xfrm>
            <a:off x="5995500" y="4182800"/>
            <a:ext cx="26532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del modelo ultimo que integre todas las features</a:t>
            </a:r>
            <a:endParaRPr dirty="0"/>
          </a:p>
        </p:txBody>
      </p:sp>
      <p:cxnSp>
        <p:nvCxnSpPr>
          <p:cNvPr id="652" name="Google Shape;652;p36"/>
          <p:cNvCxnSpPr/>
          <p:nvPr/>
        </p:nvCxnSpPr>
        <p:spPr>
          <a:xfrm>
            <a:off x="2809950" y="10485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51"/>
          <p:cNvSpPr txBox="1">
            <a:spLocks noGrp="1"/>
          </p:cNvSpPr>
          <p:nvPr>
            <p:ph type="title"/>
          </p:nvPr>
        </p:nvSpPr>
        <p:spPr>
          <a:xfrm>
            <a:off x="4145538" y="638674"/>
            <a:ext cx="4496528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Preprocesado</a:t>
            </a:r>
            <a:endParaRPr dirty="0"/>
          </a:p>
        </p:txBody>
      </p:sp>
      <p:sp>
        <p:nvSpPr>
          <p:cNvPr id="2531" name="Google Shape;2531;p51"/>
          <p:cNvSpPr txBox="1">
            <a:spLocks noGrp="1"/>
          </p:cNvSpPr>
          <p:nvPr>
            <p:ph type="subTitle" idx="1"/>
          </p:nvPr>
        </p:nvSpPr>
        <p:spPr>
          <a:xfrm>
            <a:off x="4267200" y="1378139"/>
            <a:ext cx="4156800" cy="133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dataset: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200.000 reseñas en el set de Train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</a:t>
            </a:r>
            <a:r>
              <a:rPr lang="en-GB" dirty="0" err="1"/>
              <a:t>i</a:t>
            </a:r>
            <a:r>
              <a:rPr lang="en" dirty="0"/>
              <a:t>n valores faltantes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Balance de clases: 40k reseñas por cada estrella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6" name="Google Shape;2536;p51"/>
          <p:cNvGrpSpPr/>
          <p:nvPr/>
        </p:nvGrpSpPr>
        <p:grpSpPr>
          <a:xfrm>
            <a:off x="556477" y="670719"/>
            <a:ext cx="3112502" cy="3802056"/>
            <a:chOff x="556477" y="747119"/>
            <a:chExt cx="3112502" cy="3802056"/>
          </a:xfrm>
        </p:grpSpPr>
        <p:sp>
          <p:nvSpPr>
            <p:cNvPr id="2537" name="Google Shape;2537;p51"/>
            <p:cNvSpPr/>
            <p:nvPr/>
          </p:nvSpPr>
          <p:spPr>
            <a:xfrm>
              <a:off x="729221" y="927783"/>
              <a:ext cx="1489469" cy="1946947"/>
            </a:xfrm>
            <a:custGeom>
              <a:avLst/>
              <a:gdLst/>
              <a:ahLst/>
              <a:cxnLst/>
              <a:rect l="l" t="t" r="r" b="b"/>
              <a:pathLst>
                <a:path w="68750" h="89866" extrusionOk="0">
                  <a:moveTo>
                    <a:pt x="66948" y="1802"/>
                  </a:moveTo>
                  <a:lnTo>
                    <a:pt x="66948" y="88030"/>
                  </a:lnTo>
                  <a:lnTo>
                    <a:pt x="1835" y="88030"/>
                  </a:lnTo>
                  <a:lnTo>
                    <a:pt x="1835" y="1802"/>
                  </a:lnTo>
                  <a:close/>
                  <a:moveTo>
                    <a:pt x="0" y="1"/>
                  </a:moveTo>
                  <a:lnTo>
                    <a:pt x="0" y="89865"/>
                  </a:lnTo>
                  <a:lnTo>
                    <a:pt x="68749" y="89865"/>
                  </a:lnTo>
                  <a:lnTo>
                    <a:pt x="687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1469969" y="976941"/>
              <a:ext cx="39040" cy="1877554"/>
            </a:xfrm>
            <a:custGeom>
              <a:avLst/>
              <a:gdLst/>
              <a:ahLst/>
              <a:cxnLst/>
              <a:rect l="l" t="t" r="r" b="b"/>
              <a:pathLst>
                <a:path w="1802" h="86663" extrusionOk="0">
                  <a:moveTo>
                    <a:pt x="0" y="0"/>
                  </a:moveTo>
                  <a:lnTo>
                    <a:pt x="0" y="86662"/>
                  </a:lnTo>
                  <a:lnTo>
                    <a:pt x="1802" y="8666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693799" y="1007294"/>
              <a:ext cx="1561028" cy="54942"/>
            </a:xfrm>
            <a:custGeom>
              <a:avLst/>
              <a:gdLst/>
              <a:ahLst/>
              <a:cxnLst/>
              <a:rect l="l" t="t" r="r" b="b"/>
              <a:pathLst>
                <a:path w="72053" h="2536" extrusionOk="0">
                  <a:moveTo>
                    <a:pt x="1" y="0"/>
                  </a:moveTo>
                  <a:lnTo>
                    <a:pt x="1" y="2535"/>
                  </a:lnTo>
                  <a:lnTo>
                    <a:pt x="72052" y="2535"/>
                  </a:lnTo>
                  <a:lnTo>
                    <a:pt x="72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>
              <a:off x="693799" y="1068714"/>
              <a:ext cx="1561028" cy="54942"/>
            </a:xfrm>
            <a:custGeom>
              <a:avLst/>
              <a:gdLst/>
              <a:ahLst/>
              <a:cxnLst/>
              <a:rect l="l" t="t" r="r" b="b"/>
              <a:pathLst>
                <a:path w="72053" h="2536" extrusionOk="0">
                  <a:moveTo>
                    <a:pt x="1" y="0"/>
                  </a:moveTo>
                  <a:lnTo>
                    <a:pt x="1" y="2536"/>
                  </a:lnTo>
                  <a:lnTo>
                    <a:pt x="72052" y="2536"/>
                  </a:lnTo>
                  <a:lnTo>
                    <a:pt x="72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693799" y="1130134"/>
              <a:ext cx="1561028" cy="54942"/>
            </a:xfrm>
            <a:custGeom>
              <a:avLst/>
              <a:gdLst/>
              <a:ahLst/>
              <a:cxnLst/>
              <a:rect l="l" t="t" r="r" b="b"/>
              <a:pathLst>
                <a:path w="72053" h="2536" extrusionOk="0">
                  <a:moveTo>
                    <a:pt x="1" y="1"/>
                  </a:moveTo>
                  <a:lnTo>
                    <a:pt x="1" y="2536"/>
                  </a:lnTo>
                  <a:lnTo>
                    <a:pt x="72052" y="2536"/>
                  </a:lnTo>
                  <a:lnTo>
                    <a:pt x="72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693799" y="1191576"/>
              <a:ext cx="1561028" cy="54942"/>
            </a:xfrm>
            <a:custGeom>
              <a:avLst/>
              <a:gdLst/>
              <a:ahLst/>
              <a:cxnLst/>
              <a:rect l="l" t="t" r="r" b="b"/>
              <a:pathLst>
                <a:path w="72053" h="2536" extrusionOk="0">
                  <a:moveTo>
                    <a:pt x="1" y="0"/>
                  </a:moveTo>
                  <a:lnTo>
                    <a:pt x="1" y="2535"/>
                  </a:lnTo>
                  <a:lnTo>
                    <a:pt x="72052" y="2535"/>
                  </a:lnTo>
                  <a:lnTo>
                    <a:pt x="72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693799" y="1252996"/>
              <a:ext cx="1561028" cy="54942"/>
            </a:xfrm>
            <a:custGeom>
              <a:avLst/>
              <a:gdLst/>
              <a:ahLst/>
              <a:cxnLst/>
              <a:rect l="l" t="t" r="r" b="b"/>
              <a:pathLst>
                <a:path w="72053" h="2536" extrusionOk="0">
                  <a:moveTo>
                    <a:pt x="1" y="1"/>
                  </a:moveTo>
                  <a:lnTo>
                    <a:pt x="1" y="2536"/>
                  </a:lnTo>
                  <a:lnTo>
                    <a:pt x="72052" y="2536"/>
                  </a:lnTo>
                  <a:lnTo>
                    <a:pt x="72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693799" y="1315153"/>
              <a:ext cx="1561028" cy="54227"/>
            </a:xfrm>
            <a:custGeom>
              <a:avLst/>
              <a:gdLst/>
              <a:ahLst/>
              <a:cxnLst/>
              <a:rect l="l" t="t" r="r" b="b"/>
              <a:pathLst>
                <a:path w="72053" h="2503" extrusionOk="0">
                  <a:moveTo>
                    <a:pt x="1" y="0"/>
                  </a:moveTo>
                  <a:lnTo>
                    <a:pt x="1" y="2502"/>
                  </a:lnTo>
                  <a:lnTo>
                    <a:pt x="72052" y="2502"/>
                  </a:lnTo>
                  <a:lnTo>
                    <a:pt x="72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693799" y="1376574"/>
              <a:ext cx="1561028" cy="54227"/>
            </a:xfrm>
            <a:custGeom>
              <a:avLst/>
              <a:gdLst/>
              <a:ahLst/>
              <a:cxnLst/>
              <a:rect l="l" t="t" r="r" b="b"/>
              <a:pathLst>
                <a:path w="7205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72052" y="2502"/>
                  </a:lnTo>
                  <a:lnTo>
                    <a:pt x="72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693799" y="1437994"/>
              <a:ext cx="1561028" cy="54227"/>
            </a:xfrm>
            <a:custGeom>
              <a:avLst/>
              <a:gdLst/>
              <a:ahLst/>
              <a:cxnLst/>
              <a:rect l="l" t="t" r="r" b="b"/>
              <a:pathLst>
                <a:path w="7205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72052" y="2503"/>
                  </a:lnTo>
                  <a:lnTo>
                    <a:pt x="72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693799" y="1499436"/>
              <a:ext cx="1561028" cy="54942"/>
            </a:xfrm>
            <a:custGeom>
              <a:avLst/>
              <a:gdLst/>
              <a:ahLst/>
              <a:cxnLst/>
              <a:rect l="l" t="t" r="r" b="b"/>
              <a:pathLst>
                <a:path w="72053" h="2536" extrusionOk="0">
                  <a:moveTo>
                    <a:pt x="1" y="0"/>
                  </a:moveTo>
                  <a:lnTo>
                    <a:pt x="1" y="2535"/>
                  </a:lnTo>
                  <a:lnTo>
                    <a:pt x="72052" y="2535"/>
                  </a:lnTo>
                  <a:lnTo>
                    <a:pt x="72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810162" y="995725"/>
              <a:ext cx="10139" cy="1261098"/>
            </a:xfrm>
            <a:custGeom>
              <a:avLst/>
              <a:gdLst/>
              <a:ahLst/>
              <a:cxnLst/>
              <a:rect l="l" t="t" r="r" b="b"/>
              <a:pathLst>
                <a:path w="468" h="58209" extrusionOk="0">
                  <a:moveTo>
                    <a:pt x="0" y="0"/>
                  </a:moveTo>
                  <a:lnTo>
                    <a:pt x="0" y="58209"/>
                  </a:lnTo>
                  <a:lnTo>
                    <a:pt x="467" y="58209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1"/>
            <p:cNvSpPr/>
            <p:nvPr/>
          </p:nvSpPr>
          <p:spPr>
            <a:xfrm>
              <a:off x="797878" y="2252468"/>
              <a:ext cx="34707" cy="49894"/>
            </a:xfrm>
            <a:custGeom>
              <a:avLst/>
              <a:gdLst/>
              <a:ahLst/>
              <a:cxnLst/>
              <a:rect l="l" t="t" r="r" b="b"/>
              <a:pathLst>
                <a:path w="1602" h="2303" extrusionOk="0">
                  <a:moveTo>
                    <a:pt x="401" y="1"/>
                  </a:moveTo>
                  <a:lnTo>
                    <a:pt x="0" y="2302"/>
                  </a:lnTo>
                  <a:lnTo>
                    <a:pt x="1601" y="2302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774739" y="995725"/>
              <a:ext cx="10139" cy="1824063"/>
            </a:xfrm>
            <a:custGeom>
              <a:avLst/>
              <a:gdLst/>
              <a:ahLst/>
              <a:cxnLst/>
              <a:rect l="l" t="t" r="r" b="b"/>
              <a:pathLst>
                <a:path w="468" h="84194" extrusionOk="0">
                  <a:moveTo>
                    <a:pt x="1" y="0"/>
                  </a:moveTo>
                  <a:lnTo>
                    <a:pt x="1" y="84194"/>
                  </a:lnTo>
                  <a:lnTo>
                    <a:pt x="468" y="84194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762455" y="2806767"/>
              <a:ext cx="34707" cy="49894"/>
            </a:xfrm>
            <a:custGeom>
              <a:avLst/>
              <a:gdLst/>
              <a:ahLst/>
              <a:cxnLst/>
              <a:rect l="l" t="t" r="r" b="b"/>
              <a:pathLst>
                <a:path w="1602" h="2303" extrusionOk="0">
                  <a:moveTo>
                    <a:pt x="401" y="1"/>
                  </a:moveTo>
                  <a:lnTo>
                    <a:pt x="1" y="2302"/>
                  </a:lnTo>
                  <a:lnTo>
                    <a:pt x="1602" y="23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633094" y="919832"/>
              <a:ext cx="1682439" cy="114933"/>
            </a:xfrm>
            <a:custGeom>
              <a:avLst/>
              <a:gdLst/>
              <a:ahLst/>
              <a:cxnLst/>
              <a:rect l="l" t="t" r="r" b="b"/>
              <a:pathLst>
                <a:path w="77657" h="5305" extrusionOk="0">
                  <a:moveTo>
                    <a:pt x="1" y="1"/>
                  </a:moveTo>
                  <a:lnTo>
                    <a:pt x="1" y="5305"/>
                  </a:lnTo>
                  <a:lnTo>
                    <a:pt x="77656" y="5305"/>
                  </a:lnTo>
                  <a:lnTo>
                    <a:pt x="776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755241" y="3347330"/>
              <a:ext cx="239225" cy="101197"/>
            </a:xfrm>
            <a:custGeom>
              <a:avLst/>
              <a:gdLst/>
              <a:ahLst/>
              <a:cxnLst/>
              <a:rect l="l" t="t" r="r" b="b"/>
              <a:pathLst>
                <a:path w="11042" h="4671" extrusionOk="0">
                  <a:moveTo>
                    <a:pt x="0" y="1"/>
                  </a:moveTo>
                  <a:lnTo>
                    <a:pt x="0" y="4671"/>
                  </a:lnTo>
                  <a:lnTo>
                    <a:pt x="11041" y="4671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621546" y="747119"/>
              <a:ext cx="239225" cy="100482"/>
            </a:xfrm>
            <a:custGeom>
              <a:avLst/>
              <a:gdLst/>
              <a:ahLst/>
              <a:cxnLst/>
              <a:rect l="l" t="t" r="r" b="b"/>
              <a:pathLst>
                <a:path w="110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1041" y="4637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2571331" y="1398260"/>
              <a:ext cx="239225" cy="101197"/>
            </a:xfrm>
            <a:custGeom>
              <a:avLst/>
              <a:gdLst/>
              <a:ahLst/>
              <a:cxnLst/>
              <a:rect l="l" t="t" r="r" b="b"/>
              <a:pathLst>
                <a:path w="11042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2437636" y="1271065"/>
              <a:ext cx="239225" cy="101197"/>
            </a:xfrm>
            <a:custGeom>
              <a:avLst/>
              <a:gdLst/>
              <a:ahLst/>
              <a:cxnLst/>
              <a:rect l="l" t="t" r="r" b="b"/>
              <a:pathLst>
                <a:path w="11042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556477" y="3987655"/>
              <a:ext cx="3045887" cy="12900"/>
            </a:xfrm>
            <a:custGeom>
              <a:avLst/>
              <a:gdLst/>
              <a:ahLst/>
              <a:cxnLst/>
              <a:rect l="l" t="t" r="r" b="b"/>
              <a:pathLst>
                <a:path w="177862" h="401" extrusionOk="0">
                  <a:moveTo>
                    <a:pt x="88931" y="0"/>
                  </a:moveTo>
                  <a:lnTo>
                    <a:pt x="44466" y="67"/>
                  </a:lnTo>
                  <a:lnTo>
                    <a:pt x="22217" y="100"/>
                  </a:lnTo>
                  <a:lnTo>
                    <a:pt x="1" y="200"/>
                  </a:lnTo>
                  <a:lnTo>
                    <a:pt x="22217" y="300"/>
                  </a:lnTo>
                  <a:lnTo>
                    <a:pt x="44466" y="334"/>
                  </a:lnTo>
                  <a:lnTo>
                    <a:pt x="88931" y="401"/>
                  </a:lnTo>
                  <a:lnTo>
                    <a:pt x="133396" y="334"/>
                  </a:lnTo>
                  <a:lnTo>
                    <a:pt x="155645" y="300"/>
                  </a:lnTo>
                  <a:lnTo>
                    <a:pt x="177861" y="200"/>
                  </a:lnTo>
                  <a:lnTo>
                    <a:pt x="155645" y="100"/>
                  </a:lnTo>
                  <a:lnTo>
                    <a:pt x="133396" y="67"/>
                  </a:lnTo>
                  <a:lnTo>
                    <a:pt x="88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556486" y="4197205"/>
              <a:ext cx="2266354" cy="351970"/>
            </a:xfrm>
            <a:custGeom>
              <a:avLst/>
              <a:gdLst/>
              <a:ahLst/>
              <a:cxnLst/>
              <a:rect l="l" t="t" r="r" b="b"/>
              <a:pathLst>
                <a:path w="104609" h="16246" extrusionOk="0">
                  <a:moveTo>
                    <a:pt x="52305" y="1"/>
                  </a:moveTo>
                  <a:cubicBezTo>
                    <a:pt x="23418" y="1"/>
                    <a:pt x="1" y="3637"/>
                    <a:pt x="1" y="8107"/>
                  </a:cubicBezTo>
                  <a:cubicBezTo>
                    <a:pt x="1" y="12610"/>
                    <a:pt x="23418" y="16246"/>
                    <a:pt x="52305" y="16246"/>
                  </a:cubicBezTo>
                  <a:cubicBezTo>
                    <a:pt x="81192" y="16246"/>
                    <a:pt x="104609" y="12610"/>
                    <a:pt x="104609" y="8107"/>
                  </a:cubicBezTo>
                  <a:cubicBezTo>
                    <a:pt x="104609" y="3637"/>
                    <a:pt x="81192" y="1"/>
                    <a:pt x="52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1350183" y="1943330"/>
              <a:ext cx="528279" cy="400564"/>
            </a:xfrm>
            <a:custGeom>
              <a:avLst/>
              <a:gdLst/>
              <a:ahLst/>
              <a:cxnLst/>
              <a:rect l="l" t="t" r="r" b="b"/>
              <a:pathLst>
                <a:path w="24384" h="18489" extrusionOk="0">
                  <a:moveTo>
                    <a:pt x="918" y="1"/>
                  </a:moveTo>
                  <a:cubicBezTo>
                    <a:pt x="167" y="1"/>
                    <a:pt x="0" y="1035"/>
                    <a:pt x="159" y="2161"/>
                  </a:cubicBezTo>
                  <a:cubicBezTo>
                    <a:pt x="759" y="6764"/>
                    <a:pt x="4195" y="17705"/>
                    <a:pt x="6764" y="18406"/>
                  </a:cubicBezTo>
                  <a:cubicBezTo>
                    <a:pt x="6975" y="18462"/>
                    <a:pt x="7251" y="18489"/>
                    <a:pt x="7579" y="18489"/>
                  </a:cubicBezTo>
                  <a:cubicBezTo>
                    <a:pt x="10933" y="18489"/>
                    <a:pt x="19758" y="15720"/>
                    <a:pt x="20974" y="13836"/>
                  </a:cubicBezTo>
                  <a:cubicBezTo>
                    <a:pt x="21687" y="12766"/>
                    <a:pt x="24383" y="3069"/>
                    <a:pt x="23374" y="3069"/>
                  </a:cubicBezTo>
                  <a:cubicBezTo>
                    <a:pt x="23344" y="3069"/>
                    <a:pt x="23311" y="3078"/>
                    <a:pt x="23275" y="3095"/>
                  </a:cubicBezTo>
                  <a:cubicBezTo>
                    <a:pt x="21688" y="3889"/>
                    <a:pt x="9996" y="9768"/>
                    <a:pt x="9314" y="9768"/>
                  </a:cubicBezTo>
                  <a:cubicBezTo>
                    <a:pt x="9308" y="9768"/>
                    <a:pt x="9303" y="9767"/>
                    <a:pt x="9299" y="9766"/>
                  </a:cubicBezTo>
                  <a:cubicBezTo>
                    <a:pt x="8265" y="9499"/>
                    <a:pt x="6263" y="5430"/>
                    <a:pt x="4529" y="3162"/>
                  </a:cubicBezTo>
                  <a:cubicBezTo>
                    <a:pt x="2732" y="829"/>
                    <a:pt x="1591" y="1"/>
                    <a:pt x="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1344529" y="1931718"/>
              <a:ext cx="163766" cy="264400"/>
            </a:xfrm>
            <a:custGeom>
              <a:avLst/>
              <a:gdLst/>
              <a:ahLst/>
              <a:cxnLst/>
              <a:rect l="l" t="t" r="r" b="b"/>
              <a:pathLst>
                <a:path w="7559" h="12204" extrusionOk="0">
                  <a:moveTo>
                    <a:pt x="984" y="1"/>
                  </a:moveTo>
                  <a:cubicBezTo>
                    <a:pt x="308" y="1"/>
                    <a:pt x="0" y="704"/>
                    <a:pt x="86" y="1896"/>
                  </a:cubicBezTo>
                  <a:cubicBezTo>
                    <a:pt x="286" y="5165"/>
                    <a:pt x="2188" y="12204"/>
                    <a:pt x="2188" y="12204"/>
                  </a:cubicBezTo>
                  <a:lnTo>
                    <a:pt x="7558" y="7267"/>
                  </a:lnTo>
                  <a:cubicBezTo>
                    <a:pt x="4378" y="2064"/>
                    <a:pt x="2142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656232" y="2933247"/>
              <a:ext cx="375086" cy="293322"/>
            </a:xfrm>
            <a:custGeom>
              <a:avLst/>
              <a:gdLst/>
              <a:ahLst/>
              <a:cxnLst/>
              <a:rect l="l" t="t" r="r" b="b"/>
              <a:pathLst>
                <a:path w="17313" h="13539" extrusionOk="0">
                  <a:moveTo>
                    <a:pt x="7072" y="0"/>
                  </a:moveTo>
                  <a:cubicBezTo>
                    <a:pt x="7072" y="0"/>
                    <a:pt x="0" y="7972"/>
                    <a:pt x="5838" y="12342"/>
                  </a:cubicBezTo>
                  <a:cubicBezTo>
                    <a:pt x="6971" y="13195"/>
                    <a:pt x="8099" y="13539"/>
                    <a:pt x="9181" y="13539"/>
                  </a:cubicBezTo>
                  <a:cubicBezTo>
                    <a:pt x="13640" y="13539"/>
                    <a:pt x="17313" y="7706"/>
                    <a:pt x="17313" y="7706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803662" y="1644700"/>
              <a:ext cx="1196060" cy="1462734"/>
            </a:xfrm>
            <a:custGeom>
              <a:avLst/>
              <a:gdLst/>
              <a:ahLst/>
              <a:cxnLst/>
              <a:rect l="l" t="t" r="r" b="b"/>
              <a:pathLst>
                <a:path w="55207" h="67516" extrusionOk="0">
                  <a:moveTo>
                    <a:pt x="44932" y="0"/>
                  </a:moveTo>
                  <a:lnTo>
                    <a:pt x="0" y="59810"/>
                  </a:lnTo>
                  <a:lnTo>
                    <a:pt x="10274" y="67515"/>
                  </a:lnTo>
                  <a:lnTo>
                    <a:pt x="55206" y="7706"/>
                  </a:lnTo>
                  <a:lnTo>
                    <a:pt x="44932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803662" y="1644700"/>
              <a:ext cx="1196060" cy="1462734"/>
            </a:xfrm>
            <a:custGeom>
              <a:avLst/>
              <a:gdLst/>
              <a:ahLst/>
              <a:cxnLst/>
              <a:rect l="l" t="t" r="r" b="b"/>
              <a:pathLst>
                <a:path w="55207" h="67516" extrusionOk="0">
                  <a:moveTo>
                    <a:pt x="44932" y="0"/>
                  </a:moveTo>
                  <a:lnTo>
                    <a:pt x="0" y="59810"/>
                  </a:lnTo>
                  <a:lnTo>
                    <a:pt x="10274" y="67515"/>
                  </a:lnTo>
                  <a:lnTo>
                    <a:pt x="55206" y="7706"/>
                  </a:lnTo>
                  <a:lnTo>
                    <a:pt x="449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779809" y="2881923"/>
              <a:ext cx="298479" cy="246461"/>
            </a:xfrm>
            <a:custGeom>
              <a:avLst/>
              <a:gdLst/>
              <a:ahLst/>
              <a:cxnLst/>
              <a:rect l="l" t="t" r="r" b="b"/>
              <a:pathLst>
                <a:path w="13777" h="11376" extrusionOk="0">
                  <a:moveTo>
                    <a:pt x="1802" y="1"/>
                  </a:moveTo>
                  <a:lnTo>
                    <a:pt x="0" y="2369"/>
                  </a:lnTo>
                  <a:lnTo>
                    <a:pt x="11976" y="11375"/>
                  </a:lnTo>
                  <a:lnTo>
                    <a:pt x="13777" y="900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822446" y="2824836"/>
              <a:ext cx="298479" cy="246461"/>
            </a:xfrm>
            <a:custGeom>
              <a:avLst/>
              <a:gdLst/>
              <a:ahLst/>
              <a:cxnLst/>
              <a:rect l="l" t="t" r="r" b="b"/>
              <a:pathLst>
                <a:path w="13777" h="11376" extrusionOk="0">
                  <a:moveTo>
                    <a:pt x="1802" y="0"/>
                  </a:moveTo>
                  <a:lnTo>
                    <a:pt x="0" y="2402"/>
                  </a:lnTo>
                  <a:lnTo>
                    <a:pt x="11976" y="11375"/>
                  </a:lnTo>
                  <a:lnTo>
                    <a:pt x="13777" y="9007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1775662" y="1515338"/>
              <a:ext cx="272481" cy="312214"/>
            </a:xfrm>
            <a:custGeom>
              <a:avLst/>
              <a:gdLst/>
              <a:ahLst/>
              <a:cxnLst/>
              <a:rect l="l" t="t" r="r" b="b"/>
              <a:pathLst>
                <a:path w="12577" h="14411" extrusionOk="0">
                  <a:moveTo>
                    <a:pt x="12576" y="0"/>
                  </a:moveTo>
                  <a:lnTo>
                    <a:pt x="9474" y="1501"/>
                  </a:lnTo>
                  <a:lnTo>
                    <a:pt x="67" y="5971"/>
                  </a:lnTo>
                  <a:cubicBezTo>
                    <a:pt x="101" y="6004"/>
                    <a:pt x="0" y="8239"/>
                    <a:pt x="0" y="8239"/>
                  </a:cubicBezTo>
                  <a:lnTo>
                    <a:pt x="2135" y="7506"/>
                  </a:lnTo>
                  <a:lnTo>
                    <a:pt x="2135" y="7506"/>
                  </a:lnTo>
                  <a:cubicBezTo>
                    <a:pt x="2135" y="7572"/>
                    <a:pt x="2069" y="9774"/>
                    <a:pt x="2069" y="9774"/>
                  </a:cubicBezTo>
                  <a:lnTo>
                    <a:pt x="4203" y="9073"/>
                  </a:lnTo>
                  <a:lnTo>
                    <a:pt x="4203" y="9073"/>
                  </a:lnTo>
                  <a:cubicBezTo>
                    <a:pt x="4203" y="9107"/>
                    <a:pt x="4103" y="11342"/>
                    <a:pt x="4103" y="11342"/>
                  </a:cubicBezTo>
                  <a:lnTo>
                    <a:pt x="6238" y="10608"/>
                  </a:lnTo>
                  <a:lnTo>
                    <a:pt x="6238" y="10608"/>
                  </a:lnTo>
                  <a:cubicBezTo>
                    <a:pt x="6272" y="10641"/>
                    <a:pt x="6138" y="12843"/>
                    <a:pt x="6138" y="12843"/>
                  </a:cubicBezTo>
                  <a:lnTo>
                    <a:pt x="8306" y="12142"/>
                  </a:lnTo>
                  <a:lnTo>
                    <a:pt x="8306" y="12142"/>
                  </a:lnTo>
                  <a:cubicBezTo>
                    <a:pt x="8306" y="12176"/>
                    <a:pt x="8206" y="14411"/>
                    <a:pt x="8206" y="14411"/>
                  </a:cubicBezTo>
                  <a:lnTo>
                    <a:pt x="10375" y="13710"/>
                  </a:lnTo>
                  <a:lnTo>
                    <a:pt x="12042" y="3403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1980895" y="1515338"/>
              <a:ext cx="67248" cy="73726"/>
            </a:xfrm>
            <a:custGeom>
              <a:avLst/>
              <a:gdLst/>
              <a:ahLst/>
              <a:cxnLst/>
              <a:rect l="l" t="t" r="r" b="b"/>
              <a:pathLst>
                <a:path w="3104" h="3403" extrusionOk="0">
                  <a:moveTo>
                    <a:pt x="3103" y="0"/>
                  </a:moveTo>
                  <a:lnTo>
                    <a:pt x="1" y="1501"/>
                  </a:lnTo>
                  <a:lnTo>
                    <a:pt x="2569" y="3403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1122354" y="1883188"/>
              <a:ext cx="740770" cy="986472"/>
            </a:xfrm>
            <a:custGeom>
              <a:avLst/>
              <a:gdLst/>
              <a:ahLst/>
              <a:cxnLst/>
              <a:rect l="l" t="t" r="r" b="b"/>
              <a:pathLst>
                <a:path w="34192" h="45533" extrusionOk="0">
                  <a:moveTo>
                    <a:pt x="34192" y="0"/>
                  </a:moveTo>
                  <a:lnTo>
                    <a:pt x="29855" y="5637"/>
                  </a:lnTo>
                  <a:lnTo>
                    <a:pt x="25552" y="11275"/>
                  </a:lnTo>
                  <a:lnTo>
                    <a:pt x="16946" y="22650"/>
                  </a:lnTo>
                  <a:lnTo>
                    <a:pt x="8407" y="34058"/>
                  </a:lnTo>
                  <a:cubicBezTo>
                    <a:pt x="5605" y="37860"/>
                    <a:pt x="2769" y="41697"/>
                    <a:pt x="1" y="45533"/>
                  </a:cubicBezTo>
                  <a:cubicBezTo>
                    <a:pt x="2903" y="41763"/>
                    <a:pt x="5805" y="38027"/>
                    <a:pt x="8673" y="34258"/>
                  </a:cubicBezTo>
                  <a:lnTo>
                    <a:pt x="17280" y="22883"/>
                  </a:lnTo>
                  <a:lnTo>
                    <a:pt x="25786" y="11475"/>
                  </a:lnTo>
                  <a:lnTo>
                    <a:pt x="30022" y="5771"/>
                  </a:lnTo>
                  <a:lnTo>
                    <a:pt x="341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1060197" y="1844148"/>
              <a:ext cx="741506" cy="986494"/>
            </a:xfrm>
            <a:custGeom>
              <a:avLst/>
              <a:gdLst/>
              <a:ahLst/>
              <a:cxnLst/>
              <a:rect l="l" t="t" r="r" b="b"/>
              <a:pathLst>
                <a:path w="34226" h="45534" extrusionOk="0">
                  <a:moveTo>
                    <a:pt x="34225" y="1"/>
                  </a:moveTo>
                  <a:lnTo>
                    <a:pt x="29856" y="5638"/>
                  </a:lnTo>
                  <a:lnTo>
                    <a:pt x="25552" y="11275"/>
                  </a:lnTo>
                  <a:lnTo>
                    <a:pt x="16946" y="22650"/>
                  </a:lnTo>
                  <a:lnTo>
                    <a:pt x="8440" y="34058"/>
                  </a:lnTo>
                  <a:cubicBezTo>
                    <a:pt x="5605" y="37861"/>
                    <a:pt x="2803" y="41697"/>
                    <a:pt x="1" y="45533"/>
                  </a:cubicBezTo>
                  <a:cubicBezTo>
                    <a:pt x="2936" y="41797"/>
                    <a:pt x="5805" y="38028"/>
                    <a:pt x="8707" y="34259"/>
                  </a:cubicBezTo>
                  <a:lnTo>
                    <a:pt x="17280" y="22917"/>
                  </a:lnTo>
                  <a:lnTo>
                    <a:pt x="25786" y="11509"/>
                  </a:lnTo>
                  <a:lnTo>
                    <a:pt x="30022" y="5772"/>
                  </a:lnTo>
                  <a:lnTo>
                    <a:pt x="342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998777" y="1805129"/>
              <a:ext cx="741485" cy="986494"/>
            </a:xfrm>
            <a:custGeom>
              <a:avLst/>
              <a:gdLst/>
              <a:ahLst/>
              <a:cxnLst/>
              <a:rect l="l" t="t" r="r" b="b"/>
              <a:pathLst>
                <a:path w="34225" h="45534" extrusionOk="0">
                  <a:moveTo>
                    <a:pt x="34225" y="0"/>
                  </a:moveTo>
                  <a:lnTo>
                    <a:pt x="29855" y="5604"/>
                  </a:lnTo>
                  <a:lnTo>
                    <a:pt x="25519" y="11275"/>
                  </a:lnTo>
                  <a:lnTo>
                    <a:pt x="16946" y="22617"/>
                  </a:lnTo>
                  <a:lnTo>
                    <a:pt x="8407" y="34025"/>
                  </a:lnTo>
                  <a:cubicBezTo>
                    <a:pt x="5605" y="37861"/>
                    <a:pt x="2769" y="41664"/>
                    <a:pt x="1" y="45533"/>
                  </a:cubicBezTo>
                  <a:cubicBezTo>
                    <a:pt x="2903" y="41797"/>
                    <a:pt x="5805" y="38028"/>
                    <a:pt x="8673" y="34258"/>
                  </a:cubicBezTo>
                  <a:lnTo>
                    <a:pt x="17280" y="22883"/>
                  </a:lnTo>
                  <a:lnTo>
                    <a:pt x="25786" y="11475"/>
                  </a:lnTo>
                  <a:lnTo>
                    <a:pt x="30022" y="5738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1650634" y="1998099"/>
              <a:ext cx="250794" cy="288274"/>
            </a:xfrm>
            <a:custGeom>
              <a:avLst/>
              <a:gdLst/>
              <a:ahLst/>
              <a:cxnLst/>
              <a:rect l="l" t="t" r="r" b="b"/>
              <a:pathLst>
                <a:path w="11576" h="13306" extrusionOk="0">
                  <a:moveTo>
                    <a:pt x="4190" y="1"/>
                  </a:moveTo>
                  <a:cubicBezTo>
                    <a:pt x="3926" y="1"/>
                    <a:pt x="3683" y="116"/>
                    <a:pt x="3470" y="400"/>
                  </a:cubicBezTo>
                  <a:cubicBezTo>
                    <a:pt x="2769" y="1301"/>
                    <a:pt x="3837" y="2768"/>
                    <a:pt x="3837" y="2768"/>
                  </a:cubicBezTo>
                  <a:cubicBezTo>
                    <a:pt x="3837" y="2768"/>
                    <a:pt x="3079" y="2239"/>
                    <a:pt x="2387" y="2239"/>
                  </a:cubicBezTo>
                  <a:cubicBezTo>
                    <a:pt x="2022" y="2239"/>
                    <a:pt x="1676" y="2386"/>
                    <a:pt x="1468" y="2835"/>
                  </a:cubicBezTo>
                  <a:cubicBezTo>
                    <a:pt x="901" y="4136"/>
                    <a:pt x="2769" y="5570"/>
                    <a:pt x="2769" y="5570"/>
                  </a:cubicBezTo>
                  <a:cubicBezTo>
                    <a:pt x="2769" y="5570"/>
                    <a:pt x="2090" y="5225"/>
                    <a:pt x="1450" y="5225"/>
                  </a:cubicBezTo>
                  <a:cubicBezTo>
                    <a:pt x="1020" y="5225"/>
                    <a:pt x="609" y="5381"/>
                    <a:pt x="434" y="5904"/>
                  </a:cubicBezTo>
                  <a:cubicBezTo>
                    <a:pt x="1" y="7205"/>
                    <a:pt x="1935" y="8639"/>
                    <a:pt x="1935" y="8639"/>
                  </a:cubicBezTo>
                  <a:cubicBezTo>
                    <a:pt x="1935" y="8639"/>
                    <a:pt x="1550" y="8477"/>
                    <a:pt x="1174" y="8477"/>
                  </a:cubicBezTo>
                  <a:cubicBezTo>
                    <a:pt x="808" y="8477"/>
                    <a:pt x="451" y="8631"/>
                    <a:pt x="468" y="9240"/>
                  </a:cubicBezTo>
                  <a:cubicBezTo>
                    <a:pt x="576" y="11404"/>
                    <a:pt x="4723" y="13306"/>
                    <a:pt x="6908" y="13306"/>
                  </a:cubicBezTo>
                  <a:cubicBezTo>
                    <a:pt x="7417" y="13306"/>
                    <a:pt x="7819" y="13203"/>
                    <a:pt x="8040" y="12976"/>
                  </a:cubicBezTo>
                  <a:cubicBezTo>
                    <a:pt x="8607" y="12375"/>
                    <a:pt x="8307" y="11308"/>
                    <a:pt x="8307" y="11308"/>
                  </a:cubicBezTo>
                  <a:cubicBezTo>
                    <a:pt x="8307" y="11308"/>
                    <a:pt x="9274" y="11308"/>
                    <a:pt x="9608" y="10607"/>
                  </a:cubicBezTo>
                  <a:cubicBezTo>
                    <a:pt x="9841" y="10040"/>
                    <a:pt x="9741" y="9407"/>
                    <a:pt x="9341" y="8940"/>
                  </a:cubicBezTo>
                  <a:cubicBezTo>
                    <a:pt x="9341" y="8940"/>
                    <a:pt x="10375" y="8806"/>
                    <a:pt x="10608" y="8306"/>
                  </a:cubicBezTo>
                  <a:cubicBezTo>
                    <a:pt x="11009" y="7272"/>
                    <a:pt x="10108" y="6338"/>
                    <a:pt x="10108" y="6338"/>
                  </a:cubicBezTo>
                  <a:cubicBezTo>
                    <a:pt x="10708" y="6271"/>
                    <a:pt x="11209" y="5837"/>
                    <a:pt x="11309" y="5237"/>
                  </a:cubicBezTo>
                  <a:cubicBezTo>
                    <a:pt x="11576" y="4069"/>
                    <a:pt x="10575" y="1801"/>
                    <a:pt x="10441" y="200"/>
                  </a:cubicBezTo>
                  <a:lnTo>
                    <a:pt x="9541" y="167"/>
                  </a:lnTo>
                  <a:lnTo>
                    <a:pt x="7940" y="2168"/>
                  </a:lnTo>
                  <a:cubicBezTo>
                    <a:pt x="6756" y="2007"/>
                    <a:pt x="5290" y="1"/>
                    <a:pt x="4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1841416" y="1945605"/>
              <a:ext cx="101826" cy="109603"/>
            </a:xfrm>
            <a:custGeom>
              <a:avLst/>
              <a:gdLst/>
              <a:ahLst/>
              <a:cxnLst/>
              <a:rect l="l" t="t" r="r" b="b"/>
              <a:pathLst>
                <a:path w="4700" h="5059" extrusionOk="0">
                  <a:moveTo>
                    <a:pt x="3940" y="0"/>
                  </a:moveTo>
                  <a:cubicBezTo>
                    <a:pt x="3095" y="0"/>
                    <a:pt x="1654" y="1007"/>
                    <a:pt x="735" y="2590"/>
                  </a:cubicBezTo>
                  <a:lnTo>
                    <a:pt x="1" y="4724"/>
                  </a:lnTo>
                  <a:lnTo>
                    <a:pt x="2169" y="5058"/>
                  </a:lnTo>
                  <a:cubicBezTo>
                    <a:pt x="2169" y="3557"/>
                    <a:pt x="4404" y="2490"/>
                    <a:pt x="4604" y="1022"/>
                  </a:cubicBezTo>
                  <a:cubicBezTo>
                    <a:pt x="4700" y="316"/>
                    <a:pt x="4413" y="0"/>
                    <a:pt x="39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1689934" y="2182685"/>
              <a:ext cx="137789" cy="61854"/>
            </a:xfrm>
            <a:custGeom>
              <a:avLst/>
              <a:gdLst/>
              <a:ahLst/>
              <a:cxnLst/>
              <a:rect l="l" t="t" r="r" b="b"/>
              <a:pathLst>
                <a:path w="6360" h="2855" extrusionOk="0">
                  <a:moveTo>
                    <a:pt x="83" y="1"/>
                  </a:moveTo>
                  <a:cubicBezTo>
                    <a:pt x="34" y="1"/>
                    <a:pt x="1" y="92"/>
                    <a:pt x="55" y="119"/>
                  </a:cubicBezTo>
                  <a:cubicBezTo>
                    <a:pt x="1823" y="1654"/>
                    <a:pt x="4024" y="2588"/>
                    <a:pt x="6359" y="2855"/>
                  </a:cubicBezTo>
                  <a:lnTo>
                    <a:pt x="6359" y="2821"/>
                  </a:lnTo>
                  <a:cubicBezTo>
                    <a:pt x="4158" y="2187"/>
                    <a:pt x="2056" y="1220"/>
                    <a:pt x="121" y="19"/>
                  </a:cubicBezTo>
                  <a:cubicBezTo>
                    <a:pt x="108" y="6"/>
                    <a:pt x="95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1707786" y="2116217"/>
              <a:ext cx="146672" cy="77019"/>
            </a:xfrm>
            <a:custGeom>
              <a:avLst/>
              <a:gdLst/>
              <a:ahLst/>
              <a:cxnLst/>
              <a:rect l="l" t="t" r="r" b="b"/>
              <a:pathLst>
                <a:path w="6770" h="3555" extrusionOk="0">
                  <a:moveTo>
                    <a:pt x="51" y="0"/>
                  </a:moveTo>
                  <a:cubicBezTo>
                    <a:pt x="0" y="0"/>
                    <a:pt x="11" y="98"/>
                    <a:pt x="65" y="152"/>
                  </a:cubicBezTo>
                  <a:cubicBezTo>
                    <a:pt x="1799" y="2053"/>
                    <a:pt x="4201" y="3254"/>
                    <a:pt x="6769" y="3554"/>
                  </a:cubicBezTo>
                  <a:cubicBezTo>
                    <a:pt x="6769" y="3554"/>
                    <a:pt x="6769" y="3521"/>
                    <a:pt x="6769" y="3521"/>
                  </a:cubicBezTo>
                  <a:cubicBezTo>
                    <a:pt x="4668" y="2954"/>
                    <a:pt x="1332" y="1253"/>
                    <a:pt x="98" y="18"/>
                  </a:cubicBezTo>
                  <a:cubicBezTo>
                    <a:pt x="79" y="6"/>
                    <a:pt x="63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1730274" y="2053540"/>
              <a:ext cx="137919" cy="82609"/>
            </a:xfrm>
            <a:custGeom>
              <a:avLst/>
              <a:gdLst/>
              <a:ahLst/>
              <a:cxnLst/>
              <a:rect l="l" t="t" r="r" b="b"/>
              <a:pathLst>
                <a:path w="6366" h="3813" extrusionOk="0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661" y="1077"/>
                    <a:pt x="1495" y="1877"/>
                    <a:pt x="2529" y="2444"/>
                  </a:cubicBezTo>
                  <a:cubicBezTo>
                    <a:pt x="3630" y="3078"/>
                    <a:pt x="5098" y="3745"/>
                    <a:pt x="6332" y="3812"/>
                  </a:cubicBezTo>
                  <a:cubicBezTo>
                    <a:pt x="6332" y="3812"/>
                    <a:pt x="6365" y="3779"/>
                    <a:pt x="6332" y="3779"/>
                  </a:cubicBezTo>
                  <a:cubicBezTo>
                    <a:pt x="3963" y="2945"/>
                    <a:pt x="1829" y="1844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1318206" y="3864777"/>
              <a:ext cx="565153" cy="497645"/>
            </a:xfrm>
            <a:custGeom>
              <a:avLst/>
              <a:gdLst/>
              <a:ahLst/>
              <a:cxnLst/>
              <a:rect l="l" t="t" r="r" b="b"/>
              <a:pathLst>
                <a:path w="26086" h="22970" extrusionOk="0">
                  <a:moveTo>
                    <a:pt x="67" y="0"/>
                  </a:moveTo>
                  <a:cubicBezTo>
                    <a:pt x="67" y="0"/>
                    <a:pt x="0" y="4203"/>
                    <a:pt x="34" y="8974"/>
                  </a:cubicBezTo>
                  <a:cubicBezTo>
                    <a:pt x="34" y="10041"/>
                    <a:pt x="67" y="11142"/>
                    <a:pt x="67" y="12209"/>
                  </a:cubicBezTo>
                  <a:cubicBezTo>
                    <a:pt x="100" y="13143"/>
                    <a:pt x="134" y="14011"/>
                    <a:pt x="134" y="14911"/>
                  </a:cubicBezTo>
                  <a:cubicBezTo>
                    <a:pt x="234" y="18914"/>
                    <a:pt x="434" y="22250"/>
                    <a:pt x="768" y="22483"/>
                  </a:cubicBezTo>
                  <a:cubicBezTo>
                    <a:pt x="1312" y="22818"/>
                    <a:pt x="10518" y="22969"/>
                    <a:pt x="17495" y="22969"/>
                  </a:cubicBezTo>
                  <a:cubicBezTo>
                    <a:pt x="21633" y="22969"/>
                    <a:pt x="24987" y="22916"/>
                    <a:pt x="25285" y="22817"/>
                  </a:cubicBezTo>
                  <a:cubicBezTo>
                    <a:pt x="26086" y="22583"/>
                    <a:pt x="25385" y="20248"/>
                    <a:pt x="24518" y="19548"/>
                  </a:cubicBezTo>
                  <a:cubicBezTo>
                    <a:pt x="23651" y="18847"/>
                    <a:pt x="14878" y="14911"/>
                    <a:pt x="14878" y="14911"/>
                  </a:cubicBezTo>
                  <a:lnTo>
                    <a:pt x="14978" y="12209"/>
                  </a:lnTo>
                  <a:lnTo>
                    <a:pt x="14978" y="8974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1318921" y="4059177"/>
              <a:ext cx="564438" cy="303245"/>
            </a:xfrm>
            <a:custGeom>
              <a:avLst/>
              <a:gdLst/>
              <a:ahLst/>
              <a:cxnLst/>
              <a:rect l="l" t="t" r="r" b="b"/>
              <a:pathLst>
                <a:path w="26053" h="13997" extrusionOk="0">
                  <a:moveTo>
                    <a:pt x="1" y="1"/>
                  </a:moveTo>
                  <a:cubicBezTo>
                    <a:pt x="1" y="1068"/>
                    <a:pt x="34" y="2169"/>
                    <a:pt x="34" y="3236"/>
                  </a:cubicBezTo>
                  <a:cubicBezTo>
                    <a:pt x="67" y="4170"/>
                    <a:pt x="101" y="5038"/>
                    <a:pt x="101" y="5938"/>
                  </a:cubicBezTo>
                  <a:cubicBezTo>
                    <a:pt x="201" y="9941"/>
                    <a:pt x="401" y="13277"/>
                    <a:pt x="735" y="13510"/>
                  </a:cubicBezTo>
                  <a:cubicBezTo>
                    <a:pt x="1279" y="13845"/>
                    <a:pt x="10485" y="13996"/>
                    <a:pt x="17462" y="13996"/>
                  </a:cubicBezTo>
                  <a:cubicBezTo>
                    <a:pt x="21600" y="13996"/>
                    <a:pt x="24954" y="13943"/>
                    <a:pt x="25252" y="13844"/>
                  </a:cubicBezTo>
                  <a:cubicBezTo>
                    <a:pt x="26053" y="13610"/>
                    <a:pt x="25352" y="11275"/>
                    <a:pt x="24485" y="10575"/>
                  </a:cubicBezTo>
                  <a:cubicBezTo>
                    <a:pt x="23618" y="9874"/>
                    <a:pt x="14845" y="5938"/>
                    <a:pt x="14845" y="5938"/>
                  </a:cubicBezTo>
                  <a:lnTo>
                    <a:pt x="14911" y="323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1318206" y="4129285"/>
              <a:ext cx="567320" cy="234090"/>
            </a:xfrm>
            <a:custGeom>
              <a:avLst/>
              <a:gdLst/>
              <a:ahLst/>
              <a:cxnLst/>
              <a:rect l="l" t="t" r="r" b="b"/>
              <a:pathLst>
                <a:path w="26186" h="10805" extrusionOk="0">
                  <a:moveTo>
                    <a:pt x="0" y="0"/>
                  </a:moveTo>
                  <a:cubicBezTo>
                    <a:pt x="100" y="5137"/>
                    <a:pt x="267" y="10041"/>
                    <a:pt x="701" y="10308"/>
                  </a:cubicBezTo>
                  <a:cubicBezTo>
                    <a:pt x="868" y="10408"/>
                    <a:pt x="2002" y="10508"/>
                    <a:pt x="3670" y="10574"/>
                  </a:cubicBezTo>
                  <a:cubicBezTo>
                    <a:pt x="4871" y="10641"/>
                    <a:pt x="6372" y="10675"/>
                    <a:pt x="8006" y="10708"/>
                  </a:cubicBezTo>
                  <a:cubicBezTo>
                    <a:pt x="10874" y="10775"/>
                    <a:pt x="14172" y="10805"/>
                    <a:pt x="17121" y="10805"/>
                  </a:cubicBezTo>
                  <a:cubicBezTo>
                    <a:pt x="21475" y="10805"/>
                    <a:pt x="25067" y="10741"/>
                    <a:pt x="25385" y="10641"/>
                  </a:cubicBezTo>
                  <a:cubicBezTo>
                    <a:pt x="26186" y="10374"/>
                    <a:pt x="25485" y="8073"/>
                    <a:pt x="24585" y="7372"/>
                  </a:cubicBezTo>
                  <a:cubicBezTo>
                    <a:pt x="23684" y="6638"/>
                    <a:pt x="14878" y="2669"/>
                    <a:pt x="14878" y="2669"/>
                  </a:cubicBezTo>
                  <a:lnTo>
                    <a:pt x="14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1356510" y="4338092"/>
              <a:ext cx="505899" cy="5763"/>
            </a:xfrm>
            <a:custGeom>
              <a:avLst/>
              <a:gdLst/>
              <a:ahLst/>
              <a:cxnLst/>
              <a:rect l="l" t="t" r="r" b="b"/>
              <a:pathLst>
                <a:path w="23351" h="266" extrusionOk="0">
                  <a:moveTo>
                    <a:pt x="9911" y="1"/>
                  </a:moveTo>
                  <a:cubicBezTo>
                    <a:pt x="5679" y="1"/>
                    <a:pt x="1722" y="29"/>
                    <a:pt x="34" y="103"/>
                  </a:cubicBezTo>
                  <a:cubicBezTo>
                    <a:pt x="0" y="103"/>
                    <a:pt x="0" y="136"/>
                    <a:pt x="34" y="136"/>
                  </a:cubicBezTo>
                  <a:cubicBezTo>
                    <a:pt x="1847" y="231"/>
                    <a:pt x="6278" y="265"/>
                    <a:pt x="10855" y="265"/>
                  </a:cubicBezTo>
                  <a:cubicBezTo>
                    <a:pt x="15959" y="265"/>
                    <a:pt x="21244" y="222"/>
                    <a:pt x="23284" y="169"/>
                  </a:cubicBezTo>
                  <a:cubicBezTo>
                    <a:pt x="23350" y="169"/>
                    <a:pt x="23350" y="103"/>
                    <a:pt x="23284" y="103"/>
                  </a:cubicBezTo>
                  <a:cubicBezTo>
                    <a:pt x="21117" y="47"/>
                    <a:pt x="15292" y="1"/>
                    <a:pt x="9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1553076" y="4166419"/>
              <a:ext cx="102649" cy="26475"/>
            </a:xfrm>
            <a:custGeom>
              <a:avLst/>
              <a:gdLst/>
              <a:ahLst/>
              <a:cxnLst/>
              <a:rect l="l" t="t" r="r" b="b"/>
              <a:pathLst>
                <a:path w="4738" h="1222" extrusionOk="0">
                  <a:moveTo>
                    <a:pt x="3353" y="0"/>
                  </a:moveTo>
                  <a:cubicBezTo>
                    <a:pt x="2154" y="0"/>
                    <a:pt x="929" y="334"/>
                    <a:pt x="67" y="1122"/>
                  </a:cubicBezTo>
                  <a:cubicBezTo>
                    <a:pt x="0" y="1188"/>
                    <a:pt x="67" y="1222"/>
                    <a:pt x="134" y="1222"/>
                  </a:cubicBezTo>
                  <a:cubicBezTo>
                    <a:pt x="1568" y="755"/>
                    <a:pt x="3069" y="454"/>
                    <a:pt x="4570" y="321"/>
                  </a:cubicBezTo>
                  <a:cubicBezTo>
                    <a:pt x="4704" y="321"/>
                    <a:pt x="4737" y="121"/>
                    <a:pt x="4604" y="121"/>
                  </a:cubicBezTo>
                  <a:cubicBezTo>
                    <a:pt x="4202" y="42"/>
                    <a:pt x="3779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1576929" y="4180870"/>
              <a:ext cx="101912" cy="26475"/>
            </a:xfrm>
            <a:custGeom>
              <a:avLst/>
              <a:gdLst/>
              <a:ahLst/>
              <a:cxnLst/>
              <a:rect l="l" t="t" r="r" b="b"/>
              <a:pathLst>
                <a:path w="4704" h="1222" extrusionOk="0">
                  <a:moveTo>
                    <a:pt x="3334" y="0"/>
                  </a:moveTo>
                  <a:cubicBezTo>
                    <a:pt x="2139" y="0"/>
                    <a:pt x="895" y="334"/>
                    <a:pt x="34" y="1122"/>
                  </a:cubicBezTo>
                  <a:cubicBezTo>
                    <a:pt x="0" y="1155"/>
                    <a:pt x="34" y="1222"/>
                    <a:pt x="100" y="1222"/>
                  </a:cubicBezTo>
                  <a:cubicBezTo>
                    <a:pt x="1568" y="755"/>
                    <a:pt x="3069" y="455"/>
                    <a:pt x="4570" y="288"/>
                  </a:cubicBezTo>
                  <a:cubicBezTo>
                    <a:pt x="4704" y="288"/>
                    <a:pt x="4704" y="121"/>
                    <a:pt x="4570" y="121"/>
                  </a:cubicBezTo>
                  <a:cubicBezTo>
                    <a:pt x="4177" y="42"/>
                    <a:pt x="3759" y="0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1600782" y="4195320"/>
              <a:ext cx="101912" cy="26475"/>
            </a:xfrm>
            <a:custGeom>
              <a:avLst/>
              <a:gdLst/>
              <a:ahLst/>
              <a:cxnLst/>
              <a:rect l="l" t="t" r="r" b="b"/>
              <a:pathLst>
                <a:path w="4704" h="1222" extrusionOk="0">
                  <a:moveTo>
                    <a:pt x="3334" y="1"/>
                  </a:moveTo>
                  <a:cubicBezTo>
                    <a:pt x="2138" y="1"/>
                    <a:pt x="895" y="334"/>
                    <a:pt x="33" y="1122"/>
                  </a:cubicBezTo>
                  <a:cubicBezTo>
                    <a:pt x="0" y="1155"/>
                    <a:pt x="33" y="1222"/>
                    <a:pt x="100" y="1222"/>
                  </a:cubicBezTo>
                  <a:cubicBezTo>
                    <a:pt x="1568" y="755"/>
                    <a:pt x="3069" y="455"/>
                    <a:pt x="4570" y="288"/>
                  </a:cubicBezTo>
                  <a:cubicBezTo>
                    <a:pt x="4703" y="288"/>
                    <a:pt x="4703" y="121"/>
                    <a:pt x="4570" y="121"/>
                  </a:cubicBezTo>
                  <a:cubicBezTo>
                    <a:pt x="4177" y="43"/>
                    <a:pt x="3758" y="1"/>
                    <a:pt x="3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1624766" y="4209467"/>
              <a:ext cx="101782" cy="26258"/>
            </a:xfrm>
            <a:custGeom>
              <a:avLst/>
              <a:gdLst/>
              <a:ahLst/>
              <a:cxnLst/>
              <a:rect l="l" t="t" r="r" b="b"/>
              <a:pathLst>
                <a:path w="4698" h="1212" extrusionOk="0">
                  <a:moveTo>
                    <a:pt x="3403" y="1"/>
                  </a:moveTo>
                  <a:cubicBezTo>
                    <a:pt x="2185" y="1"/>
                    <a:pt x="907" y="332"/>
                    <a:pt x="27" y="1136"/>
                  </a:cubicBezTo>
                  <a:cubicBezTo>
                    <a:pt x="0" y="1163"/>
                    <a:pt x="17" y="1212"/>
                    <a:pt x="60" y="1212"/>
                  </a:cubicBezTo>
                  <a:cubicBezTo>
                    <a:pt x="70" y="1212"/>
                    <a:pt x="81" y="1209"/>
                    <a:pt x="94" y="1203"/>
                  </a:cubicBezTo>
                  <a:cubicBezTo>
                    <a:pt x="1528" y="769"/>
                    <a:pt x="3029" y="436"/>
                    <a:pt x="4564" y="302"/>
                  </a:cubicBezTo>
                  <a:cubicBezTo>
                    <a:pt x="4697" y="302"/>
                    <a:pt x="4697" y="135"/>
                    <a:pt x="4564" y="102"/>
                  </a:cubicBezTo>
                  <a:cubicBezTo>
                    <a:pt x="4194" y="36"/>
                    <a:pt x="3802" y="1"/>
                    <a:pt x="3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1611615" y="4082489"/>
              <a:ext cx="114196" cy="92488"/>
            </a:xfrm>
            <a:custGeom>
              <a:avLst/>
              <a:gdLst/>
              <a:ahLst/>
              <a:cxnLst/>
              <a:rect l="l" t="t" r="r" b="b"/>
              <a:pathLst>
                <a:path w="5271" h="4269" extrusionOk="0">
                  <a:moveTo>
                    <a:pt x="3838" y="441"/>
                  </a:moveTo>
                  <a:cubicBezTo>
                    <a:pt x="4235" y="441"/>
                    <a:pt x="4523" y="680"/>
                    <a:pt x="4404" y="1426"/>
                  </a:cubicBezTo>
                  <a:cubicBezTo>
                    <a:pt x="4270" y="2327"/>
                    <a:pt x="2769" y="2894"/>
                    <a:pt x="2035" y="3194"/>
                  </a:cubicBezTo>
                  <a:cubicBezTo>
                    <a:pt x="1435" y="3428"/>
                    <a:pt x="801" y="3628"/>
                    <a:pt x="234" y="3895"/>
                  </a:cubicBezTo>
                  <a:cubicBezTo>
                    <a:pt x="668" y="3194"/>
                    <a:pt x="1135" y="2561"/>
                    <a:pt x="1635" y="1893"/>
                  </a:cubicBezTo>
                  <a:cubicBezTo>
                    <a:pt x="1868" y="1593"/>
                    <a:pt x="2135" y="1293"/>
                    <a:pt x="2435" y="1026"/>
                  </a:cubicBezTo>
                  <a:cubicBezTo>
                    <a:pt x="2693" y="805"/>
                    <a:pt x="3349" y="441"/>
                    <a:pt x="3838" y="441"/>
                  </a:cubicBezTo>
                  <a:close/>
                  <a:moveTo>
                    <a:pt x="3741" y="0"/>
                  </a:moveTo>
                  <a:cubicBezTo>
                    <a:pt x="3252" y="0"/>
                    <a:pt x="2733" y="252"/>
                    <a:pt x="2369" y="559"/>
                  </a:cubicBezTo>
                  <a:cubicBezTo>
                    <a:pt x="1301" y="1493"/>
                    <a:pt x="467" y="2694"/>
                    <a:pt x="34" y="4028"/>
                  </a:cubicBezTo>
                  <a:cubicBezTo>
                    <a:pt x="0" y="4062"/>
                    <a:pt x="34" y="4095"/>
                    <a:pt x="67" y="4095"/>
                  </a:cubicBezTo>
                  <a:cubicBezTo>
                    <a:pt x="38" y="4182"/>
                    <a:pt x="134" y="4268"/>
                    <a:pt x="247" y="4268"/>
                  </a:cubicBezTo>
                  <a:cubicBezTo>
                    <a:pt x="265" y="4268"/>
                    <a:pt x="283" y="4266"/>
                    <a:pt x="301" y="4262"/>
                  </a:cubicBezTo>
                  <a:cubicBezTo>
                    <a:pt x="1535" y="3828"/>
                    <a:pt x="2936" y="3461"/>
                    <a:pt x="4003" y="2661"/>
                  </a:cubicBezTo>
                  <a:cubicBezTo>
                    <a:pt x="4637" y="2160"/>
                    <a:pt x="5271" y="1293"/>
                    <a:pt x="4704" y="492"/>
                  </a:cubicBezTo>
                  <a:cubicBezTo>
                    <a:pt x="4449" y="138"/>
                    <a:pt x="4103" y="0"/>
                    <a:pt x="3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1494537" y="4102876"/>
              <a:ext cx="125765" cy="71949"/>
            </a:xfrm>
            <a:custGeom>
              <a:avLst/>
              <a:gdLst/>
              <a:ahLst/>
              <a:cxnLst/>
              <a:rect l="l" t="t" r="r" b="b"/>
              <a:pathLst>
                <a:path w="5805" h="3321" extrusionOk="0">
                  <a:moveTo>
                    <a:pt x="1532" y="465"/>
                  </a:moveTo>
                  <a:cubicBezTo>
                    <a:pt x="1963" y="465"/>
                    <a:pt x="2459" y="604"/>
                    <a:pt x="2702" y="719"/>
                  </a:cubicBezTo>
                  <a:cubicBezTo>
                    <a:pt x="3036" y="919"/>
                    <a:pt x="3370" y="1119"/>
                    <a:pt x="3703" y="1353"/>
                  </a:cubicBezTo>
                  <a:cubicBezTo>
                    <a:pt x="4337" y="1853"/>
                    <a:pt x="4971" y="2387"/>
                    <a:pt x="5571" y="2954"/>
                  </a:cubicBezTo>
                  <a:cubicBezTo>
                    <a:pt x="4904" y="2854"/>
                    <a:pt x="4270" y="2787"/>
                    <a:pt x="3603" y="2720"/>
                  </a:cubicBezTo>
                  <a:cubicBezTo>
                    <a:pt x="2836" y="2620"/>
                    <a:pt x="1268" y="2453"/>
                    <a:pt x="901" y="1586"/>
                  </a:cubicBezTo>
                  <a:cubicBezTo>
                    <a:pt x="502" y="711"/>
                    <a:pt x="960" y="465"/>
                    <a:pt x="1532" y="465"/>
                  </a:cubicBezTo>
                  <a:close/>
                  <a:moveTo>
                    <a:pt x="1593" y="0"/>
                  </a:moveTo>
                  <a:cubicBezTo>
                    <a:pt x="1075" y="0"/>
                    <a:pt x="583" y="204"/>
                    <a:pt x="367" y="752"/>
                  </a:cubicBezTo>
                  <a:cubicBezTo>
                    <a:pt x="1" y="1686"/>
                    <a:pt x="834" y="2353"/>
                    <a:pt x="1568" y="2687"/>
                  </a:cubicBezTo>
                  <a:cubicBezTo>
                    <a:pt x="2803" y="3221"/>
                    <a:pt x="4270" y="3187"/>
                    <a:pt x="5571" y="3321"/>
                  </a:cubicBezTo>
                  <a:cubicBezTo>
                    <a:pt x="5705" y="3321"/>
                    <a:pt x="5805" y="3221"/>
                    <a:pt x="5771" y="3087"/>
                  </a:cubicBezTo>
                  <a:cubicBezTo>
                    <a:pt x="5805" y="3087"/>
                    <a:pt x="5805" y="3054"/>
                    <a:pt x="5771" y="3021"/>
                  </a:cubicBezTo>
                  <a:cubicBezTo>
                    <a:pt x="5004" y="1853"/>
                    <a:pt x="3903" y="886"/>
                    <a:pt x="2636" y="252"/>
                  </a:cubicBezTo>
                  <a:cubicBezTo>
                    <a:pt x="2333" y="100"/>
                    <a:pt x="1956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1211961" y="2490241"/>
              <a:ext cx="463263" cy="1529202"/>
            </a:xfrm>
            <a:custGeom>
              <a:avLst/>
              <a:gdLst/>
              <a:ahLst/>
              <a:cxnLst/>
              <a:rect l="l" t="t" r="r" b="b"/>
              <a:pathLst>
                <a:path w="21383" h="70584" extrusionOk="0">
                  <a:moveTo>
                    <a:pt x="1" y="0"/>
                  </a:moveTo>
                  <a:cubicBezTo>
                    <a:pt x="1" y="0"/>
                    <a:pt x="4037" y="39795"/>
                    <a:pt x="4137" y="40296"/>
                  </a:cubicBezTo>
                  <a:cubicBezTo>
                    <a:pt x="4137" y="40362"/>
                    <a:pt x="4171" y="41130"/>
                    <a:pt x="4204" y="42364"/>
                  </a:cubicBezTo>
                  <a:cubicBezTo>
                    <a:pt x="4437" y="49235"/>
                    <a:pt x="4971" y="70584"/>
                    <a:pt x="4971" y="70584"/>
                  </a:cubicBezTo>
                  <a:lnTo>
                    <a:pt x="21383" y="70584"/>
                  </a:lnTo>
                  <a:cubicBezTo>
                    <a:pt x="21383" y="70584"/>
                    <a:pt x="20315" y="45299"/>
                    <a:pt x="19715" y="39395"/>
                  </a:cubicBezTo>
                  <a:cubicBezTo>
                    <a:pt x="18948" y="31856"/>
                    <a:pt x="13944" y="0"/>
                    <a:pt x="1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1250264" y="2520052"/>
              <a:ext cx="114933" cy="1433096"/>
            </a:xfrm>
            <a:custGeom>
              <a:avLst/>
              <a:gdLst/>
              <a:ahLst/>
              <a:cxnLst/>
              <a:rect l="l" t="t" r="r" b="b"/>
              <a:pathLst>
                <a:path w="5305" h="66148" extrusionOk="0">
                  <a:moveTo>
                    <a:pt x="34" y="0"/>
                  </a:moveTo>
                  <a:cubicBezTo>
                    <a:pt x="17" y="0"/>
                    <a:pt x="1" y="8"/>
                    <a:pt x="1" y="25"/>
                  </a:cubicBezTo>
                  <a:cubicBezTo>
                    <a:pt x="1268" y="8631"/>
                    <a:pt x="2169" y="17271"/>
                    <a:pt x="2970" y="25877"/>
                  </a:cubicBezTo>
                  <a:cubicBezTo>
                    <a:pt x="3737" y="34516"/>
                    <a:pt x="4271" y="43156"/>
                    <a:pt x="4637" y="51829"/>
                  </a:cubicBezTo>
                  <a:cubicBezTo>
                    <a:pt x="4838" y="56732"/>
                    <a:pt x="4971" y="61169"/>
                    <a:pt x="5138" y="66072"/>
                  </a:cubicBezTo>
                  <a:cubicBezTo>
                    <a:pt x="5154" y="66122"/>
                    <a:pt x="5196" y="66147"/>
                    <a:pt x="5234" y="66147"/>
                  </a:cubicBezTo>
                  <a:cubicBezTo>
                    <a:pt x="5271" y="66147"/>
                    <a:pt x="5305" y="66122"/>
                    <a:pt x="5305" y="66072"/>
                  </a:cubicBezTo>
                  <a:cubicBezTo>
                    <a:pt x="5104" y="57333"/>
                    <a:pt x="4838" y="49060"/>
                    <a:pt x="4337" y="40321"/>
                  </a:cubicBezTo>
                  <a:cubicBezTo>
                    <a:pt x="3804" y="31714"/>
                    <a:pt x="3070" y="23108"/>
                    <a:pt x="2036" y="14502"/>
                  </a:cubicBezTo>
                  <a:cubicBezTo>
                    <a:pt x="1469" y="9665"/>
                    <a:pt x="801" y="4862"/>
                    <a:pt x="68" y="25"/>
                  </a:cubicBezTo>
                  <a:cubicBezTo>
                    <a:pt x="68" y="8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1326157" y="3957937"/>
              <a:ext cx="325950" cy="7951"/>
            </a:xfrm>
            <a:custGeom>
              <a:avLst/>
              <a:gdLst/>
              <a:ahLst/>
              <a:cxnLst/>
              <a:rect l="l" t="t" r="r" b="b"/>
              <a:pathLst>
                <a:path w="15045" h="367" extrusionOk="0">
                  <a:moveTo>
                    <a:pt x="7009" y="0"/>
                  </a:moveTo>
                  <a:cubicBezTo>
                    <a:pt x="3363" y="0"/>
                    <a:pt x="815" y="83"/>
                    <a:pt x="467" y="104"/>
                  </a:cubicBezTo>
                  <a:cubicBezTo>
                    <a:pt x="0" y="137"/>
                    <a:pt x="267" y="170"/>
                    <a:pt x="501" y="204"/>
                  </a:cubicBezTo>
                  <a:cubicBezTo>
                    <a:pt x="2613" y="326"/>
                    <a:pt x="4900" y="367"/>
                    <a:pt x="7019" y="367"/>
                  </a:cubicBezTo>
                  <a:cubicBezTo>
                    <a:pt x="11256" y="367"/>
                    <a:pt x="14822" y="204"/>
                    <a:pt x="14978" y="204"/>
                  </a:cubicBezTo>
                  <a:cubicBezTo>
                    <a:pt x="15044" y="170"/>
                    <a:pt x="15044" y="137"/>
                    <a:pt x="14978" y="137"/>
                  </a:cubicBezTo>
                  <a:cubicBezTo>
                    <a:pt x="12068" y="34"/>
                    <a:pt x="9318" y="0"/>
                    <a:pt x="7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1211961" y="2490241"/>
              <a:ext cx="258745" cy="917816"/>
            </a:xfrm>
            <a:custGeom>
              <a:avLst/>
              <a:gdLst/>
              <a:ahLst/>
              <a:cxnLst/>
              <a:rect l="l" t="t" r="r" b="b"/>
              <a:pathLst>
                <a:path w="11943" h="42364" extrusionOk="0">
                  <a:moveTo>
                    <a:pt x="1" y="0"/>
                  </a:moveTo>
                  <a:cubicBezTo>
                    <a:pt x="1" y="0"/>
                    <a:pt x="4037" y="39795"/>
                    <a:pt x="4137" y="40296"/>
                  </a:cubicBezTo>
                  <a:cubicBezTo>
                    <a:pt x="4137" y="40362"/>
                    <a:pt x="4171" y="41130"/>
                    <a:pt x="4204" y="42364"/>
                  </a:cubicBezTo>
                  <a:lnTo>
                    <a:pt x="119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788475" y="3896581"/>
              <a:ext cx="554321" cy="533696"/>
            </a:xfrm>
            <a:custGeom>
              <a:avLst/>
              <a:gdLst/>
              <a:ahLst/>
              <a:cxnLst/>
              <a:rect l="l" t="t" r="r" b="b"/>
              <a:pathLst>
                <a:path w="25586" h="24634" extrusionOk="0">
                  <a:moveTo>
                    <a:pt x="2069" y="0"/>
                  </a:moveTo>
                  <a:cubicBezTo>
                    <a:pt x="2069" y="0"/>
                    <a:pt x="1402" y="4003"/>
                    <a:pt x="801" y="8773"/>
                  </a:cubicBezTo>
                  <a:cubicBezTo>
                    <a:pt x="668" y="9874"/>
                    <a:pt x="534" y="11008"/>
                    <a:pt x="401" y="12142"/>
                  </a:cubicBezTo>
                  <a:cubicBezTo>
                    <a:pt x="301" y="13043"/>
                    <a:pt x="301" y="13977"/>
                    <a:pt x="267" y="14844"/>
                  </a:cubicBezTo>
                  <a:cubicBezTo>
                    <a:pt x="67" y="18847"/>
                    <a:pt x="1" y="22183"/>
                    <a:pt x="334" y="22416"/>
                  </a:cubicBezTo>
                  <a:cubicBezTo>
                    <a:pt x="1124" y="23016"/>
                    <a:pt x="21595" y="24634"/>
                    <a:pt x="24473" y="24634"/>
                  </a:cubicBezTo>
                  <a:cubicBezTo>
                    <a:pt x="24635" y="24634"/>
                    <a:pt x="24741" y="24628"/>
                    <a:pt x="24785" y="24618"/>
                  </a:cubicBezTo>
                  <a:cubicBezTo>
                    <a:pt x="25586" y="24418"/>
                    <a:pt x="25085" y="22049"/>
                    <a:pt x="24251" y="21282"/>
                  </a:cubicBezTo>
                  <a:cubicBezTo>
                    <a:pt x="23417" y="20515"/>
                    <a:pt x="14978" y="15912"/>
                    <a:pt x="14978" y="15912"/>
                  </a:cubicBezTo>
                  <a:lnTo>
                    <a:pt x="15278" y="13243"/>
                  </a:lnTo>
                  <a:lnTo>
                    <a:pt x="15612" y="9741"/>
                  </a:lnTo>
                  <a:lnTo>
                    <a:pt x="16512" y="110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788475" y="4086648"/>
              <a:ext cx="554321" cy="343629"/>
            </a:xfrm>
            <a:custGeom>
              <a:avLst/>
              <a:gdLst/>
              <a:ahLst/>
              <a:cxnLst/>
              <a:rect l="l" t="t" r="r" b="b"/>
              <a:pathLst>
                <a:path w="25586" h="15861" extrusionOk="0">
                  <a:moveTo>
                    <a:pt x="801" y="0"/>
                  </a:moveTo>
                  <a:cubicBezTo>
                    <a:pt x="668" y="1101"/>
                    <a:pt x="534" y="2235"/>
                    <a:pt x="401" y="3369"/>
                  </a:cubicBezTo>
                  <a:cubicBezTo>
                    <a:pt x="301" y="4270"/>
                    <a:pt x="301" y="5204"/>
                    <a:pt x="267" y="6071"/>
                  </a:cubicBezTo>
                  <a:cubicBezTo>
                    <a:pt x="67" y="10074"/>
                    <a:pt x="1" y="13410"/>
                    <a:pt x="334" y="13643"/>
                  </a:cubicBezTo>
                  <a:cubicBezTo>
                    <a:pt x="1124" y="14243"/>
                    <a:pt x="21595" y="15861"/>
                    <a:pt x="24473" y="15861"/>
                  </a:cubicBezTo>
                  <a:cubicBezTo>
                    <a:pt x="24635" y="15861"/>
                    <a:pt x="24741" y="15855"/>
                    <a:pt x="24785" y="15845"/>
                  </a:cubicBezTo>
                  <a:cubicBezTo>
                    <a:pt x="25586" y="15645"/>
                    <a:pt x="25085" y="13276"/>
                    <a:pt x="24251" y="12509"/>
                  </a:cubicBezTo>
                  <a:cubicBezTo>
                    <a:pt x="23417" y="11742"/>
                    <a:pt x="14978" y="7139"/>
                    <a:pt x="14978" y="7139"/>
                  </a:cubicBezTo>
                  <a:lnTo>
                    <a:pt x="15278" y="4470"/>
                  </a:lnTo>
                  <a:lnTo>
                    <a:pt x="15612" y="934"/>
                  </a:lnTo>
                  <a:cubicBezTo>
                    <a:pt x="11642" y="701"/>
                    <a:pt x="5238" y="30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786308" y="4158901"/>
              <a:ext cx="557939" cy="272091"/>
            </a:xfrm>
            <a:custGeom>
              <a:avLst/>
              <a:gdLst/>
              <a:ahLst/>
              <a:cxnLst/>
              <a:rect l="l" t="t" r="r" b="b"/>
              <a:pathLst>
                <a:path w="25753" h="12559" extrusionOk="0">
                  <a:moveTo>
                    <a:pt x="468" y="1"/>
                  </a:moveTo>
                  <a:cubicBezTo>
                    <a:pt x="167" y="5171"/>
                    <a:pt x="1" y="10075"/>
                    <a:pt x="367" y="10342"/>
                  </a:cubicBezTo>
                  <a:cubicBezTo>
                    <a:pt x="1157" y="10942"/>
                    <a:pt x="21748" y="12559"/>
                    <a:pt x="24639" y="12559"/>
                  </a:cubicBezTo>
                  <a:cubicBezTo>
                    <a:pt x="24801" y="12559"/>
                    <a:pt x="24907" y="12554"/>
                    <a:pt x="24952" y="12543"/>
                  </a:cubicBezTo>
                  <a:cubicBezTo>
                    <a:pt x="25752" y="12343"/>
                    <a:pt x="25252" y="9975"/>
                    <a:pt x="24385" y="9207"/>
                  </a:cubicBezTo>
                  <a:cubicBezTo>
                    <a:pt x="23551" y="8407"/>
                    <a:pt x="15078" y="3804"/>
                    <a:pt x="15078" y="3804"/>
                  </a:cubicBezTo>
                  <a:lnTo>
                    <a:pt x="15378" y="1135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818113" y="4372821"/>
              <a:ext cx="504383" cy="38520"/>
            </a:xfrm>
            <a:custGeom>
              <a:avLst/>
              <a:gdLst/>
              <a:ahLst/>
              <a:cxnLst/>
              <a:rect l="l" t="t" r="r" b="b"/>
              <a:pathLst>
                <a:path w="23281" h="1778" extrusionOk="0">
                  <a:moveTo>
                    <a:pt x="34" y="1"/>
                  </a:moveTo>
                  <a:cubicBezTo>
                    <a:pt x="0" y="1"/>
                    <a:pt x="0" y="1"/>
                    <a:pt x="34" y="34"/>
                  </a:cubicBezTo>
                  <a:cubicBezTo>
                    <a:pt x="3836" y="501"/>
                    <a:pt x="19347" y="1602"/>
                    <a:pt x="23217" y="1769"/>
                  </a:cubicBezTo>
                  <a:cubicBezTo>
                    <a:pt x="23230" y="1775"/>
                    <a:pt x="23241" y="1778"/>
                    <a:pt x="23249" y="1778"/>
                  </a:cubicBezTo>
                  <a:cubicBezTo>
                    <a:pt x="23281" y="1778"/>
                    <a:pt x="23270" y="1735"/>
                    <a:pt x="23217" y="1735"/>
                  </a:cubicBezTo>
                  <a:cubicBezTo>
                    <a:pt x="19381" y="1335"/>
                    <a:pt x="3870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1025512" y="4219173"/>
              <a:ext cx="101934" cy="21427"/>
            </a:xfrm>
            <a:custGeom>
              <a:avLst/>
              <a:gdLst/>
              <a:ahLst/>
              <a:cxnLst/>
              <a:rect l="l" t="t" r="r" b="b"/>
              <a:pathLst>
                <a:path w="4705" h="989" extrusionOk="0">
                  <a:moveTo>
                    <a:pt x="2974" y="0"/>
                  </a:moveTo>
                  <a:cubicBezTo>
                    <a:pt x="1926" y="0"/>
                    <a:pt x="865" y="263"/>
                    <a:pt x="67" y="888"/>
                  </a:cubicBezTo>
                  <a:cubicBezTo>
                    <a:pt x="1" y="922"/>
                    <a:pt x="67" y="988"/>
                    <a:pt x="101" y="988"/>
                  </a:cubicBezTo>
                  <a:cubicBezTo>
                    <a:pt x="1602" y="621"/>
                    <a:pt x="3103" y="421"/>
                    <a:pt x="4637" y="388"/>
                  </a:cubicBezTo>
                  <a:cubicBezTo>
                    <a:pt x="4704" y="354"/>
                    <a:pt x="4704" y="254"/>
                    <a:pt x="4637" y="221"/>
                  </a:cubicBezTo>
                  <a:cubicBezTo>
                    <a:pt x="4118" y="79"/>
                    <a:pt x="3548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1048780" y="4235075"/>
              <a:ext cx="102497" cy="21600"/>
            </a:xfrm>
            <a:custGeom>
              <a:avLst/>
              <a:gdLst/>
              <a:ahLst/>
              <a:cxnLst/>
              <a:rect l="l" t="t" r="r" b="b"/>
              <a:pathLst>
                <a:path w="4731" h="997" extrusionOk="0">
                  <a:moveTo>
                    <a:pt x="2951" y="0"/>
                  </a:moveTo>
                  <a:cubicBezTo>
                    <a:pt x="1902" y="0"/>
                    <a:pt x="846" y="263"/>
                    <a:pt x="28" y="888"/>
                  </a:cubicBezTo>
                  <a:cubicBezTo>
                    <a:pt x="0" y="942"/>
                    <a:pt x="18" y="997"/>
                    <a:pt x="61" y="997"/>
                  </a:cubicBezTo>
                  <a:cubicBezTo>
                    <a:pt x="71" y="997"/>
                    <a:pt x="82" y="994"/>
                    <a:pt x="94" y="988"/>
                  </a:cubicBezTo>
                  <a:cubicBezTo>
                    <a:pt x="1562" y="655"/>
                    <a:pt x="3096" y="454"/>
                    <a:pt x="4597" y="421"/>
                  </a:cubicBezTo>
                  <a:cubicBezTo>
                    <a:pt x="4731" y="421"/>
                    <a:pt x="4731" y="221"/>
                    <a:pt x="4631" y="221"/>
                  </a:cubicBezTo>
                  <a:cubicBezTo>
                    <a:pt x="4099" y="79"/>
                    <a:pt x="3526" y="0"/>
                    <a:pt x="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1071052" y="4250999"/>
              <a:ext cx="102627" cy="22120"/>
            </a:xfrm>
            <a:custGeom>
              <a:avLst/>
              <a:gdLst/>
              <a:ahLst/>
              <a:cxnLst/>
              <a:rect l="l" t="t" r="r" b="b"/>
              <a:pathLst>
                <a:path w="4737" h="1021" extrusionOk="0">
                  <a:moveTo>
                    <a:pt x="2965" y="0"/>
                  </a:moveTo>
                  <a:cubicBezTo>
                    <a:pt x="1903" y="0"/>
                    <a:pt x="835" y="271"/>
                    <a:pt x="34" y="920"/>
                  </a:cubicBezTo>
                  <a:cubicBezTo>
                    <a:pt x="0" y="954"/>
                    <a:pt x="34" y="1020"/>
                    <a:pt x="100" y="1020"/>
                  </a:cubicBezTo>
                  <a:cubicBezTo>
                    <a:pt x="1568" y="653"/>
                    <a:pt x="3102" y="453"/>
                    <a:pt x="4637" y="420"/>
                  </a:cubicBezTo>
                  <a:cubicBezTo>
                    <a:pt x="4737" y="420"/>
                    <a:pt x="4737" y="253"/>
                    <a:pt x="4637" y="220"/>
                  </a:cubicBezTo>
                  <a:cubicBezTo>
                    <a:pt x="4110" y="79"/>
                    <a:pt x="3539" y="0"/>
                    <a:pt x="2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1093453" y="4267096"/>
              <a:ext cx="102649" cy="21925"/>
            </a:xfrm>
            <a:custGeom>
              <a:avLst/>
              <a:gdLst/>
              <a:ahLst/>
              <a:cxnLst/>
              <a:rect l="l" t="t" r="r" b="b"/>
              <a:pathLst>
                <a:path w="4738" h="1012" extrusionOk="0">
                  <a:moveTo>
                    <a:pt x="2921" y="0"/>
                  </a:moveTo>
                  <a:cubicBezTo>
                    <a:pt x="1884" y="0"/>
                    <a:pt x="843" y="272"/>
                    <a:pt x="34" y="911"/>
                  </a:cubicBezTo>
                  <a:cubicBezTo>
                    <a:pt x="0" y="944"/>
                    <a:pt x="34" y="1011"/>
                    <a:pt x="100" y="1011"/>
                  </a:cubicBezTo>
                  <a:cubicBezTo>
                    <a:pt x="1568" y="644"/>
                    <a:pt x="3103" y="444"/>
                    <a:pt x="4637" y="411"/>
                  </a:cubicBezTo>
                  <a:cubicBezTo>
                    <a:pt x="4737" y="411"/>
                    <a:pt x="4737" y="244"/>
                    <a:pt x="4637" y="244"/>
                  </a:cubicBezTo>
                  <a:cubicBezTo>
                    <a:pt x="4095" y="87"/>
                    <a:pt x="3509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1085502" y="4140703"/>
              <a:ext cx="117814" cy="87007"/>
            </a:xfrm>
            <a:custGeom>
              <a:avLst/>
              <a:gdLst/>
              <a:ahLst/>
              <a:cxnLst/>
              <a:rect l="l" t="t" r="r" b="b"/>
              <a:pathLst>
                <a:path w="5438" h="4016" extrusionOk="0">
                  <a:moveTo>
                    <a:pt x="4008" y="455"/>
                  </a:moveTo>
                  <a:cubicBezTo>
                    <a:pt x="4445" y="455"/>
                    <a:pt x="4761" y="697"/>
                    <a:pt x="4570" y="1475"/>
                  </a:cubicBezTo>
                  <a:cubicBezTo>
                    <a:pt x="4370" y="2375"/>
                    <a:pt x="2836" y="2809"/>
                    <a:pt x="2102" y="3042"/>
                  </a:cubicBezTo>
                  <a:cubicBezTo>
                    <a:pt x="1468" y="3243"/>
                    <a:pt x="834" y="3409"/>
                    <a:pt x="201" y="3643"/>
                  </a:cubicBezTo>
                  <a:cubicBezTo>
                    <a:pt x="734" y="3009"/>
                    <a:pt x="1201" y="2342"/>
                    <a:pt x="1768" y="1742"/>
                  </a:cubicBezTo>
                  <a:cubicBezTo>
                    <a:pt x="2035" y="1475"/>
                    <a:pt x="2335" y="1174"/>
                    <a:pt x="2636" y="941"/>
                  </a:cubicBezTo>
                  <a:cubicBezTo>
                    <a:pt x="2898" y="749"/>
                    <a:pt x="3527" y="455"/>
                    <a:pt x="4008" y="455"/>
                  </a:cubicBezTo>
                  <a:close/>
                  <a:moveTo>
                    <a:pt x="3901" y="1"/>
                  </a:moveTo>
                  <a:cubicBezTo>
                    <a:pt x="3443" y="1"/>
                    <a:pt x="2957" y="192"/>
                    <a:pt x="2602" y="441"/>
                  </a:cubicBezTo>
                  <a:cubicBezTo>
                    <a:pt x="1468" y="1308"/>
                    <a:pt x="567" y="2442"/>
                    <a:pt x="0" y="3743"/>
                  </a:cubicBezTo>
                  <a:cubicBezTo>
                    <a:pt x="0" y="3776"/>
                    <a:pt x="0" y="3776"/>
                    <a:pt x="34" y="3810"/>
                  </a:cubicBezTo>
                  <a:cubicBezTo>
                    <a:pt x="34" y="3899"/>
                    <a:pt x="114" y="4015"/>
                    <a:pt x="226" y="4015"/>
                  </a:cubicBezTo>
                  <a:cubicBezTo>
                    <a:pt x="239" y="4015"/>
                    <a:pt x="253" y="4013"/>
                    <a:pt x="267" y="4010"/>
                  </a:cubicBezTo>
                  <a:cubicBezTo>
                    <a:pt x="1535" y="3643"/>
                    <a:pt x="2969" y="3409"/>
                    <a:pt x="4103" y="2642"/>
                  </a:cubicBezTo>
                  <a:cubicBezTo>
                    <a:pt x="4770" y="2209"/>
                    <a:pt x="5438" y="1375"/>
                    <a:pt x="4937" y="541"/>
                  </a:cubicBezTo>
                  <a:cubicBezTo>
                    <a:pt x="4687" y="150"/>
                    <a:pt x="4305" y="1"/>
                    <a:pt x="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970591" y="4148740"/>
              <a:ext cx="123599" cy="78232"/>
            </a:xfrm>
            <a:custGeom>
              <a:avLst/>
              <a:gdLst/>
              <a:ahLst/>
              <a:cxnLst/>
              <a:rect l="l" t="t" r="r" b="b"/>
              <a:pathLst>
                <a:path w="5705" h="3611" extrusionOk="0">
                  <a:moveTo>
                    <a:pt x="1512" y="476"/>
                  </a:moveTo>
                  <a:cubicBezTo>
                    <a:pt x="1974" y="476"/>
                    <a:pt x="2532" y="679"/>
                    <a:pt x="2769" y="837"/>
                  </a:cubicBezTo>
                  <a:cubicBezTo>
                    <a:pt x="3103" y="1037"/>
                    <a:pt x="3403" y="1270"/>
                    <a:pt x="3703" y="1537"/>
                  </a:cubicBezTo>
                  <a:cubicBezTo>
                    <a:pt x="4337" y="2071"/>
                    <a:pt x="4904" y="2638"/>
                    <a:pt x="5471" y="3239"/>
                  </a:cubicBezTo>
                  <a:cubicBezTo>
                    <a:pt x="4837" y="3072"/>
                    <a:pt x="4170" y="2972"/>
                    <a:pt x="3536" y="2838"/>
                  </a:cubicBezTo>
                  <a:cubicBezTo>
                    <a:pt x="2769" y="2705"/>
                    <a:pt x="1201" y="2438"/>
                    <a:pt x="901" y="1571"/>
                  </a:cubicBezTo>
                  <a:cubicBezTo>
                    <a:pt x="603" y="727"/>
                    <a:pt x="998" y="476"/>
                    <a:pt x="1512" y="476"/>
                  </a:cubicBezTo>
                  <a:close/>
                  <a:moveTo>
                    <a:pt x="1602" y="0"/>
                  </a:moveTo>
                  <a:cubicBezTo>
                    <a:pt x="1130" y="0"/>
                    <a:pt x="686" y="185"/>
                    <a:pt x="434" y="670"/>
                  </a:cubicBezTo>
                  <a:cubicBezTo>
                    <a:pt x="1" y="1571"/>
                    <a:pt x="801" y="2305"/>
                    <a:pt x="1502" y="2671"/>
                  </a:cubicBezTo>
                  <a:cubicBezTo>
                    <a:pt x="2703" y="3305"/>
                    <a:pt x="4137" y="3372"/>
                    <a:pt x="5471" y="3605"/>
                  </a:cubicBezTo>
                  <a:cubicBezTo>
                    <a:pt x="5485" y="3609"/>
                    <a:pt x="5499" y="3611"/>
                    <a:pt x="5512" y="3611"/>
                  </a:cubicBezTo>
                  <a:cubicBezTo>
                    <a:pt x="5618" y="3611"/>
                    <a:pt x="5671" y="3495"/>
                    <a:pt x="5671" y="3405"/>
                  </a:cubicBezTo>
                  <a:cubicBezTo>
                    <a:pt x="5671" y="3372"/>
                    <a:pt x="5705" y="3339"/>
                    <a:pt x="5671" y="3339"/>
                  </a:cubicBezTo>
                  <a:cubicBezTo>
                    <a:pt x="4971" y="2104"/>
                    <a:pt x="3970" y="1070"/>
                    <a:pt x="2769" y="336"/>
                  </a:cubicBezTo>
                  <a:cubicBezTo>
                    <a:pt x="2430" y="136"/>
                    <a:pt x="2006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801496" y="2490241"/>
              <a:ext cx="712584" cy="1574742"/>
            </a:xfrm>
            <a:custGeom>
              <a:avLst/>
              <a:gdLst/>
              <a:ahLst/>
              <a:cxnLst/>
              <a:rect l="l" t="t" r="r" b="b"/>
              <a:pathLst>
                <a:path w="32891" h="72686" extrusionOk="0">
                  <a:moveTo>
                    <a:pt x="12843" y="0"/>
                  </a:moveTo>
                  <a:cubicBezTo>
                    <a:pt x="12843" y="0"/>
                    <a:pt x="9273" y="3403"/>
                    <a:pt x="10241" y="10774"/>
                  </a:cubicBezTo>
                  <a:cubicBezTo>
                    <a:pt x="10341" y="11375"/>
                    <a:pt x="6671" y="38094"/>
                    <a:pt x="6371" y="39528"/>
                  </a:cubicBezTo>
                  <a:cubicBezTo>
                    <a:pt x="5170" y="45866"/>
                    <a:pt x="0" y="71485"/>
                    <a:pt x="0" y="71485"/>
                  </a:cubicBezTo>
                  <a:lnTo>
                    <a:pt x="17179" y="72685"/>
                  </a:lnTo>
                  <a:cubicBezTo>
                    <a:pt x="17179" y="72685"/>
                    <a:pt x="21515" y="46567"/>
                    <a:pt x="22616" y="42731"/>
                  </a:cubicBezTo>
                  <a:cubicBezTo>
                    <a:pt x="23617" y="39295"/>
                    <a:pt x="26919" y="8940"/>
                    <a:pt x="26919" y="8940"/>
                  </a:cubicBezTo>
                  <a:cubicBezTo>
                    <a:pt x="27820" y="8306"/>
                    <a:pt x="29521" y="7672"/>
                    <a:pt x="30088" y="6972"/>
                  </a:cubicBezTo>
                  <a:cubicBezTo>
                    <a:pt x="32390" y="4036"/>
                    <a:pt x="32890" y="0"/>
                    <a:pt x="32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1099238" y="2498842"/>
              <a:ext cx="130098" cy="98359"/>
            </a:xfrm>
            <a:custGeom>
              <a:avLst/>
              <a:gdLst/>
              <a:ahLst/>
              <a:cxnLst/>
              <a:rect l="l" t="t" r="r" b="b"/>
              <a:pathLst>
                <a:path w="6005" h="4540" extrusionOk="0">
                  <a:moveTo>
                    <a:pt x="5944" y="0"/>
                  </a:moveTo>
                  <a:cubicBezTo>
                    <a:pt x="5922" y="0"/>
                    <a:pt x="5897" y="11"/>
                    <a:pt x="5871" y="37"/>
                  </a:cubicBezTo>
                  <a:cubicBezTo>
                    <a:pt x="5537" y="1204"/>
                    <a:pt x="4837" y="2205"/>
                    <a:pt x="3870" y="2939"/>
                  </a:cubicBezTo>
                  <a:cubicBezTo>
                    <a:pt x="2802" y="3673"/>
                    <a:pt x="1535" y="4106"/>
                    <a:pt x="234" y="4173"/>
                  </a:cubicBezTo>
                  <a:cubicBezTo>
                    <a:pt x="0" y="4173"/>
                    <a:pt x="0" y="4540"/>
                    <a:pt x="234" y="4540"/>
                  </a:cubicBezTo>
                  <a:cubicBezTo>
                    <a:pt x="2902" y="4540"/>
                    <a:pt x="5604" y="2839"/>
                    <a:pt x="6004" y="70"/>
                  </a:cubicBezTo>
                  <a:cubicBezTo>
                    <a:pt x="6004" y="29"/>
                    <a:pt x="5979" y="0"/>
                    <a:pt x="5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1342189" y="2638387"/>
              <a:ext cx="119136" cy="73206"/>
            </a:xfrm>
            <a:custGeom>
              <a:avLst/>
              <a:gdLst/>
              <a:ahLst/>
              <a:cxnLst/>
              <a:rect l="l" t="t" r="r" b="b"/>
              <a:pathLst>
                <a:path w="5499" h="3379" extrusionOk="0">
                  <a:moveTo>
                    <a:pt x="5431" y="0"/>
                  </a:moveTo>
                  <a:cubicBezTo>
                    <a:pt x="4464" y="401"/>
                    <a:pt x="3530" y="901"/>
                    <a:pt x="2663" y="1468"/>
                  </a:cubicBezTo>
                  <a:cubicBezTo>
                    <a:pt x="1762" y="2035"/>
                    <a:pt x="895" y="2736"/>
                    <a:pt x="28" y="3303"/>
                  </a:cubicBezTo>
                  <a:cubicBezTo>
                    <a:pt x="1" y="3330"/>
                    <a:pt x="17" y="3378"/>
                    <a:pt x="42" y="3378"/>
                  </a:cubicBezTo>
                  <a:cubicBezTo>
                    <a:pt x="48" y="3378"/>
                    <a:pt x="55" y="3376"/>
                    <a:pt x="61" y="3369"/>
                  </a:cubicBezTo>
                  <a:cubicBezTo>
                    <a:pt x="995" y="2836"/>
                    <a:pt x="1929" y="2369"/>
                    <a:pt x="2863" y="1835"/>
                  </a:cubicBezTo>
                  <a:cubicBezTo>
                    <a:pt x="3797" y="1335"/>
                    <a:pt x="4664" y="734"/>
                    <a:pt x="5465" y="67"/>
                  </a:cubicBezTo>
                  <a:cubicBezTo>
                    <a:pt x="5498" y="67"/>
                    <a:pt x="5465" y="0"/>
                    <a:pt x="54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1"/>
            <p:cNvSpPr/>
            <p:nvPr/>
          </p:nvSpPr>
          <p:spPr>
            <a:xfrm>
              <a:off x="1391910" y="2517214"/>
              <a:ext cx="77777" cy="162206"/>
            </a:xfrm>
            <a:custGeom>
              <a:avLst/>
              <a:gdLst/>
              <a:ahLst/>
              <a:cxnLst/>
              <a:rect l="l" t="t" r="r" b="b"/>
              <a:pathLst>
                <a:path w="3590" h="7487" extrusionOk="0">
                  <a:moveTo>
                    <a:pt x="3552" y="1"/>
                  </a:moveTo>
                  <a:cubicBezTo>
                    <a:pt x="3537" y="1"/>
                    <a:pt x="3517" y="9"/>
                    <a:pt x="3503" y="23"/>
                  </a:cubicBezTo>
                  <a:cubicBezTo>
                    <a:pt x="3370" y="623"/>
                    <a:pt x="3203" y="1224"/>
                    <a:pt x="3036" y="1857"/>
                  </a:cubicBezTo>
                  <a:cubicBezTo>
                    <a:pt x="2870" y="2458"/>
                    <a:pt x="2769" y="2991"/>
                    <a:pt x="2569" y="3559"/>
                  </a:cubicBezTo>
                  <a:cubicBezTo>
                    <a:pt x="2436" y="4126"/>
                    <a:pt x="2136" y="4593"/>
                    <a:pt x="1702" y="4993"/>
                  </a:cubicBezTo>
                  <a:cubicBezTo>
                    <a:pt x="1469" y="5193"/>
                    <a:pt x="1202" y="5360"/>
                    <a:pt x="968" y="5527"/>
                  </a:cubicBezTo>
                  <a:lnTo>
                    <a:pt x="535" y="5827"/>
                  </a:lnTo>
                  <a:cubicBezTo>
                    <a:pt x="568" y="5727"/>
                    <a:pt x="601" y="5660"/>
                    <a:pt x="601" y="5560"/>
                  </a:cubicBezTo>
                  <a:cubicBezTo>
                    <a:pt x="668" y="5360"/>
                    <a:pt x="701" y="5126"/>
                    <a:pt x="768" y="4893"/>
                  </a:cubicBezTo>
                  <a:cubicBezTo>
                    <a:pt x="868" y="4359"/>
                    <a:pt x="968" y="3859"/>
                    <a:pt x="1068" y="3325"/>
                  </a:cubicBezTo>
                  <a:cubicBezTo>
                    <a:pt x="1302" y="2291"/>
                    <a:pt x="1502" y="1290"/>
                    <a:pt x="1735" y="256"/>
                  </a:cubicBezTo>
                  <a:lnTo>
                    <a:pt x="1669" y="256"/>
                  </a:lnTo>
                  <a:cubicBezTo>
                    <a:pt x="1368" y="1257"/>
                    <a:pt x="1035" y="2258"/>
                    <a:pt x="768" y="3258"/>
                  </a:cubicBezTo>
                  <a:cubicBezTo>
                    <a:pt x="635" y="3759"/>
                    <a:pt x="134" y="6160"/>
                    <a:pt x="134" y="6361"/>
                  </a:cubicBezTo>
                  <a:cubicBezTo>
                    <a:pt x="101" y="6561"/>
                    <a:pt x="68" y="6727"/>
                    <a:pt x="68" y="6894"/>
                  </a:cubicBezTo>
                  <a:cubicBezTo>
                    <a:pt x="34" y="7094"/>
                    <a:pt x="1" y="7261"/>
                    <a:pt x="34" y="7461"/>
                  </a:cubicBezTo>
                  <a:cubicBezTo>
                    <a:pt x="34" y="7478"/>
                    <a:pt x="51" y="7486"/>
                    <a:pt x="68" y="7486"/>
                  </a:cubicBezTo>
                  <a:cubicBezTo>
                    <a:pt x="84" y="7486"/>
                    <a:pt x="101" y="7478"/>
                    <a:pt x="101" y="7461"/>
                  </a:cubicBezTo>
                  <a:cubicBezTo>
                    <a:pt x="201" y="7295"/>
                    <a:pt x="268" y="7094"/>
                    <a:pt x="301" y="6928"/>
                  </a:cubicBezTo>
                  <a:cubicBezTo>
                    <a:pt x="334" y="6761"/>
                    <a:pt x="401" y="6561"/>
                    <a:pt x="434" y="6394"/>
                  </a:cubicBezTo>
                  <a:lnTo>
                    <a:pt x="468" y="6194"/>
                  </a:lnTo>
                  <a:cubicBezTo>
                    <a:pt x="735" y="6060"/>
                    <a:pt x="968" y="5894"/>
                    <a:pt x="1202" y="5727"/>
                  </a:cubicBezTo>
                  <a:cubicBezTo>
                    <a:pt x="1435" y="5560"/>
                    <a:pt x="1702" y="5393"/>
                    <a:pt x="1936" y="5226"/>
                  </a:cubicBezTo>
                  <a:cubicBezTo>
                    <a:pt x="2369" y="4893"/>
                    <a:pt x="2703" y="4426"/>
                    <a:pt x="2870" y="3892"/>
                  </a:cubicBezTo>
                  <a:cubicBezTo>
                    <a:pt x="3070" y="3325"/>
                    <a:pt x="3170" y="2725"/>
                    <a:pt x="3236" y="2124"/>
                  </a:cubicBezTo>
                  <a:cubicBezTo>
                    <a:pt x="3370" y="1424"/>
                    <a:pt x="3437" y="723"/>
                    <a:pt x="3570" y="56"/>
                  </a:cubicBezTo>
                  <a:cubicBezTo>
                    <a:pt x="3590" y="17"/>
                    <a:pt x="3575" y="1"/>
                    <a:pt x="35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1"/>
            <p:cNvSpPr/>
            <p:nvPr/>
          </p:nvSpPr>
          <p:spPr>
            <a:xfrm>
              <a:off x="831848" y="3974619"/>
              <a:ext cx="324347" cy="26973"/>
            </a:xfrm>
            <a:custGeom>
              <a:avLst/>
              <a:gdLst/>
              <a:ahLst/>
              <a:cxnLst/>
              <a:rect l="l" t="t" r="r" b="b"/>
              <a:pathLst>
                <a:path w="14971" h="1245" extrusionOk="0">
                  <a:moveTo>
                    <a:pt x="467" y="1"/>
                  </a:moveTo>
                  <a:cubicBezTo>
                    <a:pt x="0" y="1"/>
                    <a:pt x="267" y="67"/>
                    <a:pt x="467" y="101"/>
                  </a:cubicBezTo>
                  <a:cubicBezTo>
                    <a:pt x="6462" y="926"/>
                    <a:pt x="13874" y="1237"/>
                    <a:pt x="14817" y="1237"/>
                  </a:cubicBezTo>
                  <a:cubicBezTo>
                    <a:pt x="14866" y="1237"/>
                    <a:pt x="14898" y="1237"/>
                    <a:pt x="14911" y="1235"/>
                  </a:cubicBezTo>
                  <a:cubicBezTo>
                    <a:pt x="14917" y="1242"/>
                    <a:pt x="14924" y="1244"/>
                    <a:pt x="14930" y="1244"/>
                  </a:cubicBezTo>
                  <a:cubicBezTo>
                    <a:pt x="14955" y="1244"/>
                    <a:pt x="14971" y="1202"/>
                    <a:pt x="14944" y="1202"/>
                  </a:cubicBezTo>
                  <a:cubicBezTo>
                    <a:pt x="7505" y="368"/>
                    <a:pt x="1034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1029130" y="1926626"/>
              <a:ext cx="512399" cy="633008"/>
            </a:xfrm>
            <a:custGeom>
              <a:avLst/>
              <a:gdLst/>
              <a:ahLst/>
              <a:cxnLst/>
              <a:rect l="l" t="t" r="r" b="b"/>
              <a:pathLst>
                <a:path w="23651" h="29218" extrusionOk="0">
                  <a:moveTo>
                    <a:pt x="13438" y="0"/>
                  </a:moveTo>
                  <a:cubicBezTo>
                    <a:pt x="12143" y="0"/>
                    <a:pt x="10748" y="589"/>
                    <a:pt x="9441" y="1931"/>
                  </a:cubicBezTo>
                  <a:cubicBezTo>
                    <a:pt x="4304" y="7235"/>
                    <a:pt x="1" y="28617"/>
                    <a:pt x="1" y="28617"/>
                  </a:cubicBezTo>
                  <a:cubicBezTo>
                    <a:pt x="4637" y="29051"/>
                    <a:pt x="23351" y="29217"/>
                    <a:pt x="23351" y="29217"/>
                  </a:cubicBezTo>
                  <a:lnTo>
                    <a:pt x="21983" y="17709"/>
                  </a:lnTo>
                  <a:cubicBezTo>
                    <a:pt x="21983" y="17709"/>
                    <a:pt x="23651" y="14974"/>
                    <a:pt x="23184" y="12439"/>
                  </a:cubicBezTo>
                  <a:cubicBezTo>
                    <a:pt x="22683" y="9570"/>
                    <a:pt x="17213" y="1998"/>
                    <a:pt x="16746" y="1498"/>
                  </a:cubicBezTo>
                  <a:cubicBezTo>
                    <a:pt x="15845" y="548"/>
                    <a:pt x="14688" y="0"/>
                    <a:pt x="13438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1330490" y="2105298"/>
              <a:ext cx="29659" cy="19087"/>
            </a:xfrm>
            <a:custGeom>
              <a:avLst/>
              <a:gdLst/>
              <a:ahLst/>
              <a:cxnLst/>
              <a:rect l="l" t="t" r="r" b="b"/>
              <a:pathLst>
                <a:path w="1369" h="881" extrusionOk="0">
                  <a:moveTo>
                    <a:pt x="263" y="0"/>
                  </a:moveTo>
                  <a:cubicBezTo>
                    <a:pt x="168" y="0"/>
                    <a:pt x="79" y="16"/>
                    <a:pt x="0" y="55"/>
                  </a:cubicBezTo>
                  <a:cubicBezTo>
                    <a:pt x="67" y="55"/>
                    <a:pt x="134" y="55"/>
                    <a:pt x="234" y="89"/>
                  </a:cubicBezTo>
                  <a:cubicBezTo>
                    <a:pt x="301" y="89"/>
                    <a:pt x="367" y="89"/>
                    <a:pt x="401" y="122"/>
                  </a:cubicBezTo>
                  <a:cubicBezTo>
                    <a:pt x="534" y="189"/>
                    <a:pt x="601" y="322"/>
                    <a:pt x="601" y="422"/>
                  </a:cubicBezTo>
                  <a:cubicBezTo>
                    <a:pt x="601" y="622"/>
                    <a:pt x="701" y="789"/>
                    <a:pt x="868" y="856"/>
                  </a:cubicBezTo>
                  <a:cubicBezTo>
                    <a:pt x="951" y="873"/>
                    <a:pt x="1035" y="881"/>
                    <a:pt x="1118" y="881"/>
                  </a:cubicBezTo>
                  <a:cubicBezTo>
                    <a:pt x="1201" y="881"/>
                    <a:pt x="1285" y="873"/>
                    <a:pt x="1368" y="856"/>
                  </a:cubicBezTo>
                  <a:cubicBezTo>
                    <a:pt x="1301" y="823"/>
                    <a:pt x="1201" y="823"/>
                    <a:pt x="1135" y="823"/>
                  </a:cubicBezTo>
                  <a:cubicBezTo>
                    <a:pt x="1068" y="823"/>
                    <a:pt x="1001" y="789"/>
                    <a:pt x="934" y="756"/>
                  </a:cubicBezTo>
                  <a:cubicBezTo>
                    <a:pt x="834" y="689"/>
                    <a:pt x="768" y="556"/>
                    <a:pt x="768" y="422"/>
                  </a:cubicBezTo>
                  <a:cubicBezTo>
                    <a:pt x="768" y="256"/>
                    <a:pt x="634" y="89"/>
                    <a:pt x="467" y="22"/>
                  </a:cubicBezTo>
                  <a:cubicBezTo>
                    <a:pt x="398" y="8"/>
                    <a:pt x="32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1422999" y="2436274"/>
              <a:ext cx="29638" cy="19109"/>
            </a:xfrm>
            <a:custGeom>
              <a:avLst/>
              <a:gdLst/>
              <a:ahLst/>
              <a:cxnLst/>
              <a:rect l="l" t="t" r="r" b="b"/>
              <a:pathLst>
                <a:path w="1368" h="882" extrusionOk="0">
                  <a:moveTo>
                    <a:pt x="262" y="1"/>
                  </a:moveTo>
                  <a:cubicBezTo>
                    <a:pt x="168" y="1"/>
                    <a:pt x="78" y="17"/>
                    <a:pt x="0" y="56"/>
                  </a:cubicBezTo>
                  <a:lnTo>
                    <a:pt x="234" y="56"/>
                  </a:lnTo>
                  <a:cubicBezTo>
                    <a:pt x="300" y="56"/>
                    <a:pt x="367" y="89"/>
                    <a:pt x="434" y="123"/>
                  </a:cubicBezTo>
                  <a:cubicBezTo>
                    <a:pt x="534" y="189"/>
                    <a:pt x="601" y="289"/>
                    <a:pt x="601" y="423"/>
                  </a:cubicBezTo>
                  <a:cubicBezTo>
                    <a:pt x="601" y="623"/>
                    <a:pt x="701" y="790"/>
                    <a:pt x="867" y="857"/>
                  </a:cubicBezTo>
                  <a:cubicBezTo>
                    <a:pt x="951" y="873"/>
                    <a:pt x="1034" y="882"/>
                    <a:pt x="1118" y="882"/>
                  </a:cubicBezTo>
                  <a:cubicBezTo>
                    <a:pt x="1201" y="882"/>
                    <a:pt x="1284" y="873"/>
                    <a:pt x="1368" y="857"/>
                  </a:cubicBezTo>
                  <a:cubicBezTo>
                    <a:pt x="1301" y="823"/>
                    <a:pt x="1201" y="823"/>
                    <a:pt x="1134" y="823"/>
                  </a:cubicBezTo>
                  <a:cubicBezTo>
                    <a:pt x="1068" y="823"/>
                    <a:pt x="1001" y="790"/>
                    <a:pt x="934" y="756"/>
                  </a:cubicBezTo>
                  <a:cubicBezTo>
                    <a:pt x="834" y="690"/>
                    <a:pt x="767" y="556"/>
                    <a:pt x="767" y="423"/>
                  </a:cubicBezTo>
                  <a:cubicBezTo>
                    <a:pt x="767" y="256"/>
                    <a:pt x="634" y="89"/>
                    <a:pt x="467" y="23"/>
                  </a:cubicBezTo>
                  <a:cubicBezTo>
                    <a:pt x="398" y="9"/>
                    <a:pt x="329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1"/>
            <p:cNvSpPr/>
            <p:nvPr/>
          </p:nvSpPr>
          <p:spPr>
            <a:xfrm>
              <a:off x="1246668" y="1954726"/>
              <a:ext cx="26756" cy="19997"/>
            </a:xfrm>
            <a:custGeom>
              <a:avLst/>
              <a:gdLst/>
              <a:ahLst/>
              <a:cxnLst/>
              <a:rect l="l" t="t" r="r" b="b"/>
              <a:pathLst>
                <a:path w="1235" h="923" extrusionOk="0">
                  <a:moveTo>
                    <a:pt x="100" y="0"/>
                  </a:moveTo>
                  <a:lnTo>
                    <a:pt x="0" y="100"/>
                  </a:lnTo>
                  <a:lnTo>
                    <a:pt x="67" y="100"/>
                  </a:lnTo>
                  <a:cubicBezTo>
                    <a:pt x="133" y="100"/>
                    <a:pt x="234" y="100"/>
                    <a:pt x="267" y="134"/>
                  </a:cubicBezTo>
                  <a:cubicBezTo>
                    <a:pt x="400" y="201"/>
                    <a:pt x="467" y="334"/>
                    <a:pt x="467" y="467"/>
                  </a:cubicBezTo>
                  <a:cubicBezTo>
                    <a:pt x="467" y="634"/>
                    <a:pt x="567" y="801"/>
                    <a:pt x="734" y="901"/>
                  </a:cubicBezTo>
                  <a:cubicBezTo>
                    <a:pt x="803" y="915"/>
                    <a:pt x="872" y="923"/>
                    <a:pt x="941" y="923"/>
                  </a:cubicBezTo>
                  <a:cubicBezTo>
                    <a:pt x="1039" y="923"/>
                    <a:pt x="1137" y="907"/>
                    <a:pt x="1234" y="868"/>
                  </a:cubicBezTo>
                  <a:cubicBezTo>
                    <a:pt x="1168" y="868"/>
                    <a:pt x="1067" y="834"/>
                    <a:pt x="1001" y="834"/>
                  </a:cubicBezTo>
                  <a:cubicBezTo>
                    <a:pt x="934" y="834"/>
                    <a:pt x="867" y="801"/>
                    <a:pt x="801" y="768"/>
                  </a:cubicBezTo>
                  <a:cubicBezTo>
                    <a:pt x="701" y="701"/>
                    <a:pt x="634" y="567"/>
                    <a:pt x="634" y="467"/>
                  </a:cubicBezTo>
                  <a:cubicBezTo>
                    <a:pt x="634" y="267"/>
                    <a:pt x="500" y="100"/>
                    <a:pt x="334" y="34"/>
                  </a:cubicBezTo>
                  <a:cubicBezTo>
                    <a:pt x="267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1"/>
            <p:cNvSpPr/>
            <p:nvPr/>
          </p:nvSpPr>
          <p:spPr>
            <a:xfrm>
              <a:off x="1198962" y="2243499"/>
              <a:ext cx="29659" cy="19650"/>
            </a:xfrm>
            <a:custGeom>
              <a:avLst/>
              <a:gdLst/>
              <a:ahLst/>
              <a:cxnLst/>
              <a:rect l="l" t="t" r="r" b="b"/>
              <a:pathLst>
                <a:path w="1369" h="907" extrusionOk="0">
                  <a:moveTo>
                    <a:pt x="354" y="0"/>
                  </a:moveTo>
                  <a:cubicBezTo>
                    <a:pt x="236" y="0"/>
                    <a:pt x="118" y="24"/>
                    <a:pt x="0" y="48"/>
                  </a:cubicBezTo>
                  <a:cubicBezTo>
                    <a:pt x="67" y="81"/>
                    <a:pt x="167" y="81"/>
                    <a:pt x="234" y="81"/>
                  </a:cubicBezTo>
                  <a:cubicBezTo>
                    <a:pt x="301" y="81"/>
                    <a:pt x="367" y="114"/>
                    <a:pt x="434" y="148"/>
                  </a:cubicBezTo>
                  <a:cubicBezTo>
                    <a:pt x="534" y="214"/>
                    <a:pt x="601" y="314"/>
                    <a:pt x="601" y="448"/>
                  </a:cubicBezTo>
                  <a:cubicBezTo>
                    <a:pt x="601" y="648"/>
                    <a:pt x="701" y="815"/>
                    <a:pt x="901" y="882"/>
                  </a:cubicBezTo>
                  <a:cubicBezTo>
                    <a:pt x="984" y="898"/>
                    <a:pt x="1068" y="907"/>
                    <a:pt x="1147" y="907"/>
                  </a:cubicBezTo>
                  <a:cubicBezTo>
                    <a:pt x="1226" y="907"/>
                    <a:pt x="1301" y="898"/>
                    <a:pt x="1368" y="882"/>
                  </a:cubicBezTo>
                  <a:lnTo>
                    <a:pt x="1135" y="815"/>
                  </a:lnTo>
                  <a:cubicBezTo>
                    <a:pt x="1068" y="815"/>
                    <a:pt x="1001" y="781"/>
                    <a:pt x="968" y="748"/>
                  </a:cubicBezTo>
                  <a:cubicBezTo>
                    <a:pt x="834" y="681"/>
                    <a:pt x="801" y="581"/>
                    <a:pt x="801" y="448"/>
                  </a:cubicBezTo>
                  <a:cubicBezTo>
                    <a:pt x="768" y="248"/>
                    <a:pt x="668" y="81"/>
                    <a:pt x="501" y="14"/>
                  </a:cubicBezTo>
                  <a:cubicBezTo>
                    <a:pt x="452" y="4"/>
                    <a:pt x="403" y="0"/>
                    <a:pt x="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1"/>
            <p:cNvSpPr/>
            <p:nvPr/>
          </p:nvSpPr>
          <p:spPr>
            <a:xfrm>
              <a:off x="1394077" y="2543949"/>
              <a:ext cx="18827" cy="14234"/>
            </a:xfrm>
            <a:custGeom>
              <a:avLst/>
              <a:gdLst/>
              <a:ahLst/>
              <a:cxnLst/>
              <a:rect l="l" t="t" r="r" b="b"/>
              <a:pathLst>
                <a:path w="869" h="657" extrusionOk="0">
                  <a:moveTo>
                    <a:pt x="294" y="1"/>
                  </a:moveTo>
                  <a:cubicBezTo>
                    <a:pt x="196" y="1"/>
                    <a:pt x="99" y="17"/>
                    <a:pt x="1" y="56"/>
                  </a:cubicBezTo>
                  <a:cubicBezTo>
                    <a:pt x="68" y="56"/>
                    <a:pt x="168" y="90"/>
                    <a:pt x="234" y="90"/>
                  </a:cubicBezTo>
                  <a:cubicBezTo>
                    <a:pt x="301" y="90"/>
                    <a:pt x="368" y="123"/>
                    <a:pt x="435" y="156"/>
                  </a:cubicBezTo>
                  <a:cubicBezTo>
                    <a:pt x="535" y="223"/>
                    <a:pt x="601" y="323"/>
                    <a:pt x="601" y="457"/>
                  </a:cubicBezTo>
                  <a:cubicBezTo>
                    <a:pt x="601" y="523"/>
                    <a:pt x="635" y="590"/>
                    <a:pt x="668" y="657"/>
                  </a:cubicBezTo>
                  <a:lnTo>
                    <a:pt x="868" y="657"/>
                  </a:lnTo>
                  <a:cubicBezTo>
                    <a:pt x="801" y="590"/>
                    <a:pt x="801" y="523"/>
                    <a:pt x="801" y="457"/>
                  </a:cubicBezTo>
                  <a:cubicBezTo>
                    <a:pt x="768" y="256"/>
                    <a:pt x="668" y="90"/>
                    <a:pt x="501" y="23"/>
                  </a:cubicBezTo>
                  <a:cubicBezTo>
                    <a:pt x="432" y="9"/>
                    <a:pt x="363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1"/>
            <p:cNvSpPr/>
            <p:nvPr/>
          </p:nvSpPr>
          <p:spPr>
            <a:xfrm>
              <a:off x="1299422" y="2383519"/>
              <a:ext cx="29638" cy="19650"/>
            </a:xfrm>
            <a:custGeom>
              <a:avLst/>
              <a:gdLst/>
              <a:ahLst/>
              <a:cxnLst/>
              <a:rect l="l" t="t" r="r" b="b"/>
              <a:pathLst>
                <a:path w="1368" h="907" extrusionOk="0">
                  <a:moveTo>
                    <a:pt x="276" y="1"/>
                  </a:moveTo>
                  <a:cubicBezTo>
                    <a:pt x="179" y="1"/>
                    <a:pt x="78" y="17"/>
                    <a:pt x="0" y="56"/>
                  </a:cubicBezTo>
                  <a:cubicBezTo>
                    <a:pt x="67" y="89"/>
                    <a:pt x="134" y="89"/>
                    <a:pt x="234" y="89"/>
                  </a:cubicBezTo>
                  <a:cubicBezTo>
                    <a:pt x="300" y="89"/>
                    <a:pt x="367" y="123"/>
                    <a:pt x="434" y="156"/>
                  </a:cubicBezTo>
                  <a:cubicBezTo>
                    <a:pt x="534" y="223"/>
                    <a:pt x="601" y="323"/>
                    <a:pt x="601" y="456"/>
                  </a:cubicBezTo>
                  <a:cubicBezTo>
                    <a:pt x="601" y="623"/>
                    <a:pt x="734" y="790"/>
                    <a:pt x="901" y="856"/>
                  </a:cubicBezTo>
                  <a:cubicBezTo>
                    <a:pt x="967" y="890"/>
                    <a:pt x="1043" y="907"/>
                    <a:pt x="1122" y="907"/>
                  </a:cubicBezTo>
                  <a:cubicBezTo>
                    <a:pt x="1201" y="907"/>
                    <a:pt x="1284" y="890"/>
                    <a:pt x="1368" y="856"/>
                  </a:cubicBezTo>
                  <a:cubicBezTo>
                    <a:pt x="1301" y="856"/>
                    <a:pt x="1234" y="823"/>
                    <a:pt x="1134" y="823"/>
                  </a:cubicBezTo>
                  <a:cubicBezTo>
                    <a:pt x="1068" y="823"/>
                    <a:pt x="1001" y="790"/>
                    <a:pt x="967" y="756"/>
                  </a:cubicBezTo>
                  <a:cubicBezTo>
                    <a:pt x="834" y="690"/>
                    <a:pt x="767" y="590"/>
                    <a:pt x="767" y="456"/>
                  </a:cubicBezTo>
                  <a:cubicBezTo>
                    <a:pt x="767" y="256"/>
                    <a:pt x="667" y="89"/>
                    <a:pt x="467" y="23"/>
                  </a:cubicBezTo>
                  <a:cubicBezTo>
                    <a:pt x="412" y="9"/>
                    <a:pt x="345" y="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1"/>
            <p:cNvSpPr/>
            <p:nvPr/>
          </p:nvSpPr>
          <p:spPr>
            <a:xfrm>
              <a:off x="1072481" y="2360880"/>
              <a:ext cx="8709" cy="2491"/>
            </a:xfrm>
            <a:custGeom>
              <a:avLst/>
              <a:gdLst/>
              <a:ahLst/>
              <a:cxnLst/>
              <a:rect l="l" t="t" r="r" b="b"/>
              <a:pathLst>
                <a:path w="402" h="115" extrusionOk="0">
                  <a:moveTo>
                    <a:pt x="34" y="0"/>
                  </a:moveTo>
                  <a:cubicBezTo>
                    <a:pt x="34" y="33"/>
                    <a:pt x="1" y="67"/>
                    <a:pt x="1" y="100"/>
                  </a:cubicBezTo>
                  <a:cubicBezTo>
                    <a:pt x="40" y="110"/>
                    <a:pt x="79" y="114"/>
                    <a:pt x="118" y="114"/>
                  </a:cubicBezTo>
                  <a:cubicBezTo>
                    <a:pt x="213" y="114"/>
                    <a:pt x="307" y="90"/>
                    <a:pt x="401" y="67"/>
                  </a:cubicBezTo>
                  <a:cubicBezTo>
                    <a:pt x="335" y="33"/>
                    <a:pt x="234" y="33"/>
                    <a:pt x="168" y="33"/>
                  </a:cubicBezTo>
                  <a:cubicBezTo>
                    <a:pt x="134" y="33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1"/>
            <p:cNvSpPr/>
            <p:nvPr/>
          </p:nvSpPr>
          <p:spPr>
            <a:xfrm>
              <a:off x="1119473" y="2413807"/>
              <a:ext cx="29638" cy="19174"/>
            </a:xfrm>
            <a:custGeom>
              <a:avLst/>
              <a:gdLst/>
              <a:ahLst/>
              <a:cxnLst/>
              <a:rect l="l" t="t" r="r" b="b"/>
              <a:pathLst>
                <a:path w="1368" h="885" extrusionOk="0">
                  <a:moveTo>
                    <a:pt x="221" y="1"/>
                  </a:moveTo>
                  <a:cubicBezTo>
                    <a:pt x="142" y="1"/>
                    <a:pt x="67" y="9"/>
                    <a:pt x="0" y="26"/>
                  </a:cubicBezTo>
                  <a:cubicBezTo>
                    <a:pt x="67" y="59"/>
                    <a:pt x="134" y="59"/>
                    <a:pt x="200" y="59"/>
                  </a:cubicBezTo>
                  <a:cubicBezTo>
                    <a:pt x="267" y="59"/>
                    <a:pt x="367" y="59"/>
                    <a:pt x="400" y="126"/>
                  </a:cubicBezTo>
                  <a:cubicBezTo>
                    <a:pt x="534" y="159"/>
                    <a:pt x="601" y="292"/>
                    <a:pt x="601" y="426"/>
                  </a:cubicBezTo>
                  <a:cubicBezTo>
                    <a:pt x="601" y="593"/>
                    <a:pt x="701" y="759"/>
                    <a:pt x="867" y="859"/>
                  </a:cubicBezTo>
                  <a:cubicBezTo>
                    <a:pt x="951" y="876"/>
                    <a:pt x="1034" y="885"/>
                    <a:pt x="1118" y="885"/>
                  </a:cubicBezTo>
                  <a:cubicBezTo>
                    <a:pt x="1201" y="885"/>
                    <a:pt x="1284" y="876"/>
                    <a:pt x="1368" y="859"/>
                  </a:cubicBezTo>
                  <a:cubicBezTo>
                    <a:pt x="1301" y="826"/>
                    <a:pt x="1201" y="793"/>
                    <a:pt x="1134" y="793"/>
                  </a:cubicBezTo>
                  <a:cubicBezTo>
                    <a:pt x="1068" y="793"/>
                    <a:pt x="1001" y="793"/>
                    <a:pt x="934" y="759"/>
                  </a:cubicBezTo>
                  <a:cubicBezTo>
                    <a:pt x="834" y="659"/>
                    <a:pt x="767" y="559"/>
                    <a:pt x="767" y="426"/>
                  </a:cubicBezTo>
                  <a:cubicBezTo>
                    <a:pt x="767" y="259"/>
                    <a:pt x="634" y="92"/>
                    <a:pt x="467" y="26"/>
                  </a:cubicBezTo>
                  <a:cubicBezTo>
                    <a:pt x="384" y="9"/>
                    <a:pt x="300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1"/>
            <p:cNvSpPr/>
            <p:nvPr/>
          </p:nvSpPr>
          <p:spPr>
            <a:xfrm>
              <a:off x="1382529" y="2247658"/>
              <a:ext cx="29638" cy="19650"/>
            </a:xfrm>
            <a:custGeom>
              <a:avLst/>
              <a:gdLst/>
              <a:ahLst/>
              <a:cxnLst/>
              <a:rect l="l" t="t" r="r" b="b"/>
              <a:pathLst>
                <a:path w="1368" h="907" extrusionOk="0">
                  <a:moveTo>
                    <a:pt x="262" y="0"/>
                  </a:moveTo>
                  <a:cubicBezTo>
                    <a:pt x="168" y="0"/>
                    <a:pt x="78" y="17"/>
                    <a:pt x="0" y="56"/>
                  </a:cubicBezTo>
                  <a:lnTo>
                    <a:pt x="200" y="56"/>
                  </a:lnTo>
                  <a:cubicBezTo>
                    <a:pt x="267" y="56"/>
                    <a:pt x="367" y="89"/>
                    <a:pt x="400" y="122"/>
                  </a:cubicBezTo>
                  <a:cubicBezTo>
                    <a:pt x="534" y="189"/>
                    <a:pt x="601" y="289"/>
                    <a:pt x="601" y="423"/>
                  </a:cubicBezTo>
                  <a:cubicBezTo>
                    <a:pt x="601" y="623"/>
                    <a:pt x="701" y="790"/>
                    <a:pt x="867" y="856"/>
                  </a:cubicBezTo>
                  <a:cubicBezTo>
                    <a:pt x="951" y="890"/>
                    <a:pt x="1034" y="906"/>
                    <a:pt x="1118" y="906"/>
                  </a:cubicBezTo>
                  <a:cubicBezTo>
                    <a:pt x="1201" y="906"/>
                    <a:pt x="1284" y="890"/>
                    <a:pt x="1368" y="856"/>
                  </a:cubicBezTo>
                  <a:cubicBezTo>
                    <a:pt x="1301" y="856"/>
                    <a:pt x="1201" y="823"/>
                    <a:pt x="1134" y="823"/>
                  </a:cubicBezTo>
                  <a:cubicBezTo>
                    <a:pt x="1068" y="823"/>
                    <a:pt x="1001" y="790"/>
                    <a:pt x="934" y="756"/>
                  </a:cubicBezTo>
                  <a:cubicBezTo>
                    <a:pt x="834" y="690"/>
                    <a:pt x="767" y="556"/>
                    <a:pt x="767" y="456"/>
                  </a:cubicBezTo>
                  <a:cubicBezTo>
                    <a:pt x="767" y="256"/>
                    <a:pt x="634" y="89"/>
                    <a:pt x="467" y="22"/>
                  </a:cubicBezTo>
                  <a:cubicBezTo>
                    <a:pt x="398" y="9"/>
                    <a:pt x="329" y="0"/>
                    <a:pt x="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1"/>
            <p:cNvSpPr/>
            <p:nvPr/>
          </p:nvSpPr>
          <p:spPr>
            <a:xfrm>
              <a:off x="1236550" y="2054125"/>
              <a:ext cx="33256" cy="8839"/>
            </a:xfrm>
            <a:custGeom>
              <a:avLst/>
              <a:gdLst/>
              <a:ahLst/>
              <a:cxnLst/>
              <a:rect l="l" t="t" r="r" b="b"/>
              <a:pathLst>
                <a:path w="1535" h="408" extrusionOk="0">
                  <a:moveTo>
                    <a:pt x="508" y="1"/>
                  </a:moveTo>
                  <a:cubicBezTo>
                    <a:pt x="448" y="1"/>
                    <a:pt x="389" y="16"/>
                    <a:pt x="334" y="49"/>
                  </a:cubicBezTo>
                  <a:cubicBezTo>
                    <a:pt x="133" y="116"/>
                    <a:pt x="67" y="283"/>
                    <a:pt x="0" y="383"/>
                  </a:cubicBezTo>
                  <a:cubicBezTo>
                    <a:pt x="67" y="349"/>
                    <a:pt x="133" y="316"/>
                    <a:pt x="200" y="249"/>
                  </a:cubicBezTo>
                  <a:cubicBezTo>
                    <a:pt x="234" y="216"/>
                    <a:pt x="300" y="182"/>
                    <a:pt x="367" y="182"/>
                  </a:cubicBezTo>
                  <a:cubicBezTo>
                    <a:pt x="400" y="174"/>
                    <a:pt x="432" y="170"/>
                    <a:pt x="461" y="170"/>
                  </a:cubicBezTo>
                  <a:cubicBezTo>
                    <a:pt x="550" y="170"/>
                    <a:pt x="625" y="207"/>
                    <a:pt x="701" y="283"/>
                  </a:cubicBezTo>
                  <a:cubicBezTo>
                    <a:pt x="781" y="363"/>
                    <a:pt x="887" y="407"/>
                    <a:pt x="1001" y="407"/>
                  </a:cubicBezTo>
                  <a:cubicBezTo>
                    <a:pt x="1076" y="407"/>
                    <a:pt x="1155" y="389"/>
                    <a:pt x="1234" y="349"/>
                  </a:cubicBezTo>
                  <a:cubicBezTo>
                    <a:pt x="1368" y="283"/>
                    <a:pt x="1468" y="149"/>
                    <a:pt x="1534" y="16"/>
                  </a:cubicBezTo>
                  <a:lnTo>
                    <a:pt x="1534" y="16"/>
                  </a:lnTo>
                  <a:cubicBezTo>
                    <a:pt x="1468" y="49"/>
                    <a:pt x="1401" y="82"/>
                    <a:pt x="1368" y="149"/>
                  </a:cubicBezTo>
                  <a:cubicBezTo>
                    <a:pt x="1301" y="182"/>
                    <a:pt x="1234" y="216"/>
                    <a:pt x="1168" y="216"/>
                  </a:cubicBezTo>
                  <a:cubicBezTo>
                    <a:pt x="1141" y="225"/>
                    <a:pt x="1111" y="229"/>
                    <a:pt x="1081" y="229"/>
                  </a:cubicBezTo>
                  <a:cubicBezTo>
                    <a:pt x="998" y="229"/>
                    <a:pt x="907" y="198"/>
                    <a:pt x="834" y="149"/>
                  </a:cubicBezTo>
                  <a:cubicBezTo>
                    <a:pt x="745" y="60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1495989" y="2244517"/>
              <a:ext cx="33256" cy="8688"/>
            </a:xfrm>
            <a:custGeom>
              <a:avLst/>
              <a:gdLst/>
              <a:ahLst/>
              <a:cxnLst/>
              <a:rect l="l" t="t" r="r" b="b"/>
              <a:pathLst>
                <a:path w="1535" h="401" extrusionOk="0">
                  <a:moveTo>
                    <a:pt x="498" y="1"/>
                  </a:moveTo>
                  <a:cubicBezTo>
                    <a:pt x="434" y="1"/>
                    <a:pt x="367" y="12"/>
                    <a:pt x="300" y="34"/>
                  </a:cubicBezTo>
                  <a:cubicBezTo>
                    <a:pt x="167" y="134"/>
                    <a:pt x="67" y="267"/>
                    <a:pt x="0" y="401"/>
                  </a:cubicBezTo>
                  <a:lnTo>
                    <a:pt x="200" y="267"/>
                  </a:lnTo>
                  <a:cubicBezTo>
                    <a:pt x="267" y="201"/>
                    <a:pt x="359" y="167"/>
                    <a:pt x="451" y="167"/>
                  </a:cubicBezTo>
                  <a:cubicBezTo>
                    <a:pt x="542" y="167"/>
                    <a:pt x="634" y="201"/>
                    <a:pt x="701" y="267"/>
                  </a:cubicBezTo>
                  <a:cubicBezTo>
                    <a:pt x="790" y="356"/>
                    <a:pt x="908" y="401"/>
                    <a:pt x="1037" y="401"/>
                  </a:cubicBezTo>
                  <a:cubicBezTo>
                    <a:pt x="1101" y="401"/>
                    <a:pt x="1168" y="390"/>
                    <a:pt x="1234" y="368"/>
                  </a:cubicBezTo>
                  <a:cubicBezTo>
                    <a:pt x="1401" y="267"/>
                    <a:pt x="1468" y="134"/>
                    <a:pt x="1535" y="1"/>
                  </a:cubicBezTo>
                  <a:lnTo>
                    <a:pt x="1535" y="1"/>
                  </a:lnTo>
                  <a:cubicBezTo>
                    <a:pt x="1468" y="34"/>
                    <a:pt x="1435" y="101"/>
                    <a:pt x="1335" y="134"/>
                  </a:cubicBezTo>
                  <a:cubicBezTo>
                    <a:pt x="1301" y="201"/>
                    <a:pt x="1234" y="234"/>
                    <a:pt x="1168" y="234"/>
                  </a:cubicBezTo>
                  <a:cubicBezTo>
                    <a:pt x="1134" y="242"/>
                    <a:pt x="1103" y="247"/>
                    <a:pt x="1073" y="247"/>
                  </a:cubicBezTo>
                  <a:cubicBezTo>
                    <a:pt x="984" y="247"/>
                    <a:pt x="909" y="209"/>
                    <a:pt x="834" y="134"/>
                  </a:cubicBezTo>
                  <a:cubicBezTo>
                    <a:pt x="745" y="45"/>
                    <a:pt x="627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1335538" y="1987245"/>
              <a:ext cx="19542" cy="29659"/>
            </a:xfrm>
            <a:custGeom>
              <a:avLst/>
              <a:gdLst/>
              <a:ahLst/>
              <a:cxnLst/>
              <a:rect l="l" t="t" r="r" b="b"/>
              <a:pathLst>
                <a:path w="902" h="1369" extrusionOk="0">
                  <a:moveTo>
                    <a:pt x="868" y="0"/>
                  </a:moveTo>
                  <a:cubicBezTo>
                    <a:pt x="868" y="67"/>
                    <a:pt x="835" y="134"/>
                    <a:pt x="802" y="234"/>
                  </a:cubicBezTo>
                  <a:cubicBezTo>
                    <a:pt x="802" y="301"/>
                    <a:pt x="802" y="367"/>
                    <a:pt x="768" y="434"/>
                  </a:cubicBezTo>
                  <a:cubicBezTo>
                    <a:pt x="701" y="534"/>
                    <a:pt x="568" y="601"/>
                    <a:pt x="468" y="601"/>
                  </a:cubicBezTo>
                  <a:cubicBezTo>
                    <a:pt x="268" y="601"/>
                    <a:pt x="101" y="734"/>
                    <a:pt x="34" y="901"/>
                  </a:cubicBezTo>
                  <a:cubicBezTo>
                    <a:pt x="1" y="1068"/>
                    <a:pt x="1" y="1235"/>
                    <a:pt x="34" y="1368"/>
                  </a:cubicBezTo>
                  <a:cubicBezTo>
                    <a:pt x="68" y="1301"/>
                    <a:pt x="101" y="1235"/>
                    <a:pt x="101" y="1168"/>
                  </a:cubicBezTo>
                  <a:cubicBezTo>
                    <a:pt x="101" y="1068"/>
                    <a:pt x="101" y="1001"/>
                    <a:pt x="134" y="968"/>
                  </a:cubicBezTo>
                  <a:cubicBezTo>
                    <a:pt x="201" y="868"/>
                    <a:pt x="335" y="801"/>
                    <a:pt x="468" y="801"/>
                  </a:cubicBezTo>
                  <a:cubicBezTo>
                    <a:pt x="635" y="768"/>
                    <a:pt x="802" y="668"/>
                    <a:pt x="868" y="501"/>
                  </a:cubicBezTo>
                  <a:cubicBezTo>
                    <a:pt x="902" y="334"/>
                    <a:pt x="902" y="167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1295068" y="2281369"/>
              <a:ext cx="20257" cy="29659"/>
            </a:xfrm>
            <a:custGeom>
              <a:avLst/>
              <a:gdLst/>
              <a:ahLst/>
              <a:cxnLst/>
              <a:rect l="l" t="t" r="r" b="b"/>
              <a:pathLst>
                <a:path w="935" h="1369" extrusionOk="0">
                  <a:moveTo>
                    <a:pt x="902" y="1"/>
                  </a:moveTo>
                  <a:cubicBezTo>
                    <a:pt x="868" y="68"/>
                    <a:pt x="868" y="168"/>
                    <a:pt x="868" y="234"/>
                  </a:cubicBezTo>
                  <a:cubicBezTo>
                    <a:pt x="835" y="301"/>
                    <a:pt x="835" y="368"/>
                    <a:pt x="802" y="434"/>
                  </a:cubicBezTo>
                  <a:cubicBezTo>
                    <a:pt x="735" y="535"/>
                    <a:pt x="601" y="601"/>
                    <a:pt x="501" y="601"/>
                  </a:cubicBezTo>
                  <a:cubicBezTo>
                    <a:pt x="301" y="601"/>
                    <a:pt x="134" y="701"/>
                    <a:pt x="68" y="901"/>
                  </a:cubicBezTo>
                  <a:cubicBezTo>
                    <a:pt x="1" y="1035"/>
                    <a:pt x="1" y="1235"/>
                    <a:pt x="68" y="1368"/>
                  </a:cubicBezTo>
                  <a:cubicBezTo>
                    <a:pt x="101" y="1302"/>
                    <a:pt x="134" y="1235"/>
                    <a:pt x="134" y="1135"/>
                  </a:cubicBezTo>
                  <a:cubicBezTo>
                    <a:pt x="134" y="1068"/>
                    <a:pt x="134" y="1002"/>
                    <a:pt x="168" y="968"/>
                  </a:cubicBezTo>
                  <a:cubicBezTo>
                    <a:pt x="223" y="858"/>
                    <a:pt x="324" y="793"/>
                    <a:pt x="433" y="793"/>
                  </a:cubicBezTo>
                  <a:cubicBezTo>
                    <a:pt x="456" y="793"/>
                    <a:pt x="478" y="796"/>
                    <a:pt x="501" y="801"/>
                  </a:cubicBezTo>
                  <a:cubicBezTo>
                    <a:pt x="668" y="768"/>
                    <a:pt x="835" y="668"/>
                    <a:pt x="902" y="468"/>
                  </a:cubicBezTo>
                  <a:cubicBezTo>
                    <a:pt x="935" y="334"/>
                    <a:pt x="935" y="168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1503203" y="2500359"/>
              <a:ext cx="19542" cy="29638"/>
            </a:xfrm>
            <a:custGeom>
              <a:avLst/>
              <a:gdLst/>
              <a:ahLst/>
              <a:cxnLst/>
              <a:rect l="l" t="t" r="r" b="b"/>
              <a:pathLst>
                <a:path w="902" h="1368" extrusionOk="0">
                  <a:moveTo>
                    <a:pt x="835" y="0"/>
                  </a:moveTo>
                  <a:cubicBezTo>
                    <a:pt x="835" y="100"/>
                    <a:pt x="801" y="133"/>
                    <a:pt x="801" y="234"/>
                  </a:cubicBezTo>
                  <a:cubicBezTo>
                    <a:pt x="801" y="300"/>
                    <a:pt x="801" y="367"/>
                    <a:pt x="768" y="434"/>
                  </a:cubicBezTo>
                  <a:cubicBezTo>
                    <a:pt x="701" y="534"/>
                    <a:pt x="568" y="600"/>
                    <a:pt x="468" y="600"/>
                  </a:cubicBezTo>
                  <a:cubicBezTo>
                    <a:pt x="268" y="600"/>
                    <a:pt x="101" y="701"/>
                    <a:pt x="34" y="901"/>
                  </a:cubicBezTo>
                  <a:cubicBezTo>
                    <a:pt x="1" y="1034"/>
                    <a:pt x="1" y="1201"/>
                    <a:pt x="34" y="1368"/>
                  </a:cubicBezTo>
                  <a:cubicBezTo>
                    <a:pt x="68" y="1301"/>
                    <a:pt x="68" y="1234"/>
                    <a:pt x="68" y="1134"/>
                  </a:cubicBezTo>
                  <a:cubicBezTo>
                    <a:pt x="68" y="1068"/>
                    <a:pt x="101" y="1001"/>
                    <a:pt x="134" y="934"/>
                  </a:cubicBezTo>
                  <a:cubicBezTo>
                    <a:pt x="201" y="834"/>
                    <a:pt x="334" y="767"/>
                    <a:pt x="468" y="767"/>
                  </a:cubicBezTo>
                  <a:cubicBezTo>
                    <a:pt x="635" y="767"/>
                    <a:pt x="801" y="667"/>
                    <a:pt x="868" y="467"/>
                  </a:cubicBezTo>
                  <a:cubicBezTo>
                    <a:pt x="901" y="334"/>
                    <a:pt x="901" y="133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1133187" y="2291487"/>
              <a:ext cx="20257" cy="30374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868" y="1"/>
                  </a:moveTo>
                  <a:cubicBezTo>
                    <a:pt x="868" y="101"/>
                    <a:pt x="835" y="168"/>
                    <a:pt x="835" y="234"/>
                  </a:cubicBezTo>
                  <a:cubicBezTo>
                    <a:pt x="835" y="301"/>
                    <a:pt x="802" y="368"/>
                    <a:pt x="768" y="434"/>
                  </a:cubicBezTo>
                  <a:cubicBezTo>
                    <a:pt x="701" y="535"/>
                    <a:pt x="601" y="635"/>
                    <a:pt x="468" y="635"/>
                  </a:cubicBezTo>
                  <a:cubicBezTo>
                    <a:pt x="301" y="635"/>
                    <a:pt x="134" y="735"/>
                    <a:pt x="68" y="901"/>
                  </a:cubicBezTo>
                  <a:cubicBezTo>
                    <a:pt x="1" y="1068"/>
                    <a:pt x="1" y="1235"/>
                    <a:pt x="68" y="1402"/>
                  </a:cubicBezTo>
                  <a:cubicBezTo>
                    <a:pt x="101" y="1335"/>
                    <a:pt x="101" y="1235"/>
                    <a:pt x="101" y="1168"/>
                  </a:cubicBezTo>
                  <a:cubicBezTo>
                    <a:pt x="101" y="1102"/>
                    <a:pt x="134" y="1035"/>
                    <a:pt x="168" y="968"/>
                  </a:cubicBezTo>
                  <a:cubicBezTo>
                    <a:pt x="234" y="868"/>
                    <a:pt x="368" y="801"/>
                    <a:pt x="468" y="801"/>
                  </a:cubicBezTo>
                  <a:cubicBezTo>
                    <a:pt x="668" y="801"/>
                    <a:pt x="835" y="668"/>
                    <a:pt x="902" y="501"/>
                  </a:cubicBezTo>
                  <a:cubicBezTo>
                    <a:pt x="935" y="334"/>
                    <a:pt x="935" y="168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1"/>
            <p:cNvSpPr/>
            <p:nvPr/>
          </p:nvSpPr>
          <p:spPr>
            <a:xfrm>
              <a:off x="1212697" y="2121655"/>
              <a:ext cx="20257" cy="29659"/>
            </a:xfrm>
            <a:custGeom>
              <a:avLst/>
              <a:gdLst/>
              <a:ahLst/>
              <a:cxnLst/>
              <a:rect l="l" t="t" r="r" b="b"/>
              <a:pathLst>
                <a:path w="935" h="1369" extrusionOk="0">
                  <a:moveTo>
                    <a:pt x="868" y="1"/>
                  </a:moveTo>
                  <a:cubicBezTo>
                    <a:pt x="834" y="68"/>
                    <a:pt x="834" y="134"/>
                    <a:pt x="834" y="234"/>
                  </a:cubicBezTo>
                  <a:cubicBezTo>
                    <a:pt x="834" y="301"/>
                    <a:pt x="801" y="368"/>
                    <a:pt x="767" y="435"/>
                  </a:cubicBezTo>
                  <a:cubicBezTo>
                    <a:pt x="701" y="535"/>
                    <a:pt x="601" y="601"/>
                    <a:pt x="467" y="601"/>
                  </a:cubicBezTo>
                  <a:cubicBezTo>
                    <a:pt x="267" y="601"/>
                    <a:pt x="134" y="735"/>
                    <a:pt x="34" y="902"/>
                  </a:cubicBezTo>
                  <a:cubicBezTo>
                    <a:pt x="0" y="1035"/>
                    <a:pt x="0" y="1202"/>
                    <a:pt x="34" y="1369"/>
                  </a:cubicBezTo>
                  <a:cubicBezTo>
                    <a:pt x="67" y="1302"/>
                    <a:pt x="100" y="1235"/>
                    <a:pt x="100" y="1135"/>
                  </a:cubicBezTo>
                  <a:cubicBezTo>
                    <a:pt x="100" y="1068"/>
                    <a:pt x="134" y="1002"/>
                    <a:pt x="167" y="968"/>
                  </a:cubicBezTo>
                  <a:cubicBezTo>
                    <a:pt x="222" y="858"/>
                    <a:pt x="300" y="793"/>
                    <a:pt x="402" y="793"/>
                  </a:cubicBezTo>
                  <a:cubicBezTo>
                    <a:pt x="422" y="793"/>
                    <a:pt x="444" y="796"/>
                    <a:pt x="467" y="801"/>
                  </a:cubicBezTo>
                  <a:cubicBezTo>
                    <a:pt x="667" y="768"/>
                    <a:pt x="834" y="668"/>
                    <a:pt x="901" y="468"/>
                  </a:cubicBezTo>
                  <a:cubicBezTo>
                    <a:pt x="934" y="334"/>
                    <a:pt x="901" y="134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1"/>
            <p:cNvSpPr/>
            <p:nvPr/>
          </p:nvSpPr>
          <p:spPr>
            <a:xfrm>
              <a:off x="1444664" y="2157077"/>
              <a:ext cx="20257" cy="30374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868" y="0"/>
                  </a:moveTo>
                  <a:cubicBezTo>
                    <a:pt x="868" y="100"/>
                    <a:pt x="835" y="167"/>
                    <a:pt x="835" y="234"/>
                  </a:cubicBezTo>
                  <a:cubicBezTo>
                    <a:pt x="835" y="301"/>
                    <a:pt x="835" y="367"/>
                    <a:pt x="768" y="434"/>
                  </a:cubicBezTo>
                  <a:cubicBezTo>
                    <a:pt x="735" y="534"/>
                    <a:pt x="601" y="601"/>
                    <a:pt x="468" y="601"/>
                  </a:cubicBezTo>
                  <a:cubicBezTo>
                    <a:pt x="301" y="601"/>
                    <a:pt x="134" y="734"/>
                    <a:pt x="68" y="901"/>
                  </a:cubicBezTo>
                  <a:cubicBezTo>
                    <a:pt x="1" y="1068"/>
                    <a:pt x="1" y="1235"/>
                    <a:pt x="68" y="1401"/>
                  </a:cubicBezTo>
                  <a:cubicBezTo>
                    <a:pt x="68" y="1301"/>
                    <a:pt x="101" y="1235"/>
                    <a:pt x="101" y="1168"/>
                  </a:cubicBezTo>
                  <a:cubicBezTo>
                    <a:pt x="101" y="1101"/>
                    <a:pt x="134" y="1034"/>
                    <a:pt x="168" y="968"/>
                  </a:cubicBezTo>
                  <a:cubicBezTo>
                    <a:pt x="234" y="868"/>
                    <a:pt x="368" y="801"/>
                    <a:pt x="468" y="801"/>
                  </a:cubicBezTo>
                  <a:cubicBezTo>
                    <a:pt x="668" y="801"/>
                    <a:pt x="835" y="668"/>
                    <a:pt x="902" y="501"/>
                  </a:cubicBezTo>
                  <a:cubicBezTo>
                    <a:pt x="935" y="334"/>
                    <a:pt x="935" y="167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1230029" y="2454819"/>
              <a:ext cx="20257" cy="30374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868" y="1"/>
                  </a:moveTo>
                  <a:cubicBezTo>
                    <a:pt x="868" y="101"/>
                    <a:pt x="835" y="167"/>
                    <a:pt x="835" y="234"/>
                  </a:cubicBezTo>
                  <a:cubicBezTo>
                    <a:pt x="835" y="301"/>
                    <a:pt x="835" y="367"/>
                    <a:pt x="801" y="434"/>
                  </a:cubicBezTo>
                  <a:cubicBezTo>
                    <a:pt x="735" y="568"/>
                    <a:pt x="601" y="634"/>
                    <a:pt x="468" y="634"/>
                  </a:cubicBezTo>
                  <a:cubicBezTo>
                    <a:pt x="301" y="634"/>
                    <a:pt x="134" y="734"/>
                    <a:pt x="68" y="901"/>
                  </a:cubicBezTo>
                  <a:cubicBezTo>
                    <a:pt x="1" y="1068"/>
                    <a:pt x="1" y="1235"/>
                    <a:pt x="68" y="1402"/>
                  </a:cubicBezTo>
                  <a:cubicBezTo>
                    <a:pt x="68" y="1335"/>
                    <a:pt x="101" y="1235"/>
                    <a:pt x="101" y="1168"/>
                  </a:cubicBezTo>
                  <a:cubicBezTo>
                    <a:pt x="101" y="1101"/>
                    <a:pt x="134" y="1035"/>
                    <a:pt x="168" y="968"/>
                  </a:cubicBezTo>
                  <a:cubicBezTo>
                    <a:pt x="234" y="868"/>
                    <a:pt x="368" y="801"/>
                    <a:pt x="501" y="801"/>
                  </a:cubicBezTo>
                  <a:cubicBezTo>
                    <a:pt x="668" y="801"/>
                    <a:pt x="835" y="668"/>
                    <a:pt x="901" y="501"/>
                  </a:cubicBezTo>
                  <a:cubicBezTo>
                    <a:pt x="935" y="334"/>
                    <a:pt x="935" y="167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1154158" y="2500359"/>
              <a:ext cx="20257" cy="30374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901" y="0"/>
                  </a:moveTo>
                  <a:cubicBezTo>
                    <a:pt x="868" y="100"/>
                    <a:pt x="834" y="133"/>
                    <a:pt x="834" y="234"/>
                  </a:cubicBezTo>
                  <a:cubicBezTo>
                    <a:pt x="834" y="300"/>
                    <a:pt x="801" y="367"/>
                    <a:pt x="768" y="434"/>
                  </a:cubicBezTo>
                  <a:cubicBezTo>
                    <a:pt x="701" y="534"/>
                    <a:pt x="601" y="600"/>
                    <a:pt x="467" y="634"/>
                  </a:cubicBezTo>
                  <a:cubicBezTo>
                    <a:pt x="267" y="634"/>
                    <a:pt x="134" y="734"/>
                    <a:pt x="34" y="901"/>
                  </a:cubicBezTo>
                  <a:cubicBezTo>
                    <a:pt x="0" y="1068"/>
                    <a:pt x="0" y="1234"/>
                    <a:pt x="34" y="1401"/>
                  </a:cubicBezTo>
                  <a:cubicBezTo>
                    <a:pt x="67" y="1301"/>
                    <a:pt x="67" y="1234"/>
                    <a:pt x="100" y="1168"/>
                  </a:cubicBezTo>
                  <a:cubicBezTo>
                    <a:pt x="100" y="1101"/>
                    <a:pt x="100" y="1034"/>
                    <a:pt x="167" y="967"/>
                  </a:cubicBezTo>
                  <a:cubicBezTo>
                    <a:pt x="234" y="867"/>
                    <a:pt x="334" y="801"/>
                    <a:pt x="467" y="801"/>
                  </a:cubicBezTo>
                  <a:cubicBezTo>
                    <a:pt x="667" y="801"/>
                    <a:pt x="834" y="667"/>
                    <a:pt x="901" y="500"/>
                  </a:cubicBezTo>
                  <a:cubicBezTo>
                    <a:pt x="934" y="334"/>
                    <a:pt x="934" y="167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1420833" y="2053735"/>
              <a:ext cx="33971" cy="8688"/>
            </a:xfrm>
            <a:custGeom>
              <a:avLst/>
              <a:gdLst/>
              <a:ahLst/>
              <a:cxnLst/>
              <a:rect l="l" t="t" r="r" b="b"/>
              <a:pathLst>
                <a:path w="1568" h="401" extrusionOk="0">
                  <a:moveTo>
                    <a:pt x="508" y="0"/>
                  </a:moveTo>
                  <a:cubicBezTo>
                    <a:pt x="449" y="0"/>
                    <a:pt x="389" y="11"/>
                    <a:pt x="334" y="34"/>
                  </a:cubicBezTo>
                  <a:cubicBezTo>
                    <a:pt x="167" y="134"/>
                    <a:pt x="67" y="267"/>
                    <a:pt x="0" y="401"/>
                  </a:cubicBezTo>
                  <a:cubicBezTo>
                    <a:pt x="67" y="367"/>
                    <a:pt x="134" y="301"/>
                    <a:pt x="200" y="267"/>
                  </a:cubicBezTo>
                  <a:cubicBezTo>
                    <a:pt x="234" y="200"/>
                    <a:pt x="300" y="167"/>
                    <a:pt x="367" y="167"/>
                  </a:cubicBezTo>
                  <a:cubicBezTo>
                    <a:pt x="400" y="159"/>
                    <a:pt x="434" y="155"/>
                    <a:pt x="467" y="155"/>
                  </a:cubicBezTo>
                  <a:cubicBezTo>
                    <a:pt x="565" y="155"/>
                    <a:pt x="659" y="192"/>
                    <a:pt x="734" y="267"/>
                  </a:cubicBezTo>
                  <a:cubicBezTo>
                    <a:pt x="801" y="356"/>
                    <a:pt x="927" y="401"/>
                    <a:pt x="1053" y="401"/>
                  </a:cubicBezTo>
                  <a:cubicBezTo>
                    <a:pt x="1116" y="401"/>
                    <a:pt x="1179" y="389"/>
                    <a:pt x="1234" y="367"/>
                  </a:cubicBezTo>
                  <a:cubicBezTo>
                    <a:pt x="1368" y="267"/>
                    <a:pt x="1501" y="134"/>
                    <a:pt x="1568" y="0"/>
                  </a:cubicBezTo>
                  <a:lnTo>
                    <a:pt x="1568" y="0"/>
                  </a:lnTo>
                  <a:cubicBezTo>
                    <a:pt x="1501" y="34"/>
                    <a:pt x="1434" y="100"/>
                    <a:pt x="1368" y="134"/>
                  </a:cubicBezTo>
                  <a:cubicBezTo>
                    <a:pt x="1301" y="200"/>
                    <a:pt x="1209" y="234"/>
                    <a:pt x="1113" y="234"/>
                  </a:cubicBezTo>
                  <a:cubicBezTo>
                    <a:pt x="1017" y="234"/>
                    <a:pt x="917" y="200"/>
                    <a:pt x="834" y="134"/>
                  </a:cubicBezTo>
                  <a:cubicBezTo>
                    <a:pt x="745" y="45"/>
                    <a:pt x="626" y="0"/>
                    <a:pt x="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1"/>
            <p:cNvSpPr/>
            <p:nvPr/>
          </p:nvSpPr>
          <p:spPr>
            <a:xfrm>
              <a:off x="1288568" y="2186715"/>
              <a:ext cx="33277" cy="8688"/>
            </a:xfrm>
            <a:custGeom>
              <a:avLst/>
              <a:gdLst/>
              <a:ahLst/>
              <a:cxnLst/>
              <a:rect l="l" t="t" r="r" b="b"/>
              <a:pathLst>
                <a:path w="1536" h="401" extrusionOk="0">
                  <a:moveTo>
                    <a:pt x="1535" y="0"/>
                  </a:moveTo>
                  <a:cubicBezTo>
                    <a:pt x="1468" y="33"/>
                    <a:pt x="1435" y="100"/>
                    <a:pt x="1368" y="133"/>
                  </a:cubicBezTo>
                  <a:cubicBezTo>
                    <a:pt x="1285" y="200"/>
                    <a:pt x="1185" y="234"/>
                    <a:pt x="1089" y="234"/>
                  </a:cubicBezTo>
                  <a:cubicBezTo>
                    <a:pt x="993" y="234"/>
                    <a:pt x="901" y="200"/>
                    <a:pt x="835" y="133"/>
                  </a:cubicBezTo>
                  <a:cubicBezTo>
                    <a:pt x="754" y="53"/>
                    <a:pt x="649" y="9"/>
                    <a:pt x="541" y="9"/>
                  </a:cubicBezTo>
                  <a:cubicBezTo>
                    <a:pt x="471" y="9"/>
                    <a:pt x="400" y="27"/>
                    <a:pt x="334" y="67"/>
                  </a:cubicBezTo>
                  <a:cubicBezTo>
                    <a:pt x="168" y="133"/>
                    <a:pt x="67" y="267"/>
                    <a:pt x="1" y="400"/>
                  </a:cubicBezTo>
                  <a:cubicBezTo>
                    <a:pt x="67" y="400"/>
                    <a:pt x="134" y="334"/>
                    <a:pt x="201" y="267"/>
                  </a:cubicBezTo>
                  <a:cubicBezTo>
                    <a:pt x="234" y="234"/>
                    <a:pt x="301" y="200"/>
                    <a:pt x="368" y="167"/>
                  </a:cubicBezTo>
                  <a:cubicBezTo>
                    <a:pt x="401" y="158"/>
                    <a:pt x="434" y="154"/>
                    <a:pt x="467" y="154"/>
                  </a:cubicBezTo>
                  <a:cubicBezTo>
                    <a:pt x="564" y="154"/>
                    <a:pt x="651" y="192"/>
                    <a:pt x="701" y="267"/>
                  </a:cubicBezTo>
                  <a:cubicBezTo>
                    <a:pt x="790" y="356"/>
                    <a:pt x="909" y="400"/>
                    <a:pt x="1037" y="400"/>
                  </a:cubicBezTo>
                  <a:cubicBezTo>
                    <a:pt x="1102" y="400"/>
                    <a:pt x="1168" y="389"/>
                    <a:pt x="1235" y="367"/>
                  </a:cubicBezTo>
                  <a:cubicBezTo>
                    <a:pt x="1368" y="267"/>
                    <a:pt x="1468" y="1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1"/>
            <p:cNvSpPr/>
            <p:nvPr/>
          </p:nvSpPr>
          <p:spPr>
            <a:xfrm>
              <a:off x="1196795" y="2367552"/>
              <a:ext cx="33256" cy="8514"/>
            </a:xfrm>
            <a:custGeom>
              <a:avLst/>
              <a:gdLst/>
              <a:ahLst/>
              <a:cxnLst/>
              <a:rect l="l" t="t" r="r" b="b"/>
              <a:pathLst>
                <a:path w="1535" h="393" extrusionOk="0">
                  <a:moveTo>
                    <a:pt x="541" y="1"/>
                  </a:moveTo>
                  <a:cubicBezTo>
                    <a:pt x="471" y="1"/>
                    <a:pt x="400" y="20"/>
                    <a:pt x="334" y="59"/>
                  </a:cubicBezTo>
                  <a:cubicBezTo>
                    <a:pt x="167" y="126"/>
                    <a:pt x="67" y="259"/>
                    <a:pt x="0" y="393"/>
                  </a:cubicBezTo>
                  <a:cubicBezTo>
                    <a:pt x="67" y="393"/>
                    <a:pt x="134" y="326"/>
                    <a:pt x="201" y="259"/>
                  </a:cubicBezTo>
                  <a:cubicBezTo>
                    <a:pt x="234" y="226"/>
                    <a:pt x="301" y="192"/>
                    <a:pt x="367" y="159"/>
                  </a:cubicBezTo>
                  <a:cubicBezTo>
                    <a:pt x="401" y="151"/>
                    <a:pt x="434" y="147"/>
                    <a:pt x="466" y="147"/>
                  </a:cubicBezTo>
                  <a:cubicBezTo>
                    <a:pt x="563" y="147"/>
                    <a:pt x="651" y="184"/>
                    <a:pt x="701" y="259"/>
                  </a:cubicBezTo>
                  <a:cubicBezTo>
                    <a:pt x="790" y="348"/>
                    <a:pt x="908" y="393"/>
                    <a:pt x="1037" y="393"/>
                  </a:cubicBezTo>
                  <a:cubicBezTo>
                    <a:pt x="1101" y="393"/>
                    <a:pt x="1168" y="382"/>
                    <a:pt x="1235" y="359"/>
                  </a:cubicBezTo>
                  <a:cubicBezTo>
                    <a:pt x="1401" y="293"/>
                    <a:pt x="1468" y="126"/>
                    <a:pt x="1535" y="26"/>
                  </a:cubicBezTo>
                  <a:lnTo>
                    <a:pt x="1535" y="26"/>
                  </a:lnTo>
                  <a:cubicBezTo>
                    <a:pt x="1468" y="59"/>
                    <a:pt x="1435" y="92"/>
                    <a:pt x="1368" y="159"/>
                  </a:cubicBezTo>
                  <a:cubicBezTo>
                    <a:pt x="1301" y="192"/>
                    <a:pt x="1235" y="226"/>
                    <a:pt x="1168" y="226"/>
                  </a:cubicBezTo>
                  <a:cubicBezTo>
                    <a:pt x="1143" y="234"/>
                    <a:pt x="1116" y="238"/>
                    <a:pt x="1088" y="238"/>
                  </a:cubicBezTo>
                  <a:cubicBezTo>
                    <a:pt x="1003" y="238"/>
                    <a:pt x="909" y="201"/>
                    <a:pt x="834" y="126"/>
                  </a:cubicBezTo>
                  <a:cubicBezTo>
                    <a:pt x="754" y="45"/>
                    <a:pt x="64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1269785" y="255528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1413597" y="2348769"/>
              <a:ext cx="33992" cy="9229"/>
            </a:xfrm>
            <a:custGeom>
              <a:avLst/>
              <a:gdLst/>
              <a:ahLst/>
              <a:cxnLst/>
              <a:rect l="l" t="t" r="r" b="b"/>
              <a:pathLst>
                <a:path w="1569" h="426" extrusionOk="0">
                  <a:moveTo>
                    <a:pt x="543" y="1"/>
                  </a:moveTo>
                  <a:cubicBezTo>
                    <a:pt x="471" y="1"/>
                    <a:pt x="400" y="19"/>
                    <a:pt x="334" y="59"/>
                  </a:cubicBezTo>
                  <a:cubicBezTo>
                    <a:pt x="201" y="125"/>
                    <a:pt x="101" y="259"/>
                    <a:pt x="1" y="426"/>
                  </a:cubicBezTo>
                  <a:cubicBezTo>
                    <a:pt x="67" y="359"/>
                    <a:pt x="134" y="326"/>
                    <a:pt x="201" y="292"/>
                  </a:cubicBezTo>
                  <a:cubicBezTo>
                    <a:pt x="267" y="226"/>
                    <a:pt x="301" y="192"/>
                    <a:pt x="401" y="192"/>
                  </a:cubicBezTo>
                  <a:cubicBezTo>
                    <a:pt x="428" y="183"/>
                    <a:pt x="457" y="179"/>
                    <a:pt x="487" y="179"/>
                  </a:cubicBezTo>
                  <a:cubicBezTo>
                    <a:pt x="570" y="179"/>
                    <a:pt x="661" y="210"/>
                    <a:pt x="734" y="259"/>
                  </a:cubicBezTo>
                  <a:cubicBezTo>
                    <a:pt x="832" y="357"/>
                    <a:pt x="965" y="419"/>
                    <a:pt x="1095" y="419"/>
                  </a:cubicBezTo>
                  <a:cubicBezTo>
                    <a:pt x="1143" y="419"/>
                    <a:pt x="1190" y="410"/>
                    <a:pt x="1235" y="392"/>
                  </a:cubicBezTo>
                  <a:cubicBezTo>
                    <a:pt x="1368" y="292"/>
                    <a:pt x="1502" y="159"/>
                    <a:pt x="1568" y="25"/>
                  </a:cubicBezTo>
                  <a:lnTo>
                    <a:pt x="1568" y="25"/>
                  </a:lnTo>
                  <a:cubicBezTo>
                    <a:pt x="1502" y="59"/>
                    <a:pt x="1435" y="92"/>
                    <a:pt x="1368" y="159"/>
                  </a:cubicBezTo>
                  <a:cubicBezTo>
                    <a:pt x="1335" y="192"/>
                    <a:pt x="1268" y="226"/>
                    <a:pt x="1201" y="259"/>
                  </a:cubicBezTo>
                  <a:cubicBezTo>
                    <a:pt x="1068" y="259"/>
                    <a:pt x="935" y="226"/>
                    <a:pt x="868" y="125"/>
                  </a:cubicBezTo>
                  <a:cubicBezTo>
                    <a:pt x="767" y="45"/>
                    <a:pt x="654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1330490" y="2480514"/>
              <a:ext cx="33992" cy="9013"/>
            </a:xfrm>
            <a:custGeom>
              <a:avLst/>
              <a:gdLst/>
              <a:ahLst/>
              <a:cxnLst/>
              <a:rect l="l" t="t" r="r" b="b"/>
              <a:pathLst>
                <a:path w="1569" h="416" extrusionOk="0">
                  <a:moveTo>
                    <a:pt x="508" y="1"/>
                  </a:moveTo>
                  <a:cubicBezTo>
                    <a:pt x="449" y="1"/>
                    <a:pt x="390" y="15"/>
                    <a:pt x="334" y="49"/>
                  </a:cubicBezTo>
                  <a:cubicBezTo>
                    <a:pt x="201" y="115"/>
                    <a:pt x="67" y="249"/>
                    <a:pt x="0" y="416"/>
                  </a:cubicBezTo>
                  <a:cubicBezTo>
                    <a:pt x="67" y="382"/>
                    <a:pt x="134" y="316"/>
                    <a:pt x="201" y="282"/>
                  </a:cubicBezTo>
                  <a:cubicBezTo>
                    <a:pt x="234" y="216"/>
                    <a:pt x="301" y="182"/>
                    <a:pt x="367" y="182"/>
                  </a:cubicBezTo>
                  <a:cubicBezTo>
                    <a:pt x="403" y="173"/>
                    <a:pt x="439" y="169"/>
                    <a:pt x="473" y="169"/>
                  </a:cubicBezTo>
                  <a:cubicBezTo>
                    <a:pt x="568" y="169"/>
                    <a:pt x="652" y="200"/>
                    <a:pt x="701" y="249"/>
                  </a:cubicBezTo>
                  <a:cubicBezTo>
                    <a:pt x="799" y="347"/>
                    <a:pt x="932" y="409"/>
                    <a:pt x="1075" y="409"/>
                  </a:cubicBezTo>
                  <a:cubicBezTo>
                    <a:pt x="1127" y="409"/>
                    <a:pt x="1181" y="400"/>
                    <a:pt x="1235" y="382"/>
                  </a:cubicBezTo>
                  <a:cubicBezTo>
                    <a:pt x="1368" y="282"/>
                    <a:pt x="1502" y="149"/>
                    <a:pt x="1568" y="15"/>
                  </a:cubicBezTo>
                  <a:lnTo>
                    <a:pt x="1568" y="15"/>
                  </a:lnTo>
                  <a:cubicBezTo>
                    <a:pt x="1502" y="49"/>
                    <a:pt x="1435" y="82"/>
                    <a:pt x="1368" y="149"/>
                  </a:cubicBezTo>
                  <a:cubicBezTo>
                    <a:pt x="1301" y="182"/>
                    <a:pt x="1268" y="216"/>
                    <a:pt x="1201" y="249"/>
                  </a:cubicBezTo>
                  <a:cubicBezTo>
                    <a:pt x="1068" y="249"/>
                    <a:pt x="934" y="216"/>
                    <a:pt x="834" y="149"/>
                  </a:cubicBezTo>
                  <a:cubicBezTo>
                    <a:pt x="745" y="60"/>
                    <a:pt x="627" y="1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1"/>
            <p:cNvSpPr/>
            <p:nvPr/>
          </p:nvSpPr>
          <p:spPr>
            <a:xfrm>
              <a:off x="1047198" y="2463485"/>
              <a:ext cx="20972" cy="8298"/>
            </a:xfrm>
            <a:custGeom>
              <a:avLst/>
              <a:gdLst/>
              <a:ahLst/>
              <a:cxnLst/>
              <a:rect l="l" t="t" r="r" b="b"/>
              <a:pathLst>
                <a:path w="968" h="383" extrusionOk="0">
                  <a:moveTo>
                    <a:pt x="34" y="1"/>
                  </a:moveTo>
                  <a:cubicBezTo>
                    <a:pt x="0" y="68"/>
                    <a:pt x="0" y="101"/>
                    <a:pt x="0" y="168"/>
                  </a:cubicBezTo>
                  <a:cubicBezTo>
                    <a:pt x="34" y="168"/>
                    <a:pt x="67" y="201"/>
                    <a:pt x="134" y="234"/>
                  </a:cubicBezTo>
                  <a:cubicBezTo>
                    <a:pt x="223" y="323"/>
                    <a:pt x="341" y="383"/>
                    <a:pt x="460" y="383"/>
                  </a:cubicBezTo>
                  <a:cubicBezTo>
                    <a:pt x="519" y="383"/>
                    <a:pt x="579" y="368"/>
                    <a:pt x="634" y="334"/>
                  </a:cubicBezTo>
                  <a:cubicBezTo>
                    <a:pt x="801" y="268"/>
                    <a:pt x="868" y="134"/>
                    <a:pt x="968" y="1"/>
                  </a:cubicBezTo>
                  <a:lnTo>
                    <a:pt x="968" y="1"/>
                  </a:lnTo>
                  <a:cubicBezTo>
                    <a:pt x="901" y="34"/>
                    <a:pt x="834" y="68"/>
                    <a:pt x="768" y="134"/>
                  </a:cubicBezTo>
                  <a:cubicBezTo>
                    <a:pt x="701" y="168"/>
                    <a:pt x="668" y="201"/>
                    <a:pt x="601" y="201"/>
                  </a:cubicBezTo>
                  <a:cubicBezTo>
                    <a:pt x="568" y="209"/>
                    <a:pt x="534" y="214"/>
                    <a:pt x="501" y="214"/>
                  </a:cubicBezTo>
                  <a:cubicBezTo>
                    <a:pt x="403" y="214"/>
                    <a:pt x="309" y="176"/>
                    <a:pt x="234" y="101"/>
                  </a:cubicBezTo>
                  <a:cubicBezTo>
                    <a:pt x="201" y="68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1"/>
            <p:cNvSpPr/>
            <p:nvPr/>
          </p:nvSpPr>
          <p:spPr>
            <a:xfrm>
              <a:off x="1125972" y="2191048"/>
              <a:ext cx="33992" cy="8688"/>
            </a:xfrm>
            <a:custGeom>
              <a:avLst/>
              <a:gdLst/>
              <a:ahLst/>
              <a:cxnLst/>
              <a:rect l="l" t="t" r="r" b="b"/>
              <a:pathLst>
                <a:path w="1569" h="401" extrusionOk="0">
                  <a:moveTo>
                    <a:pt x="509" y="0"/>
                  </a:moveTo>
                  <a:cubicBezTo>
                    <a:pt x="449" y="0"/>
                    <a:pt x="390" y="11"/>
                    <a:pt x="334" y="34"/>
                  </a:cubicBezTo>
                  <a:cubicBezTo>
                    <a:pt x="201" y="134"/>
                    <a:pt x="67" y="267"/>
                    <a:pt x="0" y="400"/>
                  </a:cubicBezTo>
                  <a:cubicBezTo>
                    <a:pt x="67" y="367"/>
                    <a:pt x="134" y="334"/>
                    <a:pt x="201" y="267"/>
                  </a:cubicBezTo>
                  <a:cubicBezTo>
                    <a:pt x="267" y="234"/>
                    <a:pt x="301" y="200"/>
                    <a:pt x="401" y="167"/>
                  </a:cubicBezTo>
                  <a:cubicBezTo>
                    <a:pt x="426" y="159"/>
                    <a:pt x="453" y="154"/>
                    <a:pt x="481" y="154"/>
                  </a:cubicBezTo>
                  <a:cubicBezTo>
                    <a:pt x="565" y="154"/>
                    <a:pt x="659" y="192"/>
                    <a:pt x="734" y="267"/>
                  </a:cubicBezTo>
                  <a:cubicBezTo>
                    <a:pt x="823" y="356"/>
                    <a:pt x="942" y="400"/>
                    <a:pt x="1060" y="400"/>
                  </a:cubicBezTo>
                  <a:cubicBezTo>
                    <a:pt x="1120" y="400"/>
                    <a:pt x="1179" y="389"/>
                    <a:pt x="1235" y="367"/>
                  </a:cubicBezTo>
                  <a:cubicBezTo>
                    <a:pt x="1435" y="300"/>
                    <a:pt x="1468" y="134"/>
                    <a:pt x="1568" y="0"/>
                  </a:cubicBezTo>
                  <a:lnTo>
                    <a:pt x="1568" y="0"/>
                  </a:lnTo>
                  <a:cubicBezTo>
                    <a:pt x="1501" y="67"/>
                    <a:pt x="1435" y="100"/>
                    <a:pt x="1368" y="134"/>
                  </a:cubicBezTo>
                  <a:cubicBezTo>
                    <a:pt x="1335" y="200"/>
                    <a:pt x="1268" y="234"/>
                    <a:pt x="1201" y="234"/>
                  </a:cubicBezTo>
                  <a:cubicBezTo>
                    <a:pt x="1168" y="242"/>
                    <a:pt x="1135" y="246"/>
                    <a:pt x="1102" y="246"/>
                  </a:cubicBezTo>
                  <a:cubicBezTo>
                    <a:pt x="1005" y="246"/>
                    <a:pt x="918" y="209"/>
                    <a:pt x="868" y="134"/>
                  </a:cubicBezTo>
                  <a:cubicBezTo>
                    <a:pt x="756" y="45"/>
                    <a:pt x="630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>
              <a:off x="1472266" y="2074143"/>
              <a:ext cx="66382" cy="373006"/>
            </a:xfrm>
            <a:custGeom>
              <a:avLst/>
              <a:gdLst/>
              <a:ahLst/>
              <a:cxnLst/>
              <a:rect l="l" t="t" r="r" b="b"/>
              <a:pathLst>
                <a:path w="3064" h="17217" extrusionOk="0">
                  <a:moveTo>
                    <a:pt x="26" y="1"/>
                  </a:moveTo>
                  <a:cubicBezTo>
                    <a:pt x="1" y="1"/>
                    <a:pt x="1" y="45"/>
                    <a:pt x="61" y="126"/>
                  </a:cubicBezTo>
                  <a:cubicBezTo>
                    <a:pt x="528" y="993"/>
                    <a:pt x="895" y="1727"/>
                    <a:pt x="1362" y="2594"/>
                  </a:cubicBezTo>
                  <a:cubicBezTo>
                    <a:pt x="1796" y="3461"/>
                    <a:pt x="2163" y="4395"/>
                    <a:pt x="2463" y="5329"/>
                  </a:cubicBezTo>
                  <a:cubicBezTo>
                    <a:pt x="2596" y="5796"/>
                    <a:pt x="2663" y="6263"/>
                    <a:pt x="2663" y="6730"/>
                  </a:cubicBezTo>
                  <a:cubicBezTo>
                    <a:pt x="2663" y="7197"/>
                    <a:pt x="2596" y="7698"/>
                    <a:pt x="2496" y="8165"/>
                  </a:cubicBezTo>
                  <a:cubicBezTo>
                    <a:pt x="2263" y="9099"/>
                    <a:pt x="1896" y="9999"/>
                    <a:pt x="1362" y="10800"/>
                  </a:cubicBezTo>
                  <a:lnTo>
                    <a:pt x="1329" y="10867"/>
                  </a:lnTo>
                  <a:lnTo>
                    <a:pt x="1329" y="10933"/>
                  </a:lnTo>
                  <a:cubicBezTo>
                    <a:pt x="1462" y="12001"/>
                    <a:pt x="1629" y="13068"/>
                    <a:pt x="1762" y="14102"/>
                  </a:cubicBezTo>
                  <a:cubicBezTo>
                    <a:pt x="1929" y="15136"/>
                    <a:pt x="2063" y="15970"/>
                    <a:pt x="2229" y="17038"/>
                  </a:cubicBezTo>
                  <a:cubicBezTo>
                    <a:pt x="2254" y="17172"/>
                    <a:pt x="2269" y="17217"/>
                    <a:pt x="2279" y="17217"/>
                  </a:cubicBezTo>
                  <a:cubicBezTo>
                    <a:pt x="2296" y="17217"/>
                    <a:pt x="2296" y="17080"/>
                    <a:pt x="2296" y="17038"/>
                  </a:cubicBezTo>
                  <a:cubicBezTo>
                    <a:pt x="2229" y="16070"/>
                    <a:pt x="2129" y="15036"/>
                    <a:pt x="2029" y="14069"/>
                  </a:cubicBezTo>
                  <a:cubicBezTo>
                    <a:pt x="1931" y="13026"/>
                    <a:pt x="1834" y="12015"/>
                    <a:pt x="1705" y="10974"/>
                  </a:cubicBezTo>
                  <a:lnTo>
                    <a:pt x="1705" y="10974"/>
                  </a:lnTo>
                  <a:cubicBezTo>
                    <a:pt x="2282" y="10154"/>
                    <a:pt x="2669" y="9209"/>
                    <a:pt x="2897" y="8265"/>
                  </a:cubicBezTo>
                  <a:cubicBezTo>
                    <a:pt x="2997" y="7765"/>
                    <a:pt x="3063" y="7231"/>
                    <a:pt x="3063" y="6730"/>
                  </a:cubicBezTo>
                  <a:cubicBezTo>
                    <a:pt x="3063" y="6230"/>
                    <a:pt x="2963" y="5696"/>
                    <a:pt x="2796" y="5229"/>
                  </a:cubicBezTo>
                  <a:cubicBezTo>
                    <a:pt x="2496" y="4262"/>
                    <a:pt x="2063" y="3361"/>
                    <a:pt x="1562" y="2494"/>
                  </a:cubicBezTo>
                  <a:cubicBezTo>
                    <a:pt x="1129" y="1727"/>
                    <a:pt x="595" y="793"/>
                    <a:pt x="95" y="59"/>
                  </a:cubicBezTo>
                  <a:cubicBezTo>
                    <a:pt x="68" y="20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>
              <a:off x="1493086" y="2094205"/>
              <a:ext cx="15209" cy="45540"/>
            </a:xfrm>
            <a:custGeom>
              <a:avLst/>
              <a:gdLst/>
              <a:ahLst/>
              <a:cxnLst/>
              <a:rect l="l" t="t" r="r" b="b"/>
              <a:pathLst>
                <a:path w="702" h="2102" extrusionOk="0">
                  <a:moveTo>
                    <a:pt x="1" y="0"/>
                  </a:moveTo>
                  <a:cubicBezTo>
                    <a:pt x="68" y="367"/>
                    <a:pt x="168" y="734"/>
                    <a:pt x="301" y="1068"/>
                  </a:cubicBezTo>
                  <a:cubicBezTo>
                    <a:pt x="401" y="1401"/>
                    <a:pt x="568" y="1735"/>
                    <a:pt x="701" y="2102"/>
                  </a:cubicBezTo>
                  <a:cubicBezTo>
                    <a:pt x="701" y="1902"/>
                    <a:pt x="701" y="1702"/>
                    <a:pt x="635" y="1535"/>
                  </a:cubicBezTo>
                  <a:cubicBezTo>
                    <a:pt x="601" y="1335"/>
                    <a:pt x="535" y="1168"/>
                    <a:pt x="468" y="1001"/>
                  </a:cubicBezTo>
                  <a:cubicBezTo>
                    <a:pt x="368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>
              <a:off x="812328" y="1943135"/>
              <a:ext cx="477345" cy="607898"/>
            </a:xfrm>
            <a:custGeom>
              <a:avLst/>
              <a:gdLst/>
              <a:ahLst/>
              <a:cxnLst/>
              <a:rect l="l" t="t" r="r" b="b"/>
              <a:pathLst>
                <a:path w="22033" h="28059" extrusionOk="0">
                  <a:moveTo>
                    <a:pt x="20694" y="0"/>
                  </a:moveTo>
                  <a:cubicBezTo>
                    <a:pt x="20415" y="0"/>
                    <a:pt x="20058" y="74"/>
                    <a:pt x="19614" y="235"/>
                  </a:cubicBezTo>
                  <a:cubicBezTo>
                    <a:pt x="17079" y="1169"/>
                    <a:pt x="1635" y="11176"/>
                    <a:pt x="834" y="15179"/>
                  </a:cubicBezTo>
                  <a:cubicBezTo>
                    <a:pt x="0" y="19182"/>
                    <a:pt x="6071" y="26788"/>
                    <a:pt x="7739" y="27988"/>
                  </a:cubicBezTo>
                  <a:cubicBezTo>
                    <a:pt x="7804" y="28036"/>
                    <a:pt x="7874" y="28059"/>
                    <a:pt x="7950" y="28059"/>
                  </a:cubicBezTo>
                  <a:cubicBezTo>
                    <a:pt x="9368" y="28059"/>
                    <a:pt x="12646" y="20177"/>
                    <a:pt x="12709" y="18815"/>
                  </a:cubicBezTo>
                  <a:cubicBezTo>
                    <a:pt x="12709" y="18448"/>
                    <a:pt x="11075" y="16647"/>
                    <a:pt x="11342" y="15780"/>
                  </a:cubicBezTo>
                  <a:cubicBezTo>
                    <a:pt x="11609" y="14912"/>
                    <a:pt x="18814" y="5873"/>
                    <a:pt x="20348" y="3571"/>
                  </a:cubicBezTo>
                  <a:cubicBezTo>
                    <a:pt x="21590" y="1694"/>
                    <a:pt x="22033" y="0"/>
                    <a:pt x="20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>
              <a:off x="938787" y="2310292"/>
              <a:ext cx="286216" cy="320685"/>
            </a:xfrm>
            <a:custGeom>
              <a:avLst/>
              <a:gdLst/>
              <a:ahLst/>
              <a:cxnLst/>
              <a:rect l="l" t="t" r="r" b="b"/>
              <a:pathLst>
                <a:path w="13211" h="14802" extrusionOk="0">
                  <a:moveTo>
                    <a:pt x="6872" y="0"/>
                  </a:moveTo>
                  <a:cubicBezTo>
                    <a:pt x="6639" y="634"/>
                    <a:pt x="6205" y="1134"/>
                    <a:pt x="5638" y="1468"/>
                  </a:cubicBezTo>
                  <a:cubicBezTo>
                    <a:pt x="4571" y="1968"/>
                    <a:pt x="3603" y="2302"/>
                    <a:pt x="3237" y="2936"/>
                  </a:cubicBezTo>
                  <a:cubicBezTo>
                    <a:pt x="2903" y="3469"/>
                    <a:pt x="2936" y="4170"/>
                    <a:pt x="3370" y="4670"/>
                  </a:cubicBezTo>
                  <a:cubicBezTo>
                    <a:pt x="3370" y="4670"/>
                    <a:pt x="1936" y="4737"/>
                    <a:pt x="1502" y="5838"/>
                  </a:cubicBezTo>
                  <a:cubicBezTo>
                    <a:pt x="1302" y="6405"/>
                    <a:pt x="2002" y="7272"/>
                    <a:pt x="2002" y="7272"/>
                  </a:cubicBezTo>
                  <a:cubicBezTo>
                    <a:pt x="1335" y="7305"/>
                    <a:pt x="768" y="7739"/>
                    <a:pt x="535" y="8373"/>
                  </a:cubicBezTo>
                  <a:cubicBezTo>
                    <a:pt x="301" y="9173"/>
                    <a:pt x="1035" y="9874"/>
                    <a:pt x="1035" y="9874"/>
                  </a:cubicBezTo>
                  <a:cubicBezTo>
                    <a:pt x="1035" y="9874"/>
                    <a:pt x="1" y="10508"/>
                    <a:pt x="1" y="11408"/>
                  </a:cubicBezTo>
                  <a:cubicBezTo>
                    <a:pt x="1" y="12784"/>
                    <a:pt x="3834" y="14802"/>
                    <a:pt x="6581" y="14802"/>
                  </a:cubicBezTo>
                  <a:cubicBezTo>
                    <a:pt x="7431" y="14802"/>
                    <a:pt x="8177" y="14609"/>
                    <a:pt x="8674" y="14144"/>
                  </a:cubicBezTo>
                  <a:cubicBezTo>
                    <a:pt x="9641" y="13243"/>
                    <a:pt x="7973" y="12609"/>
                    <a:pt x="7973" y="12609"/>
                  </a:cubicBezTo>
                  <a:lnTo>
                    <a:pt x="7973" y="12609"/>
                  </a:lnTo>
                  <a:cubicBezTo>
                    <a:pt x="7973" y="12609"/>
                    <a:pt x="8262" y="12646"/>
                    <a:pt x="8671" y="12646"/>
                  </a:cubicBezTo>
                  <a:cubicBezTo>
                    <a:pt x="9489" y="12646"/>
                    <a:pt x="10786" y="12498"/>
                    <a:pt x="11209" y="11608"/>
                  </a:cubicBezTo>
                  <a:cubicBezTo>
                    <a:pt x="11843" y="10274"/>
                    <a:pt x="9808" y="9640"/>
                    <a:pt x="9674" y="9574"/>
                  </a:cubicBezTo>
                  <a:cubicBezTo>
                    <a:pt x="9711" y="9574"/>
                    <a:pt x="9911" y="9593"/>
                    <a:pt x="10194" y="9593"/>
                  </a:cubicBezTo>
                  <a:cubicBezTo>
                    <a:pt x="10955" y="9593"/>
                    <a:pt x="12312" y="9452"/>
                    <a:pt x="12677" y="8406"/>
                  </a:cubicBezTo>
                  <a:cubicBezTo>
                    <a:pt x="13210" y="7005"/>
                    <a:pt x="11075" y="6605"/>
                    <a:pt x="10942" y="6571"/>
                  </a:cubicBezTo>
                  <a:cubicBezTo>
                    <a:pt x="11075" y="6571"/>
                    <a:pt x="12810" y="6205"/>
                    <a:pt x="12977" y="5037"/>
                  </a:cubicBezTo>
                  <a:cubicBezTo>
                    <a:pt x="13210" y="3036"/>
                    <a:pt x="8073" y="3669"/>
                    <a:pt x="6772" y="2669"/>
                  </a:cubicBezTo>
                  <a:cubicBezTo>
                    <a:pt x="6772" y="2669"/>
                    <a:pt x="6839" y="100"/>
                    <a:pt x="68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>
              <a:off x="963376" y="2527808"/>
              <a:ext cx="153215" cy="56394"/>
            </a:xfrm>
            <a:custGeom>
              <a:avLst/>
              <a:gdLst/>
              <a:ahLst/>
              <a:cxnLst/>
              <a:rect l="l" t="t" r="r" b="b"/>
              <a:pathLst>
                <a:path w="7072" h="2603" extrusionOk="0">
                  <a:moveTo>
                    <a:pt x="0" y="1"/>
                  </a:moveTo>
                  <a:cubicBezTo>
                    <a:pt x="2001" y="1568"/>
                    <a:pt x="4403" y="2469"/>
                    <a:pt x="6938" y="2603"/>
                  </a:cubicBezTo>
                  <a:cubicBezTo>
                    <a:pt x="7005" y="2603"/>
                    <a:pt x="7072" y="2502"/>
                    <a:pt x="6972" y="2469"/>
                  </a:cubicBezTo>
                  <a:cubicBezTo>
                    <a:pt x="4537" y="1969"/>
                    <a:pt x="2202" y="113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1"/>
            <p:cNvSpPr/>
            <p:nvPr/>
          </p:nvSpPr>
          <p:spPr>
            <a:xfrm>
              <a:off x="980708" y="2467818"/>
              <a:ext cx="172020" cy="52516"/>
            </a:xfrm>
            <a:custGeom>
              <a:avLst/>
              <a:gdLst/>
              <a:ahLst/>
              <a:cxnLst/>
              <a:rect l="l" t="t" r="r" b="b"/>
              <a:pathLst>
                <a:path w="7940" h="2424" extrusionOk="0">
                  <a:moveTo>
                    <a:pt x="34" y="1"/>
                  </a:moveTo>
                  <a:cubicBezTo>
                    <a:pt x="1" y="1"/>
                    <a:pt x="1" y="1"/>
                    <a:pt x="1" y="34"/>
                  </a:cubicBezTo>
                  <a:cubicBezTo>
                    <a:pt x="2054" y="1566"/>
                    <a:pt x="4529" y="2423"/>
                    <a:pt x="7090" y="2423"/>
                  </a:cubicBezTo>
                  <a:cubicBezTo>
                    <a:pt x="7317" y="2423"/>
                    <a:pt x="7545" y="2416"/>
                    <a:pt x="7773" y="2403"/>
                  </a:cubicBezTo>
                  <a:cubicBezTo>
                    <a:pt x="7873" y="2403"/>
                    <a:pt x="7940" y="2269"/>
                    <a:pt x="7840" y="2269"/>
                  </a:cubicBezTo>
                  <a:cubicBezTo>
                    <a:pt x="7814" y="2270"/>
                    <a:pt x="7787" y="2270"/>
                    <a:pt x="7761" y="2270"/>
                  </a:cubicBezTo>
                  <a:cubicBezTo>
                    <a:pt x="5833" y="2270"/>
                    <a:pt x="2041" y="1087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1"/>
            <p:cNvSpPr/>
            <p:nvPr/>
          </p:nvSpPr>
          <p:spPr>
            <a:xfrm>
              <a:off x="1012513" y="2412897"/>
              <a:ext cx="168402" cy="45280"/>
            </a:xfrm>
            <a:custGeom>
              <a:avLst/>
              <a:gdLst/>
              <a:ahLst/>
              <a:cxnLst/>
              <a:rect l="l" t="t" r="r" b="b"/>
              <a:pathLst>
                <a:path w="7773" h="2090" extrusionOk="0">
                  <a:moveTo>
                    <a:pt x="34" y="1"/>
                  </a:moveTo>
                  <a:cubicBezTo>
                    <a:pt x="0" y="1"/>
                    <a:pt x="0" y="34"/>
                    <a:pt x="0" y="68"/>
                  </a:cubicBezTo>
                  <a:cubicBezTo>
                    <a:pt x="1068" y="935"/>
                    <a:pt x="2702" y="1502"/>
                    <a:pt x="4003" y="1835"/>
                  </a:cubicBezTo>
                  <a:cubicBezTo>
                    <a:pt x="4637" y="2007"/>
                    <a:pt x="5279" y="2090"/>
                    <a:pt x="5916" y="2090"/>
                  </a:cubicBezTo>
                  <a:cubicBezTo>
                    <a:pt x="6521" y="2090"/>
                    <a:pt x="7121" y="2015"/>
                    <a:pt x="7706" y="1869"/>
                  </a:cubicBezTo>
                  <a:cubicBezTo>
                    <a:pt x="7773" y="1835"/>
                    <a:pt x="7773" y="1769"/>
                    <a:pt x="7706" y="1769"/>
                  </a:cubicBezTo>
                  <a:cubicBezTo>
                    <a:pt x="7501" y="1779"/>
                    <a:pt x="7297" y="1784"/>
                    <a:pt x="7095" y="1784"/>
                  </a:cubicBezTo>
                  <a:cubicBezTo>
                    <a:pt x="4625" y="1784"/>
                    <a:pt x="2315" y="1049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942405" y="2315448"/>
              <a:ext cx="143054" cy="213097"/>
            </a:xfrm>
            <a:custGeom>
              <a:avLst/>
              <a:gdLst/>
              <a:ahLst/>
              <a:cxnLst/>
              <a:rect l="l" t="t" r="r" b="b"/>
              <a:pathLst>
                <a:path w="6603" h="9836" extrusionOk="0">
                  <a:moveTo>
                    <a:pt x="6593" y="0"/>
                  </a:moveTo>
                  <a:cubicBezTo>
                    <a:pt x="6589" y="0"/>
                    <a:pt x="6582" y="8"/>
                    <a:pt x="6572" y="29"/>
                  </a:cubicBezTo>
                  <a:cubicBezTo>
                    <a:pt x="6439" y="329"/>
                    <a:pt x="6238" y="596"/>
                    <a:pt x="5972" y="796"/>
                  </a:cubicBezTo>
                  <a:cubicBezTo>
                    <a:pt x="5705" y="963"/>
                    <a:pt x="5405" y="1096"/>
                    <a:pt x="5138" y="1196"/>
                  </a:cubicBezTo>
                  <a:cubicBezTo>
                    <a:pt x="4537" y="1363"/>
                    <a:pt x="3970" y="1597"/>
                    <a:pt x="3470" y="1864"/>
                  </a:cubicBezTo>
                  <a:cubicBezTo>
                    <a:pt x="3003" y="2130"/>
                    <a:pt x="2703" y="2597"/>
                    <a:pt x="2636" y="3131"/>
                  </a:cubicBezTo>
                  <a:cubicBezTo>
                    <a:pt x="2603" y="3598"/>
                    <a:pt x="2803" y="4065"/>
                    <a:pt x="3170" y="4365"/>
                  </a:cubicBezTo>
                  <a:cubicBezTo>
                    <a:pt x="2803" y="4365"/>
                    <a:pt x="2436" y="4432"/>
                    <a:pt x="2069" y="4499"/>
                  </a:cubicBezTo>
                  <a:cubicBezTo>
                    <a:pt x="1769" y="4599"/>
                    <a:pt x="1502" y="4799"/>
                    <a:pt x="1335" y="5066"/>
                  </a:cubicBezTo>
                  <a:cubicBezTo>
                    <a:pt x="1068" y="5733"/>
                    <a:pt x="1202" y="6467"/>
                    <a:pt x="1669" y="6967"/>
                  </a:cubicBezTo>
                  <a:cubicBezTo>
                    <a:pt x="1335" y="6967"/>
                    <a:pt x="968" y="7067"/>
                    <a:pt x="668" y="7234"/>
                  </a:cubicBezTo>
                  <a:cubicBezTo>
                    <a:pt x="401" y="7401"/>
                    <a:pt x="201" y="7668"/>
                    <a:pt x="134" y="8001"/>
                  </a:cubicBezTo>
                  <a:cubicBezTo>
                    <a:pt x="1" y="8635"/>
                    <a:pt x="268" y="9269"/>
                    <a:pt x="801" y="9669"/>
                  </a:cubicBezTo>
                  <a:cubicBezTo>
                    <a:pt x="701" y="9703"/>
                    <a:pt x="601" y="9769"/>
                    <a:pt x="501" y="9836"/>
                  </a:cubicBezTo>
                  <a:cubicBezTo>
                    <a:pt x="534" y="9836"/>
                    <a:pt x="868" y="9636"/>
                    <a:pt x="868" y="9636"/>
                  </a:cubicBezTo>
                  <a:lnTo>
                    <a:pt x="868" y="9603"/>
                  </a:lnTo>
                  <a:cubicBezTo>
                    <a:pt x="434" y="9202"/>
                    <a:pt x="268" y="8568"/>
                    <a:pt x="434" y="8035"/>
                  </a:cubicBezTo>
                  <a:cubicBezTo>
                    <a:pt x="534" y="7801"/>
                    <a:pt x="668" y="7568"/>
                    <a:pt x="868" y="7401"/>
                  </a:cubicBezTo>
                  <a:cubicBezTo>
                    <a:pt x="1168" y="7234"/>
                    <a:pt x="1502" y="7067"/>
                    <a:pt x="1835" y="7001"/>
                  </a:cubicBezTo>
                  <a:cubicBezTo>
                    <a:pt x="1468" y="6500"/>
                    <a:pt x="1368" y="5800"/>
                    <a:pt x="1635" y="5233"/>
                  </a:cubicBezTo>
                  <a:cubicBezTo>
                    <a:pt x="1769" y="4999"/>
                    <a:pt x="2002" y="4799"/>
                    <a:pt x="2236" y="4699"/>
                  </a:cubicBezTo>
                  <a:cubicBezTo>
                    <a:pt x="2569" y="4566"/>
                    <a:pt x="2869" y="4465"/>
                    <a:pt x="3203" y="4432"/>
                  </a:cubicBezTo>
                  <a:cubicBezTo>
                    <a:pt x="3236" y="4432"/>
                    <a:pt x="3236" y="4399"/>
                    <a:pt x="3236" y="4365"/>
                  </a:cubicBezTo>
                  <a:cubicBezTo>
                    <a:pt x="2903" y="3965"/>
                    <a:pt x="2836" y="3398"/>
                    <a:pt x="3036" y="2931"/>
                  </a:cubicBezTo>
                  <a:cubicBezTo>
                    <a:pt x="3270" y="2464"/>
                    <a:pt x="3670" y="2097"/>
                    <a:pt x="4137" y="1897"/>
                  </a:cubicBezTo>
                  <a:cubicBezTo>
                    <a:pt x="4671" y="1697"/>
                    <a:pt x="5204" y="1430"/>
                    <a:pt x="5705" y="1130"/>
                  </a:cubicBezTo>
                  <a:cubicBezTo>
                    <a:pt x="5905" y="996"/>
                    <a:pt x="6072" y="830"/>
                    <a:pt x="6238" y="663"/>
                  </a:cubicBezTo>
                  <a:cubicBezTo>
                    <a:pt x="6372" y="496"/>
                    <a:pt x="6505" y="296"/>
                    <a:pt x="6572" y="62"/>
                  </a:cubicBezTo>
                  <a:cubicBezTo>
                    <a:pt x="6595" y="39"/>
                    <a:pt x="6602" y="0"/>
                    <a:pt x="6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1"/>
            <p:cNvSpPr/>
            <p:nvPr/>
          </p:nvSpPr>
          <p:spPr>
            <a:xfrm>
              <a:off x="1030581" y="1938694"/>
              <a:ext cx="268494" cy="202503"/>
            </a:xfrm>
            <a:custGeom>
              <a:avLst/>
              <a:gdLst/>
              <a:ahLst/>
              <a:cxnLst/>
              <a:rect l="l" t="t" r="r" b="b"/>
              <a:pathLst>
                <a:path w="12393" h="9347" extrusionOk="0">
                  <a:moveTo>
                    <a:pt x="10632" y="0"/>
                  </a:moveTo>
                  <a:cubicBezTo>
                    <a:pt x="10328" y="0"/>
                    <a:pt x="9949" y="92"/>
                    <a:pt x="9507" y="273"/>
                  </a:cubicBezTo>
                  <a:cubicBezTo>
                    <a:pt x="6472" y="1508"/>
                    <a:pt x="0" y="5844"/>
                    <a:pt x="0" y="5844"/>
                  </a:cubicBezTo>
                  <a:lnTo>
                    <a:pt x="6371" y="9347"/>
                  </a:lnTo>
                  <a:cubicBezTo>
                    <a:pt x="11662" y="3061"/>
                    <a:pt x="12393" y="0"/>
                    <a:pt x="10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1"/>
            <p:cNvSpPr/>
            <p:nvPr/>
          </p:nvSpPr>
          <p:spPr>
            <a:xfrm>
              <a:off x="1277021" y="1910378"/>
              <a:ext cx="127195" cy="97514"/>
            </a:xfrm>
            <a:custGeom>
              <a:avLst/>
              <a:gdLst/>
              <a:ahLst/>
              <a:cxnLst/>
              <a:rect l="l" t="t" r="r" b="b"/>
              <a:pathLst>
                <a:path w="5871" h="4501" extrusionOk="0">
                  <a:moveTo>
                    <a:pt x="2365" y="0"/>
                  </a:moveTo>
                  <a:cubicBezTo>
                    <a:pt x="2009" y="0"/>
                    <a:pt x="1650" y="60"/>
                    <a:pt x="1301" y="179"/>
                  </a:cubicBezTo>
                  <a:cubicBezTo>
                    <a:pt x="300" y="613"/>
                    <a:pt x="0" y="1347"/>
                    <a:pt x="334" y="2181"/>
                  </a:cubicBezTo>
                  <a:cubicBezTo>
                    <a:pt x="622" y="3017"/>
                    <a:pt x="2853" y="4501"/>
                    <a:pt x="4251" y="4501"/>
                  </a:cubicBezTo>
                  <a:cubicBezTo>
                    <a:pt x="4470" y="4501"/>
                    <a:pt x="4669" y="4464"/>
                    <a:pt x="4837" y="4382"/>
                  </a:cubicBezTo>
                  <a:cubicBezTo>
                    <a:pt x="5871" y="3815"/>
                    <a:pt x="4970" y="1314"/>
                    <a:pt x="4403" y="746"/>
                  </a:cubicBezTo>
                  <a:cubicBezTo>
                    <a:pt x="3819" y="252"/>
                    <a:pt x="3099" y="0"/>
                    <a:pt x="2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1"/>
            <p:cNvSpPr/>
            <p:nvPr/>
          </p:nvSpPr>
          <p:spPr>
            <a:xfrm>
              <a:off x="1278451" y="1815961"/>
              <a:ext cx="109885" cy="180404"/>
            </a:xfrm>
            <a:custGeom>
              <a:avLst/>
              <a:gdLst/>
              <a:ahLst/>
              <a:cxnLst/>
              <a:rect l="l" t="t" r="r" b="b"/>
              <a:pathLst>
                <a:path w="5072" h="832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868"/>
                    <a:pt x="67" y="1969"/>
                  </a:cubicBezTo>
                  <a:lnTo>
                    <a:pt x="67" y="2102"/>
                  </a:lnTo>
                  <a:lnTo>
                    <a:pt x="67" y="2302"/>
                  </a:lnTo>
                  <a:cubicBezTo>
                    <a:pt x="67" y="2436"/>
                    <a:pt x="67" y="2603"/>
                    <a:pt x="101" y="2769"/>
                  </a:cubicBezTo>
                  <a:cubicBezTo>
                    <a:pt x="134" y="2936"/>
                    <a:pt x="101" y="3036"/>
                    <a:pt x="134" y="3170"/>
                  </a:cubicBezTo>
                  <a:cubicBezTo>
                    <a:pt x="168" y="3303"/>
                    <a:pt x="134" y="3403"/>
                    <a:pt x="168" y="3537"/>
                  </a:cubicBezTo>
                  <a:cubicBezTo>
                    <a:pt x="234" y="4471"/>
                    <a:pt x="368" y="5405"/>
                    <a:pt x="568" y="6305"/>
                  </a:cubicBezTo>
                  <a:cubicBezTo>
                    <a:pt x="720" y="6639"/>
                    <a:pt x="2528" y="8326"/>
                    <a:pt x="4084" y="8326"/>
                  </a:cubicBezTo>
                  <a:cubicBezTo>
                    <a:pt x="4238" y="8326"/>
                    <a:pt x="4390" y="8309"/>
                    <a:pt x="4537" y="8273"/>
                  </a:cubicBezTo>
                  <a:cubicBezTo>
                    <a:pt x="5071" y="8140"/>
                    <a:pt x="4471" y="5205"/>
                    <a:pt x="4471" y="5205"/>
                  </a:cubicBezTo>
                  <a:lnTo>
                    <a:pt x="4471" y="4971"/>
                  </a:lnTo>
                  <a:lnTo>
                    <a:pt x="4571" y="1802"/>
                  </a:lnTo>
                  <a:lnTo>
                    <a:pt x="56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1"/>
            <p:cNvSpPr/>
            <p:nvPr/>
          </p:nvSpPr>
          <p:spPr>
            <a:xfrm>
              <a:off x="1278451" y="1815961"/>
              <a:ext cx="99031" cy="108433"/>
            </a:xfrm>
            <a:custGeom>
              <a:avLst/>
              <a:gdLst/>
              <a:ahLst/>
              <a:cxnLst/>
              <a:rect l="l" t="t" r="r" b="b"/>
              <a:pathLst>
                <a:path w="4571" h="5005" extrusionOk="0">
                  <a:moveTo>
                    <a:pt x="1" y="1"/>
                  </a:moveTo>
                  <a:cubicBezTo>
                    <a:pt x="1" y="1"/>
                    <a:pt x="1" y="868"/>
                    <a:pt x="67" y="1969"/>
                  </a:cubicBezTo>
                  <a:cubicBezTo>
                    <a:pt x="1035" y="3570"/>
                    <a:pt x="2636" y="4671"/>
                    <a:pt x="4504" y="5004"/>
                  </a:cubicBezTo>
                  <a:lnTo>
                    <a:pt x="4571" y="1802"/>
                  </a:lnTo>
                  <a:lnTo>
                    <a:pt x="56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1"/>
            <p:cNvSpPr/>
            <p:nvPr/>
          </p:nvSpPr>
          <p:spPr>
            <a:xfrm>
              <a:off x="1217030" y="1614845"/>
              <a:ext cx="258008" cy="282382"/>
            </a:xfrm>
            <a:custGeom>
              <a:avLst/>
              <a:gdLst/>
              <a:ahLst/>
              <a:cxnLst/>
              <a:rect l="l" t="t" r="r" b="b"/>
              <a:pathLst>
                <a:path w="11909" h="13034" extrusionOk="0">
                  <a:moveTo>
                    <a:pt x="5846" y="0"/>
                  </a:moveTo>
                  <a:cubicBezTo>
                    <a:pt x="5481" y="0"/>
                    <a:pt x="5119" y="40"/>
                    <a:pt x="4770" y="111"/>
                  </a:cubicBezTo>
                  <a:cubicBezTo>
                    <a:pt x="2335" y="611"/>
                    <a:pt x="0" y="2712"/>
                    <a:pt x="1368" y="8116"/>
                  </a:cubicBezTo>
                  <a:cubicBezTo>
                    <a:pt x="2449" y="12389"/>
                    <a:pt x="4991" y="13033"/>
                    <a:pt x="6535" y="13033"/>
                  </a:cubicBezTo>
                  <a:cubicBezTo>
                    <a:pt x="6943" y="13033"/>
                    <a:pt x="7282" y="12988"/>
                    <a:pt x="7506" y="12953"/>
                  </a:cubicBezTo>
                  <a:cubicBezTo>
                    <a:pt x="8707" y="12786"/>
                    <a:pt x="11909" y="11686"/>
                    <a:pt x="11108" y="6182"/>
                  </a:cubicBezTo>
                  <a:cubicBezTo>
                    <a:pt x="10450" y="1455"/>
                    <a:pt x="8069" y="0"/>
                    <a:pt x="5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1"/>
            <p:cNvSpPr/>
            <p:nvPr/>
          </p:nvSpPr>
          <p:spPr>
            <a:xfrm>
              <a:off x="1407812" y="1708113"/>
              <a:ext cx="23875" cy="11764"/>
            </a:xfrm>
            <a:custGeom>
              <a:avLst/>
              <a:gdLst/>
              <a:ahLst/>
              <a:cxnLst/>
              <a:rect l="l" t="t" r="r" b="b"/>
              <a:pathLst>
                <a:path w="1102" h="543" extrusionOk="0">
                  <a:moveTo>
                    <a:pt x="415" y="0"/>
                  </a:moveTo>
                  <a:cubicBezTo>
                    <a:pt x="278" y="0"/>
                    <a:pt x="145" y="65"/>
                    <a:pt x="34" y="175"/>
                  </a:cubicBezTo>
                  <a:cubicBezTo>
                    <a:pt x="1" y="275"/>
                    <a:pt x="1" y="375"/>
                    <a:pt x="67" y="409"/>
                  </a:cubicBezTo>
                  <a:cubicBezTo>
                    <a:pt x="167" y="484"/>
                    <a:pt x="268" y="521"/>
                    <a:pt x="368" y="521"/>
                  </a:cubicBezTo>
                  <a:cubicBezTo>
                    <a:pt x="401" y="521"/>
                    <a:pt x="434" y="517"/>
                    <a:pt x="468" y="509"/>
                  </a:cubicBezTo>
                  <a:cubicBezTo>
                    <a:pt x="601" y="542"/>
                    <a:pt x="735" y="542"/>
                    <a:pt x="868" y="542"/>
                  </a:cubicBezTo>
                  <a:cubicBezTo>
                    <a:pt x="1035" y="542"/>
                    <a:pt x="1101" y="309"/>
                    <a:pt x="1001" y="175"/>
                  </a:cubicBezTo>
                  <a:cubicBezTo>
                    <a:pt x="868" y="75"/>
                    <a:pt x="701" y="9"/>
                    <a:pt x="501" y="9"/>
                  </a:cubicBezTo>
                  <a:cubicBezTo>
                    <a:pt x="472" y="3"/>
                    <a:pt x="444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1338593" y="1720289"/>
              <a:ext cx="23723" cy="14841"/>
            </a:xfrm>
            <a:custGeom>
              <a:avLst/>
              <a:gdLst/>
              <a:ahLst/>
              <a:cxnLst/>
              <a:rect l="l" t="t" r="r" b="b"/>
              <a:pathLst>
                <a:path w="1095" h="685" extrusionOk="0">
                  <a:moveTo>
                    <a:pt x="738" y="1"/>
                  </a:moveTo>
                  <a:cubicBezTo>
                    <a:pt x="661" y="1"/>
                    <a:pt x="587" y="17"/>
                    <a:pt x="527" y="47"/>
                  </a:cubicBezTo>
                  <a:cubicBezTo>
                    <a:pt x="327" y="114"/>
                    <a:pt x="194" y="214"/>
                    <a:pt x="93" y="381"/>
                  </a:cubicBezTo>
                  <a:cubicBezTo>
                    <a:pt x="1" y="504"/>
                    <a:pt x="137" y="684"/>
                    <a:pt x="316" y="684"/>
                  </a:cubicBezTo>
                  <a:cubicBezTo>
                    <a:pt x="330" y="684"/>
                    <a:pt x="345" y="683"/>
                    <a:pt x="360" y="681"/>
                  </a:cubicBezTo>
                  <a:cubicBezTo>
                    <a:pt x="460" y="614"/>
                    <a:pt x="594" y="581"/>
                    <a:pt x="694" y="547"/>
                  </a:cubicBezTo>
                  <a:cubicBezTo>
                    <a:pt x="827" y="514"/>
                    <a:pt x="961" y="447"/>
                    <a:pt x="1061" y="347"/>
                  </a:cubicBezTo>
                  <a:cubicBezTo>
                    <a:pt x="1094" y="247"/>
                    <a:pt x="1061" y="147"/>
                    <a:pt x="1027" y="80"/>
                  </a:cubicBezTo>
                  <a:cubicBezTo>
                    <a:pt x="936" y="25"/>
                    <a:pt x="834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1365176" y="1761777"/>
              <a:ext cx="8688" cy="22423"/>
            </a:xfrm>
            <a:custGeom>
              <a:avLst/>
              <a:gdLst/>
              <a:ahLst/>
              <a:cxnLst/>
              <a:rect l="l" t="t" r="r" b="b"/>
              <a:pathLst>
                <a:path w="401" h="1035" extrusionOk="0">
                  <a:moveTo>
                    <a:pt x="234" y="0"/>
                  </a:moveTo>
                  <a:cubicBezTo>
                    <a:pt x="234" y="0"/>
                    <a:pt x="201" y="0"/>
                    <a:pt x="234" y="33"/>
                  </a:cubicBezTo>
                  <a:cubicBezTo>
                    <a:pt x="301" y="400"/>
                    <a:pt x="301" y="834"/>
                    <a:pt x="1" y="1001"/>
                  </a:cubicBezTo>
                  <a:lnTo>
                    <a:pt x="1" y="1034"/>
                  </a:lnTo>
                  <a:cubicBezTo>
                    <a:pt x="401" y="901"/>
                    <a:pt x="368" y="334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1348905" y="1753805"/>
              <a:ext cx="27688" cy="26821"/>
            </a:xfrm>
            <a:custGeom>
              <a:avLst/>
              <a:gdLst/>
              <a:ahLst/>
              <a:cxnLst/>
              <a:rect l="l" t="t" r="r" b="b"/>
              <a:pathLst>
                <a:path w="1278" h="1238" extrusionOk="0">
                  <a:moveTo>
                    <a:pt x="607" y="0"/>
                  </a:moveTo>
                  <a:cubicBezTo>
                    <a:pt x="599" y="0"/>
                    <a:pt x="592" y="1"/>
                    <a:pt x="585" y="1"/>
                  </a:cubicBezTo>
                  <a:cubicBezTo>
                    <a:pt x="0" y="66"/>
                    <a:pt x="143" y="1238"/>
                    <a:pt x="674" y="1238"/>
                  </a:cubicBezTo>
                  <a:cubicBezTo>
                    <a:pt x="689" y="1238"/>
                    <a:pt x="703" y="1237"/>
                    <a:pt x="718" y="1235"/>
                  </a:cubicBezTo>
                  <a:cubicBezTo>
                    <a:pt x="1278" y="1169"/>
                    <a:pt x="1123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1341322" y="1755798"/>
              <a:ext cx="18090" cy="11764"/>
            </a:xfrm>
            <a:custGeom>
              <a:avLst/>
              <a:gdLst/>
              <a:ahLst/>
              <a:cxnLst/>
              <a:rect l="l" t="t" r="r" b="b"/>
              <a:pathLst>
                <a:path w="835" h="543" extrusionOk="0">
                  <a:moveTo>
                    <a:pt x="736" y="0"/>
                  </a:moveTo>
                  <a:cubicBezTo>
                    <a:pt x="726" y="0"/>
                    <a:pt x="714" y="3"/>
                    <a:pt x="701" y="9"/>
                  </a:cubicBezTo>
                  <a:cubicBezTo>
                    <a:pt x="601" y="109"/>
                    <a:pt x="535" y="243"/>
                    <a:pt x="401" y="276"/>
                  </a:cubicBezTo>
                  <a:cubicBezTo>
                    <a:pt x="387" y="280"/>
                    <a:pt x="373" y="281"/>
                    <a:pt x="358" y="281"/>
                  </a:cubicBezTo>
                  <a:cubicBezTo>
                    <a:pt x="239" y="281"/>
                    <a:pt x="120" y="165"/>
                    <a:pt x="1" y="76"/>
                  </a:cubicBezTo>
                  <a:lnTo>
                    <a:pt x="1" y="76"/>
                  </a:lnTo>
                  <a:cubicBezTo>
                    <a:pt x="34" y="309"/>
                    <a:pt x="168" y="543"/>
                    <a:pt x="434" y="543"/>
                  </a:cubicBezTo>
                  <a:cubicBezTo>
                    <a:pt x="701" y="543"/>
                    <a:pt x="801" y="309"/>
                    <a:pt x="835" y="76"/>
                  </a:cubicBezTo>
                  <a:cubicBezTo>
                    <a:pt x="808" y="49"/>
                    <a:pt x="781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1414312" y="1752375"/>
              <a:ext cx="12306" cy="20257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334"/>
                    <a:pt x="134" y="934"/>
                    <a:pt x="568" y="934"/>
                  </a:cubicBezTo>
                  <a:cubicBezTo>
                    <a:pt x="201" y="834"/>
                    <a:pt x="101" y="401"/>
                    <a:pt x="68" y="34"/>
                  </a:cubicBezTo>
                  <a:cubicBezTo>
                    <a:pt x="68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1"/>
            <p:cNvSpPr/>
            <p:nvPr/>
          </p:nvSpPr>
          <p:spPr>
            <a:xfrm>
              <a:off x="1411279" y="1742127"/>
              <a:ext cx="26453" cy="26388"/>
            </a:xfrm>
            <a:custGeom>
              <a:avLst/>
              <a:gdLst/>
              <a:ahLst/>
              <a:cxnLst/>
              <a:rect l="l" t="t" r="r" b="b"/>
              <a:pathLst>
                <a:path w="1221" h="1218" extrusionOk="0">
                  <a:moveTo>
                    <a:pt x="544" y="0"/>
                  </a:moveTo>
                  <a:cubicBezTo>
                    <a:pt x="522" y="0"/>
                    <a:pt x="498" y="2"/>
                    <a:pt x="474" y="6"/>
                  </a:cubicBezTo>
                  <a:cubicBezTo>
                    <a:pt x="0" y="133"/>
                    <a:pt x="125" y="1218"/>
                    <a:pt x="622" y="1218"/>
                  </a:cubicBezTo>
                  <a:cubicBezTo>
                    <a:pt x="650" y="1218"/>
                    <a:pt x="678" y="1214"/>
                    <a:pt x="708" y="1207"/>
                  </a:cubicBezTo>
                  <a:cubicBezTo>
                    <a:pt x="1220" y="1111"/>
                    <a:pt x="108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1"/>
            <p:cNvSpPr/>
            <p:nvPr/>
          </p:nvSpPr>
          <p:spPr>
            <a:xfrm>
              <a:off x="1425881" y="1740091"/>
              <a:ext cx="15209" cy="12631"/>
            </a:xfrm>
            <a:custGeom>
              <a:avLst/>
              <a:gdLst/>
              <a:ahLst/>
              <a:cxnLst/>
              <a:rect l="l" t="t" r="r" b="b"/>
              <a:pathLst>
                <a:path w="702" h="583" extrusionOk="0">
                  <a:moveTo>
                    <a:pt x="668" y="0"/>
                  </a:moveTo>
                  <a:lnTo>
                    <a:pt x="668" y="0"/>
                  </a:lnTo>
                  <a:cubicBezTo>
                    <a:pt x="601" y="134"/>
                    <a:pt x="501" y="300"/>
                    <a:pt x="401" y="300"/>
                  </a:cubicBezTo>
                  <a:cubicBezTo>
                    <a:pt x="267" y="300"/>
                    <a:pt x="167" y="200"/>
                    <a:pt x="67" y="167"/>
                  </a:cubicBezTo>
                  <a:cubicBezTo>
                    <a:pt x="34" y="167"/>
                    <a:pt x="1" y="200"/>
                    <a:pt x="1" y="234"/>
                  </a:cubicBezTo>
                  <a:cubicBezTo>
                    <a:pt x="57" y="432"/>
                    <a:pt x="186" y="582"/>
                    <a:pt x="366" y="582"/>
                  </a:cubicBezTo>
                  <a:cubicBezTo>
                    <a:pt x="399" y="582"/>
                    <a:pt x="432" y="577"/>
                    <a:pt x="468" y="567"/>
                  </a:cubicBezTo>
                  <a:cubicBezTo>
                    <a:pt x="668" y="467"/>
                    <a:pt x="701" y="234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1376745" y="1827531"/>
              <a:ext cx="17354" cy="7258"/>
            </a:xfrm>
            <a:custGeom>
              <a:avLst/>
              <a:gdLst/>
              <a:ahLst/>
              <a:cxnLst/>
              <a:rect l="l" t="t" r="r" b="b"/>
              <a:pathLst>
                <a:path w="801" h="335" extrusionOk="0">
                  <a:moveTo>
                    <a:pt x="0" y="1"/>
                  </a:moveTo>
                  <a:cubicBezTo>
                    <a:pt x="34" y="167"/>
                    <a:pt x="167" y="301"/>
                    <a:pt x="334" y="334"/>
                  </a:cubicBezTo>
                  <a:cubicBezTo>
                    <a:pt x="501" y="334"/>
                    <a:pt x="701" y="234"/>
                    <a:pt x="801" y="67"/>
                  </a:cubicBezTo>
                  <a:lnTo>
                    <a:pt x="801" y="67"/>
                  </a:lnTo>
                  <a:cubicBezTo>
                    <a:pt x="667" y="134"/>
                    <a:pt x="534" y="201"/>
                    <a:pt x="367" y="201"/>
                  </a:cubicBezTo>
                  <a:cubicBezTo>
                    <a:pt x="234" y="201"/>
                    <a:pt x="134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1380363" y="1715219"/>
              <a:ext cx="41488" cy="99117"/>
            </a:xfrm>
            <a:custGeom>
              <a:avLst/>
              <a:gdLst/>
              <a:ahLst/>
              <a:cxnLst/>
              <a:rect l="l" t="t" r="r" b="b"/>
              <a:pathLst>
                <a:path w="1915" h="4575" extrusionOk="0">
                  <a:moveTo>
                    <a:pt x="605" y="0"/>
                  </a:moveTo>
                  <a:cubicBezTo>
                    <a:pt x="584" y="0"/>
                    <a:pt x="567" y="24"/>
                    <a:pt x="567" y="47"/>
                  </a:cubicBezTo>
                  <a:cubicBezTo>
                    <a:pt x="834" y="1182"/>
                    <a:pt x="1301" y="2282"/>
                    <a:pt x="1601" y="3450"/>
                  </a:cubicBezTo>
                  <a:cubicBezTo>
                    <a:pt x="1401" y="3417"/>
                    <a:pt x="1168" y="3383"/>
                    <a:pt x="967" y="3383"/>
                  </a:cubicBezTo>
                  <a:cubicBezTo>
                    <a:pt x="934" y="3417"/>
                    <a:pt x="1234" y="4251"/>
                    <a:pt x="1234" y="4351"/>
                  </a:cubicBezTo>
                  <a:cubicBezTo>
                    <a:pt x="1134" y="4367"/>
                    <a:pt x="1032" y="4376"/>
                    <a:pt x="929" y="4376"/>
                  </a:cubicBezTo>
                  <a:cubicBezTo>
                    <a:pt x="621" y="4376"/>
                    <a:pt x="309" y="4301"/>
                    <a:pt x="33" y="4150"/>
                  </a:cubicBezTo>
                  <a:cubicBezTo>
                    <a:pt x="0" y="4150"/>
                    <a:pt x="0" y="4184"/>
                    <a:pt x="0" y="4217"/>
                  </a:cubicBezTo>
                  <a:cubicBezTo>
                    <a:pt x="238" y="4455"/>
                    <a:pt x="562" y="4575"/>
                    <a:pt x="897" y="4575"/>
                  </a:cubicBezTo>
                  <a:cubicBezTo>
                    <a:pt x="1031" y="4575"/>
                    <a:pt x="1168" y="4555"/>
                    <a:pt x="1301" y="4517"/>
                  </a:cubicBezTo>
                  <a:cubicBezTo>
                    <a:pt x="1368" y="4484"/>
                    <a:pt x="1434" y="4484"/>
                    <a:pt x="1434" y="4451"/>
                  </a:cubicBezTo>
                  <a:cubicBezTo>
                    <a:pt x="1401" y="4150"/>
                    <a:pt x="1234" y="3617"/>
                    <a:pt x="1234" y="3617"/>
                  </a:cubicBezTo>
                  <a:lnTo>
                    <a:pt x="1234" y="3617"/>
                  </a:lnTo>
                  <a:cubicBezTo>
                    <a:pt x="1317" y="3637"/>
                    <a:pt x="1569" y="3684"/>
                    <a:pt x="1738" y="3684"/>
                  </a:cubicBezTo>
                  <a:cubicBezTo>
                    <a:pt x="1841" y="3684"/>
                    <a:pt x="1914" y="3667"/>
                    <a:pt x="1901" y="3617"/>
                  </a:cubicBezTo>
                  <a:cubicBezTo>
                    <a:pt x="1601" y="2383"/>
                    <a:pt x="1168" y="1182"/>
                    <a:pt x="634" y="14"/>
                  </a:cubicBezTo>
                  <a:cubicBezTo>
                    <a:pt x="624" y="4"/>
                    <a:pt x="614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1205483" y="1593029"/>
              <a:ext cx="247154" cy="187554"/>
            </a:xfrm>
            <a:custGeom>
              <a:avLst/>
              <a:gdLst/>
              <a:ahLst/>
              <a:cxnLst/>
              <a:rect l="l" t="t" r="r" b="b"/>
              <a:pathLst>
                <a:path w="11408" h="8657" extrusionOk="0">
                  <a:moveTo>
                    <a:pt x="6418" y="0"/>
                  </a:moveTo>
                  <a:cubicBezTo>
                    <a:pt x="4584" y="0"/>
                    <a:pt x="2952" y="976"/>
                    <a:pt x="1901" y="2252"/>
                  </a:cubicBezTo>
                  <a:cubicBezTo>
                    <a:pt x="1901" y="2252"/>
                    <a:pt x="133" y="3219"/>
                    <a:pt x="66" y="4987"/>
                  </a:cubicBezTo>
                  <a:cubicBezTo>
                    <a:pt x="0" y="6707"/>
                    <a:pt x="1377" y="8657"/>
                    <a:pt x="1888" y="8657"/>
                  </a:cubicBezTo>
                  <a:cubicBezTo>
                    <a:pt x="1893" y="8657"/>
                    <a:pt x="1897" y="8657"/>
                    <a:pt x="1901" y="8656"/>
                  </a:cubicBezTo>
                  <a:cubicBezTo>
                    <a:pt x="3202" y="8556"/>
                    <a:pt x="3035" y="6521"/>
                    <a:pt x="3035" y="6521"/>
                  </a:cubicBezTo>
                  <a:cubicBezTo>
                    <a:pt x="3035" y="6521"/>
                    <a:pt x="4536" y="6255"/>
                    <a:pt x="4436" y="3853"/>
                  </a:cubicBezTo>
                  <a:lnTo>
                    <a:pt x="4436" y="3853"/>
                  </a:lnTo>
                  <a:cubicBezTo>
                    <a:pt x="5103" y="4787"/>
                    <a:pt x="6171" y="5354"/>
                    <a:pt x="7305" y="5387"/>
                  </a:cubicBezTo>
                  <a:cubicBezTo>
                    <a:pt x="7311" y="5388"/>
                    <a:pt x="7317" y="5388"/>
                    <a:pt x="7323" y="5388"/>
                  </a:cubicBezTo>
                  <a:cubicBezTo>
                    <a:pt x="7598" y="5388"/>
                    <a:pt x="6656" y="4728"/>
                    <a:pt x="6319" y="4498"/>
                  </a:cubicBezTo>
                  <a:lnTo>
                    <a:pt x="6319" y="4498"/>
                  </a:lnTo>
                  <a:cubicBezTo>
                    <a:pt x="6647" y="4705"/>
                    <a:pt x="7660" y="5252"/>
                    <a:pt x="9229" y="5252"/>
                  </a:cubicBezTo>
                  <a:cubicBezTo>
                    <a:pt x="9804" y="5252"/>
                    <a:pt x="10455" y="5178"/>
                    <a:pt x="11174" y="4987"/>
                  </a:cubicBezTo>
                  <a:cubicBezTo>
                    <a:pt x="11408" y="4954"/>
                    <a:pt x="10874" y="1284"/>
                    <a:pt x="8306" y="350"/>
                  </a:cubicBezTo>
                  <a:cubicBezTo>
                    <a:pt x="7663" y="109"/>
                    <a:pt x="7030" y="0"/>
                    <a:pt x="6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1"/>
            <p:cNvSpPr/>
            <p:nvPr/>
          </p:nvSpPr>
          <p:spPr>
            <a:xfrm>
              <a:off x="1301935" y="1730276"/>
              <a:ext cx="94329" cy="77799"/>
            </a:xfrm>
            <a:custGeom>
              <a:avLst/>
              <a:gdLst/>
              <a:ahLst/>
              <a:cxnLst/>
              <a:rect l="l" t="t" r="r" b="b"/>
              <a:pathLst>
                <a:path w="4354" h="3591" extrusionOk="0">
                  <a:moveTo>
                    <a:pt x="2295" y="251"/>
                  </a:moveTo>
                  <a:cubicBezTo>
                    <a:pt x="2967" y="251"/>
                    <a:pt x="3594" y="677"/>
                    <a:pt x="3787" y="1321"/>
                  </a:cubicBezTo>
                  <a:cubicBezTo>
                    <a:pt x="4120" y="2423"/>
                    <a:pt x="3272" y="3367"/>
                    <a:pt x="2301" y="3367"/>
                  </a:cubicBezTo>
                  <a:cubicBezTo>
                    <a:pt x="2008" y="3367"/>
                    <a:pt x="1704" y="3282"/>
                    <a:pt x="1419" y="3089"/>
                  </a:cubicBezTo>
                  <a:cubicBezTo>
                    <a:pt x="184" y="2255"/>
                    <a:pt x="718" y="353"/>
                    <a:pt x="2219" y="253"/>
                  </a:cubicBezTo>
                  <a:cubicBezTo>
                    <a:pt x="2244" y="252"/>
                    <a:pt x="2270" y="251"/>
                    <a:pt x="2295" y="251"/>
                  </a:cubicBezTo>
                  <a:close/>
                  <a:moveTo>
                    <a:pt x="2294" y="1"/>
                  </a:moveTo>
                  <a:cubicBezTo>
                    <a:pt x="1737" y="1"/>
                    <a:pt x="1178" y="254"/>
                    <a:pt x="818" y="787"/>
                  </a:cubicBezTo>
                  <a:cubicBezTo>
                    <a:pt x="1" y="1997"/>
                    <a:pt x="882" y="3591"/>
                    <a:pt x="2331" y="3591"/>
                  </a:cubicBezTo>
                  <a:cubicBezTo>
                    <a:pt x="2360" y="3591"/>
                    <a:pt x="2389" y="3590"/>
                    <a:pt x="2419" y="3589"/>
                  </a:cubicBezTo>
                  <a:cubicBezTo>
                    <a:pt x="3587" y="3522"/>
                    <a:pt x="4354" y="2355"/>
                    <a:pt x="4020" y="1254"/>
                  </a:cubicBezTo>
                  <a:cubicBezTo>
                    <a:pt x="3755" y="439"/>
                    <a:pt x="3027" y="1"/>
                    <a:pt x="2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1"/>
            <p:cNvSpPr/>
            <p:nvPr/>
          </p:nvSpPr>
          <p:spPr>
            <a:xfrm>
              <a:off x="1407812" y="1714569"/>
              <a:ext cx="62179" cy="77604"/>
            </a:xfrm>
            <a:custGeom>
              <a:avLst/>
              <a:gdLst/>
              <a:ahLst/>
              <a:cxnLst/>
              <a:rect l="l" t="t" r="r" b="b"/>
              <a:pathLst>
                <a:path w="2870" h="3582" extrusionOk="0">
                  <a:moveTo>
                    <a:pt x="1202" y="244"/>
                  </a:moveTo>
                  <a:cubicBezTo>
                    <a:pt x="1502" y="244"/>
                    <a:pt x="1735" y="344"/>
                    <a:pt x="1935" y="578"/>
                  </a:cubicBezTo>
                  <a:cubicBezTo>
                    <a:pt x="2202" y="845"/>
                    <a:pt x="2402" y="1212"/>
                    <a:pt x="2469" y="1612"/>
                  </a:cubicBezTo>
                  <a:cubicBezTo>
                    <a:pt x="2603" y="2446"/>
                    <a:pt x="2236" y="3213"/>
                    <a:pt x="1669" y="3313"/>
                  </a:cubicBezTo>
                  <a:cubicBezTo>
                    <a:pt x="1615" y="3325"/>
                    <a:pt x="1561" y="3331"/>
                    <a:pt x="1507" y="3331"/>
                  </a:cubicBezTo>
                  <a:cubicBezTo>
                    <a:pt x="964" y="3331"/>
                    <a:pt x="453" y="2738"/>
                    <a:pt x="301" y="1979"/>
                  </a:cubicBezTo>
                  <a:cubicBezTo>
                    <a:pt x="234" y="1579"/>
                    <a:pt x="268" y="1178"/>
                    <a:pt x="434" y="845"/>
                  </a:cubicBezTo>
                  <a:cubicBezTo>
                    <a:pt x="534" y="544"/>
                    <a:pt x="801" y="311"/>
                    <a:pt x="1101" y="244"/>
                  </a:cubicBezTo>
                  <a:close/>
                  <a:moveTo>
                    <a:pt x="1286" y="0"/>
                  </a:moveTo>
                  <a:cubicBezTo>
                    <a:pt x="849" y="0"/>
                    <a:pt x="412" y="256"/>
                    <a:pt x="234" y="711"/>
                  </a:cubicBezTo>
                  <a:cubicBezTo>
                    <a:pt x="34" y="1145"/>
                    <a:pt x="1" y="1579"/>
                    <a:pt x="67" y="2012"/>
                  </a:cubicBezTo>
                  <a:cubicBezTo>
                    <a:pt x="230" y="2924"/>
                    <a:pt x="870" y="3581"/>
                    <a:pt x="1551" y="3581"/>
                  </a:cubicBezTo>
                  <a:cubicBezTo>
                    <a:pt x="1568" y="3581"/>
                    <a:pt x="1585" y="3581"/>
                    <a:pt x="1602" y="3580"/>
                  </a:cubicBezTo>
                  <a:cubicBezTo>
                    <a:pt x="1635" y="3580"/>
                    <a:pt x="1669" y="3580"/>
                    <a:pt x="1702" y="3547"/>
                  </a:cubicBezTo>
                  <a:cubicBezTo>
                    <a:pt x="2436" y="3447"/>
                    <a:pt x="2869" y="2546"/>
                    <a:pt x="2703" y="1545"/>
                  </a:cubicBezTo>
                  <a:cubicBezTo>
                    <a:pt x="2636" y="1112"/>
                    <a:pt x="2436" y="711"/>
                    <a:pt x="2102" y="378"/>
                  </a:cubicBezTo>
                  <a:cubicBezTo>
                    <a:pt x="1885" y="120"/>
                    <a:pt x="1586" y="0"/>
                    <a:pt x="1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1384696" y="1748865"/>
              <a:ext cx="28208" cy="12912"/>
            </a:xfrm>
            <a:custGeom>
              <a:avLst/>
              <a:gdLst/>
              <a:ahLst/>
              <a:cxnLst/>
              <a:rect l="l" t="t" r="r" b="b"/>
              <a:pathLst>
                <a:path w="1302" h="596" extrusionOk="0">
                  <a:moveTo>
                    <a:pt x="858" y="0"/>
                  </a:moveTo>
                  <a:cubicBezTo>
                    <a:pt x="499" y="0"/>
                    <a:pt x="166" y="273"/>
                    <a:pt x="0" y="463"/>
                  </a:cubicBezTo>
                  <a:lnTo>
                    <a:pt x="200" y="596"/>
                  </a:lnTo>
                  <a:cubicBezTo>
                    <a:pt x="200" y="596"/>
                    <a:pt x="494" y="244"/>
                    <a:pt x="841" y="244"/>
                  </a:cubicBezTo>
                  <a:cubicBezTo>
                    <a:pt x="947" y="244"/>
                    <a:pt x="1058" y="277"/>
                    <a:pt x="1168" y="362"/>
                  </a:cubicBezTo>
                  <a:lnTo>
                    <a:pt x="1301" y="162"/>
                  </a:lnTo>
                  <a:cubicBezTo>
                    <a:pt x="1156" y="46"/>
                    <a:pt x="1005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1214864" y="1764659"/>
              <a:ext cx="101197" cy="37589"/>
            </a:xfrm>
            <a:custGeom>
              <a:avLst/>
              <a:gdLst/>
              <a:ahLst/>
              <a:cxnLst/>
              <a:rect l="l" t="t" r="r" b="b"/>
              <a:pathLst>
                <a:path w="4671" h="1735" extrusionOk="0">
                  <a:moveTo>
                    <a:pt x="4670" y="0"/>
                  </a:moveTo>
                  <a:cubicBezTo>
                    <a:pt x="4537" y="0"/>
                    <a:pt x="1335" y="234"/>
                    <a:pt x="834" y="434"/>
                  </a:cubicBezTo>
                  <a:cubicBezTo>
                    <a:pt x="334" y="601"/>
                    <a:pt x="34" y="1535"/>
                    <a:pt x="0" y="1668"/>
                  </a:cubicBezTo>
                  <a:lnTo>
                    <a:pt x="234" y="1735"/>
                  </a:lnTo>
                  <a:cubicBezTo>
                    <a:pt x="301" y="1468"/>
                    <a:pt x="534" y="768"/>
                    <a:pt x="901" y="634"/>
                  </a:cubicBezTo>
                  <a:cubicBezTo>
                    <a:pt x="1268" y="534"/>
                    <a:pt x="3736" y="301"/>
                    <a:pt x="4670" y="234"/>
                  </a:cubicBezTo>
                  <a:lnTo>
                    <a:pt x="4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1205461" y="1769165"/>
              <a:ext cx="70845" cy="73574"/>
            </a:xfrm>
            <a:custGeom>
              <a:avLst/>
              <a:gdLst/>
              <a:ahLst/>
              <a:cxnLst/>
              <a:rect l="l" t="t" r="r" b="b"/>
              <a:pathLst>
                <a:path w="3270" h="3396" extrusionOk="0">
                  <a:moveTo>
                    <a:pt x="1085" y="1"/>
                  </a:moveTo>
                  <a:cubicBezTo>
                    <a:pt x="973" y="1"/>
                    <a:pt x="866" y="28"/>
                    <a:pt x="768" y="93"/>
                  </a:cubicBezTo>
                  <a:cubicBezTo>
                    <a:pt x="1" y="560"/>
                    <a:pt x="1068" y="3028"/>
                    <a:pt x="2002" y="3328"/>
                  </a:cubicBezTo>
                  <a:cubicBezTo>
                    <a:pt x="2123" y="3374"/>
                    <a:pt x="2246" y="3395"/>
                    <a:pt x="2366" y="3395"/>
                  </a:cubicBezTo>
                  <a:cubicBezTo>
                    <a:pt x="2773" y="3395"/>
                    <a:pt x="3141" y="3148"/>
                    <a:pt x="3270" y="2761"/>
                  </a:cubicBezTo>
                  <a:lnTo>
                    <a:pt x="2836" y="1294"/>
                  </a:lnTo>
                  <a:cubicBezTo>
                    <a:pt x="2836" y="1294"/>
                    <a:pt x="1847" y="1"/>
                    <a:pt x="10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1"/>
            <p:cNvSpPr/>
            <p:nvPr/>
          </p:nvSpPr>
          <p:spPr>
            <a:xfrm>
              <a:off x="1229314" y="1786345"/>
              <a:ext cx="35422" cy="44890"/>
            </a:xfrm>
            <a:custGeom>
              <a:avLst/>
              <a:gdLst/>
              <a:ahLst/>
              <a:cxnLst/>
              <a:rect l="l" t="t" r="r" b="b"/>
              <a:pathLst>
                <a:path w="1635" h="2072" extrusionOk="0">
                  <a:moveTo>
                    <a:pt x="0" y="0"/>
                  </a:moveTo>
                  <a:lnTo>
                    <a:pt x="0" y="34"/>
                  </a:lnTo>
                  <a:cubicBezTo>
                    <a:pt x="601" y="300"/>
                    <a:pt x="1101" y="801"/>
                    <a:pt x="1301" y="1435"/>
                  </a:cubicBezTo>
                  <a:cubicBezTo>
                    <a:pt x="1206" y="1282"/>
                    <a:pt x="1045" y="1206"/>
                    <a:pt x="882" y="1206"/>
                  </a:cubicBezTo>
                  <a:cubicBezTo>
                    <a:pt x="759" y="1206"/>
                    <a:pt x="634" y="1249"/>
                    <a:pt x="534" y="1334"/>
                  </a:cubicBezTo>
                  <a:lnTo>
                    <a:pt x="534" y="1368"/>
                  </a:lnTo>
                  <a:cubicBezTo>
                    <a:pt x="594" y="1351"/>
                    <a:pt x="655" y="1342"/>
                    <a:pt x="714" y="1342"/>
                  </a:cubicBezTo>
                  <a:cubicBezTo>
                    <a:pt x="884" y="1342"/>
                    <a:pt x="1044" y="1411"/>
                    <a:pt x="1168" y="1535"/>
                  </a:cubicBezTo>
                  <a:cubicBezTo>
                    <a:pt x="1301" y="1701"/>
                    <a:pt x="1401" y="1868"/>
                    <a:pt x="1502" y="2035"/>
                  </a:cubicBezTo>
                  <a:cubicBezTo>
                    <a:pt x="1514" y="2060"/>
                    <a:pt x="1537" y="2071"/>
                    <a:pt x="1560" y="2071"/>
                  </a:cubicBezTo>
                  <a:cubicBezTo>
                    <a:pt x="1597" y="2071"/>
                    <a:pt x="1635" y="2043"/>
                    <a:pt x="1635" y="2002"/>
                  </a:cubicBezTo>
                  <a:cubicBezTo>
                    <a:pt x="1602" y="1134"/>
                    <a:pt x="901" y="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1"/>
            <p:cNvSpPr/>
            <p:nvPr/>
          </p:nvSpPr>
          <p:spPr>
            <a:xfrm>
              <a:off x="1056644" y="1497226"/>
              <a:ext cx="245681" cy="183654"/>
            </a:xfrm>
            <a:custGeom>
              <a:avLst/>
              <a:gdLst/>
              <a:ahLst/>
              <a:cxnLst/>
              <a:rect l="l" t="t" r="r" b="b"/>
              <a:pathLst>
                <a:path w="11340" h="8477" extrusionOk="0">
                  <a:moveTo>
                    <a:pt x="5774" y="0"/>
                  </a:moveTo>
                  <a:cubicBezTo>
                    <a:pt x="2629" y="0"/>
                    <a:pt x="0" y="3967"/>
                    <a:pt x="2366" y="6840"/>
                  </a:cubicBezTo>
                  <a:cubicBezTo>
                    <a:pt x="3344" y="8006"/>
                    <a:pt x="4594" y="8476"/>
                    <a:pt x="5805" y="8476"/>
                  </a:cubicBezTo>
                  <a:cubicBezTo>
                    <a:pt x="6950" y="8476"/>
                    <a:pt x="8060" y="8056"/>
                    <a:pt x="8871" y="7408"/>
                  </a:cubicBezTo>
                  <a:cubicBezTo>
                    <a:pt x="9672" y="6807"/>
                    <a:pt x="11340" y="2371"/>
                    <a:pt x="7537" y="436"/>
                  </a:cubicBezTo>
                  <a:cubicBezTo>
                    <a:pt x="6950" y="135"/>
                    <a:pt x="6353" y="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1"/>
            <p:cNvSpPr/>
            <p:nvPr/>
          </p:nvSpPr>
          <p:spPr>
            <a:xfrm>
              <a:off x="2772828" y="3616886"/>
              <a:ext cx="52061" cy="27493"/>
            </a:xfrm>
            <a:custGeom>
              <a:avLst/>
              <a:gdLst/>
              <a:ahLst/>
              <a:cxnLst/>
              <a:rect l="l" t="t" r="r" b="b"/>
              <a:pathLst>
                <a:path w="2403" h="1269" extrusionOk="0">
                  <a:moveTo>
                    <a:pt x="2336" y="1"/>
                  </a:moveTo>
                  <a:cubicBezTo>
                    <a:pt x="1902" y="101"/>
                    <a:pt x="1502" y="268"/>
                    <a:pt x="1102" y="435"/>
                  </a:cubicBezTo>
                  <a:cubicBezTo>
                    <a:pt x="701" y="668"/>
                    <a:pt x="334" y="902"/>
                    <a:pt x="1" y="1235"/>
                  </a:cubicBezTo>
                  <a:cubicBezTo>
                    <a:pt x="1" y="1235"/>
                    <a:pt x="1" y="1269"/>
                    <a:pt x="34" y="1269"/>
                  </a:cubicBezTo>
                  <a:cubicBezTo>
                    <a:pt x="368" y="1002"/>
                    <a:pt x="735" y="768"/>
                    <a:pt x="1135" y="568"/>
                  </a:cubicBezTo>
                  <a:cubicBezTo>
                    <a:pt x="1502" y="368"/>
                    <a:pt x="1902" y="201"/>
                    <a:pt x="2336" y="101"/>
                  </a:cubicBezTo>
                  <a:cubicBezTo>
                    <a:pt x="2403" y="68"/>
                    <a:pt x="240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1"/>
            <p:cNvSpPr/>
            <p:nvPr/>
          </p:nvSpPr>
          <p:spPr>
            <a:xfrm>
              <a:off x="2800300" y="3267127"/>
              <a:ext cx="65775" cy="23138"/>
            </a:xfrm>
            <a:custGeom>
              <a:avLst/>
              <a:gdLst/>
              <a:ahLst/>
              <a:cxnLst/>
              <a:rect l="l" t="t" r="r" b="b"/>
              <a:pathLst>
                <a:path w="3036" h="1068" extrusionOk="0">
                  <a:moveTo>
                    <a:pt x="67" y="0"/>
                  </a:moveTo>
                  <a:cubicBezTo>
                    <a:pt x="34" y="0"/>
                    <a:pt x="0" y="67"/>
                    <a:pt x="34" y="100"/>
                  </a:cubicBezTo>
                  <a:cubicBezTo>
                    <a:pt x="501" y="334"/>
                    <a:pt x="1001" y="567"/>
                    <a:pt x="1502" y="734"/>
                  </a:cubicBezTo>
                  <a:cubicBezTo>
                    <a:pt x="1969" y="901"/>
                    <a:pt x="2502" y="1034"/>
                    <a:pt x="3036" y="1068"/>
                  </a:cubicBezTo>
                  <a:lnTo>
                    <a:pt x="3036" y="1034"/>
                  </a:lnTo>
                  <a:cubicBezTo>
                    <a:pt x="2536" y="934"/>
                    <a:pt x="2035" y="801"/>
                    <a:pt x="1535" y="634"/>
                  </a:cubicBezTo>
                  <a:cubicBezTo>
                    <a:pt x="1035" y="467"/>
                    <a:pt x="534" y="267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1"/>
            <p:cNvSpPr/>
            <p:nvPr/>
          </p:nvSpPr>
          <p:spPr>
            <a:xfrm>
              <a:off x="3195599" y="3219420"/>
              <a:ext cx="239247" cy="101197"/>
            </a:xfrm>
            <a:custGeom>
              <a:avLst/>
              <a:gdLst/>
              <a:ahLst/>
              <a:cxnLst/>
              <a:rect l="l" t="t" r="r" b="b"/>
              <a:pathLst>
                <a:path w="11043" h="4671" extrusionOk="0">
                  <a:moveTo>
                    <a:pt x="1" y="0"/>
                  </a:moveTo>
                  <a:lnTo>
                    <a:pt x="1" y="4671"/>
                  </a:lnTo>
                  <a:lnTo>
                    <a:pt x="11042" y="467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1"/>
            <p:cNvSpPr/>
            <p:nvPr/>
          </p:nvSpPr>
          <p:spPr>
            <a:xfrm>
              <a:off x="3329294" y="3347330"/>
              <a:ext cx="239247" cy="101197"/>
            </a:xfrm>
            <a:custGeom>
              <a:avLst/>
              <a:gdLst/>
              <a:ahLst/>
              <a:cxnLst/>
              <a:rect l="l" t="t" r="r" b="b"/>
              <a:pathLst>
                <a:path w="11043" h="4671" extrusionOk="0">
                  <a:moveTo>
                    <a:pt x="1" y="1"/>
                  </a:moveTo>
                  <a:lnTo>
                    <a:pt x="1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1"/>
            <p:cNvSpPr/>
            <p:nvPr/>
          </p:nvSpPr>
          <p:spPr>
            <a:xfrm>
              <a:off x="3061904" y="3347330"/>
              <a:ext cx="239225" cy="101197"/>
            </a:xfrm>
            <a:custGeom>
              <a:avLst/>
              <a:gdLst/>
              <a:ahLst/>
              <a:cxnLst/>
              <a:rect l="l" t="t" r="r" b="b"/>
              <a:pathLst>
                <a:path w="11042" h="4671" extrusionOk="0">
                  <a:moveTo>
                    <a:pt x="1" y="1"/>
                  </a:moveTo>
                  <a:lnTo>
                    <a:pt x="1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1"/>
            <p:cNvSpPr/>
            <p:nvPr/>
          </p:nvSpPr>
          <p:spPr>
            <a:xfrm>
              <a:off x="2713575" y="4260077"/>
              <a:ext cx="888915" cy="226226"/>
            </a:xfrm>
            <a:custGeom>
              <a:avLst/>
              <a:gdLst/>
              <a:ahLst/>
              <a:cxnLst/>
              <a:rect l="l" t="t" r="r" b="b"/>
              <a:pathLst>
                <a:path w="41030" h="10442" extrusionOk="0">
                  <a:moveTo>
                    <a:pt x="20515" y="1"/>
                  </a:moveTo>
                  <a:cubicBezTo>
                    <a:pt x="9207" y="1"/>
                    <a:pt x="1" y="2336"/>
                    <a:pt x="1" y="5205"/>
                  </a:cubicBezTo>
                  <a:cubicBezTo>
                    <a:pt x="1" y="8107"/>
                    <a:pt x="9207" y="10442"/>
                    <a:pt x="20515" y="10442"/>
                  </a:cubicBezTo>
                  <a:cubicBezTo>
                    <a:pt x="31857" y="10442"/>
                    <a:pt x="41030" y="8107"/>
                    <a:pt x="41030" y="5205"/>
                  </a:cubicBezTo>
                  <a:cubicBezTo>
                    <a:pt x="41030" y="2336"/>
                    <a:pt x="31857" y="1"/>
                    <a:pt x="20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3215119" y="3408599"/>
              <a:ext cx="453860" cy="280692"/>
            </a:xfrm>
            <a:custGeom>
              <a:avLst/>
              <a:gdLst/>
              <a:ahLst/>
              <a:cxnLst/>
              <a:rect l="l" t="t" r="r" b="b"/>
              <a:pathLst>
                <a:path w="20949" h="12956" extrusionOk="0">
                  <a:moveTo>
                    <a:pt x="10921" y="1"/>
                  </a:moveTo>
                  <a:cubicBezTo>
                    <a:pt x="6351" y="1"/>
                    <a:pt x="2422" y="3015"/>
                    <a:pt x="0" y="8047"/>
                  </a:cubicBezTo>
                  <a:cubicBezTo>
                    <a:pt x="0" y="8047"/>
                    <a:pt x="1793" y="6878"/>
                    <a:pt x="3681" y="6878"/>
                  </a:cubicBezTo>
                  <a:cubicBezTo>
                    <a:pt x="4263" y="6878"/>
                    <a:pt x="4854" y="6989"/>
                    <a:pt x="5404" y="7280"/>
                  </a:cubicBezTo>
                  <a:cubicBezTo>
                    <a:pt x="7371" y="8363"/>
                    <a:pt x="10874" y="12955"/>
                    <a:pt x="14599" y="12955"/>
                  </a:cubicBezTo>
                  <a:cubicBezTo>
                    <a:pt x="15232" y="12955"/>
                    <a:pt x="15872" y="12822"/>
                    <a:pt x="16512" y="12517"/>
                  </a:cubicBezTo>
                  <a:cubicBezTo>
                    <a:pt x="20949" y="10449"/>
                    <a:pt x="20015" y="2210"/>
                    <a:pt x="14111" y="475"/>
                  </a:cubicBezTo>
                  <a:cubicBezTo>
                    <a:pt x="13021" y="155"/>
                    <a:pt x="11955" y="1"/>
                    <a:pt x="1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3150796" y="3441075"/>
              <a:ext cx="418459" cy="545460"/>
            </a:xfrm>
            <a:custGeom>
              <a:avLst/>
              <a:gdLst/>
              <a:ahLst/>
              <a:cxnLst/>
              <a:rect l="l" t="t" r="r" b="b"/>
              <a:pathLst>
                <a:path w="19315" h="25177" extrusionOk="0">
                  <a:moveTo>
                    <a:pt x="14405" y="1"/>
                  </a:moveTo>
                  <a:cubicBezTo>
                    <a:pt x="13590" y="1"/>
                    <a:pt x="12772" y="88"/>
                    <a:pt x="11976" y="244"/>
                  </a:cubicBezTo>
                  <a:cubicBezTo>
                    <a:pt x="10875" y="477"/>
                    <a:pt x="9874" y="1044"/>
                    <a:pt x="9074" y="1845"/>
                  </a:cubicBezTo>
                  <a:cubicBezTo>
                    <a:pt x="8173" y="2078"/>
                    <a:pt x="7339" y="2445"/>
                    <a:pt x="6572" y="2912"/>
                  </a:cubicBezTo>
                  <a:cubicBezTo>
                    <a:pt x="4471" y="4213"/>
                    <a:pt x="2803" y="6115"/>
                    <a:pt x="1802" y="8383"/>
                  </a:cubicBezTo>
                  <a:cubicBezTo>
                    <a:pt x="701" y="10885"/>
                    <a:pt x="401" y="13553"/>
                    <a:pt x="301" y="16255"/>
                  </a:cubicBezTo>
                  <a:cubicBezTo>
                    <a:pt x="234" y="17723"/>
                    <a:pt x="201" y="19224"/>
                    <a:pt x="134" y="20692"/>
                  </a:cubicBezTo>
                  <a:cubicBezTo>
                    <a:pt x="101" y="21425"/>
                    <a:pt x="67" y="22193"/>
                    <a:pt x="67" y="22927"/>
                  </a:cubicBezTo>
                  <a:cubicBezTo>
                    <a:pt x="1" y="23627"/>
                    <a:pt x="34" y="24328"/>
                    <a:pt x="101" y="25028"/>
                  </a:cubicBezTo>
                  <a:cubicBezTo>
                    <a:pt x="116" y="25132"/>
                    <a:pt x="189" y="25176"/>
                    <a:pt x="270" y="25176"/>
                  </a:cubicBezTo>
                  <a:cubicBezTo>
                    <a:pt x="371" y="25176"/>
                    <a:pt x="483" y="25106"/>
                    <a:pt x="501" y="24995"/>
                  </a:cubicBezTo>
                  <a:cubicBezTo>
                    <a:pt x="801" y="21859"/>
                    <a:pt x="835" y="18690"/>
                    <a:pt x="1035" y="15555"/>
                  </a:cubicBezTo>
                  <a:cubicBezTo>
                    <a:pt x="1135" y="13053"/>
                    <a:pt x="1702" y="10584"/>
                    <a:pt x="2736" y="8316"/>
                  </a:cubicBezTo>
                  <a:cubicBezTo>
                    <a:pt x="3737" y="6215"/>
                    <a:pt x="5338" y="4447"/>
                    <a:pt x="7373" y="3279"/>
                  </a:cubicBezTo>
                  <a:cubicBezTo>
                    <a:pt x="8440" y="2679"/>
                    <a:pt x="9608" y="2278"/>
                    <a:pt x="10842" y="2112"/>
                  </a:cubicBezTo>
                  <a:cubicBezTo>
                    <a:pt x="10908" y="2846"/>
                    <a:pt x="11109" y="3579"/>
                    <a:pt x="11375" y="4247"/>
                  </a:cubicBezTo>
                  <a:cubicBezTo>
                    <a:pt x="11676" y="4980"/>
                    <a:pt x="12009" y="5681"/>
                    <a:pt x="12410" y="6348"/>
                  </a:cubicBezTo>
                  <a:cubicBezTo>
                    <a:pt x="12410" y="6358"/>
                    <a:pt x="12418" y="6362"/>
                    <a:pt x="12429" y="6362"/>
                  </a:cubicBezTo>
                  <a:cubicBezTo>
                    <a:pt x="12457" y="6362"/>
                    <a:pt x="12500" y="6338"/>
                    <a:pt x="12476" y="6315"/>
                  </a:cubicBezTo>
                  <a:cubicBezTo>
                    <a:pt x="11642" y="5014"/>
                    <a:pt x="11375" y="3513"/>
                    <a:pt x="11109" y="2045"/>
                  </a:cubicBezTo>
                  <a:cubicBezTo>
                    <a:pt x="11402" y="2003"/>
                    <a:pt x="11695" y="1985"/>
                    <a:pt x="11986" y="1985"/>
                  </a:cubicBezTo>
                  <a:cubicBezTo>
                    <a:pt x="12390" y="1985"/>
                    <a:pt x="12789" y="2020"/>
                    <a:pt x="13177" y="2078"/>
                  </a:cubicBezTo>
                  <a:cubicBezTo>
                    <a:pt x="13177" y="2278"/>
                    <a:pt x="13177" y="2479"/>
                    <a:pt x="13210" y="2679"/>
                  </a:cubicBezTo>
                  <a:cubicBezTo>
                    <a:pt x="13277" y="3012"/>
                    <a:pt x="13310" y="3346"/>
                    <a:pt x="13377" y="3679"/>
                  </a:cubicBezTo>
                  <a:cubicBezTo>
                    <a:pt x="13510" y="4313"/>
                    <a:pt x="13677" y="4914"/>
                    <a:pt x="13911" y="5514"/>
                  </a:cubicBezTo>
                  <a:cubicBezTo>
                    <a:pt x="14144" y="6115"/>
                    <a:pt x="14411" y="6682"/>
                    <a:pt x="14711" y="7249"/>
                  </a:cubicBezTo>
                  <a:cubicBezTo>
                    <a:pt x="15045" y="7849"/>
                    <a:pt x="15445" y="8349"/>
                    <a:pt x="15812" y="8917"/>
                  </a:cubicBezTo>
                  <a:cubicBezTo>
                    <a:pt x="15812" y="8925"/>
                    <a:pt x="15817" y="8930"/>
                    <a:pt x="15823" y="8930"/>
                  </a:cubicBezTo>
                  <a:cubicBezTo>
                    <a:pt x="15841" y="8930"/>
                    <a:pt x="15870" y="8899"/>
                    <a:pt x="15845" y="8850"/>
                  </a:cubicBezTo>
                  <a:cubicBezTo>
                    <a:pt x="15478" y="8349"/>
                    <a:pt x="15145" y="7782"/>
                    <a:pt x="14845" y="7182"/>
                  </a:cubicBezTo>
                  <a:cubicBezTo>
                    <a:pt x="14578" y="6615"/>
                    <a:pt x="14344" y="6048"/>
                    <a:pt x="14144" y="5447"/>
                  </a:cubicBezTo>
                  <a:cubicBezTo>
                    <a:pt x="13944" y="4847"/>
                    <a:pt x="13777" y="4247"/>
                    <a:pt x="13677" y="3646"/>
                  </a:cubicBezTo>
                  <a:cubicBezTo>
                    <a:pt x="13610" y="3346"/>
                    <a:pt x="13544" y="3046"/>
                    <a:pt x="13510" y="2745"/>
                  </a:cubicBezTo>
                  <a:cubicBezTo>
                    <a:pt x="13477" y="2579"/>
                    <a:pt x="13510" y="2345"/>
                    <a:pt x="13444" y="2145"/>
                  </a:cubicBezTo>
                  <a:lnTo>
                    <a:pt x="13444" y="2145"/>
                  </a:lnTo>
                  <a:cubicBezTo>
                    <a:pt x="13577" y="2178"/>
                    <a:pt x="13710" y="2212"/>
                    <a:pt x="13844" y="2245"/>
                  </a:cubicBezTo>
                  <a:cubicBezTo>
                    <a:pt x="15979" y="2712"/>
                    <a:pt x="17780" y="4146"/>
                    <a:pt x="18714" y="6148"/>
                  </a:cubicBezTo>
                  <a:cubicBezTo>
                    <a:pt x="18714" y="6158"/>
                    <a:pt x="18723" y="6162"/>
                    <a:pt x="18734" y="6162"/>
                  </a:cubicBezTo>
                  <a:cubicBezTo>
                    <a:pt x="18761" y="6162"/>
                    <a:pt x="18804" y="6138"/>
                    <a:pt x="18781" y="6115"/>
                  </a:cubicBezTo>
                  <a:cubicBezTo>
                    <a:pt x="18014" y="4413"/>
                    <a:pt x="16646" y="3079"/>
                    <a:pt x="14978" y="2312"/>
                  </a:cubicBezTo>
                  <a:cubicBezTo>
                    <a:pt x="15078" y="2295"/>
                    <a:pt x="15187" y="2287"/>
                    <a:pt x="15299" y="2287"/>
                  </a:cubicBezTo>
                  <a:cubicBezTo>
                    <a:pt x="15412" y="2287"/>
                    <a:pt x="15528" y="2295"/>
                    <a:pt x="15645" y="2312"/>
                  </a:cubicBezTo>
                  <a:cubicBezTo>
                    <a:pt x="16046" y="2312"/>
                    <a:pt x="16446" y="2379"/>
                    <a:pt x="16846" y="2479"/>
                  </a:cubicBezTo>
                  <a:cubicBezTo>
                    <a:pt x="17680" y="2645"/>
                    <a:pt x="18481" y="2946"/>
                    <a:pt x="19214" y="3379"/>
                  </a:cubicBezTo>
                  <a:cubicBezTo>
                    <a:pt x="19281" y="3379"/>
                    <a:pt x="19315" y="3313"/>
                    <a:pt x="19281" y="3313"/>
                  </a:cubicBezTo>
                  <a:cubicBezTo>
                    <a:pt x="18514" y="2846"/>
                    <a:pt x="17680" y="2479"/>
                    <a:pt x="16846" y="2245"/>
                  </a:cubicBezTo>
                  <a:cubicBezTo>
                    <a:pt x="16412" y="2145"/>
                    <a:pt x="16012" y="2078"/>
                    <a:pt x="15578" y="2045"/>
                  </a:cubicBezTo>
                  <a:cubicBezTo>
                    <a:pt x="15245" y="2045"/>
                    <a:pt x="14911" y="2078"/>
                    <a:pt x="14578" y="2145"/>
                  </a:cubicBezTo>
                  <a:cubicBezTo>
                    <a:pt x="14177" y="1978"/>
                    <a:pt x="13744" y="1845"/>
                    <a:pt x="13344" y="1711"/>
                  </a:cubicBezTo>
                  <a:cubicBezTo>
                    <a:pt x="12723" y="1573"/>
                    <a:pt x="12094" y="1507"/>
                    <a:pt x="11469" y="1507"/>
                  </a:cubicBezTo>
                  <a:cubicBezTo>
                    <a:pt x="10885" y="1507"/>
                    <a:pt x="10305" y="1565"/>
                    <a:pt x="9741" y="1678"/>
                  </a:cubicBezTo>
                  <a:cubicBezTo>
                    <a:pt x="10008" y="1478"/>
                    <a:pt x="10308" y="1278"/>
                    <a:pt x="10642" y="1111"/>
                  </a:cubicBezTo>
                  <a:cubicBezTo>
                    <a:pt x="11142" y="844"/>
                    <a:pt x="11676" y="644"/>
                    <a:pt x="12209" y="511"/>
                  </a:cubicBezTo>
                  <a:cubicBezTo>
                    <a:pt x="13104" y="258"/>
                    <a:pt x="14014" y="132"/>
                    <a:pt x="14918" y="132"/>
                  </a:cubicBezTo>
                  <a:cubicBezTo>
                    <a:pt x="15329" y="132"/>
                    <a:pt x="15739" y="158"/>
                    <a:pt x="16146" y="210"/>
                  </a:cubicBezTo>
                  <a:cubicBezTo>
                    <a:pt x="16212" y="210"/>
                    <a:pt x="16212" y="144"/>
                    <a:pt x="16146" y="144"/>
                  </a:cubicBezTo>
                  <a:cubicBezTo>
                    <a:pt x="15574" y="46"/>
                    <a:pt x="14991" y="1"/>
                    <a:pt x="14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1"/>
            <p:cNvSpPr/>
            <p:nvPr/>
          </p:nvSpPr>
          <p:spPr>
            <a:xfrm>
              <a:off x="3300739" y="3450477"/>
              <a:ext cx="70476" cy="45496"/>
            </a:xfrm>
            <a:custGeom>
              <a:avLst/>
              <a:gdLst/>
              <a:ahLst/>
              <a:cxnLst/>
              <a:rect l="l" t="t" r="r" b="b"/>
              <a:pathLst>
                <a:path w="3253" h="2100" extrusionOk="0">
                  <a:moveTo>
                    <a:pt x="3218" y="1"/>
                  </a:moveTo>
                  <a:cubicBezTo>
                    <a:pt x="3210" y="1"/>
                    <a:pt x="3200" y="3"/>
                    <a:pt x="3187" y="10"/>
                  </a:cubicBezTo>
                  <a:cubicBezTo>
                    <a:pt x="2586" y="177"/>
                    <a:pt x="2019" y="443"/>
                    <a:pt x="1486" y="777"/>
                  </a:cubicBezTo>
                  <a:cubicBezTo>
                    <a:pt x="1219" y="977"/>
                    <a:pt x="985" y="1177"/>
                    <a:pt x="718" y="1377"/>
                  </a:cubicBezTo>
                  <a:cubicBezTo>
                    <a:pt x="485" y="1544"/>
                    <a:pt x="251" y="1744"/>
                    <a:pt x="51" y="1978"/>
                  </a:cubicBezTo>
                  <a:cubicBezTo>
                    <a:pt x="0" y="2029"/>
                    <a:pt x="47" y="2100"/>
                    <a:pt x="102" y="2100"/>
                  </a:cubicBezTo>
                  <a:cubicBezTo>
                    <a:pt x="119" y="2100"/>
                    <a:pt x="136" y="2093"/>
                    <a:pt x="151" y="2078"/>
                  </a:cubicBezTo>
                  <a:cubicBezTo>
                    <a:pt x="385" y="1911"/>
                    <a:pt x="618" y="1711"/>
                    <a:pt x="819" y="1478"/>
                  </a:cubicBezTo>
                  <a:cubicBezTo>
                    <a:pt x="1052" y="1277"/>
                    <a:pt x="1286" y="1077"/>
                    <a:pt x="1552" y="910"/>
                  </a:cubicBezTo>
                  <a:cubicBezTo>
                    <a:pt x="2019" y="510"/>
                    <a:pt x="2620" y="243"/>
                    <a:pt x="3220" y="77"/>
                  </a:cubicBezTo>
                  <a:cubicBezTo>
                    <a:pt x="3247" y="50"/>
                    <a:pt x="3252" y="1"/>
                    <a:pt x="3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1"/>
            <p:cNvSpPr/>
            <p:nvPr/>
          </p:nvSpPr>
          <p:spPr>
            <a:xfrm>
              <a:off x="3507229" y="3541535"/>
              <a:ext cx="53361" cy="83865"/>
            </a:xfrm>
            <a:custGeom>
              <a:avLst/>
              <a:gdLst/>
              <a:ahLst/>
              <a:cxnLst/>
              <a:rect l="l" t="t" r="r" b="b"/>
              <a:pathLst>
                <a:path w="2463" h="3871" extrusionOk="0">
                  <a:moveTo>
                    <a:pt x="42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928" y="1244"/>
                    <a:pt x="1728" y="2512"/>
                    <a:pt x="2429" y="3846"/>
                  </a:cubicBezTo>
                  <a:cubicBezTo>
                    <a:pt x="2429" y="3863"/>
                    <a:pt x="2437" y="3871"/>
                    <a:pt x="2446" y="3871"/>
                  </a:cubicBezTo>
                  <a:cubicBezTo>
                    <a:pt x="2454" y="3871"/>
                    <a:pt x="2462" y="3863"/>
                    <a:pt x="2462" y="3846"/>
                  </a:cubicBezTo>
                  <a:cubicBezTo>
                    <a:pt x="2195" y="3145"/>
                    <a:pt x="1862" y="2478"/>
                    <a:pt x="1462" y="1844"/>
                  </a:cubicBezTo>
                  <a:cubicBezTo>
                    <a:pt x="1028" y="1211"/>
                    <a:pt x="561" y="577"/>
                    <a:pt x="61" y="10"/>
                  </a:cubicBezTo>
                  <a:cubicBezTo>
                    <a:pt x="54" y="3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3367598" y="3528255"/>
              <a:ext cx="20993" cy="46753"/>
            </a:xfrm>
            <a:custGeom>
              <a:avLst/>
              <a:gdLst/>
              <a:ahLst/>
              <a:cxnLst/>
              <a:rect l="l" t="t" r="r" b="b"/>
              <a:pathLst>
                <a:path w="969" h="2158" extrusionOk="0">
                  <a:moveTo>
                    <a:pt x="43" y="0"/>
                  </a:moveTo>
                  <a:cubicBezTo>
                    <a:pt x="24" y="0"/>
                    <a:pt x="1" y="17"/>
                    <a:pt x="1" y="56"/>
                  </a:cubicBezTo>
                  <a:cubicBezTo>
                    <a:pt x="101" y="823"/>
                    <a:pt x="434" y="1557"/>
                    <a:pt x="935" y="2157"/>
                  </a:cubicBezTo>
                  <a:cubicBezTo>
                    <a:pt x="968" y="2157"/>
                    <a:pt x="968" y="2157"/>
                    <a:pt x="968" y="2124"/>
                  </a:cubicBezTo>
                  <a:cubicBezTo>
                    <a:pt x="768" y="1790"/>
                    <a:pt x="568" y="1490"/>
                    <a:pt x="401" y="1123"/>
                  </a:cubicBezTo>
                  <a:cubicBezTo>
                    <a:pt x="234" y="790"/>
                    <a:pt x="134" y="423"/>
                    <a:pt x="68" y="22"/>
                  </a:cubicBezTo>
                  <a:cubicBezTo>
                    <a:pt x="68" y="9"/>
                    <a:pt x="56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2646370" y="3502798"/>
              <a:ext cx="515302" cy="397054"/>
            </a:xfrm>
            <a:custGeom>
              <a:avLst/>
              <a:gdLst/>
              <a:ahLst/>
              <a:cxnLst/>
              <a:rect l="l" t="t" r="r" b="b"/>
              <a:pathLst>
                <a:path w="23785" h="18327" extrusionOk="0">
                  <a:moveTo>
                    <a:pt x="14743" y="0"/>
                  </a:moveTo>
                  <a:cubicBezTo>
                    <a:pt x="13698" y="0"/>
                    <a:pt x="12564" y="119"/>
                    <a:pt x="11342" y="397"/>
                  </a:cubicBezTo>
                  <a:cubicBezTo>
                    <a:pt x="3570" y="2198"/>
                    <a:pt x="0" y="16475"/>
                    <a:pt x="7839" y="18176"/>
                  </a:cubicBezTo>
                  <a:cubicBezTo>
                    <a:pt x="8313" y="18279"/>
                    <a:pt x="8753" y="18327"/>
                    <a:pt x="9163" y="18327"/>
                  </a:cubicBezTo>
                  <a:cubicBezTo>
                    <a:pt x="15558" y="18327"/>
                    <a:pt x="14483" y="6533"/>
                    <a:pt x="17179" y="4433"/>
                  </a:cubicBezTo>
                  <a:cubicBezTo>
                    <a:pt x="18276" y="3580"/>
                    <a:pt x="19618" y="3272"/>
                    <a:pt x="20863" y="3272"/>
                  </a:cubicBezTo>
                  <a:cubicBezTo>
                    <a:pt x="22005" y="3272"/>
                    <a:pt x="23066" y="3531"/>
                    <a:pt x="23784" y="3866"/>
                  </a:cubicBezTo>
                  <a:cubicBezTo>
                    <a:pt x="23784" y="3866"/>
                    <a:pt x="20716" y="0"/>
                    <a:pt x="1474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1"/>
            <p:cNvSpPr/>
            <p:nvPr/>
          </p:nvSpPr>
          <p:spPr>
            <a:xfrm>
              <a:off x="2646370" y="3502798"/>
              <a:ext cx="515302" cy="397054"/>
            </a:xfrm>
            <a:custGeom>
              <a:avLst/>
              <a:gdLst/>
              <a:ahLst/>
              <a:cxnLst/>
              <a:rect l="l" t="t" r="r" b="b"/>
              <a:pathLst>
                <a:path w="23785" h="18327" extrusionOk="0">
                  <a:moveTo>
                    <a:pt x="14743" y="0"/>
                  </a:moveTo>
                  <a:cubicBezTo>
                    <a:pt x="13698" y="0"/>
                    <a:pt x="12564" y="119"/>
                    <a:pt x="11342" y="397"/>
                  </a:cubicBezTo>
                  <a:cubicBezTo>
                    <a:pt x="3570" y="2198"/>
                    <a:pt x="0" y="16475"/>
                    <a:pt x="7839" y="18176"/>
                  </a:cubicBezTo>
                  <a:cubicBezTo>
                    <a:pt x="8313" y="18279"/>
                    <a:pt x="8753" y="18327"/>
                    <a:pt x="9163" y="18327"/>
                  </a:cubicBezTo>
                  <a:cubicBezTo>
                    <a:pt x="15558" y="18327"/>
                    <a:pt x="14483" y="6533"/>
                    <a:pt x="17179" y="4433"/>
                  </a:cubicBezTo>
                  <a:cubicBezTo>
                    <a:pt x="18276" y="3580"/>
                    <a:pt x="19618" y="3272"/>
                    <a:pt x="20863" y="3272"/>
                  </a:cubicBezTo>
                  <a:cubicBezTo>
                    <a:pt x="22005" y="3272"/>
                    <a:pt x="23066" y="3531"/>
                    <a:pt x="23784" y="3866"/>
                  </a:cubicBezTo>
                  <a:cubicBezTo>
                    <a:pt x="23784" y="3866"/>
                    <a:pt x="20716" y="0"/>
                    <a:pt x="14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1"/>
            <p:cNvSpPr/>
            <p:nvPr/>
          </p:nvSpPr>
          <p:spPr>
            <a:xfrm>
              <a:off x="2754998" y="3527020"/>
              <a:ext cx="491947" cy="514674"/>
            </a:xfrm>
            <a:custGeom>
              <a:avLst/>
              <a:gdLst/>
              <a:ahLst/>
              <a:cxnLst/>
              <a:rect l="l" t="t" r="r" b="b"/>
              <a:pathLst>
                <a:path w="22707" h="23756" extrusionOk="0">
                  <a:moveTo>
                    <a:pt x="7838" y="0"/>
                  </a:moveTo>
                  <a:cubicBezTo>
                    <a:pt x="7214" y="0"/>
                    <a:pt x="6595" y="38"/>
                    <a:pt x="5994" y="113"/>
                  </a:cubicBezTo>
                  <a:cubicBezTo>
                    <a:pt x="5928" y="113"/>
                    <a:pt x="5928" y="179"/>
                    <a:pt x="5994" y="179"/>
                  </a:cubicBezTo>
                  <a:cubicBezTo>
                    <a:pt x="6460" y="121"/>
                    <a:pt x="6936" y="86"/>
                    <a:pt x="7411" y="86"/>
                  </a:cubicBezTo>
                  <a:cubicBezTo>
                    <a:pt x="7753" y="86"/>
                    <a:pt x="8094" y="104"/>
                    <a:pt x="8429" y="146"/>
                  </a:cubicBezTo>
                  <a:cubicBezTo>
                    <a:pt x="8830" y="213"/>
                    <a:pt x="9230" y="280"/>
                    <a:pt x="9630" y="346"/>
                  </a:cubicBezTo>
                  <a:lnTo>
                    <a:pt x="9864" y="413"/>
                  </a:lnTo>
                  <a:cubicBezTo>
                    <a:pt x="9063" y="613"/>
                    <a:pt x="8263" y="913"/>
                    <a:pt x="7529" y="1280"/>
                  </a:cubicBezTo>
                  <a:lnTo>
                    <a:pt x="7395" y="1280"/>
                  </a:lnTo>
                  <a:cubicBezTo>
                    <a:pt x="7162" y="1247"/>
                    <a:pt x="6928" y="1247"/>
                    <a:pt x="6695" y="1247"/>
                  </a:cubicBezTo>
                  <a:cubicBezTo>
                    <a:pt x="6261" y="1247"/>
                    <a:pt x="5827" y="1280"/>
                    <a:pt x="5427" y="1347"/>
                  </a:cubicBezTo>
                  <a:cubicBezTo>
                    <a:pt x="4560" y="1514"/>
                    <a:pt x="3726" y="1747"/>
                    <a:pt x="2925" y="2114"/>
                  </a:cubicBezTo>
                  <a:cubicBezTo>
                    <a:pt x="2859" y="2114"/>
                    <a:pt x="2892" y="2181"/>
                    <a:pt x="2959" y="2181"/>
                  </a:cubicBezTo>
                  <a:cubicBezTo>
                    <a:pt x="3726" y="1814"/>
                    <a:pt x="4593" y="1614"/>
                    <a:pt x="5461" y="1547"/>
                  </a:cubicBezTo>
                  <a:cubicBezTo>
                    <a:pt x="5677" y="1530"/>
                    <a:pt x="5894" y="1522"/>
                    <a:pt x="6111" y="1522"/>
                  </a:cubicBezTo>
                  <a:cubicBezTo>
                    <a:pt x="6328" y="1522"/>
                    <a:pt x="6545" y="1530"/>
                    <a:pt x="6761" y="1547"/>
                  </a:cubicBezTo>
                  <a:lnTo>
                    <a:pt x="7028" y="1547"/>
                  </a:lnTo>
                  <a:cubicBezTo>
                    <a:pt x="5594" y="2381"/>
                    <a:pt x="4360" y="3515"/>
                    <a:pt x="3492" y="4883"/>
                  </a:cubicBezTo>
                  <a:cubicBezTo>
                    <a:pt x="2825" y="5116"/>
                    <a:pt x="2225" y="5417"/>
                    <a:pt x="1691" y="5783"/>
                  </a:cubicBezTo>
                  <a:cubicBezTo>
                    <a:pt x="1091" y="6184"/>
                    <a:pt x="524" y="6617"/>
                    <a:pt x="23" y="7084"/>
                  </a:cubicBezTo>
                  <a:cubicBezTo>
                    <a:pt x="0" y="7107"/>
                    <a:pt x="9" y="7146"/>
                    <a:pt x="28" y="7146"/>
                  </a:cubicBezTo>
                  <a:cubicBezTo>
                    <a:pt x="36" y="7146"/>
                    <a:pt x="46" y="7138"/>
                    <a:pt x="57" y="7118"/>
                  </a:cubicBezTo>
                  <a:cubicBezTo>
                    <a:pt x="557" y="6651"/>
                    <a:pt x="1124" y="6250"/>
                    <a:pt x="1758" y="5917"/>
                  </a:cubicBezTo>
                  <a:cubicBezTo>
                    <a:pt x="2225" y="5683"/>
                    <a:pt x="2725" y="5450"/>
                    <a:pt x="3226" y="5250"/>
                  </a:cubicBezTo>
                  <a:lnTo>
                    <a:pt x="3226" y="5250"/>
                  </a:lnTo>
                  <a:cubicBezTo>
                    <a:pt x="2192" y="7018"/>
                    <a:pt x="1558" y="9019"/>
                    <a:pt x="1391" y="11054"/>
                  </a:cubicBezTo>
                  <a:cubicBezTo>
                    <a:pt x="1391" y="11087"/>
                    <a:pt x="1416" y="11104"/>
                    <a:pt x="1441" y="11104"/>
                  </a:cubicBezTo>
                  <a:cubicBezTo>
                    <a:pt x="1466" y="11104"/>
                    <a:pt x="1491" y="11087"/>
                    <a:pt x="1491" y="11054"/>
                  </a:cubicBezTo>
                  <a:cubicBezTo>
                    <a:pt x="1558" y="9753"/>
                    <a:pt x="1858" y="8452"/>
                    <a:pt x="2425" y="7285"/>
                  </a:cubicBezTo>
                  <a:cubicBezTo>
                    <a:pt x="2625" y="7752"/>
                    <a:pt x="2892" y="8252"/>
                    <a:pt x="3192" y="8719"/>
                  </a:cubicBezTo>
                  <a:cubicBezTo>
                    <a:pt x="3459" y="9186"/>
                    <a:pt x="3726" y="9686"/>
                    <a:pt x="3959" y="10220"/>
                  </a:cubicBezTo>
                  <a:cubicBezTo>
                    <a:pt x="4493" y="11254"/>
                    <a:pt x="4860" y="12355"/>
                    <a:pt x="5127" y="13489"/>
                  </a:cubicBezTo>
                  <a:cubicBezTo>
                    <a:pt x="5127" y="13522"/>
                    <a:pt x="5144" y="13539"/>
                    <a:pt x="5160" y="13539"/>
                  </a:cubicBezTo>
                  <a:cubicBezTo>
                    <a:pt x="5177" y="13539"/>
                    <a:pt x="5194" y="13522"/>
                    <a:pt x="5194" y="13489"/>
                  </a:cubicBezTo>
                  <a:cubicBezTo>
                    <a:pt x="4927" y="12355"/>
                    <a:pt x="4627" y="11254"/>
                    <a:pt x="4226" y="10153"/>
                  </a:cubicBezTo>
                  <a:cubicBezTo>
                    <a:pt x="3993" y="9586"/>
                    <a:pt x="3726" y="9052"/>
                    <a:pt x="3459" y="8519"/>
                  </a:cubicBezTo>
                  <a:cubicBezTo>
                    <a:pt x="3192" y="8018"/>
                    <a:pt x="2892" y="7551"/>
                    <a:pt x="2492" y="7151"/>
                  </a:cubicBezTo>
                  <a:cubicBezTo>
                    <a:pt x="3059" y="5917"/>
                    <a:pt x="3859" y="4783"/>
                    <a:pt x="4827" y="3849"/>
                  </a:cubicBezTo>
                  <a:cubicBezTo>
                    <a:pt x="4893" y="3949"/>
                    <a:pt x="4994" y="4049"/>
                    <a:pt x="5060" y="4149"/>
                  </a:cubicBezTo>
                  <a:cubicBezTo>
                    <a:pt x="5194" y="4349"/>
                    <a:pt x="5327" y="4549"/>
                    <a:pt x="5494" y="4749"/>
                  </a:cubicBezTo>
                  <a:cubicBezTo>
                    <a:pt x="5727" y="5116"/>
                    <a:pt x="5994" y="5517"/>
                    <a:pt x="6194" y="5950"/>
                  </a:cubicBezTo>
                  <a:cubicBezTo>
                    <a:pt x="6661" y="6784"/>
                    <a:pt x="6995" y="7685"/>
                    <a:pt x="7128" y="8619"/>
                  </a:cubicBezTo>
                  <a:cubicBezTo>
                    <a:pt x="7128" y="8652"/>
                    <a:pt x="7145" y="8669"/>
                    <a:pt x="7162" y="8669"/>
                  </a:cubicBezTo>
                  <a:cubicBezTo>
                    <a:pt x="7178" y="8669"/>
                    <a:pt x="7195" y="8652"/>
                    <a:pt x="7195" y="8619"/>
                  </a:cubicBezTo>
                  <a:cubicBezTo>
                    <a:pt x="7095" y="7651"/>
                    <a:pt x="6828" y="6684"/>
                    <a:pt x="6461" y="5783"/>
                  </a:cubicBezTo>
                  <a:cubicBezTo>
                    <a:pt x="6261" y="5316"/>
                    <a:pt x="5994" y="4883"/>
                    <a:pt x="5727" y="4483"/>
                  </a:cubicBezTo>
                  <a:cubicBezTo>
                    <a:pt x="5527" y="4182"/>
                    <a:pt x="5294" y="3882"/>
                    <a:pt x="5027" y="3649"/>
                  </a:cubicBezTo>
                  <a:cubicBezTo>
                    <a:pt x="5227" y="3482"/>
                    <a:pt x="5427" y="3315"/>
                    <a:pt x="5627" y="3148"/>
                  </a:cubicBezTo>
                  <a:cubicBezTo>
                    <a:pt x="6661" y="2314"/>
                    <a:pt x="7896" y="1647"/>
                    <a:pt x="9197" y="1280"/>
                  </a:cubicBezTo>
                  <a:lnTo>
                    <a:pt x="9197" y="1914"/>
                  </a:lnTo>
                  <a:cubicBezTo>
                    <a:pt x="9163" y="2181"/>
                    <a:pt x="9130" y="2448"/>
                    <a:pt x="9096" y="2748"/>
                  </a:cubicBezTo>
                  <a:cubicBezTo>
                    <a:pt x="8996" y="3315"/>
                    <a:pt x="8763" y="3882"/>
                    <a:pt x="8429" y="4349"/>
                  </a:cubicBezTo>
                  <a:cubicBezTo>
                    <a:pt x="8405" y="4398"/>
                    <a:pt x="8434" y="4429"/>
                    <a:pt x="8465" y="4429"/>
                  </a:cubicBezTo>
                  <a:cubicBezTo>
                    <a:pt x="8476" y="4429"/>
                    <a:pt x="8487" y="4425"/>
                    <a:pt x="8496" y="4416"/>
                  </a:cubicBezTo>
                  <a:cubicBezTo>
                    <a:pt x="8663" y="4149"/>
                    <a:pt x="8830" y="3882"/>
                    <a:pt x="8996" y="3615"/>
                  </a:cubicBezTo>
                  <a:cubicBezTo>
                    <a:pt x="9130" y="3348"/>
                    <a:pt x="9263" y="3082"/>
                    <a:pt x="9330" y="2815"/>
                  </a:cubicBezTo>
                  <a:cubicBezTo>
                    <a:pt x="9430" y="2514"/>
                    <a:pt x="9497" y="2214"/>
                    <a:pt x="9530" y="1914"/>
                  </a:cubicBezTo>
                  <a:cubicBezTo>
                    <a:pt x="9563" y="1681"/>
                    <a:pt x="9530" y="1447"/>
                    <a:pt x="9497" y="1180"/>
                  </a:cubicBezTo>
                  <a:cubicBezTo>
                    <a:pt x="10432" y="946"/>
                    <a:pt x="11387" y="814"/>
                    <a:pt x="12347" y="814"/>
                  </a:cubicBezTo>
                  <a:cubicBezTo>
                    <a:pt x="12620" y="814"/>
                    <a:pt x="12893" y="824"/>
                    <a:pt x="13166" y="847"/>
                  </a:cubicBezTo>
                  <a:cubicBezTo>
                    <a:pt x="14534" y="947"/>
                    <a:pt x="15868" y="1380"/>
                    <a:pt x="17069" y="2047"/>
                  </a:cubicBezTo>
                  <a:cubicBezTo>
                    <a:pt x="18270" y="2748"/>
                    <a:pt x="19237" y="3782"/>
                    <a:pt x="19837" y="5016"/>
                  </a:cubicBezTo>
                  <a:cubicBezTo>
                    <a:pt x="20405" y="6217"/>
                    <a:pt x="20771" y="7518"/>
                    <a:pt x="20972" y="8852"/>
                  </a:cubicBezTo>
                  <a:cubicBezTo>
                    <a:pt x="21238" y="10387"/>
                    <a:pt x="21372" y="11955"/>
                    <a:pt x="21539" y="13489"/>
                  </a:cubicBezTo>
                  <a:cubicBezTo>
                    <a:pt x="21872" y="16858"/>
                    <a:pt x="21972" y="20194"/>
                    <a:pt x="22072" y="23563"/>
                  </a:cubicBezTo>
                  <a:cubicBezTo>
                    <a:pt x="22090" y="23688"/>
                    <a:pt x="22194" y="23756"/>
                    <a:pt x="22287" y="23756"/>
                  </a:cubicBezTo>
                  <a:cubicBezTo>
                    <a:pt x="22367" y="23756"/>
                    <a:pt x="22439" y="23705"/>
                    <a:pt x="22439" y="23596"/>
                  </a:cubicBezTo>
                  <a:cubicBezTo>
                    <a:pt x="22706" y="19627"/>
                    <a:pt x="22606" y="15657"/>
                    <a:pt x="22139" y="11721"/>
                  </a:cubicBezTo>
                  <a:cubicBezTo>
                    <a:pt x="21806" y="8886"/>
                    <a:pt x="21472" y="5750"/>
                    <a:pt x="19704" y="3415"/>
                  </a:cubicBezTo>
                  <a:cubicBezTo>
                    <a:pt x="18066" y="1178"/>
                    <a:pt x="15207" y="102"/>
                    <a:pt x="12477" y="102"/>
                  </a:cubicBezTo>
                  <a:cubicBezTo>
                    <a:pt x="12317" y="102"/>
                    <a:pt x="12158" y="105"/>
                    <a:pt x="11999" y="113"/>
                  </a:cubicBezTo>
                  <a:cubicBezTo>
                    <a:pt x="11498" y="146"/>
                    <a:pt x="10998" y="179"/>
                    <a:pt x="10497" y="280"/>
                  </a:cubicBezTo>
                  <a:cubicBezTo>
                    <a:pt x="9830" y="113"/>
                    <a:pt x="9163" y="46"/>
                    <a:pt x="8463" y="13"/>
                  </a:cubicBezTo>
                  <a:cubicBezTo>
                    <a:pt x="8254" y="4"/>
                    <a:pt x="8046" y="0"/>
                    <a:pt x="7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2883407" y="3686171"/>
              <a:ext cx="26756" cy="105465"/>
            </a:xfrm>
            <a:custGeom>
              <a:avLst/>
              <a:gdLst/>
              <a:ahLst/>
              <a:cxnLst/>
              <a:rect l="l" t="t" r="r" b="b"/>
              <a:pathLst>
                <a:path w="1235" h="4868" extrusionOk="0">
                  <a:moveTo>
                    <a:pt x="42" y="0"/>
                  </a:moveTo>
                  <a:cubicBezTo>
                    <a:pt x="23" y="0"/>
                    <a:pt x="1" y="19"/>
                    <a:pt x="1" y="39"/>
                  </a:cubicBezTo>
                  <a:cubicBezTo>
                    <a:pt x="568" y="1606"/>
                    <a:pt x="968" y="3208"/>
                    <a:pt x="1168" y="4842"/>
                  </a:cubicBezTo>
                  <a:cubicBezTo>
                    <a:pt x="1168" y="4859"/>
                    <a:pt x="1185" y="4867"/>
                    <a:pt x="1201" y="4867"/>
                  </a:cubicBezTo>
                  <a:cubicBezTo>
                    <a:pt x="1218" y="4867"/>
                    <a:pt x="1235" y="4859"/>
                    <a:pt x="1235" y="4842"/>
                  </a:cubicBezTo>
                  <a:cubicBezTo>
                    <a:pt x="1201" y="4041"/>
                    <a:pt x="1068" y="3208"/>
                    <a:pt x="868" y="2440"/>
                  </a:cubicBezTo>
                  <a:cubicBezTo>
                    <a:pt x="634" y="1606"/>
                    <a:pt x="334" y="839"/>
                    <a:pt x="67" y="39"/>
                  </a:cubicBezTo>
                  <a:cubicBezTo>
                    <a:pt x="67" y="10"/>
                    <a:pt x="55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2714615" y="3144871"/>
              <a:ext cx="359596" cy="287040"/>
            </a:xfrm>
            <a:custGeom>
              <a:avLst/>
              <a:gdLst/>
              <a:ahLst/>
              <a:cxnLst/>
              <a:rect l="l" t="t" r="r" b="b"/>
              <a:pathLst>
                <a:path w="16598" h="13249" extrusionOk="0">
                  <a:moveTo>
                    <a:pt x="6144" y="0"/>
                  </a:moveTo>
                  <a:cubicBezTo>
                    <a:pt x="1886" y="0"/>
                    <a:pt x="0" y="5303"/>
                    <a:pt x="3555" y="8745"/>
                  </a:cubicBezTo>
                  <a:cubicBezTo>
                    <a:pt x="6958" y="12048"/>
                    <a:pt x="12395" y="10580"/>
                    <a:pt x="16598" y="13249"/>
                  </a:cubicBezTo>
                  <a:cubicBezTo>
                    <a:pt x="16598" y="13249"/>
                    <a:pt x="15797" y="3675"/>
                    <a:pt x="8692" y="573"/>
                  </a:cubicBezTo>
                  <a:cubicBezTo>
                    <a:pt x="7776" y="177"/>
                    <a:pt x="6921" y="0"/>
                    <a:pt x="614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1"/>
            <p:cNvSpPr/>
            <p:nvPr/>
          </p:nvSpPr>
          <p:spPr>
            <a:xfrm>
              <a:off x="2714615" y="3144871"/>
              <a:ext cx="359596" cy="287040"/>
            </a:xfrm>
            <a:custGeom>
              <a:avLst/>
              <a:gdLst/>
              <a:ahLst/>
              <a:cxnLst/>
              <a:rect l="l" t="t" r="r" b="b"/>
              <a:pathLst>
                <a:path w="16598" h="13249" extrusionOk="0">
                  <a:moveTo>
                    <a:pt x="6144" y="0"/>
                  </a:moveTo>
                  <a:cubicBezTo>
                    <a:pt x="1886" y="0"/>
                    <a:pt x="0" y="5303"/>
                    <a:pt x="3555" y="8745"/>
                  </a:cubicBezTo>
                  <a:cubicBezTo>
                    <a:pt x="6958" y="12048"/>
                    <a:pt x="12395" y="10580"/>
                    <a:pt x="16598" y="13249"/>
                  </a:cubicBezTo>
                  <a:cubicBezTo>
                    <a:pt x="16598" y="13249"/>
                    <a:pt x="15797" y="3675"/>
                    <a:pt x="8692" y="573"/>
                  </a:cubicBezTo>
                  <a:cubicBezTo>
                    <a:pt x="7776" y="177"/>
                    <a:pt x="6921" y="0"/>
                    <a:pt x="6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1"/>
            <p:cNvSpPr/>
            <p:nvPr/>
          </p:nvSpPr>
          <p:spPr>
            <a:xfrm>
              <a:off x="2818368" y="3181636"/>
              <a:ext cx="346900" cy="730002"/>
            </a:xfrm>
            <a:custGeom>
              <a:avLst/>
              <a:gdLst/>
              <a:ahLst/>
              <a:cxnLst/>
              <a:rect l="l" t="t" r="r" b="b"/>
              <a:pathLst>
                <a:path w="16012" h="33695" extrusionOk="0">
                  <a:moveTo>
                    <a:pt x="3202" y="1"/>
                  </a:moveTo>
                  <a:cubicBezTo>
                    <a:pt x="3159" y="1"/>
                    <a:pt x="3142" y="50"/>
                    <a:pt x="3169" y="77"/>
                  </a:cubicBezTo>
                  <a:cubicBezTo>
                    <a:pt x="3770" y="677"/>
                    <a:pt x="4303" y="1344"/>
                    <a:pt x="4737" y="2078"/>
                  </a:cubicBezTo>
                  <a:cubicBezTo>
                    <a:pt x="4971" y="2412"/>
                    <a:pt x="5171" y="2779"/>
                    <a:pt x="5338" y="3146"/>
                  </a:cubicBezTo>
                  <a:cubicBezTo>
                    <a:pt x="5471" y="3379"/>
                    <a:pt x="5571" y="3646"/>
                    <a:pt x="5671" y="3879"/>
                  </a:cubicBezTo>
                  <a:cubicBezTo>
                    <a:pt x="4904" y="3279"/>
                    <a:pt x="4070" y="2745"/>
                    <a:pt x="3236" y="2245"/>
                  </a:cubicBezTo>
                  <a:cubicBezTo>
                    <a:pt x="2202" y="1678"/>
                    <a:pt x="1168" y="1177"/>
                    <a:pt x="67" y="744"/>
                  </a:cubicBezTo>
                  <a:cubicBezTo>
                    <a:pt x="34" y="744"/>
                    <a:pt x="0" y="810"/>
                    <a:pt x="34" y="810"/>
                  </a:cubicBezTo>
                  <a:cubicBezTo>
                    <a:pt x="2502" y="1678"/>
                    <a:pt x="4737" y="3312"/>
                    <a:pt x="6605" y="5080"/>
                  </a:cubicBezTo>
                  <a:cubicBezTo>
                    <a:pt x="7139" y="5614"/>
                    <a:pt x="7673" y="6181"/>
                    <a:pt x="8173" y="6748"/>
                  </a:cubicBezTo>
                  <a:cubicBezTo>
                    <a:pt x="6905" y="6748"/>
                    <a:pt x="5604" y="6648"/>
                    <a:pt x="4337" y="6448"/>
                  </a:cubicBezTo>
                  <a:cubicBezTo>
                    <a:pt x="2902" y="6248"/>
                    <a:pt x="1501" y="5781"/>
                    <a:pt x="234" y="5114"/>
                  </a:cubicBezTo>
                  <a:cubicBezTo>
                    <a:pt x="228" y="5107"/>
                    <a:pt x="221" y="5104"/>
                    <a:pt x="215" y="5104"/>
                  </a:cubicBezTo>
                  <a:cubicBezTo>
                    <a:pt x="190" y="5104"/>
                    <a:pt x="174" y="5153"/>
                    <a:pt x="201" y="5180"/>
                  </a:cubicBezTo>
                  <a:cubicBezTo>
                    <a:pt x="901" y="5447"/>
                    <a:pt x="1568" y="5814"/>
                    <a:pt x="2302" y="6081"/>
                  </a:cubicBezTo>
                  <a:cubicBezTo>
                    <a:pt x="2969" y="6348"/>
                    <a:pt x="3670" y="6581"/>
                    <a:pt x="4370" y="6748"/>
                  </a:cubicBezTo>
                  <a:cubicBezTo>
                    <a:pt x="5371" y="6973"/>
                    <a:pt x="6390" y="7086"/>
                    <a:pt x="7400" y="7086"/>
                  </a:cubicBezTo>
                  <a:cubicBezTo>
                    <a:pt x="7737" y="7086"/>
                    <a:pt x="8073" y="7073"/>
                    <a:pt x="8406" y="7048"/>
                  </a:cubicBezTo>
                  <a:cubicBezTo>
                    <a:pt x="9007" y="7749"/>
                    <a:pt x="9574" y="8449"/>
                    <a:pt x="10074" y="9217"/>
                  </a:cubicBezTo>
                  <a:cubicBezTo>
                    <a:pt x="9541" y="9083"/>
                    <a:pt x="8940" y="9016"/>
                    <a:pt x="8406" y="8916"/>
                  </a:cubicBezTo>
                  <a:cubicBezTo>
                    <a:pt x="7706" y="8783"/>
                    <a:pt x="7005" y="8549"/>
                    <a:pt x="6372" y="8216"/>
                  </a:cubicBezTo>
                  <a:cubicBezTo>
                    <a:pt x="6365" y="8209"/>
                    <a:pt x="6359" y="8207"/>
                    <a:pt x="6353" y="8207"/>
                  </a:cubicBezTo>
                  <a:cubicBezTo>
                    <a:pt x="6328" y="8207"/>
                    <a:pt x="6311" y="8256"/>
                    <a:pt x="6338" y="8283"/>
                  </a:cubicBezTo>
                  <a:cubicBezTo>
                    <a:pt x="6972" y="8583"/>
                    <a:pt x="7639" y="8816"/>
                    <a:pt x="8340" y="9016"/>
                  </a:cubicBezTo>
                  <a:lnTo>
                    <a:pt x="9374" y="9283"/>
                  </a:lnTo>
                  <a:cubicBezTo>
                    <a:pt x="9674" y="9350"/>
                    <a:pt x="9974" y="9450"/>
                    <a:pt x="10274" y="9517"/>
                  </a:cubicBezTo>
                  <a:cubicBezTo>
                    <a:pt x="11842" y="11852"/>
                    <a:pt x="13076" y="14454"/>
                    <a:pt x="13877" y="17156"/>
                  </a:cubicBezTo>
                  <a:cubicBezTo>
                    <a:pt x="14711" y="19791"/>
                    <a:pt x="15211" y="22526"/>
                    <a:pt x="15445" y="25295"/>
                  </a:cubicBezTo>
                  <a:cubicBezTo>
                    <a:pt x="15545" y="26696"/>
                    <a:pt x="15612" y="28063"/>
                    <a:pt x="15578" y="29464"/>
                  </a:cubicBezTo>
                  <a:cubicBezTo>
                    <a:pt x="15545" y="30832"/>
                    <a:pt x="15411" y="32233"/>
                    <a:pt x="15378" y="33601"/>
                  </a:cubicBezTo>
                  <a:cubicBezTo>
                    <a:pt x="15378" y="33659"/>
                    <a:pt x="15423" y="33694"/>
                    <a:pt x="15467" y="33694"/>
                  </a:cubicBezTo>
                  <a:cubicBezTo>
                    <a:pt x="15499" y="33694"/>
                    <a:pt x="15531" y="33676"/>
                    <a:pt x="15545" y="33634"/>
                  </a:cubicBezTo>
                  <a:cubicBezTo>
                    <a:pt x="15812" y="32066"/>
                    <a:pt x="15945" y="30498"/>
                    <a:pt x="15945" y="28897"/>
                  </a:cubicBezTo>
                  <a:cubicBezTo>
                    <a:pt x="16012" y="27329"/>
                    <a:pt x="15978" y="25762"/>
                    <a:pt x="15878" y="24194"/>
                  </a:cubicBezTo>
                  <a:cubicBezTo>
                    <a:pt x="15511" y="18923"/>
                    <a:pt x="13977" y="13686"/>
                    <a:pt x="10942" y="9317"/>
                  </a:cubicBezTo>
                  <a:cubicBezTo>
                    <a:pt x="10641" y="8916"/>
                    <a:pt x="10341" y="8516"/>
                    <a:pt x="10008" y="8116"/>
                  </a:cubicBezTo>
                  <a:cubicBezTo>
                    <a:pt x="9974" y="7782"/>
                    <a:pt x="9907" y="7482"/>
                    <a:pt x="9807" y="7182"/>
                  </a:cubicBezTo>
                  <a:cubicBezTo>
                    <a:pt x="9674" y="6681"/>
                    <a:pt x="9507" y="6214"/>
                    <a:pt x="9307" y="5747"/>
                  </a:cubicBezTo>
                  <a:cubicBezTo>
                    <a:pt x="8873" y="4813"/>
                    <a:pt x="8373" y="3913"/>
                    <a:pt x="7806" y="3045"/>
                  </a:cubicBezTo>
                  <a:cubicBezTo>
                    <a:pt x="7793" y="3020"/>
                    <a:pt x="7776" y="3009"/>
                    <a:pt x="7761" y="3009"/>
                  </a:cubicBezTo>
                  <a:cubicBezTo>
                    <a:pt x="7736" y="3009"/>
                    <a:pt x="7719" y="3038"/>
                    <a:pt x="7739" y="3079"/>
                  </a:cubicBezTo>
                  <a:cubicBezTo>
                    <a:pt x="8306" y="3946"/>
                    <a:pt x="8740" y="4880"/>
                    <a:pt x="9040" y="5847"/>
                  </a:cubicBezTo>
                  <a:cubicBezTo>
                    <a:pt x="9174" y="6314"/>
                    <a:pt x="9307" y="6781"/>
                    <a:pt x="9440" y="7248"/>
                  </a:cubicBezTo>
                  <a:cubicBezTo>
                    <a:pt x="9474" y="7349"/>
                    <a:pt x="9507" y="7415"/>
                    <a:pt x="9507" y="7515"/>
                  </a:cubicBezTo>
                  <a:cubicBezTo>
                    <a:pt x="8506" y="6281"/>
                    <a:pt x="7372" y="5180"/>
                    <a:pt x="6105" y="4180"/>
                  </a:cubicBezTo>
                  <a:lnTo>
                    <a:pt x="6038" y="4113"/>
                  </a:lnTo>
                  <a:cubicBezTo>
                    <a:pt x="5938" y="3746"/>
                    <a:pt x="5771" y="3379"/>
                    <a:pt x="5571" y="3012"/>
                  </a:cubicBezTo>
                  <a:cubicBezTo>
                    <a:pt x="5371" y="2645"/>
                    <a:pt x="5137" y="2278"/>
                    <a:pt x="4871" y="1945"/>
                  </a:cubicBezTo>
                  <a:cubicBezTo>
                    <a:pt x="4370" y="1244"/>
                    <a:pt x="3836" y="610"/>
                    <a:pt x="3236" y="10"/>
                  </a:cubicBezTo>
                  <a:cubicBezTo>
                    <a:pt x="3223" y="4"/>
                    <a:pt x="3212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1"/>
            <p:cNvSpPr/>
            <p:nvPr/>
          </p:nvSpPr>
          <p:spPr>
            <a:xfrm>
              <a:off x="2943592" y="3198167"/>
              <a:ext cx="33776" cy="60294"/>
            </a:xfrm>
            <a:custGeom>
              <a:avLst/>
              <a:gdLst/>
              <a:ahLst/>
              <a:cxnLst/>
              <a:rect l="l" t="t" r="r" b="b"/>
              <a:pathLst>
                <a:path w="1559" h="2783" extrusionOk="0">
                  <a:moveTo>
                    <a:pt x="57" y="0"/>
                  </a:moveTo>
                  <a:cubicBezTo>
                    <a:pt x="27" y="0"/>
                    <a:pt x="1" y="24"/>
                    <a:pt x="25" y="47"/>
                  </a:cubicBezTo>
                  <a:cubicBezTo>
                    <a:pt x="358" y="448"/>
                    <a:pt x="625" y="881"/>
                    <a:pt x="858" y="1348"/>
                  </a:cubicBezTo>
                  <a:cubicBezTo>
                    <a:pt x="1125" y="1815"/>
                    <a:pt x="1325" y="2282"/>
                    <a:pt x="1559" y="2783"/>
                  </a:cubicBezTo>
                  <a:cubicBezTo>
                    <a:pt x="1426" y="2249"/>
                    <a:pt x="1225" y="1749"/>
                    <a:pt x="959" y="1282"/>
                  </a:cubicBezTo>
                  <a:cubicBezTo>
                    <a:pt x="692" y="848"/>
                    <a:pt x="391" y="414"/>
                    <a:pt x="91" y="14"/>
                  </a:cubicBezTo>
                  <a:cubicBezTo>
                    <a:pt x="82" y="4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1"/>
            <p:cNvSpPr/>
            <p:nvPr/>
          </p:nvSpPr>
          <p:spPr>
            <a:xfrm>
              <a:off x="3157036" y="2867017"/>
              <a:ext cx="449809" cy="528648"/>
            </a:xfrm>
            <a:custGeom>
              <a:avLst/>
              <a:gdLst/>
              <a:ahLst/>
              <a:cxnLst/>
              <a:rect l="l" t="t" r="r" b="b"/>
              <a:pathLst>
                <a:path w="20762" h="24401" extrusionOk="0">
                  <a:moveTo>
                    <a:pt x="12852" y="0"/>
                  </a:moveTo>
                  <a:cubicBezTo>
                    <a:pt x="7769" y="0"/>
                    <a:pt x="1" y="8861"/>
                    <a:pt x="1681" y="24372"/>
                  </a:cubicBezTo>
                  <a:cubicBezTo>
                    <a:pt x="1684" y="24391"/>
                    <a:pt x="1689" y="24401"/>
                    <a:pt x="1697" y="24401"/>
                  </a:cubicBezTo>
                  <a:cubicBezTo>
                    <a:pt x="1858" y="24401"/>
                    <a:pt x="3068" y="20706"/>
                    <a:pt x="8786" y="17434"/>
                  </a:cubicBezTo>
                  <a:cubicBezTo>
                    <a:pt x="14256" y="14298"/>
                    <a:pt x="20761" y="6159"/>
                    <a:pt x="15391" y="989"/>
                  </a:cubicBezTo>
                  <a:cubicBezTo>
                    <a:pt x="14699" y="325"/>
                    <a:pt x="13825" y="0"/>
                    <a:pt x="12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1"/>
            <p:cNvSpPr/>
            <p:nvPr/>
          </p:nvSpPr>
          <p:spPr>
            <a:xfrm>
              <a:off x="3102375" y="2935500"/>
              <a:ext cx="331453" cy="1207174"/>
            </a:xfrm>
            <a:custGeom>
              <a:avLst/>
              <a:gdLst/>
              <a:ahLst/>
              <a:cxnLst/>
              <a:rect l="l" t="t" r="r" b="b"/>
              <a:pathLst>
                <a:path w="15299" h="55720" extrusionOk="0">
                  <a:moveTo>
                    <a:pt x="12565" y="1"/>
                  </a:moveTo>
                  <a:cubicBezTo>
                    <a:pt x="12553" y="1"/>
                    <a:pt x="12543" y="9"/>
                    <a:pt x="12543" y="29"/>
                  </a:cubicBezTo>
                  <a:cubicBezTo>
                    <a:pt x="12276" y="663"/>
                    <a:pt x="11943" y="1264"/>
                    <a:pt x="11676" y="1897"/>
                  </a:cubicBezTo>
                  <a:cubicBezTo>
                    <a:pt x="11442" y="2498"/>
                    <a:pt x="11209" y="3132"/>
                    <a:pt x="11009" y="3765"/>
                  </a:cubicBezTo>
                  <a:cubicBezTo>
                    <a:pt x="10842" y="4399"/>
                    <a:pt x="10675" y="5033"/>
                    <a:pt x="10575" y="5700"/>
                  </a:cubicBezTo>
                  <a:cubicBezTo>
                    <a:pt x="10475" y="6301"/>
                    <a:pt x="10442" y="6901"/>
                    <a:pt x="10508" y="7468"/>
                  </a:cubicBezTo>
                  <a:cubicBezTo>
                    <a:pt x="9641" y="8702"/>
                    <a:pt x="8807" y="9937"/>
                    <a:pt x="8006" y="11204"/>
                  </a:cubicBezTo>
                  <a:cubicBezTo>
                    <a:pt x="7906" y="11471"/>
                    <a:pt x="7740" y="11704"/>
                    <a:pt x="7606" y="11938"/>
                  </a:cubicBezTo>
                  <a:cubicBezTo>
                    <a:pt x="7606" y="10937"/>
                    <a:pt x="7539" y="9903"/>
                    <a:pt x="7573" y="8869"/>
                  </a:cubicBezTo>
                  <a:cubicBezTo>
                    <a:pt x="7573" y="7568"/>
                    <a:pt x="7706" y="6301"/>
                    <a:pt x="7973" y="5000"/>
                  </a:cubicBezTo>
                  <a:cubicBezTo>
                    <a:pt x="7973" y="4980"/>
                    <a:pt x="7951" y="4961"/>
                    <a:pt x="7932" y="4961"/>
                  </a:cubicBezTo>
                  <a:cubicBezTo>
                    <a:pt x="7918" y="4961"/>
                    <a:pt x="7906" y="4971"/>
                    <a:pt x="7906" y="5000"/>
                  </a:cubicBezTo>
                  <a:cubicBezTo>
                    <a:pt x="7373" y="7435"/>
                    <a:pt x="6839" y="10037"/>
                    <a:pt x="7273" y="12538"/>
                  </a:cubicBezTo>
                  <a:cubicBezTo>
                    <a:pt x="6605" y="13673"/>
                    <a:pt x="6005" y="14840"/>
                    <a:pt x="5438" y="16041"/>
                  </a:cubicBezTo>
                  <a:cubicBezTo>
                    <a:pt x="5405" y="15807"/>
                    <a:pt x="5405" y="15607"/>
                    <a:pt x="5405" y="15374"/>
                  </a:cubicBezTo>
                  <a:cubicBezTo>
                    <a:pt x="5405" y="14773"/>
                    <a:pt x="5405" y="14206"/>
                    <a:pt x="5405" y="13606"/>
                  </a:cubicBezTo>
                  <a:cubicBezTo>
                    <a:pt x="5438" y="13005"/>
                    <a:pt x="5471" y="12405"/>
                    <a:pt x="5505" y="11838"/>
                  </a:cubicBezTo>
                  <a:cubicBezTo>
                    <a:pt x="5538" y="11171"/>
                    <a:pt x="5605" y="10537"/>
                    <a:pt x="5738" y="9903"/>
                  </a:cubicBezTo>
                  <a:cubicBezTo>
                    <a:pt x="5738" y="9870"/>
                    <a:pt x="5713" y="9853"/>
                    <a:pt x="5688" y="9853"/>
                  </a:cubicBezTo>
                  <a:cubicBezTo>
                    <a:pt x="5663" y="9853"/>
                    <a:pt x="5638" y="9870"/>
                    <a:pt x="5638" y="9903"/>
                  </a:cubicBezTo>
                  <a:cubicBezTo>
                    <a:pt x="5638" y="10504"/>
                    <a:pt x="5505" y="11104"/>
                    <a:pt x="5438" y="11704"/>
                  </a:cubicBezTo>
                  <a:cubicBezTo>
                    <a:pt x="5338" y="12338"/>
                    <a:pt x="5305" y="12939"/>
                    <a:pt x="5238" y="13539"/>
                  </a:cubicBezTo>
                  <a:cubicBezTo>
                    <a:pt x="5171" y="14173"/>
                    <a:pt x="5138" y="14773"/>
                    <a:pt x="5104" y="15374"/>
                  </a:cubicBezTo>
                  <a:cubicBezTo>
                    <a:pt x="5038" y="15841"/>
                    <a:pt x="5038" y="16341"/>
                    <a:pt x="5071" y="16808"/>
                  </a:cubicBezTo>
                  <a:cubicBezTo>
                    <a:pt x="4504" y="18076"/>
                    <a:pt x="4004" y="19310"/>
                    <a:pt x="3570" y="20578"/>
                  </a:cubicBezTo>
                  <a:cubicBezTo>
                    <a:pt x="2336" y="24080"/>
                    <a:pt x="1502" y="27716"/>
                    <a:pt x="1035" y="31385"/>
                  </a:cubicBezTo>
                  <a:cubicBezTo>
                    <a:pt x="468" y="35388"/>
                    <a:pt x="168" y="39424"/>
                    <a:pt x="67" y="43494"/>
                  </a:cubicBezTo>
                  <a:cubicBezTo>
                    <a:pt x="34" y="45529"/>
                    <a:pt x="1" y="47630"/>
                    <a:pt x="101" y="49632"/>
                  </a:cubicBezTo>
                  <a:cubicBezTo>
                    <a:pt x="201" y="51633"/>
                    <a:pt x="234" y="53668"/>
                    <a:pt x="501" y="55669"/>
                  </a:cubicBezTo>
                  <a:cubicBezTo>
                    <a:pt x="518" y="55703"/>
                    <a:pt x="551" y="55719"/>
                    <a:pt x="580" y="55719"/>
                  </a:cubicBezTo>
                  <a:cubicBezTo>
                    <a:pt x="610" y="55719"/>
                    <a:pt x="635" y="55703"/>
                    <a:pt x="635" y="55669"/>
                  </a:cubicBezTo>
                  <a:cubicBezTo>
                    <a:pt x="635" y="53434"/>
                    <a:pt x="534" y="51166"/>
                    <a:pt x="534" y="48931"/>
                  </a:cubicBezTo>
                  <a:cubicBezTo>
                    <a:pt x="568" y="46663"/>
                    <a:pt x="635" y="44395"/>
                    <a:pt x="768" y="42160"/>
                  </a:cubicBezTo>
                  <a:cubicBezTo>
                    <a:pt x="1235" y="34588"/>
                    <a:pt x="2136" y="26982"/>
                    <a:pt x="4671" y="19810"/>
                  </a:cubicBezTo>
                  <a:cubicBezTo>
                    <a:pt x="5204" y="18376"/>
                    <a:pt x="5772" y="16908"/>
                    <a:pt x="6439" y="15507"/>
                  </a:cubicBezTo>
                  <a:cubicBezTo>
                    <a:pt x="7239" y="15107"/>
                    <a:pt x="8006" y="14673"/>
                    <a:pt x="8774" y="14240"/>
                  </a:cubicBezTo>
                  <a:cubicBezTo>
                    <a:pt x="9608" y="13806"/>
                    <a:pt x="10408" y="13272"/>
                    <a:pt x="11075" y="12638"/>
                  </a:cubicBezTo>
                  <a:cubicBezTo>
                    <a:pt x="11102" y="12612"/>
                    <a:pt x="11086" y="12563"/>
                    <a:pt x="11061" y="12563"/>
                  </a:cubicBezTo>
                  <a:cubicBezTo>
                    <a:pt x="11055" y="12563"/>
                    <a:pt x="11048" y="12565"/>
                    <a:pt x="11042" y="12572"/>
                  </a:cubicBezTo>
                  <a:cubicBezTo>
                    <a:pt x="10675" y="12872"/>
                    <a:pt x="10241" y="13105"/>
                    <a:pt x="9841" y="13306"/>
                  </a:cubicBezTo>
                  <a:cubicBezTo>
                    <a:pt x="9374" y="13539"/>
                    <a:pt x="8974" y="13773"/>
                    <a:pt x="8540" y="14006"/>
                  </a:cubicBezTo>
                  <a:cubicBezTo>
                    <a:pt x="7873" y="14373"/>
                    <a:pt x="7239" y="14773"/>
                    <a:pt x="6605" y="15174"/>
                  </a:cubicBezTo>
                  <a:cubicBezTo>
                    <a:pt x="7206" y="13839"/>
                    <a:pt x="7873" y="12538"/>
                    <a:pt x="8607" y="11237"/>
                  </a:cubicBezTo>
                  <a:cubicBezTo>
                    <a:pt x="9674" y="10637"/>
                    <a:pt x="10842" y="10203"/>
                    <a:pt x="11909" y="9603"/>
                  </a:cubicBezTo>
                  <a:cubicBezTo>
                    <a:pt x="12476" y="9269"/>
                    <a:pt x="13010" y="8902"/>
                    <a:pt x="13577" y="8536"/>
                  </a:cubicBezTo>
                  <a:cubicBezTo>
                    <a:pt x="14178" y="8169"/>
                    <a:pt x="14678" y="7702"/>
                    <a:pt x="15245" y="7401"/>
                  </a:cubicBezTo>
                  <a:cubicBezTo>
                    <a:pt x="15299" y="7374"/>
                    <a:pt x="15266" y="7326"/>
                    <a:pt x="15233" y="7326"/>
                  </a:cubicBezTo>
                  <a:cubicBezTo>
                    <a:pt x="15226" y="7326"/>
                    <a:pt x="15218" y="7328"/>
                    <a:pt x="15212" y="7335"/>
                  </a:cubicBezTo>
                  <a:cubicBezTo>
                    <a:pt x="14878" y="7535"/>
                    <a:pt x="14544" y="7735"/>
                    <a:pt x="14178" y="7902"/>
                  </a:cubicBezTo>
                  <a:cubicBezTo>
                    <a:pt x="13877" y="8035"/>
                    <a:pt x="13610" y="8202"/>
                    <a:pt x="13310" y="8369"/>
                  </a:cubicBezTo>
                  <a:lnTo>
                    <a:pt x="11609" y="9303"/>
                  </a:lnTo>
                  <a:cubicBezTo>
                    <a:pt x="11042" y="9636"/>
                    <a:pt x="10442" y="9937"/>
                    <a:pt x="9874" y="10270"/>
                  </a:cubicBezTo>
                  <a:cubicBezTo>
                    <a:pt x="9541" y="10437"/>
                    <a:pt x="9174" y="10604"/>
                    <a:pt x="8840" y="10804"/>
                  </a:cubicBezTo>
                  <a:cubicBezTo>
                    <a:pt x="8907" y="10704"/>
                    <a:pt x="8974" y="10604"/>
                    <a:pt x="9041" y="10470"/>
                  </a:cubicBezTo>
                  <a:cubicBezTo>
                    <a:pt x="10808" y="7535"/>
                    <a:pt x="12843" y="4733"/>
                    <a:pt x="15145" y="2164"/>
                  </a:cubicBezTo>
                  <a:cubicBezTo>
                    <a:pt x="15172" y="2137"/>
                    <a:pt x="15133" y="2089"/>
                    <a:pt x="15100" y="2089"/>
                  </a:cubicBezTo>
                  <a:cubicBezTo>
                    <a:pt x="15092" y="2089"/>
                    <a:pt x="15085" y="2091"/>
                    <a:pt x="15078" y="2098"/>
                  </a:cubicBezTo>
                  <a:cubicBezTo>
                    <a:pt x="13577" y="3632"/>
                    <a:pt x="12176" y="5267"/>
                    <a:pt x="10875" y="7001"/>
                  </a:cubicBezTo>
                  <a:cubicBezTo>
                    <a:pt x="10942" y="6567"/>
                    <a:pt x="10975" y="6134"/>
                    <a:pt x="11042" y="5734"/>
                  </a:cubicBezTo>
                  <a:cubicBezTo>
                    <a:pt x="11142" y="5066"/>
                    <a:pt x="11242" y="4433"/>
                    <a:pt x="11376" y="3799"/>
                  </a:cubicBezTo>
                  <a:cubicBezTo>
                    <a:pt x="11509" y="3165"/>
                    <a:pt x="11676" y="2565"/>
                    <a:pt x="11876" y="1931"/>
                  </a:cubicBezTo>
                  <a:cubicBezTo>
                    <a:pt x="12043" y="1297"/>
                    <a:pt x="12276" y="663"/>
                    <a:pt x="12610" y="63"/>
                  </a:cubicBezTo>
                  <a:cubicBezTo>
                    <a:pt x="12633" y="40"/>
                    <a:pt x="12592" y="1"/>
                    <a:pt x="12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1"/>
            <p:cNvSpPr/>
            <p:nvPr/>
          </p:nvSpPr>
          <p:spPr>
            <a:xfrm>
              <a:off x="3339715" y="3096558"/>
              <a:ext cx="137031" cy="79012"/>
            </a:xfrm>
            <a:custGeom>
              <a:avLst/>
              <a:gdLst/>
              <a:ahLst/>
              <a:cxnLst/>
              <a:rect l="l" t="t" r="r" b="b"/>
              <a:pathLst>
                <a:path w="6325" h="3647" extrusionOk="0">
                  <a:moveTo>
                    <a:pt x="6291" y="1"/>
                  </a:moveTo>
                  <a:cubicBezTo>
                    <a:pt x="5291" y="701"/>
                    <a:pt x="4290" y="1335"/>
                    <a:pt x="3256" y="1935"/>
                  </a:cubicBezTo>
                  <a:cubicBezTo>
                    <a:pt x="2222" y="2536"/>
                    <a:pt x="1154" y="3103"/>
                    <a:pt x="54" y="3603"/>
                  </a:cubicBezTo>
                  <a:cubicBezTo>
                    <a:pt x="0" y="3603"/>
                    <a:pt x="11" y="3646"/>
                    <a:pt x="52" y="3646"/>
                  </a:cubicBezTo>
                  <a:cubicBezTo>
                    <a:pt x="62" y="3646"/>
                    <a:pt x="74" y="3643"/>
                    <a:pt x="87" y="3637"/>
                  </a:cubicBezTo>
                  <a:cubicBezTo>
                    <a:pt x="1221" y="3203"/>
                    <a:pt x="2322" y="2669"/>
                    <a:pt x="3389" y="2069"/>
                  </a:cubicBezTo>
                  <a:cubicBezTo>
                    <a:pt x="4390" y="1468"/>
                    <a:pt x="5357" y="768"/>
                    <a:pt x="6291" y="34"/>
                  </a:cubicBezTo>
                  <a:cubicBezTo>
                    <a:pt x="6325" y="1"/>
                    <a:pt x="6291" y="1"/>
                    <a:pt x="6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1"/>
            <p:cNvSpPr/>
            <p:nvPr/>
          </p:nvSpPr>
          <p:spPr>
            <a:xfrm>
              <a:off x="3293893" y="2959245"/>
              <a:ext cx="22423" cy="95976"/>
            </a:xfrm>
            <a:custGeom>
              <a:avLst/>
              <a:gdLst/>
              <a:ahLst/>
              <a:cxnLst/>
              <a:rect l="l" t="t" r="r" b="b"/>
              <a:pathLst>
                <a:path w="1035" h="4430" extrusionOk="0">
                  <a:moveTo>
                    <a:pt x="1034" y="1"/>
                  </a:moveTo>
                  <a:lnTo>
                    <a:pt x="1001" y="101"/>
                  </a:lnTo>
                  <a:lnTo>
                    <a:pt x="968" y="168"/>
                  </a:lnTo>
                  <a:cubicBezTo>
                    <a:pt x="901" y="368"/>
                    <a:pt x="801" y="568"/>
                    <a:pt x="734" y="768"/>
                  </a:cubicBezTo>
                  <a:cubicBezTo>
                    <a:pt x="734" y="768"/>
                    <a:pt x="734" y="801"/>
                    <a:pt x="734" y="801"/>
                  </a:cubicBezTo>
                  <a:cubicBezTo>
                    <a:pt x="601" y="1135"/>
                    <a:pt x="501" y="1502"/>
                    <a:pt x="401" y="1836"/>
                  </a:cubicBezTo>
                  <a:cubicBezTo>
                    <a:pt x="201" y="2669"/>
                    <a:pt x="67" y="3537"/>
                    <a:pt x="0" y="4404"/>
                  </a:cubicBezTo>
                  <a:cubicBezTo>
                    <a:pt x="0" y="4421"/>
                    <a:pt x="17" y="4429"/>
                    <a:pt x="34" y="4429"/>
                  </a:cubicBezTo>
                  <a:cubicBezTo>
                    <a:pt x="50" y="4429"/>
                    <a:pt x="67" y="4421"/>
                    <a:pt x="67" y="4404"/>
                  </a:cubicBezTo>
                  <a:cubicBezTo>
                    <a:pt x="267" y="3003"/>
                    <a:pt x="567" y="1635"/>
                    <a:pt x="968" y="301"/>
                  </a:cubicBezTo>
                  <a:cubicBezTo>
                    <a:pt x="968" y="268"/>
                    <a:pt x="968" y="234"/>
                    <a:pt x="1001" y="201"/>
                  </a:cubicBezTo>
                  <a:cubicBezTo>
                    <a:pt x="1001" y="134"/>
                    <a:pt x="1034" y="68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2966513" y="3908865"/>
              <a:ext cx="380156" cy="446646"/>
            </a:xfrm>
            <a:custGeom>
              <a:avLst/>
              <a:gdLst/>
              <a:ahLst/>
              <a:cxnLst/>
              <a:rect l="l" t="t" r="r" b="b"/>
              <a:pathLst>
                <a:path w="17547" h="20616" extrusionOk="0">
                  <a:moveTo>
                    <a:pt x="1" y="0"/>
                  </a:moveTo>
                  <a:lnTo>
                    <a:pt x="434" y="5104"/>
                  </a:lnTo>
                  <a:lnTo>
                    <a:pt x="1735" y="20615"/>
                  </a:lnTo>
                  <a:lnTo>
                    <a:pt x="15812" y="20615"/>
                  </a:lnTo>
                  <a:lnTo>
                    <a:pt x="17113" y="5104"/>
                  </a:lnTo>
                  <a:lnTo>
                    <a:pt x="175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2966513" y="3908865"/>
              <a:ext cx="380156" cy="110578"/>
            </a:xfrm>
            <a:custGeom>
              <a:avLst/>
              <a:gdLst/>
              <a:ahLst/>
              <a:cxnLst/>
              <a:rect l="l" t="t" r="r" b="b"/>
              <a:pathLst>
                <a:path w="17547" h="5104" extrusionOk="0">
                  <a:moveTo>
                    <a:pt x="1" y="0"/>
                  </a:moveTo>
                  <a:lnTo>
                    <a:pt x="434" y="5104"/>
                  </a:lnTo>
                  <a:lnTo>
                    <a:pt x="17113" y="5104"/>
                  </a:lnTo>
                  <a:lnTo>
                    <a:pt x="17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936161" y="3864777"/>
              <a:ext cx="440146" cy="105530"/>
            </a:xfrm>
            <a:custGeom>
              <a:avLst/>
              <a:gdLst/>
              <a:ahLst/>
              <a:cxnLst/>
              <a:rect l="l" t="t" r="r" b="b"/>
              <a:pathLst>
                <a:path w="20316" h="4871" extrusionOk="0">
                  <a:moveTo>
                    <a:pt x="1" y="0"/>
                  </a:moveTo>
                  <a:lnTo>
                    <a:pt x="1" y="4871"/>
                  </a:lnTo>
                  <a:lnTo>
                    <a:pt x="20315" y="4871"/>
                  </a:lnTo>
                  <a:lnTo>
                    <a:pt x="203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7D07F74-C61C-45BC-928F-33C76DC9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48" y="2457132"/>
            <a:ext cx="3672303" cy="2502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12FA6-B9B7-4BA3-9262-73DC6275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16" y="617490"/>
            <a:ext cx="3606316" cy="43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53190-D60B-44E1-8772-BDEB581E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05" y="617490"/>
            <a:ext cx="3601079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62E90-51CD-43B2-A434-8823675C3656}"/>
              </a:ext>
            </a:extLst>
          </p:cNvPr>
          <p:cNvSpPr txBox="1"/>
          <p:nvPr/>
        </p:nvSpPr>
        <p:spPr>
          <a:xfrm>
            <a:off x="2185655" y="129540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Sobre las categorías de los productos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53F00E-EE4B-4D16-96F9-093BFB0389C3}"/>
              </a:ext>
            </a:extLst>
          </p:cNvPr>
          <p:cNvCxnSpPr/>
          <p:nvPr/>
        </p:nvCxnSpPr>
        <p:spPr>
          <a:xfrm>
            <a:off x="4779264" y="2401824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731F35-84DF-433E-9394-3B75936895C1}"/>
              </a:ext>
            </a:extLst>
          </p:cNvPr>
          <p:cNvCxnSpPr/>
          <p:nvPr/>
        </p:nvCxnSpPr>
        <p:spPr>
          <a:xfrm>
            <a:off x="4158660" y="3817620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037EC5-EE59-4AD3-BE37-C3504779EBDD}"/>
              </a:ext>
            </a:extLst>
          </p:cNvPr>
          <p:cNvCxnSpPr/>
          <p:nvPr/>
        </p:nvCxnSpPr>
        <p:spPr>
          <a:xfrm>
            <a:off x="4682916" y="3438144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2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del corpus</a:t>
            </a:r>
            <a:endParaRPr dirty="0"/>
          </a:p>
        </p:txBody>
      </p:sp>
      <p:cxnSp>
        <p:nvCxnSpPr>
          <p:cNvPr id="628" name="Google Shape;628;p35"/>
          <p:cNvCxnSpPr/>
          <p:nvPr/>
        </p:nvCxnSpPr>
        <p:spPr>
          <a:xfrm>
            <a:off x="1948800" y="1048500"/>
            <a:ext cx="524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27D27-E27D-4D05-84F0-D18D2FF21A9F}"/>
              </a:ext>
            </a:extLst>
          </p:cNvPr>
          <p:cNvSpPr txBox="1"/>
          <p:nvPr/>
        </p:nvSpPr>
        <p:spPr>
          <a:xfrm>
            <a:off x="780960" y="1295399"/>
            <a:ext cx="56122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1200"/>
              <a:buFont typeface="Source Sans Pro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indent="-304800">
              <a:spcBef>
                <a:spcPts val="1600"/>
              </a:spcBef>
              <a:buClr>
                <a:schemeClr val="dk2"/>
              </a:buClr>
              <a:buSzPts val="1200"/>
              <a:buFont typeface="Source Sans Pro"/>
              <a:buChar char="○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Source Sans Pro"/>
              <a:buChar char="■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Source Sans Pro"/>
              <a:buChar char="●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Source Sans Pro"/>
              <a:buChar char="○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Source Sans Pro"/>
              <a:buChar char="■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Source Sans Pro"/>
              <a:buChar char="●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Source Sans Pro"/>
              <a:buChar char="○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dirty="0"/>
              <a:t>Para limpiar el corpus se siguieron los siguientes pasos sucesivos:</a:t>
            </a:r>
          </a:p>
          <a:p>
            <a:pPr marL="216000" indent="-216000">
              <a:lnSpc>
                <a:spcPts val="15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dirty="0"/>
              <a:t>Poner el texto en minúsculas.</a:t>
            </a:r>
          </a:p>
          <a:p>
            <a:pPr marL="216000" indent="-216000">
              <a:lnSpc>
                <a:spcPts val="15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dirty="0"/>
              <a:t>Remover stopwords.</a:t>
            </a:r>
          </a:p>
          <a:p>
            <a:pPr marL="216000" indent="-216000">
              <a:lnSpc>
                <a:spcPts val="15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dirty="0"/>
              <a:t>Remover caracteres especiales y números.</a:t>
            </a:r>
          </a:p>
          <a:p>
            <a:pPr marL="216000" indent="-216000">
              <a:lnSpc>
                <a:spcPts val="15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dirty="0"/>
              <a:t>Realizar la lematización.</a:t>
            </a:r>
          </a:p>
          <a:p>
            <a:pPr marL="216000" indent="-216000">
              <a:lnSpc>
                <a:spcPts val="15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dirty="0"/>
              <a:t>Remover tildes, diéresis y virgulillas.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7B20-E904-483A-A7B5-70C77EFBCAD3}"/>
              </a:ext>
            </a:extLst>
          </p:cNvPr>
          <p:cNvSpPr txBox="1"/>
          <p:nvPr/>
        </p:nvSpPr>
        <p:spPr>
          <a:xfrm>
            <a:off x="1948800" y="2866534"/>
            <a:ext cx="1219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00" dirty="0">
                <a:latin typeface="Archivo Black" panose="020B0604020202020204" charset="0"/>
              </a:rPr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5E2C2-3602-4CB5-8D5E-7AD25A6B572A}"/>
              </a:ext>
            </a:extLst>
          </p:cNvPr>
          <p:cNvSpPr txBox="1"/>
          <p:nvPr/>
        </p:nvSpPr>
        <p:spPr>
          <a:xfrm>
            <a:off x="5976000" y="2866534"/>
            <a:ext cx="1219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00" dirty="0">
                <a:latin typeface="Archivo Black" panose="020B0604020202020204" charset="0"/>
              </a:rPr>
              <a:t>LIMPIO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009433-5BFD-4A49-921F-E18CAF83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00" y="3353724"/>
            <a:ext cx="3600000" cy="10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entrega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... Me 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encontrado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entregar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dejar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encontrar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abrir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abierto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sujeto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 el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catálogo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 Ikea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sujetar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catalogo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ikea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buzon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desastre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suerte no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saliendo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buzón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desastre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!! Suerte que no ha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desaparecer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desaparecido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ABA3BB4-7D7E-44F0-B0FD-1692E59E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600" y="3353724"/>
            <a:ext cx="360000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entregar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dejar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encontrar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abrir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abierto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sujeto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 el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catálogo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 Ikea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sujetar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catalogo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ikea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buzon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desastre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suerte no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saliendo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buzón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desastre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!! Suerte que no ha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desaparecer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5"/>
          <p:cNvSpPr txBox="1">
            <a:spLocks noGrp="1"/>
          </p:cNvSpPr>
          <p:nvPr>
            <p:ph type="title"/>
          </p:nvPr>
        </p:nvSpPr>
        <p:spPr>
          <a:xfrm>
            <a:off x="667113" y="912292"/>
            <a:ext cx="6059931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Análisis del corpus</a:t>
            </a:r>
            <a:endParaRPr dirty="0"/>
          </a:p>
        </p:txBody>
      </p:sp>
      <p:sp>
        <p:nvSpPr>
          <p:cNvPr id="1774" name="Google Shape;1774;p45"/>
          <p:cNvSpPr txBox="1">
            <a:spLocks noGrp="1"/>
          </p:cNvSpPr>
          <p:nvPr>
            <p:ph type="subTitle" idx="1"/>
          </p:nvPr>
        </p:nvSpPr>
        <p:spPr>
          <a:xfrm>
            <a:off x="667114" y="1576422"/>
            <a:ext cx="5383852" cy="786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Para </a:t>
            </a:r>
            <a:r>
              <a:rPr lang="en-GB" dirty="0" err="1"/>
              <a:t>analizar</a:t>
            </a:r>
            <a:r>
              <a:rPr lang="en-GB" dirty="0"/>
              <a:t> el </a:t>
            </a:r>
            <a:r>
              <a:rPr lang="en-GB" dirty="0" err="1"/>
              <a:t>texto</a:t>
            </a:r>
            <a:r>
              <a:rPr lang="en-GB" dirty="0"/>
              <a:t> se </a:t>
            </a:r>
            <a:r>
              <a:rPr lang="en-GB" dirty="0" err="1"/>
              <a:t>utilizaron</a:t>
            </a:r>
            <a:r>
              <a:rPr lang="en-GB" dirty="0"/>
              <a:t> </a:t>
            </a:r>
            <a:r>
              <a:rPr lang="en-GB" dirty="0" err="1"/>
              <a:t>nubes</a:t>
            </a:r>
            <a:r>
              <a:rPr lang="en-GB" dirty="0"/>
              <a:t> de palabras, </a:t>
            </a:r>
            <a:r>
              <a:rPr lang="en-GB" dirty="0" err="1"/>
              <a:t>frecuencia</a:t>
            </a:r>
            <a:r>
              <a:rPr lang="en-GB" dirty="0"/>
              <a:t> de las palabras por </a:t>
            </a:r>
            <a:r>
              <a:rPr lang="en-GB" dirty="0" err="1"/>
              <a:t>clase</a:t>
            </a:r>
            <a:r>
              <a:rPr lang="en-GB" dirty="0"/>
              <a:t> y otros </a:t>
            </a:r>
            <a:r>
              <a:rPr lang="en-GB" dirty="0" err="1"/>
              <a:t>gráficos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75" name="Google Shape;1775;p45"/>
          <p:cNvGrpSpPr/>
          <p:nvPr/>
        </p:nvGrpSpPr>
        <p:grpSpPr>
          <a:xfrm>
            <a:off x="5723641" y="2174365"/>
            <a:ext cx="3314840" cy="2742495"/>
            <a:chOff x="1441200" y="1262175"/>
            <a:chExt cx="4636675" cy="3836100"/>
          </a:xfrm>
        </p:grpSpPr>
        <p:sp>
          <p:nvSpPr>
            <p:cNvPr id="1776" name="Google Shape;1776;p45"/>
            <p:cNvSpPr/>
            <p:nvPr/>
          </p:nvSpPr>
          <p:spPr>
            <a:xfrm>
              <a:off x="1514575" y="4400250"/>
              <a:ext cx="4563300" cy="10050"/>
            </a:xfrm>
            <a:custGeom>
              <a:avLst/>
              <a:gdLst/>
              <a:ahLst/>
              <a:cxnLst/>
              <a:rect l="l" t="t" r="r" b="b"/>
              <a:pathLst>
                <a:path w="182532" h="402" extrusionOk="0">
                  <a:moveTo>
                    <a:pt x="91266" y="1"/>
                  </a:moveTo>
                  <a:lnTo>
                    <a:pt x="45634" y="68"/>
                  </a:lnTo>
                  <a:lnTo>
                    <a:pt x="22817" y="101"/>
                  </a:lnTo>
                  <a:lnTo>
                    <a:pt x="1" y="201"/>
                  </a:lnTo>
                  <a:lnTo>
                    <a:pt x="22817" y="301"/>
                  </a:lnTo>
                  <a:lnTo>
                    <a:pt x="45634" y="334"/>
                  </a:lnTo>
                  <a:lnTo>
                    <a:pt x="91266" y="401"/>
                  </a:lnTo>
                  <a:lnTo>
                    <a:pt x="136899" y="334"/>
                  </a:lnTo>
                  <a:lnTo>
                    <a:pt x="159715" y="301"/>
                  </a:lnTo>
                  <a:lnTo>
                    <a:pt x="182531" y="201"/>
                  </a:lnTo>
                  <a:lnTo>
                    <a:pt x="159715" y="101"/>
                  </a:lnTo>
                  <a:lnTo>
                    <a:pt x="136899" y="68"/>
                  </a:lnTo>
                  <a:lnTo>
                    <a:pt x="91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1441200" y="4918975"/>
              <a:ext cx="689675" cy="179300"/>
            </a:xfrm>
            <a:custGeom>
              <a:avLst/>
              <a:gdLst/>
              <a:ahLst/>
              <a:cxnLst/>
              <a:rect l="l" t="t" r="r" b="b"/>
              <a:pathLst>
                <a:path w="27587" h="7172" extrusionOk="0">
                  <a:moveTo>
                    <a:pt x="13810" y="0"/>
                  </a:moveTo>
                  <a:cubicBezTo>
                    <a:pt x="6172" y="0"/>
                    <a:pt x="1" y="1601"/>
                    <a:pt x="1" y="3603"/>
                  </a:cubicBezTo>
                  <a:cubicBezTo>
                    <a:pt x="1" y="5571"/>
                    <a:pt x="6172" y="7172"/>
                    <a:pt x="13810" y="7172"/>
                  </a:cubicBezTo>
                  <a:cubicBezTo>
                    <a:pt x="21416" y="7172"/>
                    <a:pt x="27587" y="5571"/>
                    <a:pt x="27587" y="3603"/>
                  </a:cubicBezTo>
                  <a:cubicBezTo>
                    <a:pt x="27587" y="1601"/>
                    <a:pt x="21416" y="0"/>
                    <a:pt x="13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4615125" y="4384425"/>
              <a:ext cx="1439400" cy="251850"/>
            </a:xfrm>
            <a:custGeom>
              <a:avLst/>
              <a:gdLst/>
              <a:ahLst/>
              <a:cxnLst/>
              <a:rect l="l" t="t" r="r" b="b"/>
              <a:pathLst>
                <a:path w="57576" h="10074" extrusionOk="0">
                  <a:moveTo>
                    <a:pt x="28788" y="0"/>
                  </a:moveTo>
                  <a:cubicBezTo>
                    <a:pt x="12910" y="0"/>
                    <a:pt x="1" y="2268"/>
                    <a:pt x="1" y="5037"/>
                  </a:cubicBezTo>
                  <a:cubicBezTo>
                    <a:pt x="1" y="7806"/>
                    <a:pt x="12910" y="10074"/>
                    <a:pt x="28788" y="10074"/>
                  </a:cubicBezTo>
                  <a:cubicBezTo>
                    <a:pt x="44699" y="10074"/>
                    <a:pt x="57575" y="7806"/>
                    <a:pt x="57575" y="5037"/>
                  </a:cubicBezTo>
                  <a:cubicBezTo>
                    <a:pt x="57575" y="2268"/>
                    <a:pt x="44699" y="0"/>
                    <a:pt x="28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1705550" y="4555375"/>
              <a:ext cx="3480850" cy="396975"/>
            </a:xfrm>
            <a:custGeom>
              <a:avLst/>
              <a:gdLst/>
              <a:ahLst/>
              <a:cxnLst/>
              <a:rect l="l" t="t" r="r" b="b"/>
              <a:pathLst>
                <a:path w="139234" h="15879" extrusionOk="0">
                  <a:moveTo>
                    <a:pt x="69617" y="0"/>
                  </a:moveTo>
                  <a:cubicBezTo>
                    <a:pt x="31156" y="0"/>
                    <a:pt x="1" y="3536"/>
                    <a:pt x="1" y="7939"/>
                  </a:cubicBezTo>
                  <a:cubicBezTo>
                    <a:pt x="1" y="12309"/>
                    <a:pt x="31156" y="15878"/>
                    <a:pt x="69617" y="15878"/>
                  </a:cubicBezTo>
                  <a:cubicBezTo>
                    <a:pt x="108078" y="15878"/>
                    <a:pt x="139233" y="12309"/>
                    <a:pt x="139233" y="7939"/>
                  </a:cubicBezTo>
                  <a:cubicBezTo>
                    <a:pt x="139233" y="3536"/>
                    <a:pt x="108078" y="0"/>
                    <a:pt x="69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2753800" y="1329725"/>
              <a:ext cx="2084025" cy="1376850"/>
            </a:xfrm>
            <a:custGeom>
              <a:avLst/>
              <a:gdLst/>
              <a:ahLst/>
              <a:cxnLst/>
              <a:rect l="l" t="t" r="r" b="b"/>
              <a:pathLst>
                <a:path w="83361" h="55074" extrusionOk="0">
                  <a:moveTo>
                    <a:pt x="1" y="1"/>
                  </a:moveTo>
                  <a:lnTo>
                    <a:pt x="1" y="55073"/>
                  </a:lnTo>
                  <a:lnTo>
                    <a:pt x="83360" y="55073"/>
                  </a:lnTo>
                  <a:lnTo>
                    <a:pt x="83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2704600" y="1262175"/>
              <a:ext cx="2183250" cy="67575"/>
            </a:xfrm>
            <a:custGeom>
              <a:avLst/>
              <a:gdLst/>
              <a:ahLst/>
              <a:cxnLst/>
              <a:rect l="l" t="t" r="r" b="b"/>
              <a:pathLst>
                <a:path w="87330" h="2703" extrusionOk="0">
                  <a:moveTo>
                    <a:pt x="1" y="1"/>
                  </a:moveTo>
                  <a:lnTo>
                    <a:pt x="1" y="2703"/>
                  </a:lnTo>
                  <a:lnTo>
                    <a:pt x="87330" y="2703"/>
                  </a:lnTo>
                  <a:lnTo>
                    <a:pt x="87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4299900" y="1615775"/>
              <a:ext cx="276900" cy="327750"/>
            </a:xfrm>
            <a:custGeom>
              <a:avLst/>
              <a:gdLst/>
              <a:ahLst/>
              <a:cxnLst/>
              <a:rect l="l" t="t" r="r" b="b"/>
              <a:pathLst>
                <a:path w="11076" h="13110" extrusionOk="0">
                  <a:moveTo>
                    <a:pt x="1" y="0"/>
                  </a:moveTo>
                  <a:lnTo>
                    <a:pt x="1" y="13110"/>
                  </a:lnTo>
                  <a:lnTo>
                    <a:pt x="11075" y="13110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4424175" y="1627450"/>
              <a:ext cx="24200" cy="20800"/>
            </a:xfrm>
            <a:custGeom>
              <a:avLst/>
              <a:gdLst/>
              <a:ahLst/>
              <a:cxnLst/>
              <a:rect l="l" t="t" r="r" b="b"/>
              <a:pathLst>
                <a:path w="968" h="832" extrusionOk="0">
                  <a:moveTo>
                    <a:pt x="567" y="0"/>
                  </a:moveTo>
                  <a:cubicBezTo>
                    <a:pt x="167" y="0"/>
                    <a:pt x="0" y="434"/>
                    <a:pt x="267" y="701"/>
                  </a:cubicBezTo>
                  <a:cubicBezTo>
                    <a:pt x="357" y="791"/>
                    <a:pt x="467" y="832"/>
                    <a:pt x="572" y="832"/>
                  </a:cubicBezTo>
                  <a:cubicBezTo>
                    <a:pt x="778" y="832"/>
                    <a:pt x="967" y="676"/>
                    <a:pt x="967" y="434"/>
                  </a:cubicBezTo>
                  <a:cubicBezTo>
                    <a:pt x="967" y="200"/>
                    <a:pt x="7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4352450" y="1678300"/>
              <a:ext cx="168475" cy="5875"/>
            </a:xfrm>
            <a:custGeom>
              <a:avLst/>
              <a:gdLst/>
              <a:ahLst/>
              <a:cxnLst/>
              <a:rect l="l" t="t" r="r" b="b"/>
              <a:pathLst>
                <a:path w="6739" h="235" extrusionOk="0">
                  <a:moveTo>
                    <a:pt x="3369" y="1"/>
                  </a:moveTo>
                  <a:cubicBezTo>
                    <a:pt x="2235" y="34"/>
                    <a:pt x="1134" y="34"/>
                    <a:pt x="0" y="134"/>
                  </a:cubicBezTo>
                  <a:cubicBezTo>
                    <a:pt x="1134" y="201"/>
                    <a:pt x="2235" y="234"/>
                    <a:pt x="3369" y="234"/>
                  </a:cubicBezTo>
                  <a:cubicBezTo>
                    <a:pt x="4504" y="201"/>
                    <a:pt x="5604" y="201"/>
                    <a:pt x="6738" y="134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4352450" y="1704375"/>
              <a:ext cx="91750" cy="5650"/>
            </a:xfrm>
            <a:custGeom>
              <a:avLst/>
              <a:gdLst/>
              <a:ahLst/>
              <a:cxnLst/>
              <a:rect l="l" t="t" r="r" b="b"/>
              <a:pathLst>
                <a:path w="3670" h="226" extrusionOk="0">
                  <a:moveTo>
                    <a:pt x="1835" y="0"/>
                  </a:moveTo>
                  <a:cubicBezTo>
                    <a:pt x="1226" y="0"/>
                    <a:pt x="617" y="42"/>
                    <a:pt x="0" y="125"/>
                  </a:cubicBezTo>
                  <a:cubicBezTo>
                    <a:pt x="617" y="192"/>
                    <a:pt x="1226" y="225"/>
                    <a:pt x="1835" y="225"/>
                  </a:cubicBezTo>
                  <a:cubicBezTo>
                    <a:pt x="2444" y="225"/>
                    <a:pt x="3053" y="192"/>
                    <a:pt x="3670" y="125"/>
                  </a:cubicBezTo>
                  <a:cubicBezTo>
                    <a:pt x="3053" y="42"/>
                    <a:pt x="2444" y="0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352450" y="1730525"/>
              <a:ext cx="116775" cy="5350"/>
            </a:xfrm>
            <a:custGeom>
              <a:avLst/>
              <a:gdLst/>
              <a:ahLst/>
              <a:cxnLst/>
              <a:rect l="l" t="t" r="r" b="b"/>
              <a:pathLst>
                <a:path w="4671" h="214" extrusionOk="0">
                  <a:moveTo>
                    <a:pt x="2916" y="1"/>
                  </a:moveTo>
                  <a:cubicBezTo>
                    <a:pt x="2721" y="1"/>
                    <a:pt x="2527" y="5"/>
                    <a:pt x="2335" y="13"/>
                  </a:cubicBezTo>
                  <a:cubicBezTo>
                    <a:pt x="1568" y="13"/>
                    <a:pt x="801" y="13"/>
                    <a:pt x="0" y="113"/>
                  </a:cubicBezTo>
                  <a:cubicBezTo>
                    <a:pt x="768" y="180"/>
                    <a:pt x="1568" y="214"/>
                    <a:pt x="2335" y="214"/>
                  </a:cubicBezTo>
                  <a:cubicBezTo>
                    <a:pt x="3103" y="214"/>
                    <a:pt x="3903" y="180"/>
                    <a:pt x="4670" y="113"/>
                  </a:cubicBezTo>
                  <a:cubicBezTo>
                    <a:pt x="4095" y="38"/>
                    <a:pt x="3501" y="1"/>
                    <a:pt x="2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4352450" y="1756700"/>
              <a:ext cx="145950" cy="5025"/>
            </a:xfrm>
            <a:custGeom>
              <a:avLst/>
              <a:gdLst/>
              <a:ahLst/>
              <a:cxnLst/>
              <a:rect l="l" t="t" r="r" b="b"/>
              <a:pathLst>
                <a:path w="5838" h="201" extrusionOk="0">
                  <a:moveTo>
                    <a:pt x="2936" y="0"/>
                  </a:moveTo>
                  <a:cubicBezTo>
                    <a:pt x="1968" y="0"/>
                    <a:pt x="968" y="0"/>
                    <a:pt x="0" y="101"/>
                  </a:cubicBezTo>
                  <a:cubicBezTo>
                    <a:pt x="968" y="167"/>
                    <a:pt x="1968" y="201"/>
                    <a:pt x="2936" y="201"/>
                  </a:cubicBezTo>
                  <a:cubicBezTo>
                    <a:pt x="3903" y="201"/>
                    <a:pt x="4870" y="167"/>
                    <a:pt x="5838" y="101"/>
                  </a:cubicBezTo>
                  <a:cubicBezTo>
                    <a:pt x="4870" y="0"/>
                    <a:pt x="390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352450" y="1782550"/>
              <a:ext cx="126775" cy="5025"/>
            </a:xfrm>
            <a:custGeom>
              <a:avLst/>
              <a:gdLst/>
              <a:ahLst/>
              <a:cxnLst/>
              <a:rect l="l" t="t" r="r" b="b"/>
              <a:pathLst>
                <a:path w="5071" h="201" extrusionOk="0">
                  <a:moveTo>
                    <a:pt x="2535" y="1"/>
                  </a:moveTo>
                  <a:cubicBezTo>
                    <a:pt x="1702" y="1"/>
                    <a:pt x="834" y="1"/>
                    <a:pt x="0" y="101"/>
                  </a:cubicBezTo>
                  <a:cubicBezTo>
                    <a:pt x="834" y="167"/>
                    <a:pt x="1702" y="201"/>
                    <a:pt x="2535" y="201"/>
                  </a:cubicBezTo>
                  <a:cubicBezTo>
                    <a:pt x="3403" y="201"/>
                    <a:pt x="4237" y="167"/>
                    <a:pt x="5071" y="101"/>
                  </a:cubicBezTo>
                  <a:cubicBezTo>
                    <a:pt x="4237" y="1"/>
                    <a:pt x="3403" y="1"/>
                    <a:pt x="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4352450" y="1808400"/>
              <a:ext cx="162625" cy="5350"/>
            </a:xfrm>
            <a:custGeom>
              <a:avLst/>
              <a:gdLst/>
              <a:ahLst/>
              <a:cxnLst/>
              <a:rect l="l" t="t" r="r" b="b"/>
              <a:pathLst>
                <a:path w="6505" h="214" extrusionOk="0">
                  <a:moveTo>
                    <a:pt x="3269" y="1"/>
                  </a:moveTo>
                  <a:cubicBezTo>
                    <a:pt x="2169" y="1"/>
                    <a:pt x="1101" y="1"/>
                    <a:pt x="0" y="101"/>
                  </a:cubicBezTo>
                  <a:cubicBezTo>
                    <a:pt x="826" y="176"/>
                    <a:pt x="1633" y="213"/>
                    <a:pt x="2449" y="213"/>
                  </a:cubicBezTo>
                  <a:cubicBezTo>
                    <a:pt x="2721" y="213"/>
                    <a:pt x="2994" y="209"/>
                    <a:pt x="3269" y="201"/>
                  </a:cubicBezTo>
                  <a:cubicBezTo>
                    <a:pt x="4337" y="201"/>
                    <a:pt x="5404" y="167"/>
                    <a:pt x="6505" y="101"/>
                  </a:cubicBezTo>
                  <a:cubicBezTo>
                    <a:pt x="5404" y="1"/>
                    <a:pt x="4337" y="1"/>
                    <a:pt x="3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352450" y="1834250"/>
              <a:ext cx="105100" cy="5025"/>
            </a:xfrm>
            <a:custGeom>
              <a:avLst/>
              <a:gdLst/>
              <a:ahLst/>
              <a:cxnLst/>
              <a:rect l="l" t="t" r="r" b="b"/>
              <a:pathLst>
                <a:path w="4204" h="201" extrusionOk="0">
                  <a:moveTo>
                    <a:pt x="2102" y="1"/>
                  </a:moveTo>
                  <a:cubicBezTo>
                    <a:pt x="1401" y="1"/>
                    <a:pt x="701" y="34"/>
                    <a:pt x="0" y="101"/>
                  </a:cubicBezTo>
                  <a:cubicBezTo>
                    <a:pt x="701" y="167"/>
                    <a:pt x="1401" y="201"/>
                    <a:pt x="2102" y="201"/>
                  </a:cubicBezTo>
                  <a:cubicBezTo>
                    <a:pt x="2802" y="201"/>
                    <a:pt x="3503" y="167"/>
                    <a:pt x="4203" y="101"/>
                  </a:cubicBezTo>
                  <a:cubicBezTo>
                    <a:pt x="3503" y="34"/>
                    <a:pt x="2802" y="1"/>
                    <a:pt x="2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352450" y="1860100"/>
              <a:ext cx="168475" cy="5350"/>
            </a:xfrm>
            <a:custGeom>
              <a:avLst/>
              <a:gdLst/>
              <a:ahLst/>
              <a:cxnLst/>
              <a:rect l="l" t="t" r="r" b="b"/>
              <a:pathLst>
                <a:path w="6739" h="214" extrusionOk="0">
                  <a:moveTo>
                    <a:pt x="3369" y="1"/>
                  </a:moveTo>
                  <a:cubicBezTo>
                    <a:pt x="2235" y="1"/>
                    <a:pt x="1134" y="1"/>
                    <a:pt x="0" y="101"/>
                  </a:cubicBezTo>
                  <a:cubicBezTo>
                    <a:pt x="851" y="176"/>
                    <a:pt x="1683" y="213"/>
                    <a:pt x="2524" y="213"/>
                  </a:cubicBezTo>
                  <a:cubicBezTo>
                    <a:pt x="2804" y="213"/>
                    <a:pt x="3086" y="209"/>
                    <a:pt x="3369" y="201"/>
                  </a:cubicBezTo>
                  <a:cubicBezTo>
                    <a:pt x="4504" y="201"/>
                    <a:pt x="5604" y="201"/>
                    <a:pt x="6738" y="101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352450" y="1885950"/>
              <a:ext cx="168475" cy="5350"/>
            </a:xfrm>
            <a:custGeom>
              <a:avLst/>
              <a:gdLst/>
              <a:ahLst/>
              <a:cxnLst/>
              <a:rect l="l" t="t" r="r" b="b"/>
              <a:pathLst>
                <a:path w="6739" h="214" extrusionOk="0">
                  <a:moveTo>
                    <a:pt x="3369" y="1"/>
                  </a:moveTo>
                  <a:cubicBezTo>
                    <a:pt x="2235" y="34"/>
                    <a:pt x="1134" y="34"/>
                    <a:pt x="0" y="101"/>
                  </a:cubicBezTo>
                  <a:cubicBezTo>
                    <a:pt x="851" y="176"/>
                    <a:pt x="1683" y="214"/>
                    <a:pt x="2524" y="214"/>
                  </a:cubicBezTo>
                  <a:cubicBezTo>
                    <a:pt x="2804" y="214"/>
                    <a:pt x="3086" y="209"/>
                    <a:pt x="3369" y="201"/>
                  </a:cubicBezTo>
                  <a:cubicBezTo>
                    <a:pt x="4504" y="201"/>
                    <a:pt x="5604" y="201"/>
                    <a:pt x="6738" y="101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4390800" y="2066100"/>
              <a:ext cx="326925" cy="388625"/>
            </a:xfrm>
            <a:custGeom>
              <a:avLst/>
              <a:gdLst/>
              <a:ahLst/>
              <a:cxnLst/>
              <a:rect l="l" t="t" r="r" b="b"/>
              <a:pathLst>
                <a:path w="13077" h="15545" extrusionOk="0">
                  <a:moveTo>
                    <a:pt x="1" y="0"/>
                  </a:moveTo>
                  <a:lnTo>
                    <a:pt x="1" y="15544"/>
                  </a:lnTo>
                  <a:lnTo>
                    <a:pt x="13077" y="15544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539500" y="2108575"/>
              <a:ext cx="24800" cy="20650"/>
            </a:xfrm>
            <a:custGeom>
              <a:avLst/>
              <a:gdLst/>
              <a:ahLst/>
              <a:cxnLst/>
              <a:rect l="l" t="t" r="r" b="b"/>
              <a:pathLst>
                <a:path w="992" h="826" extrusionOk="0">
                  <a:moveTo>
                    <a:pt x="554" y="1"/>
                  </a:moveTo>
                  <a:cubicBezTo>
                    <a:pt x="209" y="1"/>
                    <a:pt x="1" y="445"/>
                    <a:pt x="291" y="703"/>
                  </a:cubicBezTo>
                  <a:cubicBezTo>
                    <a:pt x="375" y="788"/>
                    <a:pt x="477" y="825"/>
                    <a:pt x="577" y="825"/>
                  </a:cubicBezTo>
                  <a:cubicBezTo>
                    <a:pt x="790" y="825"/>
                    <a:pt x="991" y="653"/>
                    <a:pt x="991" y="403"/>
                  </a:cubicBezTo>
                  <a:cubicBezTo>
                    <a:pt x="991" y="169"/>
                    <a:pt x="791" y="2"/>
                    <a:pt x="591" y="2"/>
                  </a:cubicBezTo>
                  <a:cubicBezTo>
                    <a:pt x="578" y="1"/>
                    <a:pt x="566" y="1"/>
                    <a:pt x="5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435850" y="2160325"/>
              <a:ext cx="73400" cy="5025"/>
            </a:xfrm>
            <a:custGeom>
              <a:avLst/>
              <a:gdLst/>
              <a:ahLst/>
              <a:cxnLst/>
              <a:rect l="l" t="t" r="r" b="b"/>
              <a:pathLst>
                <a:path w="2936" h="201" extrusionOk="0">
                  <a:moveTo>
                    <a:pt x="1468" y="0"/>
                  </a:moveTo>
                  <a:cubicBezTo>
                    <a:pt x="967" y="0"/>
                    <a:pt x="500" y="34"/>
                    <a:pt x="0" y="100"/>
                  </a:cubicBezTo>
                  <a:cubicBezTo>
                    <a:pt x="500" y="167"/>
                    <a:pt x="967" y="201"/>
                    <a:pt x="1468" y="201"/>
                  </a:cubicBezTo>
                  <a:cubicBezTo>
                    <a:pt x="1968" y="201"/>
                    <a:pt x="2435" y="167"/>
                    <a:pt x="2935" y="100"/>
                  </a:cubicBezTo>
                  <a:cubicBezTo>
                    <a:pt x="2435" y="34"/>
                    <a:pt x="1968" y="0"/>
                    <a:pt x="14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435850" y="2189500"/>
              <a:ext cx="94250" cy="5050"/>
            </a:xfrm>
            <a:custGeom>
              <a:avLst/>
              <a:gdLst/>
              <a:ahLst/>
              <a:cxnLst/>
              <a:rect l="l" t="t" r="r" b="b"/>
              <a:pathLst>
                <a:path w="3770" h="202" extrusionOk="0">
                  <a:moveTo>
                    <a:pt x="1897" y="1"/>
                  </a:moveTo>
                  <a:cubicBezTo>
                    <a:pt x="1268" y="1"/>
                    <a:pt x="634" y="34"/>
                    <a:pt x="0" y="101"/>
                  </a:cubicBezTo>
                  <a:cubicBezTo>
                    <a:pt x="634" y="168"/>
                    <a:pt x="1268" y="201"/>
                    <a:pt x="1897" y="201"/>
                  </a:cubicBezTo>
                  <a:cubicBezTo>
                    <a:pt x="2527" y="201"/>
                    <a:pt x="3152" y="168"/>
                    <a:pt x="3769" y="101"/>
                  </a:cubicBezTo>
                  <a:cubicBezTo>
                    <a:pt x="3152" y="34"/>
                    <a:pt x="2527" y="1"/>
                    <a:pt x="18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4435850" y="2218700"/>
              <a:ext cx="87575" cy="5650"/>
            </a:xfrm>
            <a:custGeom>
              <a:avLst/>
              <a:gdLst/>
              <a:ahLst/>
              <a:cxnLst/>
              <a:rect l="l" t="t" r="r" b="b"/>
              <a:pathLst>
                <a:path w="3503" h="226" extrusionOk="0">
                  <a:moveTo>
                    <a:pt x="1768" y="0"/>
                  </a:moveTo>
                  <a:cubicBezTo>
                    <a:pt x="1168" y="0"/>
                    <a:pt x="600" y="34"/>
                    <a:pt x="0" y="100"/>
                  </a:cubicBezTo>
                  <a:cubicBezTo>
                    <a:pt x="584" y="184"/>
                    <a:pt x="1168" y="226"/>
                    <a:pt x="1751" y="226"/>
                  </a:cubicBezTo>
                  <a:cubicBezTo>
                    <a:pt x="2335" y="226"/>
                    <a:pt x="2919" y="184"/>
                    <a:pt x="3503" y="100"/>
                  </a:cubicBezTo>
                  <a:cubicBezTo>
                    <a:pt x="2935" y="34"/>
                    <a:pt x="2335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435850" y="2247875"/>
              <a:ext cx="87575" cy="5675"/>
            </a:xfrm>
            <a:custGeom>
              <a:avLst/>
              <a:gdLst/>
              <a:ahLst/>
              <a:cxnLst/>
              <a:rect l="l" t="t" r="r" b="b"/>
              <a:pathLst>
                <a:path w="3503" h="227" extrusionOk="0">
                  <a:moveTo>
                    <a:pt x="1751" y="1"/>
                  </a:moveTo>
                  <a:cubicBezTo>
                    <a:pt x="1168" y="1"/>
                    <a:pt x="584" y="34"/>
                    <a:pt x="0" y="101"/>
                  </a:cubicBezTo>
                  <a:cubicBezTo>
                    <a:pt x="584" y="184"/>
                    <a:pt x="1168" y="226"/>
                    <a:pt x="1751" y="226"/>
                  </a:cubicBezTo>
                  <a:cubicBezTo>
                    <a:pt x="2335" y="226"/>
                    <a:pt x="2919" y="184"/>
                    <a:pt x="3503" y="101"/>
                  </a:cubicBezTo>
                  <a:cubicBezTo>
                    <a:pt x="2919" y="34"/>
                    <a:pt x="2335" y="1"/>
                    <a:pt x="1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4435850" y="2277275"/>
              <a:ext cx="75900" cy="5650"/>
            </a:xfrm>
            <a:custGeom>
              <a:avLst/>
              <a:gdLst/>
              <a:ahLst/>
              <a:cxnLst/>
              <a:rect l="l" t="t" r="r" b="b"/>
              <a:pathLst>
                <a:path w="3036" h="226" extrusionOk="0">
                  <a:moveTo>
                    <a:pt x="1530" y="1"/>
                  </a:moveTo>
                  <a:cubicBezTo>
                    <a:pt x="1026" y="1"/>
                    <a:pt x="517" y="42"/>
                    <a:pt x="0" y="126"/>
                  </a:cubicBezTo>
                  <a:cubicBezTo>
                    <a:pt x="517" y="193"/>
                    <a:pt x="1026" y="226"/>
                    <a:pt x="1530" y="226"/>
                  </a:cubicBezTo>
                  <a:cubicBezTo>
                    <a:pt x="2035" y="226"/>
                    <a:pt x="2535" y="193"/>
                    <a:pt x="3036" y="126"/>
                  </a:cubicBezTo>
                  <a:cubicBezTo>
                    <a:pt x="2535" y="42"/>
                    <a:pt x="2035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4435850" y="2306475"/>
              <a:ext cx="97575" cy="5650"/>
            </a:xfrm>
            <a:custGeom>
              <a:avLst/>
              <a:gdLst/>
              <a:ahLst/>
              <a:cxnLst/>
              <a:rect l="l" t="t" r="r" b="b"/>
              <a:pathLst>
                <a:path w="3903" h="226" extrusionOk="0">
                  <a:moveTo>
                    <a:pt x="1951" y="0"/>
                  </a:moveTo>
                  <a:cubicBezTo>
                    <a:pt x="1301" y="0"/>
                    <a:pt x="651" y="42"/>
                    <a:pt x="0" y="125"/>
                  </a:cubicBezTo>
                  <a:cubicBezTo>
                    <a:pt x="667" y="192"/>
                    <a:pt x="1301" y="225"/>
                    <a:pt x="1968" y="225"/>
                  </a:cubicBezTo>
                  <a:cubicBezTo>
                    <a:pt x="2602" y="225"/>
                    <a:pt x="3236" y="192"/>
                    <a:pt x="3903" y="125"/>
                  </a:cubicBezTo>
                  <a:cubicBezTo>
                    <a:pt x="3252" y="42"/>
                    <a:pt x="2602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4435850" y="2336275"/>
              <a:ext cx="80075" cy="5025"/>
            </a:xfrm>
            <a:custGeom>
              <a:avLst/>
              <a:gdLst/>
              <a:ahLst/>
              <a:cxnLst/>
              <a:rect l="l" t="t" r="r" b="b"/>
              <a:pathLst>
                <a:path w="3203" h="201" extrusionOk="0">
                  <a:moveTo>
                    <a:pt x="1614" y="1"/>
                  </a:moveTo>
                  <a:cubicBezTo>
                    <a:pt x="1076" y="1"/>
                    <a:pt x="534" y="34"/>
                    <a:pt x="0" y="101"/>
                  </a:cubicBezTo>
                  <a:cubicBezTo>
                    <a:pt x="534" y="168"/>
                    <a:pt x="1076" y="201"/>
                    <a:pt x="1614" y="201"/>
                  </a:cubicBezTo>
                  <a:cubicBezTo>
                    <a:pt x="2152" y="201"/>
                    <a:pt x="2685" y="168"/>
                    <a:pt x="3202" y="101"/>
                  </a:cubicBezTo>
                  <a:cubicBezTo>
                    <a:pt x="2685" y="34"/>
                    <a:pt x="2152" y="1"/>
                    <a:pt x="1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4435850" y="2365475"/>
              <a:ext cx="100925" cy="5025"/>
            </a:xfrm>
            <a:custGeom>
              <a:avLst/>
              <a:gdLst/>
              <a:ahLst/>
              <a:cxnLst/>
              <a:rect l="l" t="t" r="r" b="b"/>
              <a:pathLst>
                <a:path w="4037" h="201" extrusionOk="0">
                  <a:moveTo>
                    <a:pt x="2035" y="0"/>
                  </a:moveTo>
                  <a:cubicBezTo>
                    <a:pt x="1368" y="0"/>
                    <a:pt x="667" y="34"/>
                    <a:pt x="0" y="100"/>
                  </a:cubicBezTo>
                  <a:cubicBezTo>
                    <a:pt x="667" y="167"/>
                    <a:pt x="1343" y="200"/>
                    <a:pt x="2018" y="200"/>
                  </a:cubicBezTo>
                  <a:cubicBezTo>
                    <a:pt x="2694" y="200"/>
                    <a:pt x="3369" y="167"/>
                    <a:pt x="4036" y="100"/>
                  </a:cubicBezTo>
                  <a:cubicBezTo>
                    <a:pt x="3369" y="34"/>
                    <a:pt x="2702" y="0"/>
                    <a:pt x="2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435850" y="2394650"/>
              <a:ext cx="100925" cy="5025"/>
            </a:xfrm>
            <a:custGeom>
              <a:avLst/>
              <a:gdLst/>
              <a:ahLst/>
              <a:cxnLst/>
              <a:rect l="l" t="t" r="r" b="b"/>
              <a:pathLst>
                <a:path w="4037" h="201" extrusionOk="0">
                  <a:moveTo>
                    <a:pt x="2018" y="1"/>
                  </a:moveTo>
                  <a:cubicBezTo>
                    <a:pt x="1343" y="1"/>
                    <a:pt x="667" y="34"/>
                    <a:pt x="0" y="101"/>
                  </a:cubicBezTo>
                  <a:cubicBezTo>
                    <a:pt x="667" y="168"/>
                    <a:pt x="1343" y="201"/>
                    <a:pt x="2018" y="201"/>
                  </a:cubicBezTo>
                  <a:cubicBezTo>
                    <a:pt x="2694" y="201"/>
                    <a:pt x="3369" y="168"/>
                    <a:pt x="4036" y="101"/>
                  </a:cubicBezTo>
                  <a:cubicBezTo>
                    <a:pt x="3369" y="34"/>
                    <a:pt x="2694" y="1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4579275" y="2160325"/>
              <a:ext cx="95100" cy="5025"/>
            </a:xfrm>
            <a:custGeom>
              <a:avLst/>
              <a:gdLst/>
              <a:ahLst/>
              <a:cxnLst/>
              <a:rect l="l" t="t" r="r" b="b"/>
              <a:pathLst>
                <a:path w="3804" h="201" extrusionOk="0">
                  <a:moveTo>
                    <a:pt x="1902" y="0"/>
                  </a:moveTo>
                  <a:cubicBezTo>
                    <a:pt x="1268" y="0"/>
                    <a:pt x="634" y="34"/>
                    <a:pt x="0" y="100"/>
                  </a:cubicBezTo>
                  <a:cubicBezTo>
                    <a:pt x="634" y="167"/>
                    <a:pt x="1268" y="201"/>
                    <a:pt x="1902" y="201"/>
                  </a:cubicBezTo>
                  <a:cubicBezTo>
                    <a:pt x="2536" y="201"/>
                    <a:pt x="3169" y="167"/>
                    <a:pt x="3803" y="100"/>
                  </a:cubicBezTo>
                  <a:cubicBezTo>
                    <a:pt x="3169" y="34"/>
                    <a:pt x="2536" y="0"/>
                    <a:pt x="19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4579275" y="2189500"/>
              <a:ext cx="62575" cy="5050"/>
            </a:xfrm>
            <a:custGeom>
              <a:avLst/>
              <a:gdLst/>
              <a:ahLst/>
              <a:cxnLst/>
              <a:rect l="l" t="t" r="r" b="b"/>
              <a:pathLst>
                <a:path w="2503" h="202" extrusionOk="0">
                  <a:moveTo>
                    <a:pt x="1251" y="1"/>
                  </a:moveTo>
                  <a:cubicBezTo>
                    <a:pt x="834" y="1"/>
                    <a:pt x="417" y="34"/>
                    <a:pt x="0" y="101"/>
                  </a:cubicBezTo>
                  <a:cubicBezTo>
                    <a:pt x="417" y="168"/>
                    <a:pt x="834" y="201"/>
                    <a:pt x="1251" y="201"/>
                  </a:cubicBezTo>
                  <a:cubicBezTo>
                    <a:pt x="1668" y="201"/>
                    <a:pt x="2085" y="168"/>
                    <a:pt x="2502" y="101"/>
                  </a:cubicBezTo>
                  <a:cubicBezTo>
                    <a:pt x="2085" y="34"/>
                    <a:pt x="1668" y="1"/>
                    <a:pt x="12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579275" y="2218700"/>
              <a:ext cx="90100" cy="5650"/>
            </a:xfrm>
            <a:custGeom>
              <a:avLst/>
              <a:gdLst/>
              <a:ahLst/>
              <a:cxnLst/>
              <a:rect l="l" t="t" r="r" b="b"/>
              <a:pathLst>
                <a:path w="3604" h="226" extrusionOk="0">
                  <a:moveTo>
                    <a:pt x="1802" y="0"/>
                  </a:moveTo>
                  <a:cubicBezTo>
                    <a:pt x="1201" y="0"/>
                    <a:pt x="601" y="34"/>
                    <a:pt x="0" y="100"/>
                  </a:cubicBezTo>
                  <a:cubicBezTo>
                    <a:pt x="601" y="184"/>
                    <a:pt x="1201" y="226"/>
                    <a:pt x="1802" y="226"/>
                  </a:cubicBezTo>
                  <a:cubicBezTo>
                    <a:pt x="2402" y="226"/>
                    <a:pt x="3003" y="184"/>
                    <a:pt x="3603" y="100"/>
                  </a:cubicBezTo>
                  <a:cubicBezTo>
                    <a:pt x="3003" y="34"/>
                    <a:pt x="2402" y="0"/>
                    <a:pt x="18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4579275" y="2247875"/>
              <a:ext cx="87575" cy="5675"/>
            </a:xfrm>
            <a:custGeom>
              <a:avLst/>
              <a:gdLst/>
              <a:ahLst/>
              <a:cxnLst/>
              <a:rect l="l" t="t" r="r" b="b"/>
              <a:pathLst>
                <a:path w="3503" h="227" extrusionOk="0">
                  <a:moveTo>
                    <a:pt x="1752" y="1"/>
                  </a:moveTo>
                  <a:cubicBezTo>
                    <a:pt x="1168" y="1"/>
                    <a:pt x="584" y="34"/>
                    <a:pt x="0" y="101"/>
                  </a:cubicBezTo>
                  <a:cubicBezTo>
                    <a:pt x="584" y="184"/>
                    <a:pt x="1168" y="226"/>
                    <a:pt x="1752" y="226"/>
                  </a:cubicBezTo>
                  <a:cubicBezTo>
                    <a:pt x="2335" y="226"/>
                    <a:pt x="2919" y="184"/>
                    <a:pt x="3503" y="101"/>
                  </a:cubicBezTo>
                  <a:cubicBezTo>
                    <a:pt x="2919" y="34"/>
                    <a:pt x="2335" y="1"/>
                    <a:pt x="17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4579275" y="2277275"/>
              <a:ext cx="95100" cy="5650"/>
            </a:xfrm>
            <a:custGeom>
              <a:avLst/>
              <a:gdLst/>
              <a:ahLst/>
              <a:cxnLst/>
              <a:rect l="l" t="t" r="r" b="b"/>
              <a:pathLst>
                <a:path w="3804" h="226" extrusionOk="0">
                  <a:moveTo>
                    <a:pt x="1902" y="1"/>
                  </a:moveTo>
                  <a:cubicBezTo>
                    <a:pt x="1268" y="1"/>
                    <a:pt x="634" y="42"/>
                    <a:pt x="0" y="126"/>
                  </a:cubicBezTo>
                  <a:cubicBezTo>
                    <a:pt x="634" y="193"/>
                    <a:pt x="1268" y="226"/>
                    <a:pt x="1902" y="226"/>
                  </a:cubicBezTo>
                  <a:cubicBezTo>
                    <a:pt x="2536" y="226"/>
                    <a:pt x="3169" y="193"/>
                    <a:pt x="3803" y="126"/>
                  </a:cubicBezTo>
                  <a:cubicBezTo>
                    <a:pt x="3169" y="42"/>
                    <a:pt x="2536" y="1"/>
                    <a:pt x="19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4579275" y="2306475"/>
              <a:ext cx="75900" cy="5650"/>
            </a:xfrm>
            <a:custGeom>
              <a:avLst/>
              <a:gdLst/>
              <a:ahLst/>
              <a:cxnLst/>
              <a:rect l="l" t="t" r="r" b="b"/>
              <a:pathLst>
                <a:path w="3036" h="226" extrusionOk="0">
                  <a:moveTo>
                    <a:pt x="1518" y="0"/>
                  </a:moveTo>
                  <a:cubicBezTo>
                    <a:pt x="1010" y="0"/>
                    <a:pt x="501" y="42"/>
                    <a:pt x="0" y="125"/>
                  </a:cubicBezTo>
                  <a:cubicBezTo>
                    <a:pt x="501" y="192"/>
                    <a:pt x="1001" y="225"/>
                    <a:pt x="1535" y="225"/>
                  </a:cubicBezTo>
                  <a:cubicBezTo>
                    <a:pt x="2035" y="225"/>
                    <a:pt x="2536" y="192"/>
                    <a:pt x="3036" y="125"/>
                  </a:cubicBezTo>
                  <a:cubicBezTo>
                    <a:pt x="2536" y="42"/>
                    <a:pt x="2027" y="0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4579275" y="2336275"/>
              <a:ext cx="90100" cy="5025"/>
            </a:xfrm>
            <a:custGeom>
              <a:avLst/>
              <a:gdLst/>
              <a:ahLst/>
              <a:cxnLst/>
              <a:rect l="l" t="t" r="r" b="b"/>
              <a:pathLst>
                <a:path w="3604" h="201" extrusionOk="0">
                  <a:moveTo>
                    <a:pt x="1802" y="1"/>
                  </a:moveTo>
                  <a:cubicBezTo>
                    <a:pt x="1201" y="1"/>
                    <a:pt x="601" y="34"/>
                    <a:pt x="0" y="101"/>
                  </a:cubicBezTo>
                  <a:cubicBezTo>
                    <a:pt x="601" y="168"/>
                    <a:pt x="1201" y="201"/>
                    <a:pt x="1802" y="201"/>
                  </a:cubicBezTo>
                  <a:cubicBezTo>
                    <a:pt x="2402" y="201"/>
                    <a:pt x="3003" y="168"/>
                    <a:pt x="3603" y="101"/>
                  </a:cubicBezTo>
                  <a:cubicBezTo>
                    <a:pt x="3003" y="34"/>
                    <a:pt x="2402" y="1"/>
                    <a:pt x="1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4579275" y="2365475"/>
              <a:ext cx="69250" cy="5025"/>
            </a:xfrm>
            <a:custGeom>
              <a:avLst/>
              <a:gdLst/>
              <a:ahLst/>
              <a:cxnLst/>
              <a:rect l="l" t="t" r="r" b="b"/>
              <a:pathLst>
                <a:path w="2770" h="201" extrusionOk="0">
                  <a:moveTo>
                    <a:pt x="1401" y="0"/>
                  </a:moveTo>
                  <a:cubicBezTo>
                    <a:pt x="934" y="0"/>
                    <a:pt x="467" y="34"/>
                    <a:pt x="0" y="100"/>
                  </a:cubicBezTo>
                  <a:cubicBezTo>
                    <a:pt x="467" y="167"/>
                    <a:pt x="934" y="200"/>
                    <a:pt x="1397" y="200"/>
                  </a:cubicBezTo>
                  <a:cubicBezTo>
                    <a:pt x="1860" y="200"/>
                    <a:pt x="2319" y="167"/>
                    <a:pt x="2769" y="100"/>
                  </a:cubicBezTo>
                  <a:cubicBezTo>
                    <a:pt x="2335" y="34"/>
                    <a:pt x="186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4579275" y="2394650"/>
              <a:ext cx="66750" cy="5025"/>
            </a:xfrm>
            <a:custGeom>
              <a:avLst/>
              <a:gdLst/>
              <a:ahLst/>
              <a:cxnLst/>
              <a:rect l="l" t="t" r="r" b="b"/>
              <a:pathLst>
                <a:path w="2670" h="201" extrusionOk="0">
                  <a:moveTo>
                    <a:pt x="1335" y="1"/>
                  </a:moveTo>
                  <a:cubicBezTo>
                    <a:pt x="893" y="1"/>
                    <a:pt x="451" y="34"/>
                    <a:pt x="0" y="101"/>
                  </a:cubicBezTo>
                  <a:cubicBezTo>
                    <a:pt x="451" y="168"/>
                    <a:pt x="893" y="201"/>
                    <a:pt x="1335" y="201"/>
                  </a:cubicBezTo>
                  <a:cubicBezTo>
                    <a:pt x="1777" y="201"/>
                    <a:pt x="2219" y="168"/>
                    <a:pt x="2669" y="101"/>
                  </a:cubicBezTo>
                  <a:cubicBezTo>
                    <a:pt x="2219" y="34"/>
                    <a:pt x="1777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4551750" y="1525700"/>
              <a:ext cx="165975" cy="165975"/>
            </a:xfrm>
            <a:custGeom>
              <a:avLst/>
              <a:gdLst/>
              <a:ahLst/>
              <a:cxnLst/>
              <a:rect l="l" t="t" r="r" b="b"/>
              <a:pathLst>
                <a:path w="6639" h="6639" extrusionOk="0">
                  <a:moveTo>
                    <a:pt x="1" y="1"/>
                  </a:moveTo>
                  <a:lnTo>
                    <a:pt x="1" y="6639"/>
                  </a:lnTo>
                  <a:lnTo>
                    <a:pt x="6639" y="6639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620125" y="1531550"/>
              <a:ext cx="24225" cy="21175"/>
            </a:xfrm>
            <a:custGeom>
              <a:avLst/>
              <a:gdLst/>
              <a:ahLst/>
              <a:cxnLst/>
              <a:rect l="l" t="t" r="r" b="b"/>
              <a:pathLst>
                <a:path w="969" h="847" extrusionOk="0">
                  <a:moveTo>
                    <a:pt x="568" y="0"/>
                  </a:moveTo>
                  <a:cubicBezTo>
                    <a:pt x="201" y="0"/>
                    <a:pt x="1" y="434"/>
                    <a:pt x="268" y="701"/>
                  </a:cubicBezTo>
                  <a:cubicBezTo>
                    <a:pt x="347" y="802"/>
                    <a:pt x="452" y="846"/>
                    <a:pt x="558" y="846"/>
                  </a:cubicBezTo>
                  <a:cubicBezTo>
                    <a:pt x="764" y="846"/>
                    <a:pt x="968" y="677"/>
                    <a:pt x="968" y="434"/>
                  </a:cubicBezTo>
                  <a:cubicBezTo>
                    <a:pt x="968" y="200"/>
                    <a:pt x="802" y="33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2945600" y="1619025"/>
              <a:ext cx="799775" cy="726525"/>
            </a:xfrm>
            <a:custGeom>
              <a:avLst/>
              <a:gdLst/>
              <a:ahLst/>
              <a:cxnLst/>
              <a:rect l="l" t="t" r="r" b="b"/>
              <a:pathLst>
                <a:path w="31991" h="29061" extrusionOk="0">
                  <a:moveTo>
                    <a:pt x="15982" y="1"/>
                  </a:moveTo>
                  <a:cubicBezTo>
                    <a:pt x="9416" y="1"/>
                    <a:pt x="3464" y="4478"/>
                    <a:pt x="1869" y="11145"/>
                  </a:cubicBezTo>
                  <a:cubicBezTo>
                    <a:pt x="1" y="18950"/>
                    <a:pt x="4804" y="26789"/>
                    <a:pt x="12610" y="28657"/>
                  </a:cubicBezTo>
                  <a:cubicBezTo>
                    <a:pt x="13748" y="28930"/>
                    <a:pt x="14887" y="29060"/>
                    <a:pt x="16009" y="29060"/>
                  </a:cubicBezTo>
                  <a:cubicBezTo>
                    <a:pt x="22575" y="29060"/>
                    <a:pt x="28527" y="24584"/>
                    <a:pt x="30122" y="17916"/>
                  </a:cubicBezTo>
                  <a:cubicBezTo>
                    <a:pt x="31990" y="10111"/>
                    <a:pt x="27187" y="2272"/>
                    <a:pt x="19381" y="404"/>
                  </a:cubicBezTo>
                  <a:cubicBezTo>
                    <a:pt x="18243" y="131"/>
                    <a:pt x="17104" y="1"/>
                    <a:pt x="15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2898075" y="1618625"/>
              <a:ext cx="810600" cy="703500"/>
            </a:xfrm>
            <a:custGeom>
              <a:avLst/>
              <a:gdLst/>
              <a:ahLst/>
              <a:cxnLst/>
              <a:rect l="l" t="t" r="r" b="b"/>
              <a:pathLst>
                <a:path w="32424" h="28140" extrusionOk="0">
                  <a:moveTo>
                    <a:pt x="17835" y="1"/>
                  </a:moveTo>
                  <a:cubicBezTo>
                    <a:pt x="15066" y="1"/>
                    <a:pt x="12227" y="807"/>
                    <a:pt x="9641" y="2588"/>
                  </a:cubicBezTo>
                  <a:cubicBezTo>
                    <a:pt x="0" y="9226"/>
                    <a:pt x="1768" y="23937"/>
                    <a:pt x="12710" y="28140"/>
                  </a:cubicBezTo>
                  <a:lnTo>
                    <a:pt x="17913" y="14563"/>
                  </a:lnTo>
                  <a:lnTo>
                    <a:pt x="32424" y="14563"/>
                  </a:lnTo>
                  <a:cubicBezTo>
                    <a:pt x="32424" y="5996"/>
                    <a:pt x="25387" y="1"/>
                    <a:pt x="178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2944775" y="1618850"/>
              <a:ext cx="763900" cy="727125"/>
            </a:xfrm>
            <a:custGeom>
              <a:avLst/>
              <a:gdLst/>
              <a:ahLst/>
              <a:cxnLst/>
              <a:rect l="l" t="t" r="r" b="b"/>
              <a:pathLst>
                <a:path w="30556" h="29085" extrusionOk="0">
                  <a:moveTo>
                    <a:pt x="16071" y="1"/>
                  </a:moveTo>
                  <a:cubicBezTo>
                    <a:pt x="9859" y="1"/>
                    <a:pt x="4229" y="3944"/>
                    <a:pt x="2235" y="9984"/>
                  </a:cubicBezTo>
                  <a:cubicBezTo>
                    <a:pt x="0" y="16756"/>
                    <a:pt x="3003" y="24161"/>
                    <a:pt x="9340" y="27464"/>
                  </a:cubicBezTo>
                  <a:cubicBezTo>
                    <a:pt x="11463" y="28558"/>
                    <a:pt x="13747" y="29084"/>
                    <a:pt x="16006" y="29084"/>
                  </a:cubicBezTo>
                  <a:cubicBezTo>
                    <a:pt x="20491" y="29084"/>
                    <a:pt x="24881" y="27010"/>
                    <a:pt x="27720" y="23194"/>
                  </a:cubicBezTo>
                  <a:lnTo>
                    <a:pt x="16045" y="14554"/>
                  </a:lnTo>
                  <a:lnTo>
                    <a:pt x="30556" y="14554"/>
                  </a:lnTo>
                  <a:cubicBezTo>
                    <a:pt x="30556" y="7416"/>
                    <a:pt x="25385" y="1311"/>
                    <a:pt x="18347" y="177"/>
                  </a:cubicBezTo>
                  <a:cubicBezTo>
                    <a:pt x="17583" y="58"/>
                    <a:pt x="16823" y="1"/>
                    <a:pt x="16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2914750" y="1618575"/>
              <a:ext cx="793925" cy="530925"/>
            </a:xfrm>
            <a:custGeom>
              <a:avLst/>
              <a:gdLst/>
              <a:ahLst/>
              <a:cxnLst/>
              <a:rect l="l" t="t" r="r" b="b"/>
              <a:pathLst>
                <a:path w="31757" h="21237" extrusionOk="0">
                  <a:moveTo>
                    <a:pt x="17257" y="1"/>
                  </a:moveTo>
                  <a:cubicBezTo>
                    <a:pt x="16115" y="1"/>
                    <a:pt x="14949" y="136"/>
                    <a:pt x="13777" y="422"/>
                  </a:cubicBezTo>
                  <a:cubicBezTo>
                    <a:pt x="4637" y="2623"/>
                    <a:pt x="1" y="12864"/>
                    <a:pt x="4337" y="21237"/>
                  </a:cubicBezTo>
                  <a:lnTo>
                    <a:pt x="17246" y="14565"/>
                  </a:lnTo>
                  <a:lnTo>
                    <a:pt x="31757" y="14565"/>
                  </a:lnTo>
                  <a:cubicBezTo>
                    <a:pt x="31757" y="6331"/>
                    <a:pt x="25057" y="1"/>
                    <a:pt x="17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3487650" y="1644125"/>
              <a:ext cx="395325" cy="179325"/>
            </a:xfrm>
            <a:custGeom>
              <a:avLst/>
              <a:gdLst/>
              <a:ahLst/>
              <a:cxnLst/>
              <a:rect l="l" t="t" r="r" b="b"/>
              <a:pathLst>
                <a:path w="15813" h="7173" extrusionOk="0">
                  <a:moveTo>
                    <a:pt x="6973" y="0"/>
                  </a:moveTo>
                  <a:lnTo>
                    <a:pt x="1" y="6972"/>
                  </a:lnTo>
                  <a:lnTo>
                    <a:pt x="201" y="7172"/>
                  </a:lnTo>
                  <a:lnTo>
                    <a:pt x="7073" y="300"/>
                  </a:lnTo>
                  <a:lnTo>
                    <a:pt x="15812" y="30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3544375" y="2037725"/>
              <a:ext cx="338600" cy="8375"/>
            </a:xfrm>
            <a:custGeom>
              <a:avLst/>
              <a:gdLst/>
              <a:ahLst/>
              <a:cxnLst/>
              <a:rect l="l" t="t" r="r" b="b"/>
              <a:pathLst>
                <a:path w="13544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3543" y="334"/>
                  </a:lnTo>
                  <a:lnTo>
                    <a:pt x="1354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3486825" y="2212850"/>
              <a:ext cx="396150" cy="207675"/>
            </a:xfrm>
            <a:custGeom>
              <a:avLst/>
              <a:gdLst/>
              <a:ahLst/>
              <a:cxnLst/>
              <a:rect l="l" t="t" r="r" b="b"/>
              <a:pathLst>
                <a:path w="15846" h="8307" extrusionOk="0">
                  <a:moveTo>
                    <a:pt x="267" y="1"/>
                  </a:moveTo>
                  <a:lnTo>
                    <a:pt x="1" y="201"/>
                  </a:lnTo>
                  <a:lnTo>
                    <a:pt x="6605" y="8273"/>
                  </a:lnTo>
                  <a:lnTo>
                    <a:pt x="6639" y="8307"/>
                  </a:lnTo>
                  <a:lnTo>
                    <a:pt x="15845" y="8307"/>
                  </a:lnTo>
                  <a:lnTo>
                    <a:pt x="15845" y="8007"/>
                  </a:lnTo>
                  <a:lnTo>
                    <a:pt x="6772" y="800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3866275" y="1630775"/>
              <a:ext cx="33375" cy="34225"/>
            </a:xfrm>
            <a:custGeom>
              <a:avLst/>
              <a:gdLst/>
              <a:ahLst/>
              <a:cxnLst/>
              <a:rect l="l" t="t" r="r" b="b"/>
              <a:pathLst>
                <a:path w="1335" h="1369" extrusionOk="0">
                  <a:moveTo>
                    <a:pt x="667" y="1"/>
                  </a:moveTo>
                  <a:cubicBezTo>
                    <a:pt x="300" y="1"/>
                    <a:pt x="0" y="334"/>
                    <a:pt x="0" y="701"/>
                  </a:cubicBezTo>
                  <a:cubicBezTo>
                    <a:pt x="0" y="1068"/>
                    <a:pt x="300" y="1368"/>
                    <a:pt x="667" y="1368"/>
                  </a:cubicBezTo>
                  <a:cubicBezTo>
                    <a:pt x="1034" y="1368"/>
                    <a:pt x="1334" y="1068"/>
                    <a:pt x="1334" y="701"/>
                  </a:cubicBezTo>
                  <a:cubicBezTo>
                    <a:pt x="1334" y="334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3866275" y="2025225"/>
              <a:ext cx="33375" cy="333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4" y="1035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3860425" y="2399650"/>
              <a:ext cx="39225" cy="33800"/>
            </a:xfrm>
            <a:custGeom>
              <a:avLst/>
              <a:gdLst/>
              <a:ahLst/>
              <a:cxnLst/>
              <a:rect l="l" t="t" r="r" b="b"/>
              <a:pathLst>
                <a:path w="1569" h="1352" extrusionOk="0">
                  <a:moveTo>
                    <a:pt x="901" y="1"/>
                  </a:moveTo>
                  <a:cubicBezTo>
                    <a:pt x="301" y="1"/>
                    <a:pt x="1" y="735"/>
                    <a:pt x="434" y="1168"/>
                  </a:cubicBezTo>
                  <a:cubicBezTo>
                    <a:pt x="561" y="1295"/>
                    <a:pt x="721" y="1352"/>
                    <a:pt x="881" y="1352"/>
                  </a:cubicBezTo>
                  <a:cubicBezTo>
                    <a:pt x="1226" y="1352"/>
                    <a:pt x="1568" y="1089"/>
                    <a:pt x="1568" y="701"/>
                  </a:cubicBezTo>
                  <a:cubicBezTo>
                    <a:pt x="1568" y="301"/>
                    <a:pt x="1268" y="1"/>
                    <a:pt x="9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3946325" y="1644125"/>
              <a:ext cx="151800" cy="7525"/>
            </a:xfrm>
            <a:custGeom>
              <a:avLst/>
              <a:gdLst/>
              <a:ahLst/>
              <a:cxnLst/>
              <a:rect l="l" t="t" r="r" b="b"/>
              <a:pathLst>
                <a:path w="6072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71" y="300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3946325" y="1669125"/>
              <a:ext cx="211850" cy="7550"/>
            </a:xfrm>
            <a:custGeom>
              <a:avLst/>
              <a:gdLst/>
              <a:ahLst/>
              <a:cxnLst/>
              <a:rect l="l" t="t" r="r" b="b"/>
              <a:pathLst>
                <a:path w="8474" h="302" extrusionOk="0">
                  <a:moveTo>
                    <a:pt x="0" y="1"/>
                  </a:moveTo>
                  <a:lnTo>
                    <a:pt x="0" y="301"/>
                  </a:lnTo>
                  <a:lnTo>
                    <a:pt x="8473" y="301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3946325" y="1694150"/>
              <a:ext cx="181825" cy="7525"/>
            </a:xfrm>
            <a:custGeom>
              <a:avLst/>
              <a:gdLst/>
              <a:ahLst/>
              <a:cxnLst/>
              <a:rect l="l" t="t" r="r" b="b"/>
              <a:pathLst>
                <a:path w="7273" h="301" extrusionOk="0">
                  <a:moveTo>
                    <a:pt x="0" y="1"/>
                  </a:moveTo>
                  <a:lnTo>
                    <a:pt x="0" y="301"/>
                  </a:lnTo>
                  <a:lnTo>
                    <a:pt x="7272" y="30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3946325" y="1719175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0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3946325" y="1744200"/>
              <a:ext cx="200175" cy="7525"/>
            </a:xfrm>
            <a:custGeom>
              <a:avLst/>
              <a:gdLst/>
              <a:ahLst/>
              <a:cxnLst/>
              <a:rect l="l" t="t" r="r" b="b"/>
              <a:pathLst>
                <a:path w="8007" h="301" extrusionOk="0">
                  <a:moveTo>
                    <a:pt x="0" y="0"/>
                  </a:moveTo>
                  <a:lnTo>
                    <a:pt x="0" y="300"/>
                  </a:lnTo>
                  <a:lnTo>
                    <a:pt x="8006" y="3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3946325" y="1769200"/>
              <a:ext cx="171800" cy="7550"/>
            </a:xfrm>
            <a:custGeom>
              <a:avLst/>
              <a:gdLst/>
              <a:ahLst/>
              <a:cxnLst/>
              <a:rect l="l" t="t" r="r" b="b"/>
              <a:pathLst>
                <a:path w="6872" h="302" extrusionOk="0">
                  <a:moveTo>
                    <a:pt x="0" y="1"/>
                  </a:moveTo>
                  <a:lnTo>
                    <a:pt x="0" y="301"/>
                  </a:lnTo>
                  <a:lnTo>
                    <a:pt x="6872" y="301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3946325" y="2037725"/>
              <a:ext cx="209350" cy="8375"/>
            </a:xfrm>
            <a:custGeom>
              <a:avLst/>
              <a:gdLst/>
              <a:ahLst/>
              <a:cxnLst/>
              <a:rect l="l" t="t" r="r" b="b"/>
              <a:pathLst>
                <a:path w="8374" h="335" extrusionOk="0">
                  <a:moveTo>
                    <a:pt x="0" y="1"/>
                  </a:moveTo>
                  <a:lnTo>
                    <a:pt x="0" y="334"/>
                  </a:lnTo>
                  <a:lnTo>
                    <a:pt x="8373" y="334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3946325" y="2063575"/>
              <a:ext cx="140950" cy="7550"/>
            </a:xfrm>
            <a:custGeom>
              <a:avLst/>
              <a:gdLst/>
              <a:ahLst/>
              <a:cxnLst/>
              <a:rect l="l" t="t" r="r" b="b"/>
              <a:pathLst>
                <a:path w="5638" h="302" extrusionOk="0">
                  <a:moveTo>
                    <a:pt x="0" y="1"/>
                  </a:moveTo>
                  <a:lnTo>
                    <a:pt x="0" y="301"/>
                  </a:lnTo>
                  <a:lnTo>
                    <a:pt x="5638" y="30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3946325" y="2087775"/>
              <a:ext cx="191825" cy="8350"/>
            </a:xfrm>
            <a:custGeom>
              <a:avLst/>
              <a:gdLst/>
              <a:ahLst/>
              <a:cxnLst/>
              <a:rect l="l" t="t" r="r" b="b"/>
              <a:pathLst>
                <a:path w="7673" h="334" extrusionOk="0">
                  <a:moveTo>
                    <a:pt x="0" y="0"/>
                  </a:moveTo>
                  <a:lnTo>
                    <a:pt x="0" y="334"/>
                  </a:lnTo>
                  <a:lnTo>
                    <a:pt x="7673" y="334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3946325" y="2113625"/>
              <a:ext cx="209350" cy="7525"/>
            </a:xfrm>
            <a:custGeom>
              <a:avLst/>
              <a:gdLst/>
              <a:ahLst/>
              <a:cxnLst/>
              <a:rect l="l" t="t" r="r" b="b"/>
              <a:pathLst>
                <a:path w="8374" h="301" extrusionOk="0">
                  <a:moveTo>
                    <a:pt x="0" y="0"/>
                  </a:moveTo>
                  <a:lnTo>
                    <a:pt x="0" y="301"/>
                  </a:lnTo>
                  <a:lnTo>
                    <a:pt x="8373" y="301"/>
                  </a:lnTo>
                  <a:lnTo>
                    <a:pt x="83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3946325" y="2137800"/>
              <a:ext cx="231025" cy="8375"/>
            </a:xfrm>
            <a:custGeom>
              <a:avLst/>
              <a:gdLst/>
              <a:ahLst/>
              <a:cxnLst/>
              <a:rect l="l" t="t" r="r" b="b"/>
              <a:pathLst>
                <a:path w="9241" h="335" extrusionOk="0">
                  <a:moveTo>
                    <a:pt x="0" y="1"/>
                  </a:moveTo>
                  <a:lnTo>
                    <a:pt x="0" y="334"/>
                  </a:lnTo>
                  <a:lnTo>
                    <a:pt x="9240" y="334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3946325" y="2162825"/>
              <a:ext cx="171800" cy="8375"/>
            </a:xfrm>
            <a:custGeom>
              <a:avLst/>
              <a:gdLst/>
              <a:ahLst/>
              <a:cxnLst/>
              <a:rect l="l" t="t" r="r" b="b"/>
              <a:pathLst>
                <a:path w="687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6872" y="334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3946325" y="2413000"/>
              <a:ext cx="175150" cy="7525"/>
            </a:xfrm>
            <a:custGeom>
              <a:avLst/>
              <a:gdLst/>
              <a:ahLst/>
              <a:cxnLst/>
              <a:rect l="l" t="t" r="r" b="b"/>
              <a:pathLst>
                <a:path w="7006" h="301" extrusionOk="0">
                  <a:moveTo>
                    <a:pt x="0" y="1"/>
                  </a:moveTo>
                  <a:lnTo>
                    <a:pt x="0" y="301"/>
                  </a:lnTo>
                  <a:lnTo>
                    <a:pt x="7005" y="301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3946325" y="2438025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0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3946325" y="2463050"/>
              <a:ext cx="145950" cy="7525"/>
            </a:xfrm>
            <a:custGeom>
              <a:avLst/>
              <a:gdLst/>
              <a:ahLst/>
              <a:cxnLst/>
              <a:rect l="l" t="t" r="r" b="b"/>
              <a:pathLst>
                <a:path w="5838" h="301" extrusionOk="0">
                  <a:moveTo>
                    <a:pt x="0" y="0"/>
                  </a:moveTo>
                  <a:lnTo>
                    <a:pt x="0" y="300"/>
                  </a:lnTo>
                  <a:lnTo>
                    <a:pt x="5838" y="300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3946325" y="2488050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1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3946325" y="2513075"/>
              <a:ext cx="200175" cy="7525"/>
            </a:xfrm>
            <a:custGeom>
              <a:avLst/>
              <a:gdLst/>
              <a:ahLst/>
              <a:cxnLst/>
              <a:rect l="l" t="t" r="r" b="b"/>
              <a:pathLst>
                <a:path w="8007" h="301" extrusionOk="0">
                  <a:moveTo>
                    <a:pt x="0" y="0"/>
                  </a:moveTo>
                  <a:lnTo>
                    <a:pt x="0" y="301"/>
                  </a:lnTo>
                  <a:lnTo>
                    <a:pt x="8006" y="301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3946325" y="2538100"/>
              <a:ext cx="123450" cy="7525"/>
            </a:xfrm>
            <a:custGeom>
              <a:avLst/>
              <a:gdLst/>
              <a:ahLst/>
              <a:cxnLst/>
              <a:rect l="l" t="t" r="r" b="b"/>
              <a:pathLst>
                <a:path w="4938" h="301" extrusionOk="0">
                  <a:moveTo>
                    <a:pt x="0" y="0"/>
                  </a:moveTo>
                  <a:lnTo>
                    <a:pt x="0" y="300"/>
                  </a:lnTo>
                  <a:lnTo>
                    <a:pt x="4937" y="300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2753800" y="1329725"/>
              <a:ext cx="2084025" cy="87600"/>
            </a:xfrm>
            <a:custGeom>
              <a:avLst/>
              <a:gdLst/>
              <a:ahLst/>
              <a:cxnLst/>
              <a:rect l="l" t="t" r="r" b="b"/>
              <a:pathLst>
                <a:path w="83361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3360" y="3503"/>
                  </a:lnTo>
                  <a:lnTo>
                    <a:pt x="83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857800" y="3964125"/>
              <a:ext cx="567100" cy="524500"/>
            </a:xfrm>
            <a:custGeom>
              <a:avLst/>
              <a:gdLst/>
              <a:ahLst/>
              <a:cxnLst/>
              <a:rect l="l" t="t" r="r" b="b"/>
              <a:pathLst>
                <a:path w="22684" h="20980" extrusionOk="0">
                  <a:moveTo>
                    <a:pt x="22283" y="0"/>
                  </a:moveTo>
                  <a:lnTo>
                    <a:pt x="9508" y="467"/>
                  </a:lnTo>
                  <a:lnTo>
                    <a:pt x="9474" y="10841"/>
                  </a:lnTo>
                  <a:lnTo>
                    <a:pt x="9508" y="11241"/>
                  </a:lnTo>
                  <a:lnTo>
                    <a:pt x="9641" y="13410"/>
                  </a:lnTo>
                  <a:lnTo>
                    <a:pt x="9641" y="13610"/>
                  </a:lnTo>
                  <a:cubicBezTo>
                    <a:pt x="9641" y="13610"/>
                    <a:pt x="2036" y="17379"/>
                    <a:pt x="1302" y="18046"/>
                  </a:cubicBezTo>
                  <a:cubicBezTo>
                    <a:pt x="534" y="18680"/>
                    <a:pt x="1" y="20748"/>
                    <a:pt x="701" y="20948"/>
                  </a:cubicBezTo>
                  <a:cubicBezTo>
                    <a:pt x="777" y="20970"/>
                    <a:pt x="1077" y="20980"/>
                    <a:pt x="1554" y="20980"/>
                  </a:cubicBezTo>
                  <a:cubicBezTo>
                    <a:pt x="5517" y="20980"/>
                    <a:pt x="21665" y="20294"/>
                    <a:pt x="22350" y="19848"/>
                  </a:cubicBezTo>
                  <a:cubicBezTo>
                    <a:pt x="22617" y="19647"/>
                    <a:pt x="22684" y="16712"/>
                    <a:pt x="22650" y="13143"/>
                  </a:cubicBezTo>
                  <a:lnTo>
                    <a:pt x="22650" y="13043"/>
                  </a:lnTo>
                  <a:cubicBezTo>
                    <a:pt x="22650" y="12309"/>
                    <a:pt x="22650" y="11542"/>
                    <a:pt x="22617" y="10774"/>
                  </a:cubicBezTo>
                  <a:lnTo>
                    <a:pt x="22617" y="10441"/>
                  </a:lnTo>
                  <a:cubicBezTo>
                    <a:pt x="22517" y="5304"/>
                    <a:pt x="22283" y="0"/>
                    <a:pt x="22283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857800" y="4225125"/>
              <a:ext cx="567100" cy="263500"/>
            </a:xfrm>
            <a:custGeom>
              <a:avLst/>
              <a:gdLst/>
              <a:ahLst/>
              <a:cxnLst/>
              <a:rect l="l" t="t" r="r" b="b"/>
              <a:pathLst>
                <a:path w="22684" h="10540" extrusionOk="0">
                  <a:moveTo>
                    <a:pt x="22617" y="1"/>
                  </a:moveTo>
                  <a:lnTo>
                    <a:pt x="9474" y="401"/>
                  </a:lnTo>
                  <a:lnTo>
                    <a:pt x="9508" y="801"/>
                  </a:lnTo>
                  <a:lnTo>
                    <a:pt x="9641" y="2970"/>
                  </a:lnTo>
                  <a:lnTo>
                    <a:pt x="9641" y="3170"/>
                  </a:lnTo>
                  <a:cubicBezTo>
                    <a:pt x="9641" y="3170"/>
                    <a:pt x="2036" y="6939"/>
                    <a:pt x="1302" y="7606"/>
                  </a:cubicBezTo>
                  <a:cubicBezTo>
                    <a:pt x="534" y="8240"/>
                    <a:pt x="1" y="10308"/>
                    <a:pt x="701" y="10508"/>
                  </a:cubicBezTo>
                  <a:cubicBezTo>
                    <a:pt x="777" y="10530"/>
                    <a:pt x="1077" y="10540"/>
                    <a:pt x="1554" y="10540"/>
                  </a:cubicBezTo>
                  <a:cubicBezTo>
                    <a:pt x="5517" y="10540"/>
                    <a:pt x="21665" y="9854"/>
                    <a:pt x="22350" y="9408"/>
                  </a:cubicBezTo>
                  <a:cubicBezTo>
                    <a:pt x="22617" y="9207"/>
                    <a:pt x="22684" y="6272"/>
                    <a:pt x="22650" y="2703"/>
                  </a:cubicBezTo>
                  <a:lnTo>
                    <a:pt x="22650" y="2603"/>
                  </a:lnTo>
                  <a:cubicBezTo>
                    <a:pt x="22650" y="1869"/>
                    <a:pt x="22650" y="1102"/>
                    <a:pt x="22617" y="334"/>
                  </a:cubicBezTo>
                  <a:lnTo>
                    <a:pt x="2261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857800" y="4289350"/>
              <a:ext cx="567100" cy="199225"/>
            </a:xfrm>
            <a:custGeom>
              <a:avLst/>
              <a:gdLst/>
              <a:ahLst/>
              <a:cxnLst/>
              <a:rect l="l" t="t" r="r" b="b"/>
              <a:pathLst>
                <a:path w="22684" h="7969" extrusionOk="0">
                  <a:moveTo>
                    <a:pt x="22650" y="0"/>
                  </a:moveTo>
                  <a:lnTo>
                    <a:pt x="9641" y="367"/>
                  </a:lnTo>
                  <a:lnTo>
                    <a:pt x="9641" y="601"/>
                  </a:lnTo>
                  <a:cubicBezTo>
                    <a:pt x="9641" y="601"/>
                    <a:pt x="2036" y="4337"/>
                    <a:pt x="1302" y="5004"/>
                  </a:cubicBezTo>
                  <a:cubicBezTo>
                    <a:pt x="534" y="5671"/>
                    <a:pt x="1" y="7739"/>
                    <a:pt x="701" y="7939"/>
                  </a:cubicBezTo>
                  <a:cubicBezTo>
                    <a:pt x="776" y="7960"/>
                    <a:pt x="1052" y="7969"/>
                    <a:pt x="1490" y="7969"/>
                  </a:cubicBezTo>
                  <a:cubicBezTo>
                    <a:pt x="3207" y="7969"/>
                    <a:pt x="7408" y="7825"/>
                    <a:pt x="11609" y="7639"/>
                  </a:cubicBezTo>
                  <a:cubicBezTo>
                    <a:pt x="16813" y="7406"/>
                    <a:pt x="21983" y="7105"/>
                    <a:pt x="22350" y="6805"/>
                  </a:cubicBezTo>
                  <a:cubicBezTo>
                    <a:pt x="22617" y="6638"/>
                    <a:pt x="22684" y="3803"/>
                    <a:pt x="22650" y="367"/>
                  </a:cubicBezTo>
                  <a:lnTo>
                    <a:pt x="22650" y="100"/>
                  </a:lnTo>
                  <a:lnTo>
                    <a:pt x="22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878650" y="4449425"/>
              <a:ext cx="514575" cy="20075"/>
            </a:xfrm>
            <a:custGeom>
              <a:avLst/>
              <a:gdLst/>
              <a:ahLst/>
              <a:cxnLst/>
              <a:rect l="l" t="t" r="r" b="b"/>
              <a:pathLst>
                <a:path w="20583" h="803" extrusionOk="0">
                  <a:moveTo>
                    <a:pt x="20267" y="1"/>
                  </a:moveTo>
                  <a:cubicBezTo>
                    <a:pt x="16408" y="1"/>
                    <a:pt x="3373" y="541"/>
                    <a:pt x="67" y="736"/>
                  </a:cubicBezTo>
                  <a:cubicBezTo>
                    <a:pt x="1" y="736"/>
                    <a:pt x="1" y="802"/>
                    <a:pt x="67" y="802"/>
                  </a:cubicBezTo>
                  <a:cubicBezTo>
                    <a:pt x="3470" y="769"/>
                    <a:pt x="17213" y="335"/>
                    <a:pt x="20582" y="35"/>
                  </a:cubicBezTo>
                  <a:cubicBezTo>
                    <a:pt x="20582" y="2"/>
                    <a:pt x="20582" y="2"/>
                    <a:pt x="20582" y="2"/>
                  </a:cubicBezTo>
                  <a:cubicBezTo>
                    <a:pt x="20485" y="1"/>
                    <a:pt x="20380" y="1"/>
                    <a:pt x="20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5059625" y="4297600"/>
              <a:ext cx="104100" cy="24525"/>
            </a:xfrm>
            <a:custGeom>
              <a:avLst/>
              <a:gdLst/>
              <a:ahLst/>
              <a:cxnLst/>
              <a:rect l="l" t="t" r="r" b="b"/>
              <a:pathLst>
                <a:path w="4164" h="981" extrusionOk="0">
                  <a:moveTo>
                    <a:pt x="1343" y="0"/>
                  </a:moveTo>
                  <a:cubicBezTo>
                    <a:pt x="917" y="0"/>
                    <a:pt x="496" y="48"/>
                    <a:pt x="100" y="137"/>
                  </a:cubicBezTo>
                  <a:cubicBezTo>
                    <a:pt x="0" y="171"/>
                    <a:pt x="34" y="304"/>
                    <a:pt x="134" y="304"/>
                  </a:cubicBezTo>
                  <a:cubicBezTo>
                    <a:pt x="1468" y="404"/>
                    <a:pt x="2802" y="604"/>
                    <a:pt x="4103" y="971"/>
                  </a:cubicBezTo>
                  <a:cubicBezTo>
                    <a:pt x="4110" y="978"/>
                    <a:pt x="4116" y="980"/>
                    <a:pt x="4122" y="980"/>
                  </a:cubicBezTo>
                  <a:cubicBezTo>
                    <a:pt x="4147" y="980"/>
                    <a:pt x="4163" y="932"/>
                    <a:pt x="4136" y="905"/>
                  </a:cubicBezTo>
                  <a:cubicBezTo>
                    <a:pt x="3385" y="271"/>
                    <a:pt x="2353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5036275" y="4313250"/>
              <a:ext cx="104250" cy="24500"/>
            </a:xfrm>
            <a:custGeom>
              <a:avLst/>
              <a:gdLst/>
              <a:ahLst/>
              <a:cxnLst/>
              <a:rect l="l" t="t" r="r" b="b"/>
              <a:pathLst>
                <a:path w="4170" h="980" extrusionOk="0">
                  <a:moveTo>
                    <a:pt x="1399" y="1"/>
                  </a:moveTo>
                  <a:cubicBezTo>
                    <a:pt x="955" y="1"/>
                    <a:pt x="513" y="52"/>
                    <a:pt x="100" y="145"/>
                  </a:cubicBezTo>
                  <a:cubicBezTo>
                    <a:pt x="0" y="145"/>
                    <a:pt x="0" y="312"/>
                    <a:pt x="100" y="312"/>
                  </a:cubicBezTo>
                  <a:cubicBezTo>
                    <a:pt x="1468" y="379"/>
                    <a:pt x="2769" y="612"/>
                    <a:pt x="4070" y="979"/>
                  </a:cubicBezTo>
                  <a:cubicBezTo>
                    <a:pt x="4136" y="979"/>
                    <a:pt x="4170" y="946"/>
                    <a:pt x="4136" y="879"/>
                  </a:cubicBezTo>
                  <a:cubicBezTo>
                    <a:pt x="3399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012075" y="4328725"/>
              <a:ext cx="105100" cy="24850"/>
            </a:xfrm>
            <a:custGeom>
              <a:avLst/>
              <a:gdLst/>
              <a:ahLst/>
              <a:cxnLst/>
              <a:rect l="l" t="t" r="r" b="b"/>
              <a:pathLst>
                <a:path w="4204" h="994" extrusionOk="0">
                  <a:moveTo>
                    <a:pt x="1439" y="1"/>
                  </a:moveTo>
                  <a:cubicBezTo>
                    <a:pt x="993" y="1"/>
                    <a:pt x="549" y="56"/>
                    <a:pt x="134" y="160"/>
                  </a:cubicBezTo>
                  <a:cubicBezTo>
                    <a:pt x="1" y="160"/>
                    <a:pt x="34" y="327"/>
                    <a:pt x="134" y="327"/>
                  </a:cubicBezTo>
                  <a:cubicBezTo>
                    <a:pt x="1469" y="393"/>
                    <a:pt x="2803" y="627"/>
                    <a:pt x="4104" y="994"/>
                  </a:cubicBezTo>
                  <a:cubicBezTo>
                    <a:pt x="4170" y="994"/>
                    <a:pt x="4204" y="927"/>
                    <a:pt x="4170" y="894"/>
                  </a:cubicBezTo>
                  <a:cubicBezTo>
                    <a:pt x="3435" y="273"/>
                    <a:pt x="2430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5003750" y="4218525"/>
              <a:ext cx="118425" cy="91850"/>
            </a:xfrm>
            <a:custGeom>
              <a:avLst/>
              <a:gdLst/>
              <a:ahLst/>
              <a:cxnLst/>
              <a:rect l="l" t="t" r="r" b="b"/>
              <a:pathLst>
                <a:path w="4737" h="3674" extrusionOk="0">
                  <a:moveTo>
                    <a:pt x="1286" y="398"/>
                  </a:moveTo>
                  <a:cubicBezTo>
                    <a:pt x="1719" y="398"/>
                    <a:pt x="2286" y="685"/>
                    <a:pt x="2502" y="865"/>
                  </a:cubicBezTo>
                  <a:cubicBezTo>
                    <a:pt x="2769" y="1099"/>
                    <a:pt x="3002" y="1332"/>
                    <a:pt x="3236" y="1599"/>
                  </a:cubicBezTo>
                  <a:cubicBezTo>
                    <a:pt x="3703" y="2133"/>
                    <a:pt x="4137" y="2733"/>
                    <a:pt x="4537" y="3300"/>
                  </a:cubicBezTo>
                  <a:cubicBezTo>
                    <a:pt x="4003" y="3100"/>
                    <a:pt x="3469" y="2933"/>
                    <a:pt x="2902" y="2733"/>
                  </a:cubicBezTo>
                  <a:cubicBezTo>
                    <a:pt x="2269" y="2533"/>
                    <a:pt x="934" y="2099"/>
                    <a:pt x="767" y="1266"/>
                  </a:cubicBezTo>
                  <a:cubicBezTo>
                    <a:pt x="645" y="606"/>
                    <a:pt x="917" y="398"/>
                    <a:pt x="1286" y="398"/>
                  </a:cubicBezTo>
                  <a:close/>
                  <a:moveTo>
                    <a:pt x="1347" y="1"/>
                  </a:moveTo>
                  <a:cubicBezTo>
                    <a:pt x="1009" y="1"/>
                    <a:pt x="689" y="121"/>
                    <a:pt x="467" y="432"/>
                  </a:cubicBezTo>
                  <a:cubicBezTo>
                    <a:pt x="0" y="1165"/>
                    <a:pt x="601" y="1933"/>
                    <a:pt x="1168" y="2333"/>
                  </a:cubicBezTo>
                  <a:cubicBezTo>
                    <a:pt x="2135" y="3033"/>
                    <a:pt x="3369" y="3300"/>
                    <a:pt x="4503" y="3667"/>
                  </a:cubicBezTo>
                  <a:cubicBezTo>
                    <a:pt x="4517" y="3672"/>
                    <a:pt x="4530" y="3674"/>
                    <a:pt x="4543" y="3674"/>
                  </a:cubicBezTo>
                  <a:cubicBezTo>
                    <a:pt x="4629" y="3674"/>
                    <a:pt x="4704" y="3587"/>
                    <a:pt x="4704" y="3500"/>
                  </a:cubicBezTo>
                  <a:cubicBezTo>
                    <a:pt x="4737" y="3500"/>
                    <a:pt x="4737" y="3467"/>
                    <a:pt x="4737" y="3434"/>
                  </a:cubicBezTo>
                  <a:cubicBezTo>
                    <a:pt x="4270" y="2266"/>
                    <a:pt x="3536" y="1232"/>
                    <a:pt x="2535" y="432"/>
                  </a:cubicBezTo>
                  <a:cubicBezTo>
                    <a:pt x="2220" y="190"/>
                    <a:pt x="17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5113825" y="4233175"/>
              <a:ext cx="126775" cy="77050"/>
            </a:xfrm>
            <a:custGeom>
              <a:avLst/>
              <a:gdLst/>
              <a:ahLst/>
              <a:cxnLst/>
              <a:rect l="l" t="t" r="r" b="b"/>
              <a:pathLst>
                <a:path w="5071" h="3082" extrusionOk="0">
                  <a:moveTo>
                    <a:pt x="3734" y="411"/>
                  </a:moveTo>
                  <a:cubicBezTo>
                    <a:pt x="4210" y="411"/>
                    <a:pt x="4581" y="630"/>
                    <a:pt x="4270" y="1380"/>
                  </a:cubicBezTo>
                  <a:cubicBezTo>
                    <a:pt x="4003" y="2147"/>
                    <a:pt x="2602" y="2347"/>
                    <a:pt x="1935" y="2447"/>
                  </a:cubicBezTo>
                  <a:cubicBezTo>
                    <a:pt x="1335" y="2548"/>
                    <a:pt x="768" y="2614"/>
                    <a:pt x="201" y="2714"/>
                  </a:cubicBezTo>
                  <a:cubicBezTo>
                    <a:pt x="701" y="2214"/>
                    <a:pt x="1235" y="1747"/>
                    <a:pt x="1802" y="1280"/>
                  </a:cubicBezTo>
                  <a:cubicBezTo>
                    <a:pt x="2069" y="1046"/>
                    <a:pt x="2369" y="846"/>
                    <a:pt x="2669" y="680"/>
                  </a:cubicBezTo>
                  <a:cubicBezTo>
                    <a:pt x="2880" y="559"/>
                    <a:pt x="3342" y="411"/>
                    <a:pt x="3734" y="411"/>
                  </a:cubicBezTo>
                  <a:close/>
                  <a:moveTo>
                    <a:pt x="3664" y="1"/>
                  </a:moveTo>
                  <a:cubicBezTo>
                    <a:pt x="3326" y="1"/>
                    <a:pt x="2977" y="101"/>
                    <a:pt x="2702" y="246"/>
                  </a:cubicBezTo>
                  <a:cubicBezTo>
                    <a:pt x="1602" y="846"/>
                    <a:pt x="668" y="1747"/>
                    <a:pt x="0" y="2814"/>
                  </a:cubicBezTo>
                  <a:cubicBezTo>
                    <a:pt x="0" y="2814"/>
                    <a:pt x="0" y="2848"/>
                    <a:pt x="34" y="2848"/>
                  </a:cubicBezTo>
                  <a:cubicBezTo>
                    <a:pt x="0" y="2981"/>
                    <a:pt x="67" y="3081"/>
                    <a:pt x="201" y="3081"/>
                  </a:cubicBezTo>
                  <a:cubicBezTo>
                    <a:pt x="1368" y="2914"/>
                    <a:pt x="2636" y="2881"/>
                    <a:pt x="3736" y="2347"/>
                  </a:cubicBezTo>
                  <a:cubicBezTo>
                    <a:pt x="4370" y="2081"/>
                    <a:pt x="5071" y="1413"/>
                    <a:pt x="4737" y="646"/>
                  </a:cubicBezTo>
                  <a:cubicBezTo>
                    <a:pt x="4529" y="173"/>
                    <a:pt x="4107" y="1"/>
                    <a:pt x="3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5148025" y="4298525"/>
              <a:ext cx="276875" cy="182650"/>
            </a:xfrm>
            <a:custGeom>
              <a:avLst/>
              <a:gdLst/>
              <a:ahLst/>
              <a:cxnLst/>
              <a:rect l="l" t="t" r="r" b="b"/>
              <a:pathLst>
                <a:path w="11075" h="7306" extrusionOk="0">
                  <a:moveTo>
                    <a:pt x="11041" y="0"/>
                  </a:moveTo>
                  <a:lnTo>
                    <a:pt x="11041" y="0"/>
                  </a:lnTo>
                  <a:cubicBezTo>
                    <a:pt x="8740" y="1401"/>
                    <a:pt x="3436" y="4970"/>
                    <a:pt x="0" y="7305"/>
                  </a:cubicBezTo>
                  <a:cubicBezTo>
                    <a:pt x="5204" y="7072"/>
                    <a:pt x="10374" y="6738"/>
                    <a:pt x="10741" y="6472"/>
                  </a:cubicBezTo>
                  <a:cubicBezTo>
                    <a:pt x="11008" y="6271"/>
                    <a:pt x="11075" y="3436"/>
                    <a:pt x="1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5072125" y="2593975"/>
              <a:ext cx="451175" cy="1689550"/>
            </a:xfrm>
            <a:custGeom>
              <a:avLst/>
              <a:gdLst/>
              <a:ahLst/>
              <a:cxnLst/>
              <a:rect l="l" t="t" r="r" b="b"/>
              <a:pathLst>
                <a:path w="18047" h="67582" extrusionOk="0">
                  <a:moveTo>
                    <a:pt x="5705" y="0"/>
                  </a:moveTo>
                  <a:cubicBezTo>
                    <a:pt x="5705" y="0"/>
                    <a:pt x="1668" y="31389"/>
                    <a:pt x="1035" y="36593"/>
                  </a:cubicBezTo>
                  <a:cubicBezTo>
                    <a:pt x="401" y="41797"/>
                    <a:pt x="1" y="67582"/>
                    <a:pt x="1" y="67582"/>
                  </a:cubicBezTo>
                  <a:lnTo>
                    <a:pt x="14244" y="67582"/>
                  </a:lnTo>
                  <a:cubicBezTo>
                    <a:pt x="14244" y="67582"/>
                    <a:pt x="14177" y="53739"/>
                    <a:pt x="14277" y="44699"/>
                  </a:cubicBezTo>
                  <a:cubicBezTo>
                    <a:pt x="14311" y="40562"/>
                    <a:pt x="14377" y="37327"/>
                    <a:pt x="14511" y="36726"/>
                  </a:cubicBezTo>
                  <a:cubicBezTo>
                    <a:pt x="15011" y="34125"/>
                    <a:pt x="18047" y="0"/>
                    <a:pt x="180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5087125" y="4219375"/>
              <a:ext cx="327775" cy="6950"/>
            </a:xfrm>
            <a:custGeom>
              <a:avLst/>
              <a:gdLst/>
              <a:ahLst/>
              <a:cxnLst/>
              <a:rect l="l" t="t" r="r" b="b"/>
              <a:pathLst>
                <a:path w="13111" h="278" extrusionOk="0">
                  <a:moveTo>
                    <a:pt x="9051" y="1"/>
                  </a:moveTo>
                  <a:cubicBezTo>
                    <a:pt x="6834" y="1"/>
                    <a:pt x="4437" y="31"/>
                    <a:pt x="3837" y="31"/>
                  </a:cubicBezTo>
                  <a:cubicBezTo>
                    <a:pt x="1635" y="31"/>
                    <a:pt x="2269" y="64"/>
                    <a:pt x="34" y="97"/>
                  </a:cubicBezTo>
                  <a:cubicBezTo>
                    <a:pt x="1" y="97"/>
                    <a:pt x="1" y="164"/>
                    <a:pt x="34" y="164"/>
                  </a:cubicBezTo>
                  <a:cubicBezTo>
                    <a:pt x="2269" y="197"/>
                    <a:pt x="1635" y="264"/>
                    <a:pt x="3837" y="264"/>
                  </a:cubicBezTo>
                  <a:cubicBezTo>
                    <a:pt x="4326" y="264"/>
                    <a:pt x="6008" y="277"/>
                    <a:pt x="7814" y="277"/>
                  </a:cubicBezTo>
                  <a:cubicBezTo>
                    <a:pt x="10071" y="277"/>
                    <a:pt x="12521" y="257"/>
                    <a:pt x="13077" y="164"/>
                  </a:cubicBezTo>
                  <a:cubicBezTo>
                    <a:pt x="13110" y="131"/>
                    <a:pt x="13110" y="131"/>
                    <a:pt x="13077" y="97"/>
                  </a:cubicBezTo>
                  <a:cubicBezTo>
                    <a:pt x="12622" y="22"/>
                    <a:pt x="10899" y="1"/>
                    <a:pt x="9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5357325" y="2634200"/>
              <a:ext cx="120125" cy="1553850"/>
            </a:xfrm>
            <a:custGeom>
              <a:avLst/>
              <a:gdLst/>
              <a:ahLst/>
              <a:cxnLst/>
              <a:rect l="l" t="t" r="r" b="b"/>
              <a:pathLst>
                <a:path w="4805" h="62154" extrusionOk="0">
                  <a:moveTo>
                    <a:pt x="4787" y="1"/>
                  </a:moveTo>
                  <a:cubicBezTo>
                    <a:pt x="4779" y="1"/>
                    <a:pt x="4771" y="9"/>
                    <a:pt x="4771" y="26"/>
                  </a:cubicBezTo>
                  <a:cubicBezTo>
                    <a:pt x="4304" y="4529"/>
                    <a:pt x="3870" y="9065"/>
                    <a:pt x="3370" y="13569"/>
                  </a:cubicBezTo>
                  <a:cubicBezTo>
                    <a:pt x="2936" y="17572"/>
                    <a:pt x="2436" y="21608"/>
                    <a:pt x="1869" y="25611"/>
                  </a:cubicBezTo>
                  <a:cubicBezTo>
                    <a:pt x="1268" y="29580"/>
                    <a:pt x="434" y="33583"/>
                    <a:pt x="268" y="37619"/>
                  </a:cubicBezTo>
                  <a:cubicBezTo>
                    <a:pt x="134" y="39621"/>
                    <a:pt x="134" y="41622"/>
                    <a:pt x="134" y="43624"/>
                  </a:cubicBezTo>
                  <a:cubicBezTo>
                    <a:pt x="134" y="45692"/>
                    <a:pt x="134" y="47760"/>
                    <a:pt x="101" y="49828"/>
                  </a:cubicBezTo>
                  <a:cubicBezTo>
                    <a:pt x="67" y="53898"/>
                    <a:pt x="34" y="58000"/>
                    <a:pt x="1" y="62103"/>
                  </a:cubicBezTo>
                  <a:cubicBezTo>
                    <a:pt x="1" y="62137"/>
                    <a:pt x="34" y="62153"/>
                    <a:pt x="67" y="62153"/>
                  </a:cubicBezTo>
                  <a:cubicBezTo>
                    <a:pt x="101" y="62153"/>
                    <a:pt x="134" y="62137"/>
                    <a:pt x="134" y="62103"/>
                  </a:cubicBezTo>
                  <a:cubicBezTo>
                    <a:pt x="167" y="57500"/>
                    <a:pt x="234" y="52930"/>
                    <a:pt x="268" y="48327"/>
                  </a:cubicBezTo>
                  <a:lnTo>
                    <a:pt x="334" y="42156"/>
                  </a:lnTo>
                  <a:cubicBezTo>
                    <a:pt x="368" y="40154"/>
                    <a:pt x="368" y="38186"/>
                    <a:pt x="534" y="36151"/>
                  </a:cubicBezTo>
                  <a:cubicBezTo>
                    <a:pt x="701" y="34117"/>
                    <a:pt x="1035" y="32115"/>
                    <a:pt x="1368" y="30114"/>
                  </a:cubicBezTo>
                  <a:cubicBezTo>
                    <a:pt x="1702" y="28146"/>
                    <a:pt x="2002" y="26144"/>
                    <a:pt x="2269" y="24143"/>
                  </a:cubicBezTo>
                  <a:cubicBezTo>
                    <a:pt x="3370" y="16137"/>
                    <a:pt x="4137" y="8065"/>
                    <a:pt x="4804" y="26"/>
                  </a:cubicBezTo>
                  <a:cubicBezTo>
                    <a:pt x="4804" y="9"/>
                    <a:pt x="4796" y="1"/>
                    <a:pt x="4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5258925" y="2593975"/>
              <a:ext cx="339425" cy="1117475"/>
            </a:xfrm>
            <a:custGeom>
              <a:avLst/>
              <a:gdLst/>
              <a:ahLst/>
              <a:cxnLst/>
              <a:rect l="l" t="t" r="r" b="b"/>
              <a:pathLst>
                <a:path w="13577" h="44699" extrusionOk="0">
                  <a:moveTo>
                    <a:pt x="1" y="0"/>
                  </a:moveTo>
                  <a:lnTo>
                    <a:pt x="6805" y="44699"/>
                  </a:lnTo>
                  <a:cubicBezTo>
                    <a:pt x="6839" y="40562"/>
                    <a:pt x="6905" y="37327"/>
                    <a:pt x="7039" y="36726"/>
                  </a:cubicBezTo>
                  <a:cubicBezTo>
                    <a:pt x="7539" y="34125"/>
                    <a:pt x="13577" y="0"/>
                    <a:pt x="13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5243075" y="3992475"/>
              <a:ext cx="567925" cy="524550"/>
            </a:xfrm>
            <a:custGeom>
              <a:avLst/>
              <a:gdLst/>
              <a:ahLst/>
              <a:cxnLst/>
              <a:rect l="l" t="t" r="r" b="b"/>
              <a:pathLst>
                <a:path w="22717" h="20982" extrusionOk="0">
                  <a:moveTo>
                    <a:pt x="21616" y="0"/>
                  </a:moveTo>
                  <a:lnTo>
                    <a:pt x="8807" y="501"/>
                  </a:lnTo>
                  <a:lnTo>
                    <a:pt x="9474" y="10841"/>
                  </a:lnTo>
                  <a:lnTo>
                    <a:pt x="9508" y="11275"/>
                  </a:lnTo>
                  <a:lnTo>
                    <a:pt x="9641" y="13410"/>
                  </a:lnTo>
                  <a:lnTo>
                    <a:pt x="9641" y="13643"/>
                  </a:lnTo>
                  <a:cubicBezTo>
                    <a:pt x="9641" y="13643"/>
                    <a:pt x="2069" y="17379"/>
                    <a:pt x="1302" y="18046"/>
                  </a:cubicBezTo>
                  <a:cubicBezTo>
                    <a:pt x="568" y="18714"/>
                    <a:pt x="1" y="20748"/>
                    <a:pt x="735" y="20949"/>
                  </a:cubicBezTo>
                  <a:cubicBezTo>
                    <a:pt x="812" y="20971"/>
                    <a:pt x="1131" y="20981"/>
                    <a:pt x="1636" y="20981"/>
                  </a:cubicBezTo>
                  <a:cubicBezTo>
                    <a:pt x="5680" y="20981"/>
                    <a:pt x="21698" y="20322"/>
                    <a:pt x="22350" y="19848"/>
                  </a:cubicBezTo>
                  <a:cubicBezTo>
                    <a:pt x="22650" y="19648"/>
                    <a:pt x="22717" y="16712"/>
                    <a:pt x="22684" y="13143"/>
                  </a:cubicBezTo>
                  <a:cubicBezTo>
                    <a:pt x="22684" y="13110"/>
                    <a:pt x="22684" y="13076"/>
                    <a:pt x="22684" y="13043"/>
                  </a:cubicBezTo>
                  <a:cubicBezTo>
                    <a:pt x="22684" y="12309"/>
                    <a:pt x="22684" y="11542"/>
                    <a:pt x="22650" y="10775"/>
                  </a:cubicBezTo>
                  <a:lnTo>
                    <a:pt x="22650" y="10474"/>
                  </a:lnTo>
                  <a:cubicBezTo>
                    <a:pt x="22517" y="6972"/>
                    <a:pt x="22183" y="3469"/>
                    <a:pt x="21616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5243075" y="4254325"/>
              <a:ext cx="567925" cy="262700"/>
            </a:xfrm>
            <a:custGeom>
              <a:avLst/>
              <a:gdLst/>
              <a:ahLst/>
              <a:cxnLst/>
              <a:rect l="l" t="t" r="r" b="b"/>
              <a:pathLst>
                <a:path w="22717" h="10508" extrusionOk="0">
                  <a:moveTo>
                    <a:pt x="22650" y="0"/>
                  </a:moveTo>
                  <a:lnTo>
                    <a:pt x="9474" y="367"/>
                  </a:lnTo>
                  <a:lnTo>
                    <a:pt x="9508" y="801"/>
                  </a:lnTo>
                  <a:lnTo>
                    <a:pt x="9641" y="2936"/>
                  </a:lnTo>
                  <a:lnTo>
                    <a:pt x="9641" y="3169"/>
                  </a:lnTo>
                  <a:cubicBezTo>
                    <a:pt x="9641" y="3169"/>
                    <a:pt x="2069" y="6905"/>
                    <a:pt x="1302" y="7572"/>
                  </a:cubicBezTo>
                  <a:cubicBezTo>
                    <a:pt x="568" y="8240"/>
                    <a:pt x="1" y="10274"/>
                    <a:pt x="735" y="10475"/>
                  </a:cubicBezTo>
                  <a:cubicBezTo>
                    <a:pt x="812" y="10497"/>
                    <a:pt x="1131" y="10507"/>
                    <a:pt x="1636" y="10507"/>
                  </a:cubicBezTo>
                  <a:cubicBezTo>
                    <a:pt x="5680" y="10507"/>
                    <a:pt x="21698" y="9848"/>
                    <a:pt x="22350" y="9374"/>
                  </a:cubicBezTo>
                  <a:cubicBezTo>
                    <a:pt x="22650" y="9174"/>
                    <a:pt x="22717" y="6238"/>
                    <a:pt x="22684" y="2669"/>
                  </a:cubicBezTo>
                  <a:cubicBezTo>
                    <a:pt x="22684" y="2636"/>
                    <a:pt x="22684" y="2602"/>
                    <a:pt x="22684" y="2569"/>
                  </a:cubicBezTo>
                  <a:cubicBezTo>
                    <a:pt x="22684" y="1835"/>
                    <a:pt x="22684" y="1068"/>
                    <a:pt x="22650" y="301"/>
                  </a:cubicBezTo>
                  <a:lnTo>
                    <a:pt x="2265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5243075" y="4318525"/>
              <a:ext cx="567925" cy="198500"/>
            </a:xfrm>
            <a:custGeom>
              <a:avLst/>
              <a:gdLst/>
              <a:ahLst/>
              <a:cxnLst/>
              <a:rect l="l" t="t" r="r" b="b"/>
              <a:pathLst>
                <a:path w="22717" h="7940" extrusionOk="0">
                  <a:moveTo>
                    <a:pt x="22684" y="1"/>
                  </a:moveTo>
                  <a:lnTo>
                    <a:pt x="9641" y="368"/>
                  </a:lnTo>
                  <a:lnTo>
                    <a:pt x="9641" y="601"/>
                  </a:lnTo>
                  <a:cubicBezTo>
                    <a:pt x="9641" y="601"/>
                    <a:pt x="2069" y="4337"/>
                    <a:pt x="1302" y="5004"/>
                  </a:cubicBezTo>
                  <a:cubicBezTo>
                    <a:pt x="568" y="5672"/>
                    <a:pt x="1" y="7706"/>
                    <a:pt x="735" y="7907"/>
                  </a:cubicBezTo>
                  <a:cubicBezTo>
                    <a:pt x="812" y="7929"/>
                    <a:pt x="1131" y="7939"/>
                    <a:pt x="1636" y="7939"/>
                  </a:cubicBezTo>
                  <a:cubicBezTo>
                    <a:pt x="5680" y="7939"/>
                    <a:pt x="21698" y="7280"/>
                    <a:pt x="22350" y="6806"/>
                  </a:cubicBezTo>
                  <a:cubicBezTo>
                    <a:pt x="22650" y="6606"/>
                    <a:pt x="22717" y="3670"/>
                    <a:pt x="22684" y="101"/>
                  </a:cubicBezTo>
                  <a:cubicBezTo>
                    <a:pt x="22684" y="68"/>
                    <a:pt x="22684" y="34"/>
                    <a:pt x="22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5263925" y="4478525"/>
              <a:ext cx="514575" cy="19325"/>
            </a:xfrm>
            <a:custGeom>
              <a:avLst/>
              <a:gdLst/>
              <a:ahLst/>
              <a:cxnLst/>
              <a:rect l="l" t="t" r="r" b="b"/>
              <a:pathLst>
                <a:path w="20583" h="773" extrusionOk="0">
                  <a:moveTo>
                    <a:pt x="19935" y="0"/>
                  </a:moveTo>
                  <a:cubicBezTo>
                    <a:pt x="15732" y="0"/>
                    <a:pt x="3284" y="517"/>
                    <a:pt x="101" y="706"/>
                  </a:cubicBezTo>
                  <a:cubicBezTo>
                    <a:pt x="1" y="739"/>
                    <a:pt x="1" y="773"/>
                    <a:pt x="101" y="773"/>
                  </a:cubicBezTo>
                  <a:cubicBezTo>
                    <a:pt x="3503" y="739"/>
                    <a:pt x="17213" y="306"/>
                    <a:pt x="20582" y="5"/>
                  </a:cubicBezTo>
                  <a:cubicBezTo>
                    <a:pt x="20397" y="2"/>
                    <a:pt x="20180" y="0"/>
                    <a:pt x="19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5445725" y="4326600"/>
              <a:ext cx="104275" cy="24475"/>
            </a:xfrm>
            <a:custGeom>
              <a:avLst/>
              <a:gdLst/>
              <a:ahLst/>
              <a:cxnLst/>
              <a:rect l="l" t="t" r="r" b="b"/>
              <a:pathLst>
                <a:path w="4171" h="979" extrusionOk="0">
                  <a:moveTo>
                    <a:pt x="1399" y="1"/>
                  </a:moveTo>
                  <a:cubicBezTo>
                    <a:pt x="955" y="1"/>
                    <a:pt x="513" y="52"/>
                    <a:pt x="101" y="145"/>
                  </a:cubicBezTo>
                  <a:cubicBezTo>
                    <a:pt x="1" y="145"/>
                    <a:pt x="1" y="278"/>
                    <a:pt x="101" y="312"/>
                  </a:cubicBezTo>
                  <a:cubicBezTo>
                    <a:pt x="1435" y="378"/>
                    <a:pt x="2769" y="612"/>
                    <a:pt x="4070" y="979"/>
                  </a:cubicBezTo>
                  <a:cubicBezTo>
                    <a:pt x="4137" y="979"/>
                    <a:pt x="4170" y="912"/>
                    <a:pt x="4137" y="879"/>
                  </a:cubicBezTo>
                  <a:cubicBezTo>
                    <a:pt x="3400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5421550" y="4341650"/>
              <a:ext cx="105100" cy="24450"/>
            </a:xfrm>
            <a:custGeom>
              <a:avLst/>
              <a:gdLst/>
              <a:ahLst/>
              <a:cxnLst/>
              <a:rect l="l" t="t" r="r" b="b"/>
              <a:pathLst>
                <a:path w="4204" h="978" extrusionOk="0">
                  <a:moveTo>
                    <a:pt x="1404" y="0"/>
                  </a:moveTo>
                  <a:cubicBezTo>
                    <a:pt x="965" y="0"/>
                    <a:pt x="532" y="51"/>
                    <a:pt x="134" y="143"/>
                  </a:cubicBezTo>
                  <a:cubicBezTo>
                    <a:pt x="0" y="143"/>
                    <a:pt x="34" y="310"/>
                    <a:pt x="134" y="310"/>
                  </a:cubicBezTo>
                  <a:cubicBezTo>
                    <a:pt x="1468" y="377"/>
                    <a:pt x="2802" y="610"/>
                    <a:pt x="4103" y="977"/>
                  </a:cubicBezTo>
                  <a:cubicBezTo>
                    <a:pt x="4136" y="977"/>
                    <a:pt x="4203" y="944"/>
                    <a:pt x="4136" y="910"/>
                  </a:cubicBezTo>
                  <a:cubicBezTo>
                    <a:pt x="3419" y="263"/>
                    <a:pt x="2397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5398200" y="4357450"/>
              <a:ext cx="104250" cy="24475"/>
            </a:xfrm>
            <a:custGeom>
              <a:avLst/>
              <a:gdLst/>
              <a:ahLst/>
              <a:cxnLst/>
              <a:rect l="l" t="t" r="r" b="b"/>
              <a:pathLst>
                <a:path w="4170" h="979" extrusionOk="0">
                  <a:moveTo>
                    <a:pt x="1399" y="1"/>
                  </a:moveTo>
                  <a:cubicBezTo>
                    <a:pt x="955" y="1"/>
                    <a:pt x="513" y="52"/>
                    <a:pt x="100" y="145"/>
                  </a:cubicBezTo>
                  <a:cubicBezTo>
                    <a:pt x="0" y="145"/>
                    <a:pt x="0" y="312"/>
                    <a:pt x="134" y="312"/>
                  </a:cubicBezTo>
                  <a:cubicBezTo>
                    <a:pt x="1468" y="379"/>
                    <a:pt x="2802" y="612"/>
                    <a:pt x="4103" y="979"/>
                  </a:cubicBezTo>
                  <a:cubicBezTo>
                    <a:pt x="4136" y="979"/>
                    <a:pt x="4170" y="946"/>
                    <a:pt x="4136" y="879"/>
                  </a:cubicBezTo>
                  <a:cubicBezTo>
                    <a:pt x="3399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5388175" y="4247375"/>
              <a:ext cx="120125" cy="91350"/>
            </a:xfrm>
            <a:custGeom>
              <a:avLst/>
              <a:gdLst/>
              <a:ahLst/>
              <a:cxnLst/>
              <a:rect l="l" t="t" r="r" b="b"/>
              <a:pathLst>
                <a:path w="4805" h="3654" extrusionOk="0">
                  <a:moveTo>
                    <a:pt x="1340" y="383"/>
                  </a:moveTo>
                  <a:cubicBezTo>
                    <a:pt x="1771" y="383"/>
                    <a:pt x="2337" y="667"/>
                    <a:pt x="2569" y="845"/>
                  </a:cubicBezTo>
                  <a:cubicBezTo>
                    <a:pt x="2803" y="1079"/>
                    <a:pt x="3070" y="1346"/>
                    <a:pt x="3303" y="1579"/>
                  </a:cubicBezTo>
                  <a:cubicBezTo>
                    <a:pt x="3770" y="2146"/>
                    <a:pt x="4204" y="2713"/>
                    <a:pt x="4604" y="3314"/>
                  </a:cubicBezTo>
                  <a:cubicBezTo>
                    <a:pt x="4070" y="3114"/>
                    <a:pt x="3503" y="2914"/>
                    <a:pt x="2970" y="2747"/>
                  </a:cubicBezTo>
                  <a:cubicBezTo>
                    <a:pt x="2303" y="2513"/>
                    <a:pt x="1002" y="2080"/>
                    <a:pt x="835" y="1279"/>
                  </a:cubicBezTo>
                  <a:cubicBezTo>
                    <a:pt x="695" y="597"/>
                    <a:pt x="966" y="383"/>
                    <a:pt x="1340" y="383"/>
                  </a:cubicBezTo>
                  <a:close/>
                  <a:moveTo>
                    <a:pt x="1403" y="0"/>
                  </a:moveTo>
                  <a:cubicBezTo>
                    <a:pt x="1070" y="0"/>
                    <a:pt x="754" y="123"/>
                    <a:pt x="535" y="445"/>
                  </a:cubicBezTo>
                  <a:cubicBezTo>
                    <a:pt x="1" y="1179"/>
                    <a:pt x="635" y="1913"/>
                    <a:pt x="1202" y="2346"/>
                  </a:cubicBezTo>
                  <a:cubicBezTo>
                    <a:pt x="2202" y="3047"/>
                    <a:pt x="3437" y="3280"/>
                    <a:pt x="4537" y="3647"/>
                  </a:cubicBezTo>
                  <a:cubicBezTo>
                    <a:pt x="4555" y="3652"/>
                    <a:pt x="4573" y="3654"/>
                    <a:pt x="4589" y="3654"/>
                  </a:cubicBezTo>
                  <a:cubicBezTo>
                    <a:pt x="4696" y="3654"/>
                    <a:pt x="4771" y="3567"/>
                    <a:pt x="4771" y="3481"/>
                  </a:cubicBezTo>
                  <a:cubicBezTo>
                    <a:pt x="4771" y="3481"/>
                    <a:pt x="4804" y="3447"/>
                    <a:pt x="4771" y="3414"/>
                  </a:cubicBezTo>
                  <a:cubicBezTo>
                    <a:pt x="4337" y="2246"/>
                    <a:pt x="3570" y="1212"/>
                    <a:pt x="2603" y="445"/>
                  </a:cubicBezTo>
                  <a:cubicBezTo>
                    <a:pt x="2284" y="202"/>
                    <a:pt x="1829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5499100" y="4261675"/>
              <a:ext cx="126775" cy="76900"/>
            </a:xfrm>
            <a:custGeom>
              <a:avLst/>
              <a:gdLst/>
              <a:ahLst/>
              <a:cxnLst/>
              <a:rect l="l" t="t" r="r" b="b"/>
              <a:pathLst>
                <a:path w="5071" h="3076" extrusionOk="0">
                  <a:moveTo>
                    <a:pt x="3724" y="409"/>
                  </a:moveTo>
                  <a:cubicBezTo>
                    <a:pt x="4210" y="409"/>
                    <a:pt x="4599" y="632"/>
                    <a:pt x="4303" y="1408"/>
                  </a:cubicBezTo>
                  <a:cubicBezTo>
                    <a:pt x="4037" y="2175"/>
                    <a:pt x="2636" y="2375"/>
                    <a:pt x="1935" y="2475"/>
                  </a:cubicBezTo>
                  <a:cubicBezTo>
                    <a:pt x="1368" y="2575"/>
                    <a:pt x="801" y="2608"/>
                    <a:pt x="234" y="2742"/>
                  </a:cubicBezTo>
                  <a:cubicBezTo>
                    <a:pt x="734" y="2241"/>
                    <a:pt x="1235" y="1708"/>
                    <a:pt x="1802" y="1274"/>
                  </a:cubicBezTo>
                  <a:cubicBezTo>
                    <a:pt x="2102" y="1074"/>
                    <a:pt x="2369" y="874"/>
                    <a:pt x="2669" y="674"/>
                  </a:cubicBezTo>
                  <a:cubicBezTo>
                    <a:pt x="2878" y="554"/>
                    <a:pt x="3333" y="409"/>
                    <a:pt x="3724" y="409"/>
                  </a:cubicBezTo>
                  <a:close/>
                  <a:moveTo>
                    <a:pt x="3700" y="1"/>
                  </a:moveTo>
                  <a:cubicBezTo>
                    <a:pt x="3358" y="1"/>
                    <a:pt x="2998" y="111"/>
                    <a:pt x="2702" y="273"/>
                  </a:cubicBezTo>
                  <a:cubicBezTo>
                    <a:pt x="1602" y="874"/>
                    <a:pt x="668" y="1741"/>
                    <a:pt x="34" y="2809"/>
                  </a:cubicBezTo>
                  <a:cubicBezTo>
                    <a:pt x="0" y="2842"/>
                    <a:pt x="34" y="2842"/>
                    <a:pt x="34" y="2875"/>
                  </a:cubicBezTo>
                  <a:cubicBezTo>
                    <a:pt x="34" y="2975"/>
                    <a:pt x="100" y="3075"/>
                    <a:pt x="234" y="3075"/>
                  </a:cubicBezTo>
                  <a:cubicBezTo>
                    <a:pt x="1401" y="2909"/>
                    <a:pt x="2669" y="2875"/>
                    <a:pt x="3736" y="2375"/>
                  </a:cubicBezTo>
                  <a:cubicBezTo>
                    <a:pt x="4370" y="2108"/>
                    <a:pt x="5071" y="1408"/>
                    <a:pt x="4737" y="640"/>
                  </a:cubicBezTo>
                  <a:cubicBezTo>
                    <a:pt x="4533" y="176"/>
                    <a:pt x="4131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5214725" y="2593975"/>
              <a:ext cx="612975" cy="1732100"/>
            </a:xfrm>
            <a:custGeom>
              <a:avLst/>
              <a:gdLst/>
              <a:ahLst/>
              <a:cxnLst/>
              <a:rect l="l" t="t" r="r" b="b"/>
              <a:pathLst>
                <a:path w="24519" h="69284" extrusionOk="0">
                  <a:moveTo>
                    <a:pt x="1" y="0"/>
                  </a:moveTo>
                  <a:cubicBezTo>
                    <a:pt x="1" y="0"/>
                    <a:pt x="1101" y="7405"/>
                    <a:pt x="2969" y="12109"/>
                  </a:cubicBezTo>
                  <a:cubicBezTo>
                    <a:pt x="4237" y="12542"/>
                    <a:pt x="5438" y="13110"/>
                    <a:pt x="6605" y="13777"/>
                  </a:cubicBezTo>
                  <a:cubicBezTo>
                    <a:pt x="6605" y="13777"/>
                    <a:pt x="8240" y="35059"/>
                    <a:pt x="8273" y="37694"/>
                  </a:cubicBezTo>
                  <a:cubicBezTo>
                    <a:pt x="8407" y="42931"/>
                    <a:pt x="10275" y="69283"/>
                    <a:pt x="10275" y="69283"/>
                  </a:cubicBezTo>
                  <a:lnTo>
                    <a:pt x="24518" y="68683"/>
                  </a:lnTo>
                  <a:cubicBezTo>
                    <a:pt x="24518" y="68683"/>
                    <a:pt x="20615" y="39028"/>
                    <a:pt x="20549" y="37093"/>
                  </a:cubicBezTo>
                  <a:cubicBezTo>
                    <a:pt x="20348" y="32123"/>
                    <a:pt x="17380" y="0"/>
                    <a:pt x="17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5479925" y="4246925"/>
              <a:ext cx="327750" cy="15750"/>
            </a:xfrm>
            <a:custGeom>
              <a:avLst/>
              <a:gdLst/>
              <a:ahLst/>
              <a:cxnLst/>
              <a:rect l="l" t="t" r="r" b="b"/>
              <a:pathLst>
                <a:path w="13110" h="630" extrusionOk="0">
                  <a:moveTo>
                    <a:pt x="12259" y="1"/>
                  </a:moveTo>
                  <a:cubicBezTo>
                    <a:pt x="10048" y="1"/>
                    <a:pt x="4770" y="273"/>
                    <a:pt x="3836" y="330"/>
                  </a:cubicBezTo>
                  <a:cubicBezTo>
                    <a:pt x="1635" y="430"/>
                    <a:pt x="2268" y="430"/>
                    <a:pt x="67" y="563"/>
                  </a:cubicBezTo>
                  <a:cubicBezTo>
                    <a:pt x="0" y="563"/>
                    <a:pt x="0" y="630"/>
                    <a:pt x="67" y="630"/>
                  </a:cubicBezTo>
                  <a:cubicBezTo>
                    <a:pt x="2268" y="597"/>
                    <a:pt x="1635" y="630"/>
                    <a:pt x="3870" y="563"/>
                  </a:cubicBezTo>
                  <a:cubicBezTo>
                    <a:pt x="4937" y="530"/>
                    <a:pt x="12075" y="296"/>
                    <a:pt x="13110" y="63"/>
                  </a:cubicBezTo>
                  <a:cubicBezTo>
                    <a:pt x="13110" y="63"/>
                    <a:pt x="13110" y="29"/>
                    <a:pt x="13110" y="29"/>
                  </a:cubicBezTo>
                  <a:cubicBezTo>
                    <a:pt x="12953" y="9"/>
                    <a:pt x="12655" y="1"/>
                    <a:pt x="1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5614675" y="2640125"/>
              <a:ext cx="161300" cy="1561475"/>
            </a:xfrm>
            <a:custGeom>
              <a:avLst/>
              <a:gdLst/>
              <a:ahLst/>
              <a:cxnLst/>
              <a:rect l="l" t="t" r="r" b="b"/>
              <a:pathLst>
                <a:path w="6452" h="62459" extrusionOk="0">
                  <a:moveTo>
                    <a:pt x="25" y="0"/>
                  </a:moveTo>
                  <a:cubicBezTo>
                    <a:pt x="9" y="0"/>
                    <a:pt x="0" y="8"/>
                    <a:pt x="14" y="22"/>
                  </a:cubicBezTo>
                  <a:cubicBezTo>
                    <a:pt x="348" y="4592"/>
                    <a:pt x="681" y="9162"/>
                    <a:pt x="1048" y="13765"/>
                  </a:cubicBezTo>
                  <a:cubicBezTo>
                    <a:pt x="1715" y="21838"/>
                    <a:pt x="2449" y="29944"/>
                    <a:pt x="3350" y="38016"/>
                  </a:cubicBezTo>
                  <a:cubicBezTo>
                    <a:pt x="4217" y="46055"/>
                    <a:pt x="4984" y="54428"/>
                    <a:pt x="6419" y="62433"/>
                  </a:cubicBezTo>
                  <a:cubicBezTo>
                    <a:pt x="6419" y="62450"/>
                    <a:pt x="6427" y="62458"/>
                    <a:pt x="6435" y="62458"/>
                  </a:cubicBezTo>
                  <a:cubicBezTo>
                    <a:pt x="6444" y="62458"/>
                    <a:pt x="6452" y="62450"/>
                    <a:pt x="6452" y="62433"/>
                  </a:cubicBezTo>
                  <a:cubicBezTo>
                    <a:pt x="5751" y="57930"/>
                    <a:pt x="5418" y="53127"/>
                    <a:pt x="4817" y="48624"/>
                  </a:cubicBezTo>
                  <a:cubicBezTo>
                    <a:pt x="3750" y="40551"/>
                    <a:pt x="2883" y="32412"/>
                    <a:pt x="2149" y="24340"/>
                  </a:cubicBezTo>
                  <a:cubicBezTo>
                    <a:pt x="1415" y="16234"/>
                    <a:pt x="748" y="8161"/>
                    <a:pt x="81" y="55"/>
                  </a:cubicBezTo>
                  <a:cubicBezTo>
                    <a:pt x="81" y="16"/>
                    <a:pt x="46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5270000" y="2889000"/>
              <a:ext cx="110700" cy="51075"/>
            </a:xfrm>
            <a:custGeom>
              <a:avLst/>
              <a:gdLst/>
              <a:ahLst/>
              <a:cxnLst/>
              <a:rect l="l" t="t" r="r" b="b"/>
              <a:pathLst>
                <a:path w="4428" h="2043" extrusionOk="0">
                  <a:moveTo>
                    <a:pt x="87" y="1"/>
                  </a:moveTo>
                  <a:cubicBezTo>
                    <a:pt x="17" y="1"/>
                    <a:pt x="0" y="83"/>
                    <a:pt x="58" y="141"/>
                  </a:cubicBezTo>
                  <a:cubicBezTo>
                    <a:pt x="1459" y="842"/>
                    <a:pt x="2893" y="1442"/>
                    <a:pt x="4328" y="2042"/>
                  </a:cubicBezTo>
                  <a:cubicBezTo>
                    <a:pt x="4394" y="2042"/>
                    <a:pt x="4428" y="1976"/>
                    <a:pt x="4394" y="1976"/>
                  </a:cubicBezTo>
                  <a:cubicBezTo>
                    <a:pt x="3027" y="1175"/>
                    <a:pt x="1592" y="508"/>
                    <a:pt x="125" y="8"/>
                  </a:cubicBezTo>
                  <a:cubicBezTo>
                    <a:pt x="111" y="3"/>
                    <a:pt x="99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5257250" y="2641925"/>
              <a:ext cx="88425" cy="240725"/>
            </a:xfrm>
            <a:custGeom>
              <a:avLst/>
              <a:gdLst/>
              <a:ahLst/>
              <a:cxnLst/>
              <a:rect l="l" t="t" r="r" b="b"/>
              <a:pathLst>
                <a:path w="3537" h="9629" extrusionOk="0">
                  <a:moveTo>
                    <a:pt x="234" y="0"/>
                  </a:moveTo>
                  <a:cubicBezTo>
                    <a:pt x="218" y="0"/>
                    <a:pt x="201" y="17"/>
                    <a:pt x="201" y="50"/>
                  </a:cubicBezTo>
                  <a:cubicBezTo>
                    <a:pt x="1" y="2152"/>
                    <a:pt x="68" y="4287"/>
                    <a:pt x="434" y="6355"/>
                  </a:cubicBezTo>
                  <a:cubicBezTo>
                    <a:pt x="565" y="7103"/>
                    <a:pt x="1266" y="9629"/>
                    <a:pt x="2353" y="9629"/>
                  </a:cubicBezTo>
                  <a:cubicBezTo>
                    <a:pt x="2380" y="9629"/>
                    <a:pt x="2408" y="9627"/>
                    <a:pt x="2436" y="9624"/>
                  </a:cubicBezTo>
                  <a:cubicBezTo>
                    <a:pt x="3537" y="9457"/>
                    <a:pt x="3003" y="7856"/>
                    <a:pt x="2836" y="6788"/>
                  </a:cubicBezTo>
                  <a:cubicBezTo>
                    <a:pt x="2536" y="4587"/>
                    <a:pt x="2403" y="2352"/>
                    <a:pt x="2436" y="117"/>
                  </a:cubicBezTo>
                  <a:cubicBezTo>
                    <a:pt x="2436" y="84"/>
                    <a:pt x="2419" y="67"/>
                    <a:pt x="2403" y="67"/>
                  </a:cubicBezTo>
                  <a:cubicBezTo>
                    <a:pt x="2386" y="67"/>
                    <a:pt x="2369" y="84"/>
                    <a:pt x="2369" y="117"/>
                  </a:cubicBezTo>
                  <a:cubicBezTo>
                    <a:pt x="2169" y="1718"/>
                    <a:pt x="2169" y="3319"/>
                    <a:pt x="2302" y="4954"/>
                  </a:cubicBezTo>
                  <a:cubicBezTo>
                    <a:pt x="2403" y="5821"/>
                    <a:pt x="2503" y="6688"/>
                    <a:pt x="2636" y="7522"/>
                  </a:cubicBezTo>
                  <a:cubicBezTo>
                    <a:pt x="2736" y="7923"/>
                    <a:pt x="2803" y="8356"/>
                    <a:pt x="2803" y="8756"/>
                  </a:cubicBezTo>
                  <a:cubicBezTo>
                    <a:pt x="2769" y="9090"/>
                    <a:pt x="2669" y="9290"/>
                    <a:pt x="2469" y="9357"/>
                  </a:cubicBezTo>
                  <a:cubicBezTo>
                    <a:pt x="2424" y="9367"/>
                    <a:pt x="2379" y="9373"/>
                    <a:pt x="2335" y="9373"/>
                  </a:cubicBezTo>
                  <a:cubicBezTo>
                    <a:pt x="1127" y="9373"/>
                    <a:pt x="566" y="5528"/>
                    <a:pt x="501" y="4820"/>
                  </a:cubicBezTo>
                  <a:cubicBezTo>
                    <a:pt x="368" y="3252"/>
                    <a:pt x="268" y="1751"/>
                    <a:pt x="268" y="50"/>
                  </a:cubicBezTo>
                  <a:cubicBezTo>
                    <a:pt x="268" y="17"/>
                    <a:pt x="251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5310450" y="2875550"/>
              <a:ext cx="17725" cy="41800"/>
            </a:xfrm>
            <a:custGeom>
              <a:avLst/>
              <a:gdLst/>
              <a:ahLst/>
              <a:cxnLst/>
              <a:rect l="l" t="t" r="r" b="b"/>
              <a:pathLst>
                <a:path w="709" h="1672" extrusionOk="0">
                  <a:moveTo>
                    <a:pt x="169" y="1"/>
                  </a:moveTo>
                  <a:cubicBezTo>
                    <a:pt x="83" y="1"/>
                    <a:pt x="1" y="78"/>
                    <a:pt x="41" y="179"/>
                  </a:cubicBezTo>
                  <a:cubicBezTo>
                    <a:pt x="141" y="446"/>
                    <a:pt x="241" y="712"/>
                    <a:pt x="341" y="979"/>
                  </a:cubicBezTo>
                  <a:cubicBezTo>
                    <a:pt x="408" y="1213"/>
                    <a:pt x="508" y="1446"/>
                    <a:pt x="641" y="1646"/>
                  </a:cubicBezTo>
                  <a:cubicBezTo>
                    <a:pt x="641" y="1663"/>
                    <a:pt x="658" y="1671"/>
                    <a:pt x="675" y="1671"/>
                  </a:cubicBezTo>
                  <a:cubicBezTo>
                    <a:pt x="692" y="1671"/>
                    <a:pt x="708" y="1663"/>
                    <a:pt x="708" y="1646"/>
                  </a:cubicBezTo>
                  <a:cubicBezTo>
                    <a:pt x="708" y="1413"/>
                    <a:pt x="675" y="1179"/>
                    <a:pt x="608" y="946"/>
                  </a:cubicBezTo>
                  <a:cubicBezTo>
                    <a:pt x="508" y="646"/>
                    <a:pt x="408" y="379"/>
                    <a:pt x="308" y="112"/>
                  </a:cubicBezTo>
                  <a:cubicBezTo>
                    <a:pt x="282" y="33"/>
                    <a:pt x="22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4559025" y="2102825"/>
              <a:ext cx="775050" cy="351275"/>
            </a:xfrm>
            <a:custGeom>
              <a:avLst/>
              <a:gdLst/>
              <a:ahLst/>
              <a:cxnLst/>
              <a:rect l="l" t="t" r="r" b="b"/>
              <a:pathLst>
                <a:path w="31002" h="14051" extrusionOk="0">
                  <a:moveTo>
                    <a:pt x="29158" y="1"/>
                  </a:moveTo>
                  <a:cubicBezTo>
                    <a:pt x="28913" y="1"/>
                    <a:pt x="28636" y="72"/>
                    <a:pt x="28330" y="232"/>
                  </a:cubicBezTo>
                  <a:cubicBezTo>
                    <a:pt x="22756" y="3147"/>
                    <a:pt x="16813" y="6186"/>
                    <a:pt x="15435" y="6186"/>
                  </a:cubicBezTo>
                  <a:cubicBezTo>
                    <a:pt x="15378" y="6186"/>
                    <a:pt x="15328" y="6180"/>
                    <a:pt x="15287" y="6170"/>
                  </a:cubicBezTo>
                  <a:cubicBezTo>
                    <a:pt x="13520" y="5703"/>
                    <a:pt x="6915" y="1500"/>
                    <a:pt x="5013" y="866"/>
                  </a:cubicBezTo>
                  <a:cubicBezTo>
                    <a:pt x="4946" y="845"/>
                    <a:pt x="4875" y="834"/>
                    <a:pt x="4801" y="834"/>
                  </a:cubicBezTo>
                  <a:cubicBezTo>
                    <a:pt x="3153" y="834"/>
                    <a:pt x="0" y="5980"/>
                    <a:pt x="2011" y="7704"/>
                  </a:cubicBezTo>
                  <a:cubicBezTo>
                    <a:pt x="3813" y="9239"/>
                    <a:pt x="12018" y="13875"/>
                    <a:pt x="14520" y="14042"/>
                  </a:cubicBezTo>
                  <a:cubicBezTo>
                    <a:pt x="14595" y="14048"/>
                    <a:pt x="14672" y="14051"/>
                    <a:pt x="14751" y="14051"/>
                  </a:cubicBezTo>
                  <a:cubicBezTo>
                    <a:pt x="18691" y="14051"/>
                    <a:pt x="27803" y="6819"/>
                    <a:pt x="29798" y="4235"/>
                  </a:cubicBezTo>
                  <a:cubicBezTo>
                    <a:pt x="31001" y="2659"/>
                    <a:pt x="30654" y="1"/>
                    <a:pt x="29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4676850" y="2099350"/>
              <a:ext cx="663825" cy="367100"/>
            </a:xfrm>
            <a:custGeom>
              <a:avLst/>
              <a:gdLst/>
              <a:ahLst/>
              <a:cxnLst/>
              <a:rect l="l" t="t" r="r" b="b"/>
              <a:pathLst>
                <a:path w="26553" h="14684" extrusionOk="0">
                  <a:moveTo>
                    <a:pt x="24503" y="0"/>
                  </a:moveTo>
                  <a:cubicBezTo>
                    <a:pt x="24463" y="0"/>
                    <a:pt x="24424" y="1"/>
                    <a:pt x="24384" y="4"/>
                  </a:cubicBezTo>
                  <a:cubicBezTo>
                    <a:pt x="23650" y="38"/>
                    <a:pt x="22950" y="271"/>
                    <a:pt x="22350" y="671"/>
                  </a:cubicBezTo>
                  <a:cubicBezTo>
                    <a:pt x="18930" y="2710"/>
                    <a:pt x="12107" y="6077"/>
                    <a:pt x="11114" y="6077"/>
                  </a:cubicBezTo>
                  <a:cubicBezTo>
                    <a:pt x="11100" y="6077"/>
                    <a:pt x="11087" y="6077"/>
                    <a:pt x="11075" y="6075"/>
                  </a:cubicBezTo>
                  <a:cubicBezTo>
                    <a:pt x="10241" y="5975"/>
                    <a:pt x="4804" y="2773"/>
                    <a:pt x="4804" y="2773"/>
                  </a:cubicBezTo>
                  <a:lnTo>
                    <a:pt x="0" y="10378"/>
                  </a:lnTo>
                  <a:cubicBezTo>
                    <a:pt x="0" y="10378"/>
                    <a:pt x="6597" y="14684"/>
                    <a:pt x="10249" y="14684"/>
                  </a:cubicBezTo>
                  <a:cubicBezTo>
                    <a:pt x="10612" y="14684"/>
                    <a:pt x="10946" y="14642"/>
                    <a:pt x="11242" y="14548"/>
                  </a:cubicBezTo>
                  <a:cubicBezTo>
                    <a:pt x="12876" y="14048"/>
                    <a:pt x="15511" y="12580"/>
                    <a:pt x="18113" y="10812"/>
                  </a:cubicBezTo>
                  <a:cubicBezTo>
                    <a:pt x="20682" y="9044"/>
                    <a:pt x="23317" y="6909"/>
                    <a:pt x="24785" y="5208"/>
                  </a:cubicBezTo>
                  <a:cubicBezTo>
                    <a:pt x="26452" y="3173"/>
                    <a:pt x="26553" y="1339"/>
                    <a:pt x="25685" y="471"/>
                  </a:cubicBezTo>
                  <a:cubicBezTo>
                    <a:pt x="25380" y="166"/>
                    <a:pt x="24934" y="0"/>
                    <a:pt x="24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4642650" y="2136975"/>
              <a:ext cx="182650" cy="245200"/>
            </a:xfrm>
            <a:custGeom>
              <a:avLst/>
              <a:gdLst/>
              <a:ahLst/>
              <a:cxnLst/>
              <a:rect l="l" t="t" r="r" b="b"/>
              <a:pathLst>
                <a:path w="7306" h="9808" extrusionOk="0">
                  <a:moveTo>
                    <a:pt x="5304" y="0"/>
                  </a:moveTo>
                  <a:lnTo>
                    <a:pt x="1" y="8740"/>
                  </a:lnTo>
                  <a:lnTo>
                    <a:pt x="2169" y="9807"/>
                  </a:lnTo>
                  <a:lnTo>
                    <a:pt x="7306" y="1268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4702950" y="2185000"/>
              <a:ext cx="112950" cy="185000"/>
            </a:xfrm>
            <a:custGeom>
              <a:avLst/>
              <a:gdLst/>
              <a:ahLst/>
              <a:cxnLst/>
              <a:rect l="l" t="t" r="r" b="b"/>
              <a:pathLst>
                <a:path w="4518" h="7400" extrusionOk="0">
                  <a:moveTo>
                    <a:pt x="4473" y="0"/>
                  </a:moveTo>
                  <a:cubicBezTo>
                    <a:pt x="4466" y="0"/>
                    <a:pt x="4460" y="4"/>
                    <a:pt x="4460" y="14"/>
                  </a:cubicBezTo>
                  <a:cubicBezTo>
                    <a:pt x="2525" y="2916"/>
                    <a:pt x="424" y="6719"/>
                    <a:pt x="24" y="7353"/>
                  </a:cubicBezTo>
                  <a:cubicBezTo>
                    <a:pt x="0" y="7376"/>
                    <a:pt x="27" y="7400"/>
                    <a:pt x="44" y="7400"/>
                  </a:cubicBezTo>
                  <a:cubicBezTo>
                    <a:pt x="51" y="7400"/>
                    <a:pt x="57" y="7396"/>
                    <a:pt x="57" y="7386"/>
                  </a:cubicBezTo>
                  <a:cubicBezTo>
                    <a:pt x="1692" y="5018"/>
                    <a:pt x="3159" y="2583"/>
                    <a:pt x="4494" y="47"/>
                  </a:cubicBezTo>
                  <a:cubicBezTo>
                    <a:pt x="4517" y="24"/>
                    <a:pt x="4491" y="0"/>
                    <a:pt x="4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5129675" y="2098600"/>
              <a:ext cx="211000" cy="271075"/>
            </a:xfrm>
            <a:custGeom>
              <a:avLst/>
              <a:gdLst/>
              <a:ahLst/>
              <a:cxnLst/>
              <a:rect l="l" t="t" r="r" b="b"/>
              <a:pathLst>
                <a:path w="8440" h="10843" extrusionOk="0">
                  <a:moveTo>
                    <a:pt x="6271" y="1"/>
                  </a:moveTo>
                  <a:cubicBezTo>
                    <a:pt x="6138" y="234"/>
                    <a:pt x="2369" y="6606"/>
                    <a:pt x="0" y="10842"/>
                  </a:cubicBezTo>
                  <a:cubicBezTo>
                    <a:pt x="2635" y="9041"/>
                    <a:pt x="5204" y="6939"/>
                    <a:pt x="6672" y="5238"/>
                  </a:cubicBezTo>
                  <a:cubicBezTo>
                    <a:pt x="8339" y="3203"/>
                    <a:pt x="8440" y="1335"/>
                    <a:pt x="7572" y="501"/>
                  </a:cubicBezTo>
                  <a:cubicBezTo>
                    <a:pt x="6838" y="234"/>
                    <a:pt x="6338" y="34"/>
                    <a:pt x="6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4485875" y="2038525"/>
              <a:ext cx="183500" cy="146850"/>
            </a:xfrm>
            <a:custGeom>
              <a:avLst/>
              <a:gdLst/>
              <a:ahLst/>
              <a:cxnLst/>
              <a:rect l="l" t="t" r="r" b="b"/>
              <a:pathLst>
                <a:path w="7340" h="5874" extrusionOk="0">
                  <a:moveTo>
                    <a:pt x="2509" y="1"/>
                  </a:moveTo>
                  <a:cubicBezTo>
                    <a:pt x="2474" y="1"/>
                    <a:pt x="2438" y="1"/>
                    <a:pt x="2402" y="2"/>
                  </a:cubicBezTo>
                  <a:cubicBezTo>
                    <a:pt x="1101" y="36"/>
                    <a:pt x="0" y="1770"/>
                    <a:pt x="0" y="2271"/>
                  </a:cubicBezTo>
                  <a:cubicBezTo>
                    <a:pt x="0" y="2771"/>
                    <a:pt x="501" y="5873"/>
                    <a:pt x="1835" y="5873"/>
                  </a:cubicBezTo>
                  <a:cubicBezTo>
                    <a:pt x="3136" y="5873"/>
                    <a:pt x="2335" y="3505"/>
                    <a:pt x="2402" y="3205"/>
                  </a:cubicBezTo>
                  <a:cubicBezTo>
                    <a:pt x="2436" y="2938"/>
                    <a:pt x="2502" y="2604"/>
                    <a:pt x="2736" y="2604"/>
                  </a:cubicBezTo>
                  <a:cubicBezTo>
                    <a:pt x="3003" y="2637"/>
                    <a:pt x="7339" y="4706"/>
                    <a:pt x="7339" y="4706"/>
                  </a:cubicBezTo>
                  <a:lnTo>
                    <a:pt x="6238" y="970"/>
                  </a:lnTo>
                  <a:cubicBezTo>
                    <a:pt x="5102" y="580"/>
                    <a:pt x="3808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4456675" y="2033550"/>
              <a:ext cx="184325" cy="146800"/>
            </a:xfrm>
            <a:custGeom>
              <a:avLst/>
              <a:gdLst/>
              <a:ahLst/>
              <a:cxnLst/>
              <a:rect l="l" t="t" r="r" b="b"/>
              <a:pathLst>
                <a:path w="7373" h="5872" extrusionOk="0">
                  <a:moveTo>
                    <a:pt x="2483" y="0"/>
                  </a:moveTo>
                  <a:cubicBezTo>
                    <a:pt x="2467" y="0"/>
                    <a:pt x="2451" y="1"/>
                    <a:pt x="2436" y="1"/>
                  </a:cubicBezTo>
                  <a:cubicBezTo>
                    <a:pt x="1102" y="1"/>
                    <a:pt x="1" y="1769"/>
                    <a:pt x="1" y="2269"/>
                  </a:cubicBezTo>
                  <a:cubicBezTo>
                    <a:pt x="1" y="2770"/>
                    <a:pt x="501" y="5872"/>
                    <a:pt x="1836" y="5872"/>
                  </a:cubicBezTo>
                  <a:cubicBezTo>
                    <a:pt x="3137" y="5872"/>
                    <a:pt x="2369" y="3470"/>
                    <a:pt x="2403" y="3203"/>
                  </a:cubicBezTo>
                  <a:cubicBezTo>
                    <a:pt x="2467" y="2948"/>
                    <a:pt x="2500" y="2601"/>
                    <a:pt x="2707" y="2601"/>
                  </a:cubicBezTo>
                  <a:cubicBezTo>
                    <a:pt x="2717" y="2601"/>
                    <a:pt x="2726" y="2602"/>
                    <a:pt x="2736" y="2603"/>
                  </a:cubicBezTo>
                  <a:cubicBezTo>
                    <a:pt x="3003" y="2636"/>
                    <a:pt x="7340" y="4671"/>
                    <a:pt x="7340" y="4671"/>
                  </a:cubicBezTo>
                  <a:lnTo>
                    <a:pt x="7373" y="1369"/>
                  </a:lnTo>
                  <a:cubicBezTo>
                    <a:pt x="7274" y="1369"/>
                    <a:pt x="3820" y="0"/>
                    <a:pt x="2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4512550" y="2096950"/>
              <a:ext cx="72575" cy="80075"/>
            </a:xfrm>
            <a:custGeom>
              <a:avLst/>
              <a:gdLst/>
              <a:ahLst/>
              <a:cxnLst/>
              <a:rect l="l" t="t" r="r" b="b"/>
              <a:pathLst>
                <a:path w="2903" h="3203" extrusionOk="0">
                  <a:moveTo>
                    <a:pt x="426" y="0"/>
                  </a:moveTo>
                  <a:cubicBezTo>
                    <a:pt x="351" y="0"/>
                    <a:pt x="284" y="34"/>
                    <a:pt x="234" y="134"/>
                  </a:cubicBezTo>
                  <a:cubicBezTo>
                    <a:pt x="101" y="334"/>
                    <a:pt x="34" y="567"/>
                    <a:pt x="34" y="801"/>
                  </a:cubicBezTo>
                  <a:cubicBezTo>
                    <a:pt x="68" y="1068"/>
                    <a:pt x="134" y="1301"/>
                    <a:pt x="201" y="1535"/>
                  </a:cubicBezTo>
                  <a:cubicBezTo>
                    <a:pt x="268" y="1802"/>
                    <a:pt x="268" y="2102"/>
                    <a:pt x="234" y="2369"/>
                  </a:cubicBezTo>
                  <a:cubicBezTo>
                    <a:pt x="234" y="2635"/>
                    <a:pt x="168" y="2936"/>
                    <a:pt x="34" y="3169"/>
                  </a:cubicBezTo>
                  <a:cubicBezTo>
                    <a:pt x="1" y="3169"/>
                    <a:pt x="34" y="3203"/>
                    <a:pt x="68" y="3203"/>
                  </a:cubicBezTo>
                  <a:cubicBezTo>
                    <a:pt x="201" y="3002"/>
                    <a:pt x="301" y="2836"/>
                    <a:pt x="401" y="2635"/>
                  </a:cubicBezTo>
                  <a:cubicBezTo>
                    <a:pt x="468" y="2402"/>
                    <a:pt x="468" y="2168"/>
                    <a:pt x="435" y="1935"/>
                  </a:cubicBezTo>
                  <a:cubicBezTo>
                    <a:pt x="435" y="1701"/>
                    <a:pt x="368" y="1435"/>
                    <a:pt x="301" y="1201"/>
                  </a:cubicBezTo>
                  <a:cubicBezTo>
                    <a:pt x="234" y="968"/>
                    <a:pt x="201" y="734"/>
                    <a:pt x="268" y="501"/>
                  </a:cubicBezTo>
                  <a:cubicBezTo>
                    <a:pt x="301" y="401"/>
                    <a:pt x="368" y="167"/>
                    <a:pt x="435" y="134"/>
                  </a:cubicBezTo>
                  <a:cubicBezTo>
                    <a:pt x="535" y="134"/>
                    <a:pt x="701" y="200"/>
                    <a:pt x="801" y="267"/>
                  </a:cubicBezTo>
                  <a:cubicBezTo>
                    <a:pt x="1035" y="367"/>
                    <a:pt x="1268" y="467"/>
                    <a:pt x="1502" y="567"/>
                  </a:cubicBezTo>
                  <a:lnTo>
                    <a:pt x="2236" y="934"/>
                  </a:lnTo>
                  <a:cubicBezTo>
                    <a:pt x="2469" y="1034"/>
                    <a:pt x="2703" y="1134"/>
                    <a:pt x="2903" y="1234"/>
                  </a:cubicBezTo>
                  <a:lnTo>
                    <a:pt x="2903" y="1201"/>
                  </a:lnTo>
                  <a:cubicBezTo>
                    <a:pt x="2669" y="1034"/>
                    <a:pt x="2403" y="901"/>
                    <a:pt x="2136" y="767"/>
                  </a:cubicBezTo>
                  <a:cubicBezTo>
                    <a:pt x="1902" y="634"/>
                    <a:pt x="1669" y="501"/>
                    <a:pt x="1402" y="367"/>
                  </a:cubicBezTo>
                  <a:cubicBezTo>
                    <a:pt x="1168" y="267"/>
                    <a:pt x="935" y="167"/>
                    <a:pt x="668" y="67"/>
                  </a:cubicBezTo>
                  <a:cubicBezTo>
                    <a:pt x="585" y="34"/>
                    <a:pt x="501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4385275" y="1952575"/>
              <a:ext cx="359975" cy="355375"/>
            </a:xfrm>
            <a:custGeom>
              <a:avLst/>
              <a:gdLst/>
              <a:ahLst/>
              <a:cxnLst/>
              <a:rect l="l" t="t" r="r" b="b"/>
              <a:pathLst>
                <a:path w="14399" h="14215" extrusionOk="0">
                  <a:moveTo>
                    <a:pt x="1054" y="1"/>
                  </a:moveTo>
                  <a:cubicBezTo>
                    <a:pt x="208" y="1"/>
                    <a:pt x="1" y="1821"/>
                    <a:pt x="4258" y="3674"/>
                  </a:cubicBezTo>
                  <a:cubicBezTo>
                    <a:pt x="6560" y="4674"/>
                    <a:pt x="6960" y="5975"/>
                    <a:pt x="6927" y="6709"/>
                  </a:cubicBezTo>
                  <a:cubicBezTo>
                    <a:pt x="6894" y="7434"/>
                    <a:pt x="6209" y="8778"/>
                    <a:pt x="5003" y="8778"/>
                  </a:cubicBezTo>
                  <a:cubicBezTo>
                    <a:pt x="4988" y="8778"/>
                    <a:pt x="4973" y="8778"/>
                    <a:pt x="4958" y="8777"/>
                  </a:cubicBezTo>
                  <a:cubicBezTo>
                    <a:pt x="3724" y="8744"/>
                    <a:pt x="2924" y="6943"/>
                    <a:pt x="1823" y="6743"/>
                  </a:cubicBezTo>
                  <a:cubicBezTo>
                    <a:pt x="1771" y="6733"/>
                    <a:pt x="1723" y="6729"/>
                    <a:pt x="1679" y="6729"/>
                  </a:cubicBezTo>
                  <a:cubicBezTo>
                    <a:pt x="756" y="6729"/>
                    <a:pt x="1459" y="8665"/>
                    <a:pt x="2223" y="9811"/>
                  </a:cubicBezTo>
                  <a:cubicBezTo>
                    <a:pt x="3057" y="10979"/>
                    <a:pt x="4191" y="11846"/>
                    <a:pt x="5526" y="12380"/>
                  </a:cubicBezTo>
                  <a:cubicBezTo>
                    <a:pt x="6593" y="12814"/>
                    <a:pt x="9862" y="14215"/>
                    <a:pt x="9862" y="14215"/>
                  </a:cubicBezTo>
                  <a:lnTo>
                    <a:pt x="14399" y="8044"/>
                  </a:lnTo>
                  <a:cubicBezTo>
                    <a:pt x="14399" y="8044"/>
                    <a:pt x="10729" y="4708"/>
                    <a:pt x="9962" y="4074"/>
                  </a:cubicBezTo>
                  <a:cubicBezTo>
                    <a:pt x="8428" y="2740"/>
                    <a:pt x="2023" y="105"/>
                    <a:pt x="1122" y="4"/>
                  </a:cubicBezTo>
                  <a:cubicBezTo>
                    <a:pt x="1099" y="2"/>
                    <a:pt x="1076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4470025" y="2043350"/>
              <a:ext cx="90100" cy="131300"/>
            </a:xfrm>
            <a:custGeom>
              <a:avLst/>
              <a:gdLst/>
              <a:ahLst/>
              <a:cxnLst/>
              <a:rect l="l" t="t" r="r" b="b"/>
              <a:pathLst>
                <a:path w="3604" h="5252" extrusionOk="0">
                  <a:moveTo>
                    <a:pt x="785" y="0"/>
                  </a:moveTo>
                  <a:cubicBezTo>
                    <a:pt x="768" y="0"/>
                    <a:pt x="768" y="43"/>
                    <a:pt x="768" y="43"/>
                  </a:cubicBezTo>
                  <a:cubicBezTo>
                    <a:pt x="1402" y="310"/>
                    <a:pt x="1935" y="710"/>
                    <a:pt x="2436" y="1144"/>
                  </a:cubicBezTo>
                  <a:cubicBezTo>
                    <a:pt x="2869" y="1510"/>
                    <a:pt x="3136" y="1977"/>
                    <a:pt x="3270" y="2511"/>
                  </a:cubicBezTo>
                  <a:cubicBezTo>
                    <a:pt x="3403" y="3112"/>
                    <a:pt x="3270" y="3712"/>
                    <a:pt x="2969" y="4212"/>
                  </a:cubicBezTo>
                  <a:cubicBezTo>
                    <a:pt x="2736" y="4746"/>
                    <a:pt x="2202" y="5113"/>
                    <a:pt x="1635" y="5113"/>
                  </a:cubicBezTo>
                  <a:cubicBezTo>
                    <a:pt x="1035" y="5113"/>
                    <a:pt x="501" y="4646"/>
                    <a:pt x="34" y="4279"/>
                  </a:cubicBezTo>
                  <a:lnTo>
                    <a:pt x="1" y="4279"/>
                  </a:lnTo>
                  <a:cubicBezTo>
                    <a:pt x="507" y="4690"/>
                    <a:pt x="1103" y="5252"/>
                    <a:pt x="1789" y="5252"/>
                  </a:cubicBezTo>
                  <a:cubicBezTo>
                    <a:pt x="1826" y="5252"/>
                    <a:pt x="1864" y="5250"/>
                    <a:pt x="1902" y="5246"/>
                  </a:cubicBezTo>
                  <a:cubicBezTo>
                    <a:pt x="2436" y="5146"/>
                    <a:pt x="2903" y="4779"/>
                    <a:pt x="3136" y="4246"/>
                  </a:cubicBezTo>
                  <a:cubicBezTo>
                    <a:pt x="3470" y="3745"/>
                    <a:pt x="3603" y="3112"/>
                    <a:pt x="3470" y="2511"/>
                  </a:cubicBezTo>
                  <a:cubicBezTo>
                    <a:pt x="3136" y="977"/>
                    <a:pt x="1368" y="243"/>
                    <a:pt x="801" y="9"/>
                  </a:cubicBezTo>
                  <a:cubicBezTo>
                    <a:pt x="795" y="3"/>
                    <a:pt x="789" y="0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5187200" y="2084600"/>
              <a:ext cx="510400" cy="629475"/>
            </a:xfrm>
            <a:custGeom>
              <a:avLst/>
              <a:gdLst/>
              <a:ahLst/>
              <a:cxnLst/>
              <a:rect l="l" t="t" r="r" b="b"/>
              <a:pathLst>
                <a:path w="20416" h="25179" extrusionOk="0">
                  <a:moveTo>
                    <a:pt x="5883" y="1"/>
                  </a:moveTo>
                  <a:cubicBezTo>
                    <a:pt x="4546" y="1"/>
                    <a:pt x="2998" y="274"/>
                    <a:pt x="2769" y="594"/>
                  </a:cubicBezTo>
                  <a:cubicBezTo>
                    <a:pt x="1" y="4397"/>
                    <a:pt x="1" y="24578"/>
                    <a:pt x="334" y="24812"/>
                  </a:cubicBezTo>
                  <a:cubicBezTo>
                    <a:pt x="635" y="25078"/>
                    <a:pt x="8207" y="25179"/>
                    <a:pt x="13977" y="25179"/>
                  </a:cubicBezTo>
                  <a:cubicBezTo>
                    <a:pt x="17480" y="25179"/>
                    <a:pt x="20315" y="25145"/>
                    <a:pt x="20349" y="25078"/>
                  </a:cubicBezTo>
                  <a:cubicBezTo>
                    <a:pt x="20415" y="24945"/>
                    <a:pt x="15912" y="6465"/>
                    <a:pt x="9341" y="1261"/>
                  </a:cubicBezTo>
                  <a:cubicBezTo>
                    <a:pt x="8774" y="794"/>
                    <a:pt x="8140" y="428"/>
                    <a:pt x="7439" y="194"/>
                  </a:cubicBezTo>
                  <a:cubicBezTo>
                    <a:pt x="7062" y="58"/>
                    <a:pt x="6495" y="1"/>
                    <a:pt x="5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5251425" y="2182000"/>
              <a:ext cx="54225" cy="65075"/>
            </a:xfrm>
            <a:custGeom>
              <a:avLst/>
              <a:gdLst/>
              <a:ahLst/>
              <a:cxnLst/>
              <a:rect l="l" t="t" r="r" b="b"/>
              <a:pathLst>
                <a:path w="2169" h="2603" extrusionOk="0">
                  <a:moveTo>
                    <a:pt x="1268" y="1"/>
                  </a:moveTo>
                  <a:lnTo>
                    <a:pt x="0" y="1335"/>
                  </a:lnTo>
                  <a:lnTo>
                    <a:pt x="467" y="2603"/>
                  </a:lnTo>
                  <a:lnTo>
                    <a:pt x="1802" y="2569"/>
                  </a:lnTo>
                  <a:lnTo>
                    <a:pt x="2169" y="15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5248075" y="2246225"/>
              <a:ext cx="91775" cy="455350"/>
            </a:xfrm>
            <a:custGeom>
              <a:avLst/>
              <a:gdLst/>
              <a:ahLst/>
              <a:cxnLst/>
              <a:rect l="l" t="t" r="r" b="b"/>
              <a:pathLst>
                <a:path w="3671" h="18214" extrusionOk="0">
                  <a:moveTo>
                    <a:pt x="1936" y="0"/>
                  </a:moveTo>
                  <a:lnTo>
                    <a:pt x="601" y="34"/>
                  </a:lnTo>
                  <a:lnTo>
                    <a:pt x="1" y="13610"/>
                  </a:lnTo>
                  <a:lnTo>
                    <a:pt x="1836" y="18213"/>
                  </a:lnTo>
                  <a:lnTo>
                    <a:pt x="3670" y="1361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5243075" y="2075250"/>
              <a:ext cx="154300" cy="164550"/>
            </a:xfrm>
            <a:custGeom>
              <a:avLst/>
              <a:gdLst/>
              <a:ahLst/>
              <a:cxnLst/>
              <a:rect l="l" t="t" r="r" b="b"/>
              <a:pathLst>
                <a:path w="6172" h="6582" extrusionOk="0">
                  <a:moveTo>
                    <a:pt x="5138" y="1"/>
                  </a:moveTo>
                  <a:lnTo>
                    <a:pt x="1735" y="3637"/>
                  </a:lnTo>
                  <a:lnTo>
                    <a:pt x="534" y="835"/>
                  </a:lnTo>
                  <a:lnTo>
                    <a:pt x="34" y="1669"/>
                  </a:lnTo>
                  <a:lnTo>
                    <a:pt x="1" y="5905"/>
                  </a:lnTo>
                  <a:lnTo>
                    <a:pt x="1635" y="4171"/>
                  </a:lnTo>
                  <a:lnTo>
                    <a:pt x="2869" y="6572"/>
                  </a:lnTo>
                  <a:cubicBezTo>
                    <a:pt x="2870" y="6578"/>
                    <a:pt x="2873" y="6581"/>
                    <a:pt x="2877" y="6581"/>
                  </a:cubicBezTo>
                  <a:cubicBezTo>
                    <a:pt x="3050" y="6581"/>
                    <a:pt x="6172" y="1102"/>
                    <a:pt x="6172" y="1102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5239750" y="2103000"/>
              <a:ext cx="159300" cy="142400"/>
            </a:xfrm>
            <a:custGeom>
              <a:avLst/>
              <a:gdLst/>
              <a:ahLst/>
              <a:cxnLst/>
              <a:rect l="l" t="t" r="r" b="b"/>
              <a:pathLst>
                <a:path w="6372" h="5696" extrusionOk="0">
                  <a:moveTo>
                    <a:pt x="6342" y="0"/>
                  </a:moveTo>
                  <a:cubicBezTo>
                    <a:pt x="6338" y="0"/>
                    <a:pt x="6338" y="8"/>
                    <a:pt x="6338" y="25"/>
                  </a:cubicBezTo>
                  <a:cubicBezTo>
                    <a:pt x="5704" y="892"/>
                    <a:pt x="3503" y="4462"/>
                    <a:pt x="3002" y="5362"/>
                  </a:cubicBezTo>
                  <a:cubicBezTo>
                    <a:pt x="2936" y="5229"/>
                    <a:pt x="2035" y="3461"/>
                    <a:pt x="1768" y="3094"/>
                  </a:cubicBezTo>
                  <a:cubicBezTo>
                    <a:pt x="1768" y="3094"/>
                    <a:pt x="1768" y="3093"/>
                    <a:pt x="1768" y="3093"/>
                  </a:cubicBezTo>
                  <a:cubicBezTo>
                    <a:pt x="1735" y="3093"/>
                    <a:pt x="300" y="4529"/>
                    <a:pt x="234" y="4595"/>
                  </a:cubicBezTo>
                  <a:cubicBezTo>
                    <a:pt x="234" y="3961"/>
                    <a:pt x="334" y="1293"/>
                    <a:pt x="200" y="626"/>
                  </a:cubicBezTo>
                  <a:cubicBezTo>
                    <a:pt x="200" y="609"/>
                    <a:pt x="184" y="600"/>
                    <a:pt x="167" y="600"/>
                  </a:cubicBezTo>
                  <a:cubicBezTo>
                    <a:pt x="150" y="600"/>
                    <a:pt x="134" y="609"/>
                    <a:pt x="134" y="626"/>
                  </a:cubicBezTo>
                  <a:cubicBezTo>
                    <a:pt x="67" y="1293"/>
                    <a:pt x="67" y="1993"/>
                    <a:pt x="34" y="2694"/>
                  </a:cubicBezTo>
                  <a:cubicBezTo>
                    <a:pt x="0" y="3461"/>
                    <a:pt x="0" y="4228"/>
                    <a:pt x="67" y="4995"/>
                  </a:cubicBezTo>
                  <a:cubicBezTo>
                    <a:pt x="667" y="4428"/>
                    <a:pt x="1235" y="3828"/>
                    <a:pt x="1768" y="3161"/>
                  </a:cubicBezTo>
                  <a:cubicBezTo>
                    <a:pt x="2135" y="4028"/>
                    <a:pt x="2569" y="4862"/>
                    <a:pt x="3036" y="5696"/>
                  </a:cubicBezTo>
                  <a:cubicBezTo>
                    <a:pt x="3069" y="5696"/>
                    <a:pt x="5905" y="959"/>
                    <a:pt x="6372" y="25"/>
                  </a:cubicBezTo>
                  <a:cubicBezTo>
                    <a:pt x="6355" y="8"/>
                    <a:pt x="6347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5237250" y="1979850"/>
              <a:ext cx="136775" cy="197425"/>
            </a:xfrm>
            <a:custGeom>
              <a:avLst/>
              <a:gdLst/>
              <a:ahLst/>
              <a:cxnLst/>
              <a:rect l="l" t="t" r="r" b="b"/>
              <a:pathLst>
                <a:path w="5471" h="7897" extrusionOk="0">
                  <a:moveTo>
                    <a:pt x="4618" y="1"/>
                  </a:moveTo>
                  <a:cubicBezTo>
                    <a:pt x="4490" y="1"/>
                    <a:pt x="4170" y="214"/>
                    <a:pt x="4170" y="214"/>
                  </a:cubicBezTo>
                  <a:lnTo>
                    <a:pt x="3203" y="548"/>
                  </a:lnTo>
                  <a:lnTo>
                    <a:pt x="0" y="1649"/>
                  </a:lnTo>
                  <a:cubicBezTo>
                    <a:pt x="334" y="2583"/>
                    <a:pt x="601" y="3550"/>
                    <a:pt x="701" y="4551"/>
                  </a:cubicBezTo>
                  <a:cubicBezTo>
                    <a:pt x="701" y="4651"/>
                    <a:pt x="701" y="4751"/>
                    <a:pt x="701" y="4884"/>
                  </a:cubicBezTo>
                  <a:lnTo>
                    <a:pt x="701" y="4918"/>
                  </a:lnTo>
                  <a:cubicBezTo>
                    <a:pt x="667" y="5485"/>
                    <a:pt x="767" y="7720"/>
                    <a:pt x="1868" y="7887"/>
                  </a:cubicBezTo>
                  <a:cubicBezTo>
                    <a:pt x="1915" y="7893"/>
                    <a:pt x="1963" y="7897"/>
                    <a:pt x="2012" y="7897"/>
                  </a:cubicBezTo>
                  <a:cubicBezTo>
                    <a:pt x="3147" y="7897"/>
                    <a:pt x="4798" y="6093"/>
                    <a:pt x="5437" y="4718"/>
                  </a:cubicBezTo>
                  <a:cubicBezTo>
                    <a:pt x="5471" y="4618"/>
                    <a:pt x="5237" y="3617"/>
                    <a:pt x="5037" y="2383"/>
                  </a:cubicBezTo>
                  <a:cubicBezTo>
                    <a:pt x="4904" y="1649"/>
                    <a:pt x="4770" y="815"/>
                    <a:pt x="4670" y="48"/>
                  </a:cubicBezTo>
                  <a:cubicBezTo>
                    <a:pt x="4670" y="14"/>
                    <a:pt x="4650" y="1"/>
                    <a:pt x="4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5237250" y="1989375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4503" y="0"/>
                  </a:moveTo>
                  <a:lnTo>
                    <a:pt x="3203" y="167"/>
                  </a:lnTo>
                  <a:lnTo>
                    <a:pt x="0" y="1268"/>
                  </a:lnTo>
                  <a:cubicBezTo>
                    <a:pt x="367" y="2202"/>
                    <a:pt x="601" y="3169"/>
                    <a:pt x="734" y="4170"/>
                  </a:cubicBezTo>
                  <a:cubicBezTo>
                    <a:pt x="734" y="4270"/>
                    <a:pt x="701" y="4370"/>
                    <a:pt x="701" y="4437"/>
                  </a:cubicBezTo>
                  <a:lnTo>
                    <a:pt x="701" y="4503"/>
                  </a:lnTo>
                  <a:lnTo>
                    <a:pt x="1201" y="4503"/>
                  </a:lnTo>
                  <a:cubicBezTo>
                    <a:pt x="4437" y="4136"/>
                    <a:pt x="4503" y="0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5154675" y="1783600"/>
              <a:ext cx="206850" cy="294650"/>
            </a:xfrm>
            <a:custGeom>
              <a:avLst/>
              <a:gdLst/>
              <a:ahLst/>
              <a:cxnLst/>
              <a:rect l="l" t="t" r="r" b="b"/>
              <a:pathLst>
                <a:path w="8274" h="11786" extrusionOk="0">
                  <a:moveTo>
                    <a:pt x="3829" y="1"/>
                  </a:moveTo>
                  <a:cubicBezTo>
                    <a:pt x="2797" y="1"/>
                    <a:pt x="1783" y="345"/>
                    <a:pt x="1068" y="1059"/>
                  </a:cubicBezTo>
                  <a:cubicBezTo>
                    <a:pt x="368" y="1793"/>
                    <a:pt x="1" y="4395"/>
                    <a:pt x="134" y="6797"/>
                  </a:cubicBezTo>
                  <a:cubicBezTo>
                    <a:pt x="268" y="8398"/>
                    <a:pt x="601" y="9899"/>
                    <a:pt x="1268" y="10633"/>
                  </a:cubicBezTo>
                  <a:cubicBezTo>
                    <a:pt x="1972" y="11435"/>
                    <a:pt x="2883" y="11786"/>
                    <a:pt x="3812" y="11786"/>
                  </a:cubicBezTo>
                  <a:cubicBezTo>
                    <a:pt x="5085" y="11786"/>
                    <a:pt x="6391" y="11127"/>
                    <a:pt x="7239" y="10066"/>
                  </a:cubicBezTo>
                  <a:cubicBezTo>
                    <a:pt x="7606" y="9465"/>
                    <a:pt x="7840" y="8832"/>
                    <a:pt x="7907" y="8131"/>
                  </a:cubicBezTo>
                  <a:cubicBezTo>
                    <a:pt x="8273" y="6130"/>
                    <a:pt x="8173" y="3294"/>
                    <a:pt x="7606" y="2160"/>
                  </a:cubicBezTo>
                  <a:cubicBezTo>
                    <a:pt x="6911" y="749"/>
                    <a:pt x="5350" y="1"/>
                    <a:pt x="3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5137175" y="1770050"/>
              <a:ext cx="251875" cy="165975"/>
            </a:xfrm>
            <a:custGeom>
              <a:avLst/>
              <a:gdLst/>
              <a:ahLst/>
              <a:cxnLst/>
              <a:rect l="l" t="t" r="r" b="b"/>
              <a:pathLst>
                <a:path w="10075" h="6639" extrusionOk="0">
                  <a:moveTo>
                    <a:pt x="5938" y="0"/>
                  </a:moveTo>
                  <a:cubicBezTo>
                    <a:pt x="4704" y="34"/>
                    <a:pt x="3470" y="234"/>
                    <a:pt x="2302" y="634"/>
                  </a:cubicBezTo>
                  <a:cubicBezTo>
                    <a:pt x="2302" y="634"/>
                    <a:pt x="2075" y="122"/>
                    <a:pt x="1830" y="122"/>
                  </a:cubicBezTo>
                  <a:cubicBezTo>
                    <a:pt x="1809" y="122"/>
                    <a:pt x="1789" y="126"/>
                    <a:pt x="1768" y="134"/>
                  </a:cubicBezTo>
                  <a:cubicBezTo>
                    <a:pt x="1535" y="234"/>
                    <a:pt x="1435" y="1201"/>
                    <a:pt x="1435" y="1201"/>
                  </a:cubicBezTo>
                  <a:cubicBezTo>
                    <a:pt x="1435" y="1201"/>
                    <a:pt x="922" y="791"/>
                    <a:pt x="636" y="791"/>
                  </a:cubicBezTo>
                  <a:cubicBezTo>
                    <a:pt x="558" y="791"/>
                    <a:pt x="496" y="822"/>
                    <a:pt x="467" y="901"/>
                  </a:cubicBezTo>
                  <a:cubicBezTo>
                    <a:pt x="301" y="1234"/>
                    <a:pt x="0" y="2902"/>
                    <a:pt x="1468" y="3436"/>
                  </a:cubicBezTo>
                  <a:cubicBezTo>
                    <a:pt x="1735" y="3533"/>
                    <a:pt x="2016" y="3573"/>
                    <a:pt x="2298" y="3573"/>
                  </a:cubicBezTo>
                  <a:cubicBezTo>
                    <a:pt x="3564" y="3573"/>
                    <a:pt x="4837" y="2769"/>
                    <a:pt x="4837" y="2769"/>
                  </a:cubicBezTo>
                  <a:cubicBezTo>
                    <a:pt x="5137" y="4270"/>
                    <a:pt x="7105" y="4570"/>
                    <a:pt x="7105" y="4570"/>
                  </a:cubicBezTo>
                  <a:cubicBezTo>
                    <a:pt x="7105" y="4570"/>
                    <a:pt x="7339" y="6638"/>
                    <a:pt x="8506" y="6638"/>
                  </a:cubicBezTo>
                  <a:cubicBezTo>
                    <a:pt x="9240" y="6638"/>
                    <a:pt x="10074" y="3269"/>
                    <a:pt x="9774" y="2635"/>
                  </a:cubicBezTo>
                  <a:cubicBezTo>
                    <a:pt x="9440" y="1968"/>
                    <a:pt x="8540" y="1801"/>
                    <a:pt x="8540" y="1801"/>
                  </a:cubicBezTo>
                  <a:cubicBezTo>
                    <a:pt x="8540" y="1801"/>
                    <a:pt x="7673" y="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5256425" y="1827575"/>
              <a:ext cx="70900" cy="61425"/>
            </a:xfrm>
            <a:custGeom>
              <a:avLst/>
              <a:gdLst/>
              <a:ahLst/>
              <a:cxnLst/>
              <a:rect l="l" t="t" r="r" b="b"/>
              <a:pathLst>
                <a:path w="2836" h="2457" extrusionOk="0">
                  <a:moveTo>
                    <a:pt x="0" y="1"/>
                  </a:moveTo>
                  <a:cubicBezTo>
                    <a:pt x="29" y="1168"/>
                    <a:pt x="981" y="2457"/>
                    <a:pt x="2172" y="2457"/>
                  </a:cubicBezTo>
                  <a:cubicBezTo>
                    <a:pt x="2376" y="2457"/>
                    <a:pt x="2587" y="2419"/>
                    <a:pt x="2802" y="2336"/>
                  </a:cubicBezTo>
                  <a:cubicBezTo>
                    <a:pt x="2836" y="2336"/>
                    <a:pt x="2836" y="2269"/>
                    <a:pt x="2802" y="2269"/>
                  </a:cubicBezTo>
                  <a:cubicBezTo>
                    <a:pt x="2657" y="2291"/>
                    <a:pt x="2516" y="2302"/>
                    <a:pt x="2379" y="2302"/>
                  </a:cubicBezTo>
                  <a:cubicBezTo>
                    <a:pt x="1085" y="2302"/>
                    <a:pt x="245" y="1329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5349000" y="1814250"/>
              <a:ext cx="43375" cy="121175"/>
            </a:xfrm>
            <a:custGeom>
              <a:avLst/>
              <a:gdLst/>
              <a:ahLst/>
              <a:cxnLst/>
              <a:rect l="l" t="t" r="r" b="b"/>
              <a:pathLst>
                <a:path w="1735" h="4847" extrusionOk="0">
                  <a:moveTo>
                    <a:pt x="33" y="0"/>
                  </a:moveTo>
                  <a:cubicBezTo>
                    <a:pt x="33" y="0"/>
                    <a:pt x="0" y="0"/>
                    <a:pt x="33" y="33"/>
                  </a:cubicBezTo>
                  <a:cubicBezTo>
                    <a:pt x="467" y="167"/>
                    <a:pt x="901" y="400"/>
                    <a:pt x="1234" y="734"/>
                  </a:cubicBezTo>
                  <a:cubicBezTo>
                    <a:pt x="1535" y="1234"/>
                    <a:pt x="1601" y="1835"/>
                    <a:pt x="1401" y="2368"/>
                  </a:cubicBezTo>
                  <a:cubicBezTo>
                    <a:pt x="1201" y="3202"/>
                    <a:pt x="767" y="4303"/>
                    <a:pt x="33" y="4770"/>
                  </a:cubicBezTo>
                  <a:cubicBezTo>
                    <a:pt x="7" y="4797"/>
                    <a:pt x="23" y="4846"/>
                    <a:pt x="48" y="4846"/>
                  </a:cubicBezTo>
                  <a:cubicBezTo>
                    <a:pt x="54" y="4846"/>
                    <a:pt x="60" y="4843"/>
                    <a:pt x="67" y="4837"/>
                  </a:cubicBezTo>
                  <a:cubicBezTo>
                    <a:pt x="967" y="4303"/>
                    <a:pt x="1468" y="2902"/>
                    <a:pt x="1601" y="1935"/>
                  </a:cubicBezTo>
                  <a:cubicBezTo>
                    <a:pt x="1735" y="834"/>
                    <a:pt x="1034" y="234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5135500" y="1791375"/>
              <a:ext cx="83200" cy="69350"/>
            </a:xfrm>
            <a:custGeom>
              <a:avLst/>
              <a:gdLst/>
              <a:ahLst/>
              <a:cxnLst/>
              <a:rect l="l" t="t" r="r" b="b"/>
              <a:pathLst>
                <a:path w="3328" h="2774" extrusionOk="0">
                  <a:moveTo>
                    <a:pt x="548" y="1"/>
                  </a:moveTo>
                  <a:cubicBezTo>
                    <a:pt x="540" y="1"/>
                    <a:pt x="534" y="5"/>
                    <a:pt x="534" y="14"/>
                  </a:cubicBezTo>
                  <a:cubicBezTo>
                    <a:pt x="1" y="715"/>
                    <a:pt x="67" y="1682"/>
                    <a:pt x="668" y="2316"/>
                  </a:cubicBezTo>
                  <a:cubicBezTo>
                    <a:pt x="1082" y="2623"/>
                    <a:pt x="1575" y="2773"/>
                    <a:pt x="2066" y="2773"/>
                  </a:cubicBezTo>
                  <a:cubicBezTo>
                    <a:pt x="2484" y="2773"/>
                    <a:pt x="2902" y="2664"/>
                    <a:pt x="3270" y="2450"/>
                  </a:cubicBezTo>
                  <a:cubicBezTo>
                    <a:pt x="3327" y="2421"/>
                    <a:pt x="3286" y="2343"/>
                    <a:pt x="3252" y="2343"/>
                  </a:cubicBezTo>
                  <a:cubicBezTo>
                    <a:pt x="3246" y="2343"/>
                    <a:pt x="3241" y="2345"/>
                    <a:pt x="3236" y="2349"/>
                  </a:cubicBezTo>
                  <a:cubicBezTo>
                    <a:pt x="2884" y="2558"/>
                    <a:pt x="2492" y="2659"/>
                    <a:pt x="2099" y="2659"/>
                  </a:cubicBezTo>
                  <a:cubicBezTo>
                    <a:pt x="1675" y="2659"/>
                    <a:pt x="1249" y="2541"/>
                    <a:pt x="868" y="2316"/>
                  </a:cubicBezTo>
                  <a:cubicBezTo>
                    <a:pt x="67" y="1749"/>
                    <a:pt x="234" y="815"/>
                    <a:pt x="601" y="48"/>
                  </a:cubicBezTo>
                  <a:cubicBezTo>
                    <a:pt x="601" y="24"/>
                    <a:pt x="568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5158025" y="1916575"/>
              <a:ext cx="195150" cy="161950"/>
            </a:xfrm>
            <a:custGeom>
              <a:avLst/>
              <a:gdLst/>
              <a:ahLst/>
              <a:cxnLst/>
              <a:rect l="l" t="t" r="r" b="b"/>
              <a:pathLst>
                <a:path w="7806" h="6478" extrusionOk="0">
                  <a:moveTo>
                    <a:pt x="7164" y="1"/>
                  </a:moveTo>
                  <a:cubicBezTo>
                    <a:pt x="6918" y="1"/>
                    <a:pt x="6672" y="77"/>
                    <a:pt x="6672" y="77"/>
                  </a:cubicBezTo>
                  <a:cubicBezTo>
                    <a:pt x="6705" y="777"/>
                    <a:pt x="6572" y="1478"/>
                    <a:pt x="6205" y="2112"/>
                  </a:cubicBezTo>
                  <a:cubicBezTo>
                    <a:pt x="5785" y="2663"/>
                    <a:pt x="4890" y="2760"/>
                    <a:pt x="4316" y="2760"/>
                  </a:cubicBezTo>
                  <a:cubicBezTo>
                    <a:pt x="4161" y="2760"/>
                    <a:pt x="4029" y="2752"/>
                    <a:pt x="3936" y="2745"/>
                  </a:cubicBezTo>
                  <a:cubicBezTo>
                    <a:pt x="3584" y="2695"/>
                    <a:pt x="2984" y="2454"/>
                    <a:pt x="2338" y="2454"/>
                  </a:cubicBezTo>
                  <a:cubicBezTo>
                    <a:pt x="2129" y="2454"/>
                    <a:pt x="1914" y="2480"/>
                    <a:pt x="1702" y="2545"/>
                  </a:cubicBezTo>
                  <a:cubicBezTo>
                    <a:pt x="1384" y="2651"/>
                    <a:pt x="1088" y="2861"/>
                    <a:pt x="797" y="2861"/>
                  </a:cubicBezTo>
                  <a:cubicBezTo>
                    <a:pt x="720" y="2861"/>
                    <a:pt x="644" y="2847"/>
                    <a:pt x="567" y="2812"/>
                  </a:cubicBezTo>
                  <a:cubicBezTo>
                    <a:pt x="200" y="2645"/>
                    <a:pt x="34" y="1545"/>
                    <a:pt x="0" y="1478"/>
                  </a:cubicBezTo>
                  <a:lnTo>
                    <a:pt x="0" y="1478"/>
                  </a:lnTo>
                  <a:cubicBezTo>
                    <a:pt x="134" y="3079"/>
                    <a:pt x="467" y="4580"/>
                    <a:pt x="1134" y="5314"/>
                  </a:cubicBezTo>
                  <a:cubicBezTo>
                    <a:pt x="1842" y="6121"/>
                    <a:pt x="2761" y="6477"/>
                    <a:pt x="3695" y="6477"/>
                  </a:cubicBezTo>
                  <a:cubicBezTo>
                    <a:pt x="4963" y="6477"/>
                    <a:pt x="6261" y="5822"/>
                    <a:pt x="7105" y="4747"/>
                  </a:cubicBezTo>
                  <a:cubicBezTo>
                    <a:pt x="7472" y="4180"/>
                    <a:pt x="7706" y="3513"/>
                    <a:pt x="7773" y="2845"/>
                  </a:cubicBezTo>
                  <a:cubicBezTo>
                    <a:pt x="7806" y="1978"/>
                    <a:pt x="7739" y="1144"/>
                    <a:pt x="7639" y="277"/>
                  </a:cubicBezTo>
                  <a:cubicBezTo>
                    <a:pt x="7592" y="59"/>
                    <a:pt x="7379" y="1"/>
                    <a:pt x="7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5332300" y="1904275"/>
              <a:ext cx="63425" cy="82725"/>
            </a:xfrm>
            <a:custGeom>
              <a:avLst/>
              <a:gdLst/>
              <a:ahLst/>
              <a:cxnLst/>
              <a:rect l="l" t="t" r="r" b="b"/>
              <a:pathLst>
                <a:path w="2537" h="3309" extrusionOk="0">
                  <a:moveTo>
                    <a:pt x="1577" y="0"/>
                  </a:moveTo>
                  <a:cubicBezTo>
                    <a:pt x="836" y="0"/>
                    <a:pt x="101" y="1469"/>
                    <a:pt x="101" y="1469"/>
                  </a:cubicBezTo>
                  <a:lnTo>
                    <a:pt x="1" y="2870"/>
                  </a:lnTo>
                  <a:cubicBezTo>
                    <a:pt x="153" y="3153"/>
                    <a:pt x="447" y="3308"/>
                    <a:pt x="744" y="3308"/>
                  </a:cubicBezTo>
                  <a:cubicBezTo>
                    <a:pt x="903" y="3308"/>
                    <a:pt x="1062" y="3264"/>
                    <a:pt x="1202" y="3171"/>
                  </a:cubicBezTo>
                  <a:cubicBezTo>
                    <a:pt x="2002" y="2737"/>
                    <a:pt x="2536" y="335"/>
                    <a:pt x="1769" y="35"/>
                  </a:cubicBezTo>
                  <a:cubicBezTo>
                    <a:pt x="1705" y="11"/>
                    <a:pt x="1641" y="0"/>
                    <a:pt x="1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5340650" y="1922650"/>
              <a:ext cx="31725" cy="53475"/>
            </a:xfrm>
            <a:custGeom>
              <a:avLst/>
              <a:gdLst/>
              <a:ahLst/>
              <a:cxnLst/>
              <a:rect l="l" t="t" r="r" b="b"/>
              <a:pathLst>
                <a:path w="1269" h="2139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468" y="167"/>
                    <a:pt x="1" y="1302"/>
                    <a:pt x="134" y="2069"/>
                  </a:cubicBezTo>
                  <a:cubicBezTo>
                    <a:pt x="134" y="2110"/>
                    <a:pt x="172" y="2138"/>
                    <a:pt x="201" y="2138"/>
                  </a:cubicBezTo>
                  <a:cubicBezTo>
                    <a:pt x="219" y="2138"/>
                    <a:pt x="234" y="2128"/>
                    <a:pt x="234" y="2102"/>
                  </a:cubicBezTo>
                  <a:cubicBezTo>
                    <a:pt x="301" y="1902"/>
                    <a:pt x="367" y="1735"/>
                    <a:pt x="468" y="1602"/>
                  </a:cubicBezTo>
                  <a:cubicBezTo>
                    <a:pt x="550" y="1437"/>
                    <a:pt x="723" y="1318"/>
                    <a:pt x="893" y="1318"/>
                  </a:cubicBezTo>
                  <a:cubicBezTo>
                    <a:pt x="929" y="1318"/>
                    <a:pt x="966" y="1323"/>
                    <a:pt x="1001" y="1335"/>
                  </a:cubicBezTo>
                  <a:lnTo>
                    <a:pt x="1001" y="1302"/>
                  </a:lnTo>
                  <a:cubicBezTo>
                    <a:pt x="923" y="1246"/>
                    <a:pt x="834" y="1220"/>
                    <a:pt x="747" y="1220"/>
                  </a:cubicBezTo>
                  <a:cubicBezTo>
                    <a:pt x="571" y="1220"/>
                    <a:pt x="401" y="1324"/>
                    <a:pt x="334" y="1502"/>
                  </a:cubicBezTo>
                  <a:cubicBezTo>
                    <a:pt x="401" y="901"/>
                    <a:pt x="734" y="367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5228075" y="1936000"/>
              <a:ext cx="10025" cy="21700"/>
            </a:xfrm>
            <a:custGeom>
              <a:avLst/>
              <a:gdLst/>
              <a:ahLst/>
              <a:cxnLst/>
              <a:rect l="l" t="t" r="r" b="b"/>
              <a:pathLst>
                <a:path w="401" h="868" extrusionOk="0">
                  <a:moveTo>
                    <a:pt x="67" y="0"/>
                  </a:moveTo>
                  <a:cubicBezTo>
                    <a:pt x="0" y="301"/>
                    <a:pt x="34" y="834"/>
                    <a:pt x="401" y="868"/>
                  </a:cubicBezTo>
                  <a:cubicBezTo>
                    <a:pt x="67" y="768"/>
                    <a:pt x="67" y="367"/>
                    <a:pt x="67" y="34"/>
                  </a:cubicBezTo>
                  <a:cubicBezTo>
                    <a:pt x="67" y="1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5225750" y="1926800"/>
              <a:ext cx="25500" cy="27575"/>
            </a:xfrm>
            <a:custGeom>
              <a:avLst/>
              <a:gdLst/>
              <a:ahLst/>
              <a:cxnLst/>
              <a:rect l="l" t="t" r="r" b="b"/>
              <a:pathLst>
                <a:path w="1020" h="1103" extrusionOk="0">
                  <a:moveTo>
                    <a:pt x="484" y="1"/>
                  </a:moveTo>
                  <a:cubicBezTo>
                    <a:pt x="476" y="1"/>
                    <a:pt x="468" y="1"/>
                    <a:pt x="460" y="1"/>
                  </a:cubicBezTo>
                  <a:cubicBezTo>
                    <a:pt x="0" y="34"/>
                    <a:pt x="26" y="1103"/>
                    <a:pt x="505" y="1103"/>
                  </a:cubicBezTo>
                  <a:cubicBezTo>
                    <a:pt x="512" y="1103"/>
                    <a:pt x="520" y="1103"/>
                    <a:pt x="527" y="1102"/>
                  </a:cubicBezTo>
                  <a:cubicBezTo>
                    <a:pt x="1020" y="1069"/>
                    <a:pt x="9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5177200" y="1936000"/>
              <a:ext cx="10875" cy="21700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67" y="0"/>
                  </a:moveTo>
                  <a:cubicBezTo>
                    <a:pt x="367" y="0"/>
                    <a:pt x="334" y="0"/>
                    <a:pt x="334" y="34"/>
                  </a:cubicBezTo>
                  <a:cubicBezTo>
                    <a:pt x="334" y="367"/>
                    <a:pt x="301" y="768"/>
                    <a:pt x="1" y="868"/>
                  </a:cubicBezTo>
                  <a:cubicBezTo>
                    <a:pt x="401" y="834"/>
                    <a:pt x="434" y="334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5164700" y="1927625"/>
              <a:ext cx="25025" cy="26750"/>
            </a:xfrm>
            <a:custGeom>
              <a:avLst/>
              <a:gdLst/>
              <a:ahLst/>
              <a:cxnLst/>
              <a:rect l="l" t="t" r="r" b="b"/>
              <a:pathLst>
                <a:path w="1001" h="1070" extrusionOk="0">
                  <a:moveTo>
                    <a:pt x="542" y="1"/>
                  </a:moveTo>
                  <a:cubicBezTo>
                    <a:pt x="0" y="1"/>
                    <a:pt x="8" y="1036"/>
                    <a:pt x="501" y="1069"/>
                  </a:cubicBezTo>
                  <a:cubicBezTo>
                    <a:pt x="508" y="1070"/>
                    <a:pt x="516" y="1070"/>
                    <a:pt x="523" y="1070"/>
                  </a:cubicBezTo>
                  <a:cubicBezTo>
                    <a:pt x="1001" y="1070"/>
                    <a:pt x="994" y="35"/>
                    <a:pt x="567" y="2"/>
                  </a:cubicBezTo>
                  <a:cubicBezTo>
                    <a:pt x="559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5225575" y="1895350"/>
              <a:ext cx="31400" cy="19275"/>
            </a:xfrm>
            <a:custGeom>
              <a:avLst/>
              <a:gdLst/>
              <a:ahLst/>
              <a:cxnLst/>
              <a:rect l="l" t="t" r="r" b="b"/>
              <a:pathLst>
                <a:path w="1256" h="771" extrusionOk="0">
                  <a:moveTo>
                    <a:pt x="433" y="0"/>
                  </a:moveTo>
                  <a:cubicBezTo>
                    <a:pt x="315" y="0"/>
                    <a:pt x="201" y="44"/>
                    <a:pt x="100" y="125"/>
                  </a:cubicBezTo>
                  <a:cubicBezTo>
                    <a:pt x="0" y="192"/>
                    <a:pt x="0" y="292"/>
                    <a:pt x="67" y="392"/>
                  </a:cubicBezTo>
                  <a:cubicBezTo>
                    <a:pt x="167" y="525"/>
                    <a:pt x="300" y="592"/>
                    <a:pt x="467" y="626"/>
                  </a:cubicBezTo>
                  <a:cubicBezTo>
                    <a:pt x="601" y="692"/>
                    <a:pt x="767" y="726"/>
                    <a:pt x="901" y="759"/>
                  </a:cubicBezTo>
                  <a:cubicBezTo>
                    <a:pt x="925" y="767"/>
                    <a:pt x="948" y="771"/>
                    <a:pt x="971" y="771"/>
                  </a:cubicBezTo>
                  <a:cubicBezTo>
                    <a:pt x="1137" y="771"/>
                    <a:pt x="1256" y="568"/>
                    <a:pt x="1168" y="392"/>
                  </a:cubicBezTo>
                  <a:cubicBezTo>
                    <a:pt x="1034" y="225"/>
                    <a:pt x="868" y="92"/>
                    <a:pt x="667" y="58"/>
                  </a:cubicBezTo>
                  <a:cubicBezTo>
                    <a:pt x="588" y="19"/>
                    <a:pt x="510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5158425" y="1895125"/>
              <a:ext cx="31300" cy="18675"/>
            </a:xfrm>
            <a:custGeom>
              <a:avLst/>
              <a:gdLst/>
              <a:ahLst/>
              <a:cxnLst/>
              <a:rect l="l" t="t" r="r" b="b"/>
              <a:pathLst>
                <a:path w="1252" h="747" extrusionOk="0">
                  <a:moveTo>
                    <a:pt x="817" y="1"/>
                  </a:moveTo>
                  <a:cubicBezTo>
                    <a:pt x="752" y="1"/>
                    <a:pt x="685" y="12"/>
                    <a:pt x="618" y="34"/>
                  </a:cubicBezTo>
                  <a:cubicBezTo>
                    <a:pt x="418" y="101"/>
                    <a:pt x="218" y="201"/>
                    <a:pt x="118" y="368"/>
                  </a:cubicBezTo>
                  <a:cubicBezTo>
                    <a:pt x="0" y="544"/>
                    <a:pt x="116" y="746"/>
                    <a:pt x="305" y="746"/>
                  </a:cubicBezTo>
                  <a:cubicBezTo>
                    <a:pt x="330" y="746"/>
                    <a:pt x="357" y="743"/>
                    <a:pt x="385" y="735"/>
                  </a:cubicBezTo>
                  <a:cubicBezTo>
                    <a:pt x="518" y="701"/>
                    <a:pt x="651" y="668"/>
                    <a:pt x="785" y="635"/>
                  </a:cubicBezTo>
                  <a:cubicBezTo>
                    <a:pt x="952" y="601"/>
                    <a:pt x="1085" y="534"/>
                    <a:pt x="1219" y="434"/>
                  </a:cubicBezTo>
                  <a:cubicBezTo>
                    <a:pt x="1252" y="334"/>
                    <a:pt x="1252" y="234"/>
                    <a:pt x="1185" y="134"/>
                  </a:cubicBezTo>
                  <a:cubicBezTo>
                    <a:pt x="1074" y="45"/>
                    <a:pt x="948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5228075" y="2012350"/>
              <a:ext cx="16700" cy="7900"/>
            </a:xfrm>
            <a:custGeom>
              <a:avLst/>
              <a:gdLst/>
              <a:ahLst/>
              <a:cxnLst/>
              <a:rect l="l" t="t" r="r" b="b"/>
              <a:pathLst>
                <a:path w="668" h="316" extrusionOk="0">
                  <a:moveTo>
                    <a:pt x="658" y="0"/>
                  </a:moveTo>
                  <a:cubicBezTo>
                    <a:pt x="653" y="0"/>
                    <a:pt x="645" y="4"/>
                    <a:pt x="634" y="15"/>
                  </a:cubicBezTo>
                  <a:cubicBezTo>
                    <a:pt x="567" y="82"/>
                    <a:pt x="467" y="215"/>
                    <a:pt x="367" y="215"/>
                  </a:cubicBezTo>
                  <a:cubicBezTo>
                    <a:pt x="234" y="215"/>
                    <a:pt x="100" y="182"/>
                    <a:pt x="0" y="149"/>
                  </a:cubicBezTo>
                  <a:lnTo>
                    <a:pt x="0" y="149"/>
                  </a:lnTo>
                  <a:cubicBezTo>
                    <a:pt x="100" y="249"/>
                    <a:pt x="234" y="315"/>
                    <a:pt x="401" y="315"/>
                  </a:cubicBezTo>
                  <a:cubicBezTo>
                    <a:pt x="567" y="282"/>
                    <a:pt x="667" y="149"/>
                    <a:pt x="667" y="15"/>
                  </a:cubicBezTo>
                  <a:cubicBezTo>
                    <a:pt x="667" y="15"/>
                    <a:pt x="667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5185550" y="1896800"/>
              <a:ext cx="49800" cy="104275"/>
            </a:xfrm>
            <a:custGeom>
              <a:avLst/>
              <a:gdLst/>
              <a:ahLst/>
              <a:cxnLst/>
              <a:rect l="l" t="t" r="r" b="b"/>
              <a:pathLst>
                <a:path w="1992" h="4171" extrusionOk="0">
                  <a:moveTo>
                    <a:pt x="400" y="0"/>
                  </a:moveTo>
                  <a:cubicBezTo>
                    <a:pt x="167" y="1168"/>
                    <a:pt x="0" y="2336"/>
                    <a:pt x="0" y="3503"/>
                  </a:cubicBezTo>
                  <a:cubicBezTo>
                    <a:pt x="0" y="3535"/>
                    <a:pt x="27" y="3548"/>
                    <a:pt x="70" y="3548"/>
                  </a:cubicBezTo>
                  <a:cubicBezTo>
                    <a:pt x="204" y="3548"/>
                    <a:pt x="491" y="3420"/>
                    <a:pt x="567" y="3370"/>
                  </a:cubicBezTo>
                  <a:lnTo>
                    <a:pt x="567" y="4037"/>
                  </a:lnTo>
                  <a:lnTo>
                    <a:pt x="567" y="4070"/>
                  </a:lnTo>
                  <a:lnTo>
                    <a:pt x="567" y="4103"/>
                  </a:lnTo>
                  <a:cubicBezTo>
                    <a:pt x="567" y="4137"/>
                    <a:pt x="601" y="4170"/>
                    <a:pt x="634" y="4170"/>
                  </a:cubicBezTo>
                  <a:lnTo>
                    <a:pt x="801" y="4170"/>
                  </a:lnTo>
                  <a:cubicBezTo>
                    <a:pt x="934" y="4170"/>
                    <a:pt x="1068" y="4170"/>
                    <a:pt x="1201" y="4137"/>
                  </a:cubicBezTo>
                  <a:cubicBezTo>
                    <a:pt x="1535" y="4070"/>
                    <a:pt x="1801" y="3903"/>
                    <a:pt x="1968" y="3636"/>
                  </a:cubicBezTo>
                  <a:cubicBezTo>
                    <a:pt x="1992" y="3613"/>
                    <a:pt x="1982" y="3589"/>
                    <a:pt x="1962" y="3589"/>
                  </a:cubicBezTo>
                  <a:cubicBezTo>
                    <a:pt x="1954" y="3589"/>
                    <a:pt x="1945" y="3593"/>
                    <a:pt x="1935" y="3603"/>
                  </a:cubicBezTo>
                  <a:cubicBezTo>
                    <a:pt x="1635" y="3843"/>
                    <a:pt x="1254" y="3975"/>
                    <a:pt x="865" y="3975"/>
                  </a:cubicBezTo>
                  <a:cubicBezTo>
                    <a:pt x="822" y="3975"/>
                    <a:pt x="778" y="3973"/>
                    <a:pt x="734" y="3970"/>
                  </a:cubicBezTo>
                  <a:cubicBezTo>
                    <a:pt x="734" y="3870"/>
                    <a:pt x="834" y="3103"/>
                    <a:pt x="801" y="3103"/>
                  </a:cubicBezTo>
                  <a:lnTo>
                    <a:pt x="801" y="3103"/>
                  </a:lnTo>
                  <a:cubicBezTo>
                    <a:pt x="601" y="3136"/>
                    <a:pt x="400" y="3169"/>
                    <a:pt x="234" y="3270"/>
                  </a:cubicBezTo>
                  <a:cubicBezTo>
                    <a:pt x="267" y="2169"/>
                    <a:pt x="467" y="110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5208900" y="1986875"/>
              <a:ext cx="30025" cy="22250"/>
            </a:xfrm>
            <a:custGeom>
              <a:avLst/>
              <a:gdLst/>
              <a:ahLst/>
              <a:cxnLst/>
              <a:rect l="l" t="t" r="r" b="b"/>
              <a:pathLst>
                <a:path w="1201" h="890" extrusionOk="0">
                  <a:moveTo>
                    <a:pt x="1034" y="0"/>
                  </a:moveTo>
                  <a:cubicBezTo>
                    <a:pt x="734" y="267"/>
                    <a:pt x="400" y="400"/>
                    <a:pt x="0" y="434"/>
                  </a:cubicBezTo>
                  <a:cubicBezTo>
                    <a:pt x="167" y="601"/>
                    <a:pt x="334" y="767"/>
                    <a:pt x="567" y="834"/>
                  </a:cubicBezTo>
                  <a:cubicBezTo>
                    <a:pt x="645" y="873"/>
                    <a:pt x="724" y="889"/>
                    <a:pt x="795" y="889"/>
                  </a:cubicBezTo>
                  <a:cubicBezTo>
                    <a:pt x="846" y="889"/>
                    <a:pt x="893" y="881"/>
                    <a:pt x="934" y="867"/>
                  </a:cubicBezTo>
                  <a:cubicBezTo>
                    <a:pt x="1201" y="801"/>
                    <a:pt x="1201" y="534"/>
                    <a:pt x="1168" y="334"/>
                  </a:cubicBezTo>
                  <a:cubicBezTo>
                    <a:pt x="1134" y="234"/>
                    <a:pt x="1101" y="100"/>
                    <a:pt x="10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5420700" y="2116125"/>
              <a:ext cx="276900" cy="597950"/>
            </a:xfrm>
            <a:custGeom>
              <a:avLst/>
              <a:gdLst/>
              <a:ahLst/>
              <a:cxnLst/>
              <a:rect l="l" t="t" r="r" b="b"/>
              <a:pathLst>
                <a:path w="11076" h="23918" extrusionOk="0">
                  <a:moveTo>
                    <a:pt x="1" y="0"/>
                  </a:moveTo>
                  <a:lnTo>
                    <a:pt x="4637" y="23918"/>
                  </a:lnTo>
                  <a:cubicBezTo>
                    <a:pt x="8140" y="23918"/>
                    <a:pt x="10975" y="23884"/>
                    <a:pt x="11009" y="23817"/>
                  </a:cubicBezTo>
                  <a:cubicBezTo>
                    <a:pt x="11075" y="23717"/>
                    <a:pt x="6572" y="52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5699250" y="2707375"/>
              <a:ext cx="332750" cy="347275"/>
            </a:xfrm>
            <a:custGeom>
              <a:avLst/>
              <a:gdLst/>
              <a:ahLst/>
              <a:cxnLst/>
              <a:rect l="l" t="t" r="r" b="b"/>
              <a:pathLst>
                <a:path w="13310" h="13891" extrusionOk="0">
                  <a:moveTo>
                    <a:pt x="7339" y="1"/>
                  </a:moveTo>
                  <a:lnTo>
                    <a:pt x="0" y="4337"/>
                  </a:lnTo>
                  <a:cubicBezTo>
                    <a:pt x="0" y="4337"/>
                    <a:pt x="267" y="6906"/>
                    <a:pt x="567" y="8207"/>
                  </a:cubicBezTo>
                  <a:cubicBezTo>
                    <a:pt x="851" y="9436"/>
                    <a:pt x="2832" y="13048"/>
                    <a:pt x="3922" y="13048"/>
                  </a:cubicBezTo>
                  <a:cubicBezTo>
                    <a:pt x="3986" y="13048"/>
                    <a:pt x="4046" y="13036"/>
                    <a:pt x="4103" y="13010"/>
                  </a:cubicBezTo>
                  <a:cubicBezTo>
                    <a:pt x="5104" y="12543"/>
                    <a:pt x="3536" y="9741"/>
                    <a:pt x="3269" y="8974"/>
                  </a:cubicBezTo>
                  <a:cubicBezTo>
                    <a:pt x="3101" y="8445"/>
                    <a:pt x="3123" y="8194"/>
                    <a:pt x="3298" y="8194"/>
                  </a:cubicBezTo>
                  <a:cubicBezTo>
                    <a:pt x="3366" y="8194"/>
                    <a:pt x="3457" y="8232"/>
                    <a:pt x="3569" y="8307"/>
                  </a:cubicBezTo>
                  <a:cubicBezTo>
                    <a:pt x="4203" y="9041"/>
                    <a:pt x="4770" y="9841"/>
                    <a:pt x="5271" y="10708"/>
                  </a:cubicBezTo>
                  <a:cubicBezTo>
                    <a:pt x="5909" y="11857"/>
                    <a:pt x="5814" y="13890"/>
                    <a:pt x="6680" y="13890"/>
                  </a:cubicBezTo>
                  <a:cubicBezTo>
                    <a:pt x="6720" y="13890"/>
                    <a:pt x="6761" y="13886"/>
                    <a:pt x="6805" y="13877"/>
                  </a:cubicBezTo>
                  <a:cubicBezTo>
                    <a:pt x="7739" y="13677"/>
                    <a:pt x="7639" y="12176"/>
                    <a:pt x="7639" y="12176"/>
                  </a:cubicBezTo>
                  <a:lnTo>
                    <a:pt x="7639" y="12176"/>
                  </a:lnTo>
                  <a:cubicBezTo>
                    <a:pt x="7639" y="12176"/>
                    <a:pt x="8127" y="13459"/>
                    <a:pt x="8854" y="13459"/>
                  </a:cubicBezTo>
                  <a:cubicBezTo>
                    <a:pt x="8956" y="13459"/>
                    <a:pt x="9063" y="13434"/>
                    <a:pt x="9173" y="13377"/>
                  </a:cubicBezTo>
                  <a:cubicBezTo>
                    <a:pt x="10107" y="12910"/>
                    <a:pt x="9707" y="11243"/>
                    <a:pt x="9707" y="11242"/>
                  </a:cubicBezTo>
                  <a:lnTo>
                    <a:pt x="9707" y="11242"/>
                  </a:lnTo>
                  <a:cubicBezTo>
                    <a:pt x="9707" y="11243"/>
                    <a:pt x="10016" y="12262"/>
                    <a:pt x="10632" y="12262"/>
                  </a:cubicBezTo>
                  <a:cubicBezTo>
                    <a:pt x="10747" y="12262"/>
                    <a:pt x="10872" y="12226"/>
                    <a:pt x="11008" y="12143"/>
                  </a:cubicBezTo>
                  <a:cubicBezTo>
                    <a:pt x="11909" y="11609"/>
                    <a:pt x="11809" y="10141"/>
                    <a:pt x="11809" y="10141"/>
                  </a:cubicBezTo>
                  <a:lnTo>
                    <a:pt x="11809" y="10141"/>
                  </a:lnTo>
                  <a:cubicBezTo>
                    <a:pt x="11809" y="10141"/>
                    <a:pt x="11911" y="10212"/>
                    <a:pt x="12067" y="10212"/>
                  </a:cubicBezTo>
                  <a:cubicBezTo>
                    <a:pt x="12230" y="10212"/>
                    <a:pt x="12453" y="10133"/>
                    <a:pt x="12676" y="9808"/>
                  </a:cubicBezTo>
                  <a:cubicBezTo>
                    <a:pt x="13310" y="8840"/>
                    <a:pt x="12576" y="6505"/>
                    <a:pt x="11875" y="5371"/>
                  </a:cubicBezTo>
                  <a:cubicBezTo>
                    <a:pt x="11208" y="4204"/>
                    <a:pt x="7839" y="568"/>
                    <a:pt x="7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5840175" y="2893950"/>
              <a:ext cx="55075" cy="118050"/>
            </a:xfrm>
            <a:custGeom>
              <a:avLst/>
              <a:gdLst/>
              <a:ahLst/>
              <a:cxnLst/>
              <a:rect l="l" t="t" r="r" b="b"/>
              <a:pathLst>
                <a:path w="2203" h="4722" extrusionOk="0">
                  <a:moveTo>
                    <a:pt x="35" y="0"/>
                  </a:moveTo>
                  <a:cubicBezTo>
                    <a:pt x="0" y="0"/>
                    <a:pt x="0" y="43"/>
                    <a:pt x="0" y="43"/>
                  </a:cubicBezTo>
                  <a:cubicBezTo>
                    <a:pt x="1301" y="1678"/>
                    <a:pt x="1768" y="2545"/>
                    <a:pt x="2002" y="4646"/>
                  </a:cubicBezTo>
                  <a:cubicBezTo>
                    <a:pt x="2002" y="4696"/>
                    <a:pt x="2027" y="4721"/>
                    <a:pt x="2052" y="4721"/>
                  </a:cubicBezTo>
                  <a:cubicBezTo>
                    <a:pt x="2077" y="4721"/>
                    <a:pt x="2102" y="4696"/>
                    <a:pt x="2102" y="4646"/>
                  </a:cubicBezTo>
                  <a:cubicBezTo>
                    <a:pt x="2202" y="2512"/>
                    <a:pt x="1468" y="1477"/>
                    <a:pt x="67" y="10"/>
                  </a:cubicBezTo>
                  <a:cubicBezTo>
                    <a:pt x="54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5888550" y="2867150"/>
              <a:ext cx="55900" cy="125300"/>
            </a:xfrm>
            <a:custGeom>
              <a:avLst/>
              <a:gdLst/>
              <a:ahLst/>
              <a:cxnLst/>
              <a:rect l="l" t="t" r="r" b="b"/>
              <a:pathLst>
                <a:path w="2236" h="5012" extrusionOk="0">
                  <a:moveTo>
                    <a:pt x="12" y="0"/>
                  </a:moveTo>
                  <a:cubicBezTo>
                    <a:pt x="0" y="0"/>
                    <a:pt x="0" y="24"/>
                    <a:pt x="0" y="48"/>
                  </a:cubicBezTo>
                  <a:cubicBezTo>
                    <a:pt x="1201" y="1849"/>
                    <a:pt x="1701" y="2816"/>
                    <a:pt x="2135" y="4951"/>
                  </a:cubicBezTo>
                  <a:cubicBezTo>
                    <a:pt x="2135" y="4993"/>
                    <a:pt x="2153" y="5012"/>
                    <a:pt x="2173" y="5012"/>
                  </a:cubicBezTo>
                  <a:cubicBezTo>
                    <a:pt x="2201" y="5012"/>
                    <a:pt x="2235" y="4976"/>
                    <a:pt x="2235" y="4918"/>
                  </a:cubicBezTo>
                  <a:cubicBezTo>
                    <a:pt x="2102" y="2716"/>
                    <a:pt x="1368" y="1682"/>
                    <a:pt x="34" y="14"/>
                  </a:cubicBezTo>
                  <a:cubicBezTo>
                    <a:pt x="24" y="5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5932075" y="2840575"/>
              <a:ext cx="64075" cy="122025"/>
            </a:xfrm>
            <a:custGeom>
              <a:avLst/>
              <a:gdLst/>
              <a:ahLst/>
              <a:cxnLst/>
              <a:rect l="l" t="t" r="r" b="b"/>
              <a:pathLst>
                <a:path w="2563" h="4881" extrusionOk="0">
                  <a:moveTo>
                    <a:pt x="72" y="1"/>
                  </a:moveTo>
                  <a:cubicBezTo>
                    <a:pt x="39" y="1"/>
                    <a:pt x="0" y="50"/>
                    <a:pt x="27" y="77"/>
                  </a:cubicBezTo>
                  <a:cubicBezTo>
                    <a:pt x="1428" y="1678"/>
                    <a:pt x="1929" y="2745"/>
                    <a:pt x="2496" y="4780"/>
                  </a:cubicBezTo>
                  <a:cubicBezTo>
                    <a:pt x="2529" y="4847"/>
                    <a:pt x="2546" y="4880"/>
                    <a:pt x="2554" y="4880"/>
                  </a:cubicBezTo>
                  <a:cubicBezTo>
                    <a:pt x="2562" y="4880"/>
                    <a:pt x="2562" y="4847"/>
                    <a:pt x="2562" y="4780"/>
                  </a:cubicBezTo>
                  <a:cubicBezTo>
                    <a:pt x="2396" y="2912"/>
                    <a:pt x="1495" y="1211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5402075" y="2126400"/>
              <a:ext cx="505975" cy="720025"/>
            </a:xfrm>
            <a:custGeom>
              <a:avLst/>
              <a:gdLst/>
              <a:ahLst/>
              <a:cxnLst/>
              <a:rect l="l" t="t" r="r" b="b"/>
              <a:pathLst>
                <a:path w="20239" h="28801" extrusionOk="0">
                  <a:moveTo>
                    <a:pt x="790" y="1"/>
                  </a:moveTo>
                  <a:cubicBezTo>
                    <a:pt x="1" y="1"/>
                    <a:pt x="150" y="2468"/>
                    <a:pt x="1280" y="5460"/>
                  </a:cubicBezTo>
                  <a:cubicBezTo>
                    <a:pt x="3681" y="11865"/>
                    <a:pt x="11754" y="27243"/>
                    <a:pt x="12321" y="28644"/>
                  </a:cubicBezTo>
                  <a:cubicBezTo>
                    <a:pt x="12365" y="28751"/>
                    <a:pt x="12481" y="28801"/>
                    <a:pt x="12654" y="28801"/>
                  </a:cubicBezTo>
                  <a:cubicBezTo>
                    <a:pt x="14197" y="28801"/>
                    <a:pt x="20239" y="24893"/>
                    <a:pt x="19459" y="23573"/>
                  </a:cubicBezTo>
                  <a:cubicBezTo>
                    <a:pt x="18225" y="21438"/>
                    <a:pt x="7717" y="5894"/>
                    <a:pt x="1313" y="257"/>
                  </a:cubicBezTo>
                  <a:cubicBezTo>
                    <a:pt x="1108" y="82"/>
                    <a:pt x="93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5385350" y="2111375"/>
              <a:ext cx="514050" cy="702775"/>
            </a:xfrm>
            <a:custGeom>
              <a:avLst/>
              <a:gdLst/>
              <a:ahLst/>
              <a:cxnLst/>
              <a:rect l="l" t="t" r="r" b="b"/>
              <a:pathLst>
                <a:path w="20562" h="28111" extrusionOk="0">
                  <a:moveTo>
                    <a:pt x="827" y="0"/>
                  </a:moveTo>
                  <a:cubicBezTo>
                    <a:pt x="1" y="0"/>
                    <a:pt x="569" y="2288"/>
                    <a:pt x="1882" y="6328"/>
                  </a:cubicBezTo>
                  <a:cubicBezTo>
                    <a:pt x="3783" y="12232"/>
                    <a:pt x="11922" y="28110"/>
                    <a:pt x="11922" y="28110"/>
                  </a:cubicBezTo>
                  <a:lnTo>
                    <a:pt x="20562" y="22973"/>
                  </a:lnTo>
                  <a:cubicBezTo>
                    <a:pt x="20562" y="22973"/>
                    <a:pt x="8753" y="7829"/>
                    <a:pt x="4183" y="2826"/>
                  </a:cubicBezTo>
                  <a:cubicBezTo>
                    <a:pt x="2410" y="898"/>
                    <a:pt x="134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5424875" y="2252900"/>
              <a:ext cx="83175" cy="201675"/>
            </a:xfrm>
            <a:custGeom>
              <a:avLst/>
              <a:gdLst/>
              <a:ahLst/>
              <a:cxnLst/>
              <a:rect l="l" t="t" r="r" b="b"/>
              <a:pathLst>
                <a:path w="3327" h="8067" extrusionOk="0">
                  <a:moveTo>
                    <a:pt x="1" y="0"/>
                  </a:moveTo>
                  <a:lnTo>
                    <a:pt x="1" y="0"/>
                  </a:lnTo>
                  <a:cubicBezTo>
                    <a:pt x="267" y="834"/>
                    <a:pt x="568" y="1668"/>
                    <a:pt x="901" y="2502"/>
                  </a:cubicBezTo>
                  <a:lnTo>
                    <a:pt x="835" y="2402"/>
                  </a:lnTo>
                  <a:lnTo>
                    <a:pt x="601" y="2102"/>
                  </a:lnTo>
                  <a:cubicBezTo>
                    <a:pt x="468" y="1901"/>
                    <a:pt x="334" y="1701"/>
                    <a:pt x="201" y="1534"/>
                  </a:cubicBezTo>
                  <a:cubicBezTo>
                    <a:pt x="201" y="1525"/>
                    <a:pt x="198" y="1521"/>
                    <a:pt x="195" y="1521"/>
                  </a:cubicBezTo>
                  <a:lnTo>
                    <a:pt x="195" y="1521"/>
                  </a:lnTo>
                  <a:cubicBezTo>
                    <a:pt x="187" y="1521"/>
                    <a:pt x="177" y="1544"/>
                    <a:pt x="201" y="1568"/>
                  </a:cubicBezTo>
                  <a:cubicBezTo>
                    <a:pt x="334" y="1768"/>
                    <a:pt x="468" y="1968"/>
                    <a:pt x="601" y="2168"/>
                  </a:cubicBezTo>
                  <a:lnTo>
                    <a:pt x="801" y="2468"/>
                  </a:lnTo>
                  <a:cubicBezTo>
                    <a:pt x="868" y="2569"/>
                    <a:pt x="935" y="2669"/>
                    <a:pt x="1001" y="2802"/>
                  </a:cubicBezTo>
                  <a:cubicBezTo>
                    <a:pt x="1168" y="3236"/>
                    <a:pt x="1335" y="3703"/>
                    <a:pt x="1502" y="4136"/>
                  </a:cubicBezTo>
                  <a:cubicBezTo>
                    <a:pt x="2035" y="5471"/>
                    <a:pt x="2636" y="6738"/>
                    <a:pt x="3203" y="8039"/>
                  </a:cubicBezTo>
                  <a:cubicBezTo>
                    <a:pt x="3213" y="8059"/>
                    <a:pt x="3228" y="8067"/>
                    <a:pt x="3244" y="8067"/>
                  </a:cubicBezTo>
                  <a:cubicBezTo>
                    <a:pt x="3283" y="8067"/>
                    <a:pt x="3327" y="8020"/>
                    <a:pt x="3303" y="7972"/>
                  </a:cubicBezTo>
                  <a:cubicBezTo>
                    <a:pt x="2703" y="6705"/>
                    <a:pt x="2202" y="5404"/>
                    <a:pt x="1635" y="4070"/>
                  </a:cubicBezTo>
                  <a:cubicBezTo>
                    <a:pt x="1068" y="2735"/>
                    <a:pt x="501" y="136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5658375" y="2646500"/>
              <a:ext cx="259375" cy="195175"/>
            </a:xfrm>
            <a:custGeom>
              <a:avLst/>
              <a:gdLst/>
              <a:ahLst/>
              <a:cxnLst/>
              <a:rect l="l" t="t" r="r" b="b"/>
              <a:pathLst>
                <a:path w="10375" h="7807" extrusionOk="0">
                  <a:moveTo>
                    <a:pt x="8907" y="1"/>
                  </a:moveTo>
                  <a:lnTo>
                    <a:pt x="1" y="5771"/>
                  </a:lnTo>
                  <a:lnTo>
                    <a:pt x="1268" y="7806"/>
                  </a:lnTo>
                  <a:lnTo>
                    <a:pt x="10375" y="1869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5670075" y="2654850"/>
              <a:ext cx="197650" cy="130350"/>
            </a:xfrm>
            <a:custGeom>
              <a:avLst/>
              <a:gdLst/>
              <a:ahLst/>
              <a:cxnLst/>
              <a:rect l="l" t="t" r="r" b="b"/>
              <a:pathLst>
                <a:path w="7906" h="5214" extrusionOk="0">
                  <a:moveTo>
                    <a:pt x="7839" y="0"/>
                  </a:moveTo>
                  <a:cubicBezTo>
                    <a:pt x="7205" y="434"/>
                    <a:pt x="3335" y="2602"/>
                    <a:pt x="33" y="5171"/>
                  </a:cubicBezTo>
                  <a:cubicBezTo>
                    <a:pt x="6" y="5171"/>
                    <a:pt x="1" y="5213"/>
                    <a:pt x="17" y="5213"/>
                  </a:cubicBezTo>
                  <a:cubicBezTo>
                    <a:pt x="21" y="5213"/>
                    <a:pt x="26" y="5211"/>
                    <a:pt x="33" y="5204"/>
                  </a:cubicBezTo>
                  <a:cubicBezTo>
                    <a:pt x="3068" y="3403"/>
                    <a:pt x="7205" y="467"/>
                    <a:pt x="7872" y="67"/>
                  </a:cubicBezTo>
                  <a:cubicBezTo>
                    <a:pt x="7905" y="34"/>
                    <a:pt x="7872" y="0"/>
                    <a:pt x="7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4041400" y="3993300"/>
              <a:ext cx="170125" cy="816450"/>
            </a:xfrm>
            <a:custGeom>
              <a:avLst/>
              <a:gdLst/>
              <a:ahLst/>
              <a:cxnLst/>
              <a:rect l="l" t="t" r="r" b="b"/>
              <a:pathLst>
                <a:path w="6805" h="32658" extrusionOk="0">
                  <a:moveTo>
                    <a:pt x="4337" y="1"/>
                  </a:moveTo>
                  <a:lnTo>
                    <a:pt x="3769" y="4604"/>
                  </a:lnTo>
                  <a:lnTo>
                    <a:pt x="0" y="32657"/>
                  </a:lnTo>
                  <a:lnTo>
                    <a:pt x="834" y="32657"/>
                  </a:lnTo>
                  <a:lnTo>
                    <a:pt x="6038" y="4604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4135625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568" y="1"/>
                  </a:moveTo>
                  <a:lnTo>
                    <a:pt x="0" y="4604"/>
                  </a:lnTo>
                  <a:lnTo>
                    <a:pt x="2269" y="460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4449175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1" y="1"/>
                  </a:moveTo>
                  <a:lnTo>
                    <a:pt x="768" y="4604"/>
                  </a:lnTo>
                  <a:lnTo>
                    <a:pt x="5972" y="32657"/>
                  </a:lnTo>
                  <a:lnTo>
                    <a:pt x="6806" y="32657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4449175" y="3993300"/>
              <a:ext cx="75925" cy="115100"/>
            </a:xfrm>
            <a:custGeom>
              <a:avLst/>
              <a:gdLst/>
              <a:ahLst/>
              <a:cxnLst/>
              <a:rect l="l" t="t" r="r" b="b"/>
              <a:pathLst>
                <a:path w="3037" h="4604" extrusionOk="0">
                  <a:moveTo>
                    <a:pt x="1" y="1"/>
                  </a:moveTo>
                  <a:lnTo>
                    <a:pt x="768" y="4604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483945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1" y="1"/>
                  </a:moveTo>
                  <a:lnTo>
                    <a:pt x="768" y="4604"/>
                  </a:lnTo>
                  <a:lnTo>
                    <a:pt x="5972" y="32657"/>
                  </a:lnTo>
                  <a:lnTo>
                    <a:pt x="6806" y="32657"/>
                  </a:lnTo>
                  <a:lnTo>
                    <a:pt x="3003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4839450" y="3993300"/>
              <a:ext cx="75100" cy="115100"/>
            </a:xfrm>
            <a:custGeom>
              <a:avLst/>
              <a:gdLst/>
              <a:ahLst/>
              <a:cxnLst/>
              <a:rect l="l" t="t" r="r" b="b"/>
              <a:pathLst>
                <a:path w="3004" h="4604" extrusionOk="0">
                  <a:moveTo>
                    <a:pt x="1" y="1"/>
                  </a:moveTo>
                  <a:lnTo>
                    <a:pt x="768" y="4604"/>
                  </a:lnTo>
                  <a:lnTo>
                    <a:pt x="3003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4023875" y="3249425"/>
              <a:ext cx="952375" cy="797275"/>
            </a:xfrm>
            <a:custGeom>
              <a:avLst/>
              <a:gdLst/>
              <a:ahLst/>
              <a:cxnLst/>
              <a:rect l="l" t="t" r="r" b="b"/>
              <a:pathLst>
                <a:path w="38095" h="31891" extrusionOk="0">
                  <a:moveTo>
                    <a:pt x="19048" y="1"/>
                  </a:moveTo>
                  <a:lnTo>
                    <a:pt x="14244" y="27888"/>
                  </a:lnTo>
                  <a:lnTo>
                    <a:pt x="1" y="27888"/>
                  </a:lnTo>
                  <a:lnTo>
                    <a:pt x="1" y="31890"/>
                  </a:lnTo>
                  <a:lnTo>
                    <a:pt x="38094" y="31890"/>
                  </a:lnTo>
                  <a:lnTo>
                    <a:pt x="3662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4890325" y="3249425"/>
              <a:ext cx="85925" cy="797275"/>
            </a:xfrm>
            <a:custGeom>
              <a:avLst/>
              <a:gdLst/>
              <a:ahLst/>
              <a:cxnLst/>
              <a:rect l="l" t="t" r="r" b="b"/>
              <a:pathLst>
                <a:path w="3437" h="31891" extrusionOk="0">
                  <a:moveTo>
                    <a:pt x="1" y="1"/>
                  </a:moveTo>
                  <a:lnTo>
                    <a:pt x="1368" y="31890"/>
                  </a:lnTo>
                  <a:lnTo>
                    <a:pt x="3436" y="31890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2978125" y="4250150"/>
              <a:ext cx="834800" cy="483850"/>
            </a:xfrm>
            <a:custGeom>
              <a:avLst/>
              <a:gdLst/>
              <a:ahLst/>
              <a:cxnLst/>
              <a:rect l="l" t="t" r="r" b="b"/>
              <a:pathLst>
                <a:path w="33392" h="19354" extrusionOk="0">
                  <a:moveTo>
                    <a:pt x="17914" y="1"/>
                  </a:moveTo>
                  <a:lnTo>
                    <a:pt x="11075" y="10308"/>
                  </a:lnTo>
                  <a:lnTo>
                    <a:pt x="9941" y="12009"/>
                  </a:lnTo>
                  <a:lnTo>
                    <a:pt x="9941" y="12243"/>
                  </a:lnTo>
                  <a:cubicBezTo>
                    <a:pt x="9941" y="12243"/>
                    <a:pt x="2202" y="15645"/>
                    <a:pt x="1402" y="16279"/>
                  </a:cubicBezTo>
                  <a:cubicBezTo>
                    <a:pt x="635" y="16913"/>
                    <a:pt x="1" y="18914"/>
                    <a:pt x="701" y="19148"/>
                  </a:cubicBezTo>
                  <a:cubicBezTo>
                    <a:pt x="1028" y="19272"/>
                    <a:pt x="5601" y="19353"/>
                    <a:pt x="10466" y="19353"/>
                  </a:cubicBezTo>
                  <a:cubicBezTo>
                    <a:pt x="16021" y="19353"/>
                    <a:pt x="21957" y="19248"/>
                    <a:pt x="22383" y="18981"/>
                  </a:cubicBezTo>
                  <a:cubicBezTo>
                    <a:pt x="22684" y="18814"/>
                    <a:pt x="22850" y="15845"/>
                    <a:pt x="22984" y="12309"/>
                  </a:cubicBezTo>
                  <a:cubicBezTo>
                    <a:pt x="22984" y="12309"/>
                    <a:pt x="23651" y="11475"/>
                    <a:pt x="24685" y="10308"/>
                  </a:cubicBezTo>
                  <a:cubicBezTo>
                    <a:pt x="27620" y="6839"/>
                    <a:pt x="33391" y="67"/>
                    <a:pt x="33391" y="67"/>
                  </a:cubicBezTo>
                  <a:lnTo>
                    <a:pt x="17914" y="1"/>
                  </a:ln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2978125" y="4507825"/>
              <a:ext cx="617150" cy="226175"/>
            </a:xfrm>
            <a:custGeom>
              <a:avLst/>
              <a:gdLst/>
              <a:ahLst/>
              <a:cxnLst/>
              <a:rect l="l" t="t" r="r" b="b"/>
              <a:pathLst>
                <a:path w="24686" h="9047" extrusionOk="0">
                  <a:moveTo>
                    <a:pt x="11075" y="1"/>
                  </a:moveTo>
                  <a:lnTo>
                    <a:pt x="9941" y="1702"/>
                  </a:lnTo>
                  <a:lnTo>
                    <a:pt x="9941" y="1936"/>
                  </a:lnTo>
                  <a:cubicBezTo>
                    <a:pt x="9941" y="1936"/>
                    <a:pt x="2202" y="5338"/>
                    <a:pt x="1402" y="5972"/>
                  </a:cubicBezTo>
                  <a:cubicBezTo>
                    <a:pt x="601" y="6606"/>
                    <a:pt x="1" y="8607"/>
                    <a:pt x="701" y="8841"/>
                  </a:cubicBezTo>
                  <a:cubicBezTo>
                    <a:pt x="1028" y="8965"/>
                    <a:pt x="5601" y="9046"/>
                    <a:pt x="10466" y="9046"/>
                  </a:cubicBezTo>
                  <a:cubicBezTo>
                    <a:pt x="16021" y="9046"/>
                    <a:pt x="21957" y="8941"/>
                    <a:pt x="22383" y="8674"/>
                  </a:cubicBezTo>
                  <a:cubicBezTo>
                    <a:pt x="22684" y="8507"/>
                    <a:pt x="22850" y="5538"/>
                    <a:pt x="22984" y="2002"/>
                  </a:cubicBezTo>
                  <a:cubicBezTo>
                    <a:pt x="22984" y="2002"/>
                    <a:pt x="23651" y="1168"/>
                    <a:pt x="246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2978125" y="4550375"/>
              <a:ext cx="574600" cy="183625"/>
            </a:xfrm>
            <a:custGeom>
              <a:avLst/>
              <a:gdLst/>
              <a:ahLst/>
              <a:cxnLst/>
              <a:rect l="l" t="t" r="r" b="b"/>
              <a:pathLst>
                <a:path w="22984" h="7345" extrusionOk="0">
                  <a:moveTo>
                    <a:pt x="9941" y="0"/>
                  </a:moveTo>
                  <a:lnTo>
                    <a:pt x="9941" y="234"/>
                  </a:lnTo>
                  <a:cubicBezTo>
                    <a:pt x="9941" y="234"/>
                    <a:pt x="2202" y="3636"/>
                    <a:pt x="1402" y="4270"/>
                  </a:cubicBezTo>
                  <a:cubicBezTo>
                    <a:pt x="635" y="4904"/>
                    <a:pt x="1" y="6905"/>
                    <a:pt x="701" y="7139"/>
                  </a:cubicBezTo>
                  <a:cubicBezTo>
                    <a:pt x="1028" y="7263"/>
                    <a:pt x="5601" y="7344"/>
                    <a:pt x="10466" y="7344"/>
                  </a:cubicBezTo>
                  <a:cubicBezTo>
                    <a:pt x="16021" y="7344"/>
                    <a:pt x="21957" y="7239"/>
                    <a:pt x="22383" y="6972"/>
                  </a:cubicBezTo>
                  <a:cubicBezTo>
                    <a:pt x="22684" y="6805"/>
                    <a:pt x="22850" y="3836"/>
                    <a:pt x="22984" y="300"/>
                  </a:cubicBezTo>
                  <a:cubicBezTo>
                    <a:pt x="22984" y="267"/>
                    <a:pt x="22984" y="234"/>
                    <a:pt x="22984" y="200"/>
                  </a:cubicBezTo>
                  <a:lnTo>
                    <a:pt x="9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2999825" y="4708850"/>
              <a:ext cx="515375" cy="6400"/>
            </a:xfrm>
            <a:custGeom>
              <a:avLst/>
              <a:gdLst/>
              <a:ahLst/>
              <a:cxnLst/>
              <a:rect l="l" t="t" r="r" b="b"/>
              <a:pathLst>
                <a:path w="20615" h="256" extrusionOk="0">
                  <a:moveTo>
                    <a:pt x="5751" y="0"/>
                  </a:moveTo>
                  <a:cubicBezTo>
                    <a:pt x="3258" y="0"/>
                    <a:pt x="1144" y="11"/>
                    <a:pt x="67" y="32"/>
                  </a:cubicBezTo>
                  <a:cubicBezTo>
                    <a:pt x="0" y="66"/>
                    <a:pt x="0" y="66"/>
                    <a:pt x="67" y="99"/>
                  </a:cubicBezTo>
                  <a:cubicBezTo>
                    <a:pt x="2445" y="169"/>
                    <a:pt x="9877" y="255"/>
                    <a:pt x="15286" y="255"/>
                  </a:cubicBezTo>
                  <a:cubicBezTo>
                    <a:pt x="17614" y="255"/>
                    <a:pt x="19567" y="239"/>
                    <a:pt x="20581" y="199"/>
                  </a:cubicBezTo>
                  <a:cubicBezTo>
                    <a:pt x="20615" y="199"/>
                    <a:pt x="20615" y="166"/>
                    <a:pt x="20581" y="166"/>
                  </a:cubicBezTo>
                  <a:cubicBezTo>
                    <a:pt x="18279" y="52"/>
                    <a:pt x="11132" y="0"/>
                    <a:pt x="5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3187450" y="4548625"/>
              <a:ext cx="103425" cy="27625"/>
            </a:xfrm>
            <a:custGeom>
              <a:avLst/>
              <a:gdLst/>
              <a:ahLst/>
              <a:cxnLst/>
              <a:rect l="l" t="t" r="r" b="b"/>
              <a:pathLst>
                <a:path w="4137" h="1105" extrusionOk="0">
                  <a:moveTo>
                    <a:pt x="1179" y="0"/>
                  </a:moveTo>
                  <a:cubicBezTo>
                    <a:pt x="812" y="0"/>
                    <a:pt x="448" y="36"/>
                    <a:pt x="100" y="104"/>
                  </a:cubicBezTo>
                  <a:cubicBezTo>
                    <a:pt x="0" y="104"/>
                    <a:pt x="0" y="270"/>
                    <a:pt x="134" y="270"/>
                  </a:cubicBezTo>
                  <a:cubicBezTo>
                    <a:pt x="1468" y="404"/>
                    <a:pt x="2769" y="671"/>
                    <a:pt x="4070" y="1104"/>
                  </a:cubicBezTo>
                  <a:cubicBezTo>
                    <a:pt x="4103" y="1104"/>
                    <a:pt x="4137" y="1038"/>
                    <a:pt x="4103" y="1004"/>
                  </a:cubicBezTo>
                  <a:cubicBezTo>
                    <a:pt x="3357" y="307"/>
                    <a:pt x="2257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3164100" y="4563150"/>
              <a:ext cx="102600" cy="27275"/>
            </a:xfrm>
            <a:custGeom>
              <a:avLst/>
              <a:gdLst/>
              <a:ahLst/>
              <a:cxnLst/>
              <a:rect l="l" t="t" r="r" b="b"/>
              <a:pathLst>
                <a:path w="4104" h="1091" extrusionOk="0">
                  <a:moveTo>
                    <a:pt x="1107" y="1"/>
                  </a:moveTo>
                  <a:cubicBezTo>
                    <a:pt x="754" y="1"/>
                    <a:pt x="403" y="32"/>
                    <a:pt x="67" y="90"/>
                  </a:cubicBezTo>
                  <a:cubicBezTo>
                    <a:pt x="0" y="123"/>
                    <a:pt x="0" y="223"/>
                    <a:pt x="67" y="256"/>
                  </a:cubicBezTo>
                  <a:cubicBezTo>
                    <a:pt x="1401" y="390"/>
                    <a:pt x="2736" y="657"/>
                    <a:pt x="4003" y="1090"/>
                  </a:cubicBezTo>
                  <a:cubicBezTo>
                    <a:pt x="4070" y="1090"/>
                    <a:pt x="4103" y="1057"/>
                    <a:pt x="4070" y="1024"/>
                  </a:cubicBezTo>
                  <a:cubicBezTo>
                    <a:pt x="3290" y="294"/>
                    <a:pt x="2188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3139925" y="4577350"/>
              <a:ext cx="102425" cy="27475"/>
            </a:xfrm>
            <a:custGeom>
              <a:avLst/>
              <a:gdLst/>
              <a:ahLst/>
              <a:cxnLst/>
              <a:rect l="l" t="t" r="r" b="b"/>
              <a:pathLst>
                <a:path w="4097" h="1099" extrusionOk="0">
                  <a:moveTo>
                    <a:pt x="1097" y="0"/>
                  </a:moveTo>
                  <a:cubicBezTo>
                    <a:pt x="743" y="0"/>
                    <a:pt x="395" y="31"/>
                    <a:pt x="67" y="89"/>
                  </a:cubicBezTo>
                  <a:cubicBezTo>
                    <a:pt x="0" y="122"/>
                    <a:pt x="0" y="255"/>
                    <a:pt x="67" y="255"/>
                  </a:cubicBezTo>
                  <a:cubicBezTo>
                    <a:pt x="1401" y="389"/>
                    <a:pt x="2735" y="689"/>
                    <a:pt x="4003" y="1089"/>
                  </a:cubicBezTo>
                  <a:cubicBezTo>
                    <a:pt x="4016" y="1096"/>
                    <a:pt x="4027" y="1098"/>
                    <a:pt x="4037" y="1098"/>
                  </a:cubicBezTo>
                  <a:cubicBezTo>
                    <a:pt x="4080" y="1098"/>
                    <a:pt x="4097" y="1050"/>
                    <a:pt x="4070" y="1023"/>
                  </a:cubicBezTo>
                  <a:cubicBezTo>
                    <a:pt x="3315" y="293"/>
                    <a:pt x="2181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3133250" y="4467100"/>
              <a:ext cx="116775" cy="95125"/>
            </a:xfrm>
            <a:custGeom>
              <a:avLst/>
              <a:gdLst/>
              <a:ahLst/>
              <a:cxnLst/>
              <a:rect l="l" t="t" r="r" b="b"/>
              <a:pathLst>
                <a:path w="4671" h="3805" extrusionOk="0">
                  <a:moveTo>
                    <a:pt x="1298" y="399"/>
                  </a:moveTo>
                  <a:cubicBezTo>
                    <a:pt x="1732" y="399"/>
                    <a:pt x="2313" y="726"/>
                    <a:pt x="2535" y="929"/>
                  </a:cubicBezTo>
                  <a:cubicBezTo>
                    <a:pt x="2802" y="1163"/>
                    <a:pt x="3036" y="1430"/>
                    <a:pt x="3236" y="1697"/>
                  </a:cubicBezTo>
                  <a:cubicBezTo>
                    <a:pt x="3703" y="2264"/>
                    <a:pt x="4103" y="2864"/>
                    <a:pt x="4503" y="3465"/>
                  </a:cubicBezTo>
                  <a:cubicBezTo>
                    <a:pt x="3970" y="3231"/>
                    <a:pt x="3436" y="3031"/>
                    <a:pt x="2902" y="2831"/>
                  </a:cubicBezTo>
                  <a:cubicBezTo>
                    <a:pt x="2235" y="2564"/>
                    <a:pt x="934" y="2064"/>
                    <a:pt x="801" y="1263"/>
                  </a:cubicBezTo>
                  <a:cubicBezTo>
                    <a:pt x="697" y="610"/>
                    <a:pt x="950" y="399"/>
                    <a:pt x="1298" y="399"/>
                  </a:cubicBezTo>
                  <a:close/>
                  <a:moveTo>
                    <a:pt x="1388" y="0"/>
                  </a:moveTo>
                  <a:cubicBezTo>
                    <a:pt x="1067" y="0"/>
                    <a:pt x="759" y="120"/>
                    <a:pt x="534" y="429"/>
                  </a:cubicBezTo>
                  <a:cubicBezTo>
                    <a:pt x="0" y="1130"/>
                    <a:pt x="601" y="1897"/>
                    <a:pt x="1134" y="2330"/>
                  </a:cubicBezTo>
                  <a:cubicBezTo>
                    <a:pt x="2068" y="3064"/>
                    <a:pt x="3336" y="3365"/>
                    <a:pt x="4437" y="3798"/>
                  </a:cubicBezTo>
                  <a:cubicBezTo>
                    <a:pt x="4450" y="3803"/>
                    <a:pt x="4463" y="3805"/>
                    <a:pt x="4477" y="3805"/>
                  </a:cubicBezTo>
                  <a:cubicBezTo>
                    <a:pt x="4562" y="3805"/>
                    <a:pt x="4637" y="3718"/>
                    <a:pt x="4637" y="3631"/>
                  </a:cubicBezTo>
                  <a:cubicBezTo>
                    <a:pt x="4670" y="3631"/>
                    <a:pt x="4670" y="3598"/>
                    <a:pt x="4670" y="3565"/>
                  </a:cubicBezTo>
                  <a:cubicBezTo>
                    <a:pt x="4270" y="2397"/>
                    <a:pt x="3569" y="1330"/>
                    <a:pt x="2602" y="496"/>
                  </a:cubicBezTo>
                  <a:cubicBezTo>
                    <a:pt x="2293" y="226"/>
                    <a:pt x="1828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3241650" y="4489000"/>
              <a:ext cx="127625" cy="73075"/>
            </a:xfrm>
            <a:custGeom>
              <a:avLst/>
              <a:gdLst/>
              <a:ahLst/>
              <a:cxnLst/>
              <a:rect l="l" t="t" r="r" b="b"/>
              <a:pathLst>
                <a:path w="5105" h="2923" extrusionOk="0">
                  <a:moveTo>
                    <a:pt x="3781" y="413"/>
                  </a:moveTo>
                  <a:cubicBezTo>
                    <a:pt x="4287" y="413"/>
                    <a:pt x="4700" y="639"/>
                    <a:pt x="4337" y="1421"/>
                  </a:cubicBezTo>
                  <a:cubicBezTo>
                    <a:pt x="4003" y="2188"/>
                    <a:pt x="2636" y="2288"/>
                    <a:pt x="1935" y="2388"/>
                  </a:cubicBezTo>
                  <a:cubicBezTo>
                    <a:pt x="1368" y="2455"/>
                    <a:pt x="768" y="2489"/>
                    <a:pt x="201" y="2589"/>
                  </a:cubicBezTo>
                  <a:cubicBezTo>
                    <a:pt x="768" y="2122"/>
                    <a:pt x="1268" y="1621"/>
                    <a:pt x="1869" y="1188"/>
                  </a:cubicBezTo>
                  <a:cubicBezTo>
                    <a:pt x="2169" y="987"/>
                    <a:pt x="2436" y="787"/>
                    <a:pt x="2769" y="654"/>
                  </a:cubicBezTo>
                  <a:cubicBezTo>
                    <a:pt x="2969" y="540"/>
                    <a:pt x="3401" y="413"/>
                    <a:pt x="3781" y="413"/>
                  </a:cubicBezTo>
                  <a:close/>
                  <a:moveTo>
                    <a:pt x="3715" y="0"/>
                  </a:moveTo>
                  <a:cubicBezTo>
                    <a:pt x="3399" y="0"/>
                    <a:pt x="3071" y="86"/>
                    <a:pt x="2803" y="220"/>
                  </a:cubicBezTo>
                  <a:cubicBezTo>
                    <a:pt x="1668" y="754"/>
                    <a:pt x="701" y="1588"/>
                    <a:pt x="1" y="2655"/>
                  </a:cubicBezTo>
                  <a:cubicBezTo>
                    <a:pt x="1" y="2655"/>
                    <a:pt x="1" y="2689"/>
                    <a:pt x="1" y="2689"/>
                  </a:cubicBezTo>
                  <a:cubicBezTo>
                    <a:pt x="1" y="2789"/>
                    <a:pt x="34" y="2922"/>
                    <a:pt x="167" y="2922"/>
                  </a:cubicBezTo>
                  <a:cubicBezTo>
                    <a:pt x="1335" y="2789"/>
                    <a:pt x="2602" y="2822"/>
                    <a:pt x="3737" y="2355"/>
                  </a:cubicBezTo>
                  <a:cubicBezTo>
                    <a:pt x="4370" y="2088"/>
                    <a:pt x="5104" y="1454"/>
                    <a:pt x="4804" y="687"/>
                  </a:cubicBezTo>
                  <a:cubicBezTo>
                    <a:pt x="4625" y="189"/>
                    <a:pt x="4183" y="0"/>
                    <a:pt x="3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3203300" y="3471250"/>
              <a:ext cx="1539450" cy="1119175"/>
            </a:xfrm>
            <a:custGeom>
              <a:avLst/>
              <a:gdLst/>
              <a:ahLst/>
              <a:cxnLst/>
              <a:rect l="l" t="t" r="r" b="b"/>
              <a:pathLst>
                <a:path w="61578" h="44767" extrusionOk="0">
                  <a:moveTo>
                    <a:pt x="46333" y="1"/>
                  </a:moveTo>
                  <a:cubicBezTo>
                    <a:pt x="46333" y="1"/>
                    <a:pt x="46367" y="5071"/>
                    <a:pt x="45666" y="5305"/>
                  </a:cubicBezTo>
                  <a:cubicBezTo>
                    <a:pt x="38127" y="7640"/>
                    <a:pt x="23917" y="12777"/>
                    <a:pt x="20682" y="15645"/>
                  </a:cubicBezTo>
                  <a:cubicBezTo>
                    <a:pt x="14811" y="20816"/>
                    <a:pt x="0" y="43232"/>
                    <a:pt x="0" y="43232"/>
                  </a:cubicBezTo>
                  <a:lnTo>
                    <a:pt x="7872" y="43999"/>
                  </a:lnTo>
                  <a:lnTo>
                    <a:pt x="15645" y="44766"/>
                  </a:lnTo>
                  <a:cubicBezTo>
                    <a:pt x="15645" y="44766"/>
                    <a:pt x="31423" y="24352"/>
                    <a:pt x="32390" y="23384"/>
                  </a:cubicBezTo>
                  <a:cubicBezTo>
                    <a:pt x="34592" y="21183"/>
                    <a:pt x="51871" y="15946"/>
                    <a:pt x="56574" y="11242"/>
                  </a:cubicBezTo>
                  <a:cubicBezTo>
                    <a:pt x="61577" y="6272"/>
                    <a:pt x="59376" y="1"/>
                    <a:pt x="59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3263325" y="4492000"/>
              <a:ext cx="326100" cy="39225"/>
            </a:xfrm>
            <a:custGeom>
              <a:avLst/>
              <a:gdLst/>
              <a:ahLst/>
              <a:cxnLst/>
              <a:rect l="l" t="t" r="r" b="b"/>
              <a:pathLst>
                <a:path w="13044" h="1569" extrusionOk="0">
                  <a:moveTo>
                    <a:pt x="68" y="0"/>
                  </a:moveTo>
                  <a:cubicBezTo>
                    <a:pt x="1" y="0"/>
                    <a:pt x="34" y="67"/>
                    <a:pt x="68" y="67"/>
                  </a:cubicBezTo>
                  <a:cubicBezTo>
                    <a:pt x="2236" y="367"/>
                    <a:pt x="1602" y="300"/>
                    <a:pt x="3804" y="601"/>
                  </a:cubicBezTo>
                  <a:cubicBezTo>
                    <a:pt x="4884" y="731"/>
                    <a:pt x="11712" y="1569"/>
                    <a:pt x="12945" y="1569"/>
                  </a:cubicBezTo>
                  <a:cubicBezTo>
                    <a:pt x="12969" y="1569"/>
                    <a:pt x="12991" y="1569"/>
                    <a:pt x="13010" y="1568"/>
                  </a:cubicBezTo>
                  <a:cubicBezTo>
                    <a:pt x="13010" y="1568"/>
                    <a:pt x="13044" y="1501"/>
                    <a:pt x="13010" y="1501"/>
                  </a:cubicBezTo>
                  <a:cubicBezTo>
                    <a:pt x="12043" y="1234"/>
                    <a:pt x="4938" y="467"/>
                    <a:pt x="3837" y="367"/>
                  </a:cubicBezTo>
                  <a:cubicBezTo>
                    <a:pt x="1635" y="134"/>
                    <a:pt x="2269" y="20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3515175" y="3471250"/>
              <a:ext cx="1227575" cy="1119175"/>
            </a:xfrm>
            <a:custGeom>
              <a:avLst/>
              <a:gdLst/>
              <a:ahLst/>
              <a:cxnLst/>
              <a:rect l="l" t="t" r="r" b="b"/>
              <a:pathLst>
                <a:path w="49103" h="44767" extrusionOk="0">
                  <a:moveTo>
                    <a:pt x="41731" y="1"/>
                  </a:moveTo>
                  <a:lnTo>
                    <a:pt x="40897" y="201"/>
                  </a:lnTo>
                  <a:lnTo>
                    <a:pt x="14945" y="15846"/>
                  </a:lnTo>
                  <a:lnTo>
                    <a:pt x="1" y="44466"/>
                  </a:lnTo>
                  <a:lnTo>
                    <a:pt x="3170" y="44766"/>
                  </a:lnTo>
                  <a:cubicBezTo>
                    <a:pt x="3170" y="44766"/>
                    <a:pt x="18948" y="24352"/>
                    <a:pt x="19915" y="23384"/>
                  </a:cubicBezTo>
                  <a:cubicBezTo>
                    <a:pt x="22083" y="21183"/>
                    <a:pt x="39362" y="15946"/>
                    <a:pt x="44099" y="11242"/>
                  </a:cubicBezTo>
                  <a:cubicBezTo>
                    <a:pt x="49102" y="6272"/>
                    <a:pt x="46901" y="1"/>
                    <a:pt x="46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3630275" y="4324375"/>
              <a:ext cx="572100" cy="511700"/>
            </a:xfrm>
            <a:custGeom>
              <a:avLst/>
              <a:gdLst/>
              <a:ahLst/>
              <a:cxnLst/>
              <a:rect l="l" t="t" r="r" b="b"/>
              <a:pathLst>
                <a:path w="22884" h="20468" extrusionOk="0">
                  <a:moveTo>
                    <a:pt x="22816" y="0"/>
                  </a:moveTo>
                  <a:lnTo>
                    <a:pt x="9307" y="134"/>
                  </a:lnTo>
                  <a:lnTo>
                    <a:pt x="9740" y="10508"/>
                  </a:lnTo>
                  <a:lnTo>
                    <a:pt x="9740" y="10942"/>
                  </a:lnTo>
                  <a:lnTo>
                    <a:pt x="9807" y="13076"/>
                  </a:lnTo>
                  <a:lnTo>
                    <a:pt x="9807" y="13310"/>
                  </a:lnTo>
                  <a:cubicBezTo>
                    <a:pt x="9807" y="13310"/>
                    <a:pt x="2135" y="16846"/>
                    <a:pt x="1334" y="17480"/>
                  </a:cubicBezTo>
                  <a:cubicBezTo>
                    <a:pt x="567" y="18113"/>
                    <a:pt x="0" y="20148"/>
                    <a:pt x="701" y="20382"/>
                  </a:cubicBezTo>
                  <a:cubicBezTo>
                    <a:pt x="876" y="20440"/>
                    <a:pt x="2270" y="20467"/>
                    <a:pt x="4275" y="20467"/>
                  </a:cubicBezTo>
                  <a:cubicBezTo>
                    <a:pt x="10291" y="20467"/>
                    <a:pt x="21799" y="20223"/>
                    <a:pt x="22349" y="19848"/>
                  </a:cubicBezTo>
                  <a:cubicBezTo>
                    <a:pt x="22650" y="19681"/>
                    <a:pt x="22783" y="16712"/>
                    <a:pt x="22850" y="13143"/>
                  </a:cubicBezTo>
                  <a:lnTo>
                    <a:pt x="22850" y="13043"/>
                  </a:lnTo>
                  <a:cubicBezTo>
                    <a:pt x="22850" y="12309"/>
                    <a:pt x="22883" y="11542"/>
                    <a:pt x="22883" y="10808"/>
                  </a:cubicBezTo>
                  <a:lnTo>
                    <a:pt x="22883" y="10475"/>
                  </a:lnTo>
                  <a:cubicBezTo>
                    <a:pt x="22883" y="5337"/>
                    <a:pt x="22816" y="0"/>
                    <a:pt x="22816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3630275" y="4586225"/>
              <a:ext cx="572100" cy="249850"/>
            </a:xfrm>
            <a:custGeom>
              <a:avLst/>
              <a:gdLst/>
              <a:ahLst/>
              <a:cxnLst/>
              <a:rect l="l" t="t" r="r" b="b"/>
              <a:pathLst>
                <a:path w="22884" h="9994" extrusionOk="0">
                  <a:moveTo>
                    <a:pt x="22883" y="1"/>
                  </a:moveTo>
                  <a:lnTo>
                    <a:pt x="9707" y="34"/>
                  </a:lnTo>
                  <a:lnTo>
                    <a:pt x="9707" y="468"/>
                  </a:lnTo>
                  <a:lnTo>
                    <a:pt x="9807" y="2602"/>
                  </a:lnTo>
                  <a:lnTo>
                    <a:pt x="9807" y="2836"/>
                  </a:lnTo>
                  <a:cubicBezTo>
                    <a:pt x="9807" y="2836"/>
                    <a:pt x="2102" y="6372"/>
                    <a:pt x="1334" y="7006"/>
                  </a:cubicBezTo>
                  <a:cubicBezTo>
                    <a:pt x="534" y="7639"/>
                    <a:pt x="0" y="9674"/>
                    <a:pt x="701" y="9908"/>
                  </a:cubicBezTo>
                  <a:cubicBezTo>
                    <a:pt x="876" y="9966"/>
                    <a:pt x="2270" y="9993"/>
                    <a:pt x="4275" y="9993"/>
                  </a:cubicBezTo>
                  <a:cubicBezTo>
                    <a:pt x="10291" y="9993"/>
                    <a:pt x="21799" y="9749"/>
                    <a:pt x="22349" y="9374"/>
                  </a:cubicBezTo>
                  <a:cubicBezTo>
                    <a:pt x="22650" y="9207"/>
                    <a:pt x="22783" y="6238"/>
                    <a:pt x="22850" y="2669"/>
                  </a:cubicBezTo>
                  <a:lnTo>
                    <a:pt x="22850" y="2569"/>
                  </a:lnTo>
                  <a:cubicBezTo>
                    <a:pt x="22850" y="1835"/>
                    <a:pt x="22883" y="1068"/>
                    <a:pt x="22883" y="334"/>
                  </a:cubicBezTo>
                  <a:lnTo>
                    <a:pt x="228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3630275" y="4650450"/>
              <a:ext cx="571250" cy="185625"/>
            </a:xfrm>
            <a:custGeom>
              <a:avLst/>
              <a:gdLst/>
              <a:ahLst/>
              <a:cxnLst/>
              <a:rect l="l" t="t" r="r" b="b"/>
              <a:pathLst>
                <a:path w="22850" h="7425" extrusionOk="0">
                  <a:moveTo>
                    <a:pt x="9807" y="0"/>
                  </a:moveTo>
                  <a:lnTo>
                    <a:pt x="9807" y="234"/>
                  </a:lnTo>
                  <a:cubicBezTo>
                    <a:pt x="9807" y="234"/>
                    <a:pt x="2135" y="3769"/>
                    <a:pt x="1368" y="4437"/>
                  </a:cubicBezTo>
                  <a:cubicBezTo>
                    <a:pt x="567" y="5070"/>
                    <a:pt x="0" y="7105"/>
                    <a:pt x="701" y="7339"/>
                  </a:cubicBezTo>
                  <a:cubicBezTo>
                    <a:pt x="876" y="7397"/>
                    <a:pt x="2270" y="7424"/>
                    <a:pt x="4275" y="7424"/>
                  </a:cubicBezTo>
                  <a:cubicBezTo>
                    <a:pt x="10291" y="7424"/>
                    <a:pt x="21799" y="7180"/>
                    <a:pt x="22349" y="6805"/>
                  </a:cubicBezTo>
                  <a:cubicBezTo>
                    <a:pt x="22650" y="6638"/>
                    <a:pt x="22783" y="3669"/>
                    <a:pt x="22850" y="100"/>
                  </a:cubicBezTo>
                  <a:lnTo>
                    <a:pt x="22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3651100" y="4808625"/>
              <a:ext cx="514575" cy="7150"/>
            </a:xfrm>
            <a:custGeom>
              <a:avLst/>
              <a:gdLst/>
              <a:ahLst/>
              <a:cxnLst/>
              <a:rect l="l" t="t" r="r" b="b"/>
              <a:pathLst>
                <a:path w="20583" h="286" extrusionOk="0">
                  <a:moveTo>
                    <a:pt x="16817" y="0"/>
                  </a:moveTo>
                  <a:cubicBezTo>
                    <a:pt x="11397" y="0"/>
                    <a:pt x="2713" y="142"/>
                    <a:pt x="101" y="244"/>
                  </a:cubicBezTo>
                  <a:cubicBezTo>
                    <a:pt x="1" y="244"/>
                    <a:pt x="1" y="278"/>
                    <a:pt x="101" y="278"/>
                  </a:cubicBezTo>
                  <a:cubicBezTo>
                    <a:pt x="653" y="283"/>
                    <a:pt x="1477" y="286"/>
                    <a:pt x="2484" y="286"/>
                  </a:cubicBezTo>
                  <a:cubicBezTo>
                    <a:pt x="7681" y="286"/>
                    <a:pt x="17760" y="212"/>
                    <a:pt x="20582" y="44"/>
                  </a:cubicBezTo>
                  <a:cubicBezTo>
                    <a:pt x="19799" y="13"/>
                    <a:pt x="18458" y="0"/>
                    <a:pt x="1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3837900" y="4650075"/>
              <a:ext cx="102600" cy="25400"/>
            </a:xfrm>
            <a:custGeom>
              <a:avLst/>
              <a:gdLst/>
              <a:ahLst/>
              <a:cxnLst/>
              <a:rect l="l" t="t" r="r" b="b"/>
              <a:pathLst>
                <a:path w="4104" h="1016" extrusionOk="0">
                  <a:moveTo>
                    <a:pt x="1231" y="0"/>
                  </a:moveTo>
                  <a:cubicBezTo>
                    <a:pt x="833" y="0"/>
                    <a:pt x="439" y="41"/>
                    <a:pt x="68" y="115"/>
                  </a:cubicBezTo>
                  <a:cubicBezTo>
                    <a:pt x="1" y="115"/>
                    <a:pt x="1" y="215"/>
                    <a:pt x="68" y="249"/>
                  </a:cubicBezTo>
                  <a:cubicBezTo>
                    <a:pt x="1402" y="349"/>
                    <a:pt x="2736" y="615"/>
                    <a:pt x="4037" y="1016"/>
                  </a:cubicBezTo>
                  <a:cubicBezTo>
                    <a:pt x="4071" y="1016"/>
                    <a:pt x="4104" y="982"/>
                    <a:pt x="4071" y="949"/>
                  </a:cubicBezTo>
                  <a:cubicBezTo>
                    <a:pt x="3324" y="275"/>
                    <a:pt x="2264" y="0"/>
                    <a:pt x="1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3812900" y="4664400"/>
              <a:ext cx="103950" cy="26325"/>
            </a:xfrm>
            <a:custGeom>
              <a:avLst/>
              <a:gdLst/>
              <a:ahLst/>
              <a:cxnLst/>
              <a:rect l="l" t="t" r="r" b="b"/>
              <a:pathLst>
                <a:path w="4158" h="1053" extrusionOk="0">
                  <a:moveTo>
                    <a:pt x="1210" y="0"/>
                  </a:moveTo>
                  <a:cubicBezTo>
                    <a:pt x="830" y="0"/>
                    <a:pt x="455" y="38"/>
                    <a:pt x="100" y="109"/>
                  </a:cubicBezTo>
                  <a:cubicBezTo>
                    <a:pt x="0" y="143"/>
                    <a:pt x="0" y="276"/>
                    <a:pt x="100" y="276"/>
                  </a:cubicBezTo>
                  <a:cubicBezTo>
                    <a:pt x="1435" y="409"/>
                    <a:pt x="2769" y="676"/>
                    <a:pt x="4070" y="1043"/>
                  </a:cubicBezTo>
                  <a:cubicBezTo>
                    <a:pt x="4076" y="1050"/>
                    <a:pt x="4084" y="1052"/>
                    <a:pt x="4091" y="1052"/>
                  </a:cubicBezTo>
                  <a:cubicBezTo>
                    <a:pt x="4124" y="1052"/>
                    <a:pt x="4157" y="1003"/>
                    <a:pt x="4103" y="976"/>
                  </a:cubicBezTo>
                  <a:cubicBezTo>
                    <a:pt x="3344" y="290"/>
                    <a:pt x="2260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3789550" y="4679400"/>
              <a:ext cx="103275" cy="26325"/>
            </a:xfrm>
            <a:custGeom>
              <a:avLst/>
              <a:gdLst/>
              <a:ahLst/>
              <a:cxnLst/>
              <a:rect l="l" t="t" r="r" b="b"/>
              <a:pathLst>
                <a:path w="4131" h="1053" extrusionOk="0">
                  <a:moveTo>
                    <a:pt x="1182" y="1"/>
                  </a:moveTo>
                  <a:cubicBezTo>
                    <a:pt x="799" y="1"/>
                    <a:pt x="421" y="39"/>
                    <a:pt x="67" y="110"/>
                  </a:cubicBezTo>
                  <a:cubicBezTo>
                    <a:pt x="0" y="143"/>
                    <a:pt x="0" y="276"/>
                    <a:pt x="100" y="276"/>
                  </a:cubicBezTo>
                  <a:cubicBezTo>
                    <a:pt x="1435" y="410"/>
                    <a:pt x="2736" y="643"/>
                    <a:pt x="4036" y="1044"/>
                  </a:cubicBezTo>
                  <a:cubicBezTo>
                    <a:pt x="4049" y="1050"/>
                    <a:pt x="4061" y="1053"/>
                    <a:pt x="4071" y="1053"/>
                  </a:cubicBezTo>
                  <a:cubicBezTo>
                    <a:pt x="4113" y="1053"/>
                    <a:pt x="4130" y="1004"/>
                    <a:pt x="4103" y="977"/>
                  </a:cubicBezTo>
                  <a:cubicBezTo>
                    <a:pt x="3344" y="291"/>
                    <a:pt x="2242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781200" y="4569175"/>
              <a:ext cx="118450" cy="93950"/>
            </a:xfrm>
            <a:custGeom>
              <a:avLst/>
              <a:gdLst/>
              <a:ahLst/>
              <a:cxnLst/>
              <a:rect l="l" t="t" r="r" b="b"/>
              <a:pathLst>
                <a:path w="4738" h="3758" extrusionOk="0">
                  <a:moveTo>
                    <a:pt x="1318" y="386"/>
                  </a:moveTo>
                  <a:cubicBezTo>
                    <a:pt x="1755" y="386"/>
                    <a:pt x="2347" y="712"/>
                    <a:pt x="2569" y="916"/>
                  </a:cubicBezTo>
                  <a:cubicBezTo>
                    <a:pt x="2803" y="1150"/>
                    <a:pt x="3036" y="1383"/>
                    <a:pt x="3270" y="1650"/>
                  </a:cubicBezTo>
                  <a:cubicBezTo>
                    <a:pt x="3737" y="2217"/>
                    <a:pt x="4104" y="2817"/>
                    <a:pt x="4537" y="3418"/>
                  </a:cubicBezTo>
                  <a:cubicBezTo>
                    <a:pt x="4004" y="3184"/>
                    <a:pt x="3436" y="2984"/>
                    <a:pt x="2903" y="2784"/>
                  </a:cubicBezTo>
                  <a:cubicBezTo>
                    <a:pt x="2269" y="2551"/>
                    <a:pt x="968" y="2084"/>
                    <a:pt x="835" y="1250"/>
                  </a:cubicBezTo>
                  <a:cubicBezTo>
                    <a:pt x="716" y="596"/>
                    <a:pt x="967" y="386"/>
                    <a:pt x="1318" y="386"/>
                  </a:cubicBezTo>
                  <a:close/>
                  <a:moveTo>
                    <a:pt x="1420" y="1"/>
                  </a:moveTo>
                  <a:cubicBezTo>
                    <a:pt x="1100" y="1"/>
                    <a:pt x="795" y="118"/>
                    <a:pt x="568" y="416"/>
                  </a:cubicBezTo>
                  <a:cubicBezTo>
                    <a:pt x="1" y="1150"/>
                    <a:pt x="601" y="1917"/>
                    <a:pt x="1168" y="2350"/>
                  </a:cubicBezTo>
                  <a:cubicBezTo>
                    <a:pt x="2136" y="3051"/>
                    <a:pt x="3370" y="3351"/>
                    <a:pt x="4471" y="3751"/>
                  </a:cubicBezTo>
                  <a:cubicBezTo>
                    <a:pt x="4488" y="3756"/>
                    <a:pt x="4506" y="3758"/>
                    <a:pt x="4522" y="3758"/>
                  </a:cubicBezTo>
                  <a:cubicBezTo>
                    <a:pt x="4629" y="3758"/>
                    <a:pt x="4704" y="3671"/>
                    <a:pt x="4704" y="3585"/>
                  </a:cubicBezTo>
                  <a:cubicBezTo>
                    <a:pt x="4704" y="3551"/>
                    <a:pt x="4737" y="3551"/>
                    <a:pt x="4737" y="3518"/>
                  </a:cubicBezTo>
                  <a:cubicBezTo>
                    <a:pt x="4304" y="2350"/>
                    <a:pt x="3570" y="1283"/>
                    <a:pt x="2636" y="482"/>
                  </a:cubicBezTo>
                  <a:cubicBezTo>
                    <a:pt x="2310" y="214"/>
                    <a:pt x="1852" y="1"/>
                    <a:pt x="1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3890450" y="4588425"/>
              <a:ext cx="127625" cy="74550"/>
            </a:xfrm>
            <a:custGeom>
              <a:avLst/>
              <a:gdLst/>
              <a:ahLst/>
              <a:cxnLst/>
              <a:rect l="l" t="t" r="r" b="b"/>
              <a:pathLst>
                <a:path w="5105" h="2982" extrusionOk="0">
                  <a:moveTo>
                    <a:pt x="3781" y="392"/>
                  </a:moveTo>
                  <a:cubicBezTo>
                    <a:pt x="4277" y="392"/>
                    <a:pt x="4673" y="614"/>
                    <a:pt x="4337" y="1380"/>
                  </a:cubicBezTo>
                  <a:cubicBezTo>
                    <a:pt x="4037" y="2147"/>
                    <a:pt x="2636" y="2314"/>
                    <a:pt x="1935" y="2414"/>
                  </a:cubicBezTo>
                  <a:cubicBezTo>
                    <a:pt x="1368" y="2481"/>
                    <a:pt x="801" y="2548"/>
                    <a:pt x="234" y="2614"/>
                  </a:cubicBezTo>
                  <a:cubicBezTo>
                    <a:pt x="734" y="2114"/>
                    <a:pt x="1301" y="1647"/>
                    <a:pt x="1868" y="1213"/>
                  </a:cubicBezTo>
                  <a:cubicBezTo>
                    <a:pt x="2135" y="1013"/>
                    <a:pt x="2436" y="813"/>
                    <a:pt x="2736" y="646"/>
                  </a:cubicBezTo>
                  <a:cubicBezTo>
                    <a:pt x="2941" y="529"/>
                    <a:pt x="3392" y="392"/>
                    <a:pt x="3781" y="392"/>
                  </a:cubicBezTo>
                  <a:close/>
                  <a:moveTo>
                    <a:pt x="3756" y="1"/>
                  </a:moveTo>
                  <a:cubicBezTo>
                    <a:pt x="3416" y="1"/>
                    <a:pt x="3058" y="102"/>
                    <a:pt x="2769" y="246"/>
                  </a:cubicBezTo>
                  <a:cubicBezTo>
                    <a:pt x="1668" y="813"/>
                    <a:pt x="701" y="1647"/>
                    <a:pt x="34" y="2715"/>
                  </a:cubicBezTo>
                  <a:cubicBezTo>
                    <a:pt x="0" y="2715"/>
                    <a:pt x="0" y="2748"/>
                    <a:pt x="34" y="2781"/>
                  </a:cubicBezTo>
                  <a:cubicBezTo>
                    <a:pt x="34" y="2881"/>
                    <a:pt x="67" y="2981"/>
                    <a:pt x="201" y="2981"/>
                  </a:cubicBezTo>
                  <a:cubicBezTo>
                    <a:pt x="1368" y="2848"/>
                    <a:pt x="2636" y="2848"/>
                    <a:pt x="3736" y="2381"/>
                  </a:cubicBezTo>
                  <a:cubicBezTo>
                    <a:pt x="4404" y="2081"/>
                    <a:pt x="5104" y="1447"/>
                    <a:pt x="4804" y="646"/>
                  </a:cubicBezTo>
                  <a:cubicBezTo>
                    <a:pt x="4615" y="174"/>
                    <a:pt x="4200" y="1"/>
                    <a:pt x="3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3827900" y="3462925"/>
              <a:ext cx="1071625" cy="1197550"/>
            </a:xfrm>
            <a:custGeom>
              <a:avLst/>
              <a:gdLst/>
              <a:ahLst/>
              <a:cxnLst/>
              <a:rect l="l" t="t" r="r" b="b"/>
              <a:pathLst>
                <a:path w="42865" h="47902" extrusionOk="0">
                  <a:moveTo>
                    <a:pt x="25052" y="0"/>
                  </a:moveTo>
                  <a:lnTo>
                    <a:pt x="25052" y="0"/>
                  </a:lnTo>
                  <a:cubicBezTo>
                    <a:pt x="25052" y="0"/>
                    <a:pt x="24618" y="4103"/>
                    <a:pt x="25552" y="6638"/>
                  </a:cubicBezTo>
                  <a:cubicBezTo>
                    <a:pt x="25552" y="6638"/>
                    <a:pt x="4771" y="11642"/>
                    <a:pt x="2436" y="16179"/>
                  </a:cubicBezTo>
                  <a:cubicBezTo>
                    <a:pt x="1" y="21049"/>
                    <a:pt x="1368" y="47568"/>
                    <a:pt x="1368" y="47568"/>
                  </a:cubicBezTo>
                  <a:lnTo>
                    <a:pt x="16079" y="47901"/>
                  </a:lnTo>
                  <a:cubicBezTo>
                    <a:pt x="16079" y="47901"/>
                    <a:pt x="14278" y="26286"/>
                    <a:pt x="14611" y="24384"/>
                  </a:cubicBezTo>
                  <a:cubicBezTo>
                    <a:pt x="14745" y="23517"/>
                    <a:pt x="32357" y="20949"/>
                    <a:pt x="37994" y="15011"/>
                  </a:cubicBezTo>
                  <a:cubicBezTo>
                    <a:pt x="42865" y="9907"/>
                    <a:pt x="38395" y="334"/>
                    <a:pt x="38395" y="334"/>
                  </a:cubicBezTo>
                  <a:lnTo>
                    <a:pt x="25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3851250" y="3647225"/>
              <a:ext cx="536250" cy="560475"/>
            </a:xfrm>
            <a:custGeom>
              <a:avLst/>
              <a:gdLst/>
              <a:ahLst/>
              <a:cxnLst/>
              <a:rect l="l" t="t" r="r" b="b"/>
              <a:pathLst>
                <a:path w="21450" h="22419" extrusionOk="0">
                  <a:moveTo>
                    <a:pt x="21416" y="0"/>
                  </a:moveTo>
                  <a:cubicBezTo>
                    <a:pt x="20082" y="434"/>
                    <a:pt x="18714" y="801"/>
                    <a:pt x="17380" y="1235"/>
                  </a:cubicBezTo>
                  <a:cubicBezTo>
                    <a:pt x="16079" y="1635"/>
                    <a:pt x="14745" y="2068"/>
                    <a:pt x="13444" y="2469"/>
                  </a:cubicBezTo>
                  <a:cubicBezTo>
                    <a:pt x="11242" y="3169"/>
                    <a:pt x="9040" y="3836"/>
                    <a:pt x="6906" y="4704"/>
                  </a:cubicBezTo>
                  <a:cubicBezTo>
                    <a:pt x="5872" y="5137"/>
                    <a:pt x="4871" y="5604"/>
                    <a:pt x="3903" y="6171"/>
                  </a:cubicBezTo>
                  <a:cubicBezTo>
                    <a:pt x="3036" y="6672"/>
                    <a:pt x="2069" y="7272"/>
                    <a:pt x="1535" y="8173"/>
                  </a:cubicBezTo>
                  <a:cubicBezTo>
                    <a:pt x="1268" y="8640"/>
                    <a:pt x="1101" y="9174"/>
                    <a:pt x="1001" y="9707"/>
                  </a:cubicBezTo>
                  <a:cubicBezTo>
                    <a:pt x="868" y="10308"/>
                    <a:pt x="768" y="10875"/>
                    <a:pt x="668" y="11475"/>
                  </a:cubicBezTo>
                  <a:cubicBezTo>
                    <a:pt x="468" y="12643"/>
                    <a:pt x="334" y="13844"/>
                    <a:pt x="234" y="15044"/>
                  </a:cubicBezTo>
                  <a:cubicBezTo>
                    <a:pt x="34" y="17479"/>
                    <a:pt x="1" y="19915"/>
                    <a:pt x="34" y="22350"/>
                  </a:cubicBezTo>
                  <a:cubicBezTo>
                    <a:pt x="34" y="22398"/>
                    <a:pt x="43" y="22419"/>
                    <a:pt x="55" y="22419"/>
                  </a:cubicBezTo>
                  <a:cubicBezTo>
                    <a:pt x="84" y="22419"/>
                    <a:pt x="134" y="22301"/>
                    <a:pt x="134" y="22183"/>
                  </a:cubicBezTo>
                  <a:cubicBezTo>
                    <a:pt x="234" y="19514"/>
                    <a:pt x="434" y="17046"/>
                    <a:pt x="701" y="14377"/>
                  </a:cubicBezTo>
                  <a:cubicBezTo>
                    <a:pt x="835" y="13176"/>
                    <a:pt x="1001" y="12009"/>
                    <a:pt x="1235" y="10808"/>
                  </a:cubicBezTo>
                  <a:cubicBezTo>
                    <a:pt x="1435" y="9774"/>
                    <a:pt x="1602" y="8606"/>
                    <a:pt x="2402" y="7839"/>
                  </a:cubicBezTo>
                  <a:cubicBezTo>
                    <a:pt x="3170" y="7105"/>
                    <a:pt x="4037" y="6538"/>
                    <a:pt x="4971" y="6105"/>
                  </a:cubicBezTo>
                  <a:cubicBezTo>
                    <a:pt x="5972" y="5604"/>
                    <a:pt x="6939" y="5171"/>
                    <a:pt x="7973" y="4770"/>
                  </a:cubicBezTo>
                  <a:cubicBezTo>
                    <a:pt x="9007" y="4370"/>
                    <a:pt x="10075" y="4037"/>
                    <a:pt x="11142" y="3670"/>
                  </a:cubicBezTo>
                  <a:lnTo>
                    <a:pt x="14511" y="2502"/>
                  </a:lnTo>
                  <a:cubicBezTo>
                    <a:pt x="15679" y="2102"/>
                    <a:pt x="16779" y="1735"/>
                    <a:pt x="17947" y="1301"/>
                  </a:cubicBezTo>
                  <a:cubicBezTo>
                    <a:pt x="19114" y="901"/>
                    <a:pt x="20248" y="434"/>
                    <a:pt x="21416" y="67"/>
                  </a:cubicBezTo>
                  <a:cubicBezTo>
                    <a:pt x="21449" y="34"/>
                    <a:pt x="21449" y="34"/>
                    <a:pt x="214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4148125" y="3503150"/>
              <a:ext cx="664675" cy="1081225"/>
            </a:xfrm>
            <a:custGeom>
              <a:avLst/>
              <a:gdLst/>
              <a:ahLst/>
              <a:cxnLst/>
              <a:rect l="l" t="t" r="r" b="b"/>
              <a:pathLst>
                <a:path w="26587" h="43249" extrusionOk="0">
                  <a:moveTo>
                    <a:pt x="25085" y="1"/>
                  </a:moveTo>
                  <a:cubicBezTo>
                    <a:pt x="25069" y="1"/>
                    <a:pt x="25052" y="9"/>
                    <a:pt x="25052" y="26"/>
                  </a:cubicBezTo>
                  <a:cubicBezTo>
                    <a:pt x="25152" y="526"/>
                    <a:pt x="25252" y="1027"/>
                    <a:pt x="25352" y="1527"/>
                  </a:cubicBezTo>
                  <a:cubicBezTo>
                    <a:pt x="26019" y="5230"/>
                    <a:pt x="26220" y="9599"/>
                    <a:pt x="23284" y="12435"/>
                  </a:cubicBezTo>
                  <a:cubicBezTo>
                    <a:pt x="22584" y="13102"/>
                    <a:pt x="21850" y="13669"/>
                    <a:pt x="21016" y="14169"/>
                  </a:cubicBezTo>
                  <a:cubicBezTo>
                    <a:pt x="20249" y="14636"/>
                    <a:pt x="19448" y="15037"/>
                    <a:pt x="18647" y="15470"/>
                  </a:cubicBezTo>
                  <a:cubicBezTo>
                    <a:pt x="16980" y="16271"/>
                    <a:pt x="15278" y="16971"/>
                    <a:pt x="13544" y="17538"/>
                  </a:cubicBezTo>
                  <a:cubicBezTo>
                    <a:pt x="10108" y="18706"/>
                    <a:pt x="6606" y="19640"/>
                    <a:pt x="3203" y="20874"/>
                  </a:cubicBezTo>
                  <a:cubicBezTo>
                    <a:pt x="2336" y="21208"/>
                    <a:pt x="1502" y="21541"/>
                    <a:pt x="668" y="21908"/>
                  </a:cubicBezTo>
                  <a:cubicBezTo>
                    <a:pt x="334" y="22008"/>
                    <a:pt x="101" y="22275"/>
                    <a:pt x="1" y="22609"/>
                  </a:cubicBezTo>
                  <a:cubicBezTo>
                    <a:pt x="1" y="22842"/>
                    <a:pt x="1" y="23076"/>
                    <a:pt x="34" y="23309"/>
                  </a:cubicBezTo>
                  <a:lnTo>
                    <a:pt x="68" y="24043"/>
                  </a:lnTo>
                  <a:cubicBezTo>
                    <a:pt x="234" y="26178"/>
                    <a:pt x="368" y="28313"/>
                    <a:pt x="535" y="30448"/>
                  </a:cubicBezTo>
                  <a:cubicBezTo>
                    <a:pt x="835" y="34717"/>
                    <a:pt x="1135" y="38954"/>
                    <a:pt x="1435" y="43223"/>
                  </a:cubicBezTo>
                  <a:cubicBezTo>
                    <a:pt x="1435" y="43240"/>
                    <a:pt x="1460" y="43248"/>
                    <a:pt x="1485" y="43248"/>
                  </a:cubicBezTo>
                  <a:cubicBezTo>
                    <a:pt x="1510" y="43248"/>
                    <a:pt x="1535" y="43240"/>
                    <a:pt x="1535" y="43223"/>
                  </a:cubicBezTo>
                  <a:cubicBezTo>
                    <a:pt x="1502" y="42690"/>
                    <a:pt x="1469" y="42156"/>
                    <a:pt x="1435" y="41656"/>
                  </a:cubicBezTo>
                  <a:cubicBezTo>
                    <a:pt x="1135" y="37386"/>
                    <a:pt x="835" y="33116"/>
                    <a:pt x="535" y="28846"/>
                  </a:cubicBezTo>
                  <a:lnTo>
                    <a:pt x="301" y="25678"/>
                  </a:lnTo>
                  <a:lnTo>
                    <a:pt x="201" y="24076"/>
                  </a:lnTo>
                  <a:cubicBezTo>
                    <a:pt x="168" y="23776"/>
                    <a:pt x="168" y="23509"/>
                    <a:pt x="134" y="23242"/>
                  </a:cubicBezTo>
                  <a:cubicBezTo>
                    <a:pt x="101" y="23009"/>
                    <a:pt x="101" y="22775"/>
                    <a:pt x="134" y="22575"/>
                  </a:cubicBezTo>
                  <a:cubicBezTo>
                    <a:pt x="268" y="22108"/>
                    <a:pt x="868" y="21975"/>
                    <a:pt x="1268" y="21775"/>
                  </a:cubicBezTo>
                  <a:cubicBezTo>
                    <a:pt x="1702" y="21608"/>
                    <a:pt x="2136" y="21441"/>
                    <a:pt x="2569" y="21274"/>
                  </a:cubicBezTo>
                  <a:cubicBezTo>
                    <a:pt x="3437" y="20941"/>
                    <a:pt x="4304" y="20641"/>
                    <a:pt x="5205" y="20340"/>
                  </a:cubicBezTo>
                  <a:cubicBezTo>
                    <a:pt x="8640" y="19206"/>
                    <a:pt x="12176" y="18272"/>
                    <a:pt x="15545" y="16971"/>
                  </a:cubicBezTo>
                  <a:cubicBezTo>
                    <a:pt x="17280" y="16338"/>
                    <a:pt x="18914" y="15537"/>
                    <a:pt x="20515" y="14636"/>
                  </a:cubicBezTo>
                  <a:cubicBezTo>
                    <a:pt x="22050" y="13736"/>
                    <a:pt x="23584" y="12702"/>
                    <a:pt x="24518" y="11134"/>
                  </a:cubicBezTo>
                  <a:cubicBezTo>
                    <a:pt x="26586" y="7765"/>
                    <a:pt x="25819" y="3662"/>
                    <a:pt x="25119" y="26"/>
                  </a:cubicBezTo>
                  <a:cubicBezTo>
                    <a:pt x="25119" y="9"/>
                    <a:pt x="25102" y="1"/>
                    <a:pt x="2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4657675" y="3530475"/>
              <a:ext cx="118425" cy="110925"/>
            </a:xfrm>
            <a:custGeom>
              <a:avLst/>
              <a:gdLst/>
              <a:ahLst/>
              <a:cxnLst/>
              <a:rect l="l" t="t" r="r" b="b"/>
              <a:pathLst>
                <a:path w="4737" h="4437" extrusionOk="0">
                  <a:moveTo>
                    <a:pt x="267" y="0"/>
                  </a:moveTo>
                  <a:cubicBezTo>
                    <a:pt x="33" y="667"/>
                    <a:pt x="0" y="1368"/>
                    <a:pt x="167" y="2002"/>
                  </a:cubicBezTo>
                  <a:cubicBezTo>
                    <a:pt x="334" y="2535"/>
                    <a:pt x="667" y="3002"/>
                    <a:pt x="1101" y="3336"/>
                  </a:cubicBezTo>
                  <a:cubicBezTo>
                    <a:pt x="2068" y="4137"/>
                    <a:pt x="3436" y="4437"/>
                    <a:pt x="4670" y="4437"/>
                  </a:cubicBezTo>
                  <a:cubicBezTo>
                    <a:pt x="4737" y="4403"/>
                    <a:pt x="4737" y="4337"/>
                    <a:pt x="4670" y="4337"/>
                  </a:cubicBezTo>
                  <a:cubicBezTo>
                    <a:pt x="3536" y="4036"/>
                    <a:pt x="2302" y="3936"/>
                    <a:pt x="1334" y="3136"/>
                  </a:cubicBezTo>
                  <a:cubicBezTo>
                    <a:pt x="934" y="2836"/>
                    <a:pt x="634" y="2402"/>
                    <a:pt x="434" y="1935"/>
                  </a:cubicBezTo>
                  <a:cubicBezTo>
                    <a:pt x="267" y="1301"/>
                    <a:pt x="200" y="667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3875450" y="4592900"/>
              <a:ext cx="327750" cy="7700"/>
            </a:xfrm>
            <a:custGeom>
              <a:avLst/>
              <a:gdLst/>
              <a:ahLst/>
              <a:cxnLst/>
              <a:rect l="l" t="t" r="r" b="b"/>
              <a:pathLst>
                <a:path w="13110" h="308" extrusionOk="0">
                  <a:moveTo>
                    <a:pt x="3836" y="0"/>
                  </a:moveTo>
                  <a:cubicBezTo>
                    <a:pt x="1635" y="0"/>
                    <a:pt x="2268" y="34"/>
                    <a:pt x="33" y="34"/>
                  </a:cubicBezTo>
                  <a:cubicBezTo>
                    <a:pt x="0" y="34"/>
                    <a:pt x="0" y="100"/>
                    <a:pt x="33" y="134"/>
                  </a:cubicBezTo>
                  <a:cubicBezTo>
                    <a:pt x="2268" y="201"/>
                    <a:pt x="1635" y="201"/>
                    <a:pt x="3836" y="234"/>
                  </a:cubicBezTo>
                  <a:cubicBezTo>
                    <a:pt x="4570" y="234"/>
                    <a:pt x="7987" y="308"/>
                    <a:pt x="10480" y="308"/>
                  </a:cubicBezTo>
                  <a:cubicBezTo>
                    <a:pt x="11727" y="308"/>
                    <a:pt x="12742" y="289"/>
                    <a:pt x="13076" y="234"/>
                  </a:cubicBezTo>
                  <a:cubicBezTo>
                    <a:pt x="13109" y="234"/>
                    <a:pt x="13109" y="201"/>
                    <a:pt x="13076" y="201"/>
                  </a:cubicBezTo>
                  <a:cubicBezTo>
                    <a:pt x="12075" y="34"/>
                    <a:pt x="4937" y="0"/>
                    <a:pt x="3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4448350" y="3484175"/>
              <a:ext cx="57575" cy="114275"/>
            </a:xfrm>
            <a:custGeom>
              <a:avLst/>
              <a:gdLst/>
              <a:ahLst/>
              <a:cxnLst/>
              <a:rect l="l" t="t" r="r" b="b"/>
              <a:pathLst>
                <a:path w="2303" h="4571" extrusionOk="0">
                  <a:moveTo>
                    <a:pt x="55" y="1"/>
                  </a:moveTo>
                  <a:cubicBezTo>
                    <a:pt x="25" y="1"/>
                    <a:pt x="0" y="18"/>
                    <a:pt x="0" y="51"/>
                  </a:cubicBezTo>
                  <a:cubicBezTo>
                    <a:pt x="0" y="918"/>
                    <a:pt x="67" y="1786"/>
                    <a:pt x="134" y="2619"/>
                  </a:cubicBezTo>
                  <a:cubicBezTo>
                    <a:pt x="167" y="2953"/>
                    <a:pt x="201" y="3320"/>
                    <a:pt x="234" y="3687"/>
                  </a:cubicBezTo>
                  <a:cubicBezTo>
                    <a:pt x="267" y="3954"/>
                    <a:pt x="367" y="4187"/>
                    <a:pt x="534" y="4354"/>
                  </a:cubicBezTo>
                  <a:cubicBezTo>
                    <a:pt x="725" y="4501"/>
                    <a:pt x="949" y="4570"/>
                    <a:pt x="1174" y="4570"/>
                  </a:cubicBezTo>
                  <a:cubicBezTo>
                    <a:pt x="1458" y="4570"/>
                    <a:pt x="1745" y="4459"/>
                    <a:pt x="1968" y="4254"/>
                  </a:cubicBezTo>
                  <a:cubicBezTo>
                    <a:pt x="2302" y="3887"/>
                    <a:pt x="2035" y="1819"/>
                    <a:pt x="1835" y="184"/>
                  </a:cubicBezTo>
                  <a:cubicBezTo>
                    <a:pt x="1835" y="168"/>
                    <a:pt x="1802" y="159"/>
                    <a:pt x="1768" y="159"/>
                  </a:cubicBezTo>
                  <a:cubicBezTo>
                    <a:pt x="1735" y="159"/>
                    <a:pt x="1702" y="168"/>
                    <a:pt x="1702" y="184"/>
                  </a:cubicBezTo>
                  <a:cubicBezTo>
                    <a:pt x="1702" y="385"/>
                    <a:pt x="1935" y="2986"/>
                    <a:pt x="1835" y="3720"/>
                  </a:cubicBezTo>
                  <a:cubicBezTo>
                    <a:pt x="1835" y="4045"/>
                    <a:pt x="1600" y="4265"/>
                    <a:pt x="1314" y="4265"/>
                  </a:cubicBezTo>
                  <a:cubicBezTo>
                    <a:pt x="1277" y="4265"/>
                    <a:pt x="1240" y="4262"/>
                    <a:pt x="1201" y="4254"/>
                  </a:cubicBezTo>
                  <a:cubicBezTo>
                    <a:pt x="1001" y="4254"/>
                    <a:pt x="834" y="4187"/>
                    <a:pt x="701" y="4087"/>
                  </a:cubicBezTo>
                  <a:cubicBezTo>
                    <a:pt x="567" y="3954"/>
                    <a:pt x="501" y="3820"/>
                    <a:pt x="501" y="3654"/>
                  </a:cubicBezTo>
                  <a:cubicBezTo>
                    <a:pt x="401" y="3253"/>
                    <a:pt x="367" y="2886"/>
                    <a:pt x="334" y="2486"/>
                  </a:cubicBezTo>
                  <a:cubicBezTo>
                    <a:pt x="234" y="1685"/>
                    <a:pt x="201" y="852"/>
                    <a:pt x="134" y="51"/>
                  </a:cubicBezTo>
                  <a:cubicBezTo>
                    <a:pt x="117" y="18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4458350" y="3595600"/>
              <a:ext cx="10025" cy="33100"/>
            </a:xfrm>
            <a:custGeom>
              <a:avLst/>
              <a:gdLst/>
              <a:ahLst/>
              <a:cxnLst/>
              <a:rect l="l" t="t" r="r" b="b"/>
              <a:pathLst>
                <a:path w="401" h="1324" extrusionOk="0">
                  <a:moveTo>
                    <a:pt x="64" y="1"/>
                  </a:moveTo>
                  <a:cubicBezTo>
                    <a:pt x="31" y="1"/>
                    <a:pt x="1" y="27"/>
                    <a:pt x="1" y="64"/>
                  </a:cubicBezTo>
                  <a:cubicBezTo>
                    <a:pt x="1" y="197"/>
                    <a:pt x="1" y="297"/>
                    <a:pt x="34" y="397"/>
                  </a:cubicBezTo>
                  <a:cubicBezTo>
                    <a:pt x="67" y="497"/>
                    <a:pt x="67" y="598"/>
                    <a:pt x="101" y="698"/>
                  </a:cubicBezTo>
                  <a:cubicBezTo>
                    <a:pt x="134" y="831"/>
                    <a:pt x="167" y="931"/>
                    <a:pt x="201" y="1031"/>
                  </a:cubicBezTo>
                  <a:cubicBezTo>
                    <a:pt x="234" y="1131"/>
                    <a:pt x="301" y="1231"/>
                    <a:pt x="334" y="1298"/>
                  </a:cubicBezTo>
                  <a:cubicBezTo>
                    <a:pt x="351" y="1315"/>
                    <a:pt x="368" y="1323"/>
                    <a:pt x="380" y="1323"/>
                  </a:cubicBezTo>
                  <a:cubicBezTo>
                    <a:pt x="393" y="1323"/>
                    <a:pt x="401" y="1315"/>
                    <a:pt x="401" y="1298"/>
                  </a:cubicBezTo>
                  <a:cubicBezTo>
                    <a:pt x="401" y="1198"/>
                    <a:pt x="368" y="1065"/>
                    <a:pt x="334" y="964"/>
                  </a:cubicBezTo>
                  <a:cubicBezTo>
                    <a:pt x="301" y="864"/>
                    <a:pt x="301" y="764"/>
                    <a:pt x="268" y="664"/>
                  </a:cubicBezTo>
                  <a:cubicBezTo>
                    <a:pt x="234" y="564"/>
                    <a:pt x="201" y="464"/>
                    <a:pt x="201" y="364"/>
                  </a:cubicBezTo>
                  <a:cubicBezTo>
                    <a:pt x="167" y="264"/>
                    <a:pt x="167" y="164"/>
                    <a:pt x="134" y="64"/>
                  </a:cubicBezTo>
                  <a:cubicBezTo>
                    <a:pt x="119" y="19"/>
                    <a:pt x="90" y="1"/>
                    <a:pt x="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3691150" y="3023325"/>
              <a:ext cx="779850" cy="419200"/>
            </a:xfrm>
            <a:custGeom>
              <a:avLst/>
              <a:gdLst/>
              <a:ahLst/>
              <a:cxnLst/>
              <a:rect l="l" t="t" r="r" b="b"/>
              <a:pathLst>
                <a:path w="31194" h="16768" extrusionOk="0">
                  <a:moveTo>
                    <a:pt x="29794" y="0"/>
                  </a:moveTo>
                  <a:cubicBezTo>
                    <a:pt x="28933" y="0"/>
                    <a:pt x="27713" y="542"/>
                    <a:pt x="26452" y="1606"/>
                  </a:cubicBezTo>
                  <a:cubicBezTo>
                    <a:pt x="23717" y="3741"/>
                    <a:pt x="20848" y="5743"/>
                    <a:pt x="17846" y="7510"/>
                  </a:cubicBezTo>
                  <a:cubicBezTo>
                    <a:pt x="16456" y="8326"/>
                    <a:pt x="13358" y="8474"/>
                    <a:pt x="10276" y="8474"/>
                  </a:cubicBezTo>
                  <a:cubicBezTo>
                    <a:pt x="8503" y="8474"/>
                    <a:pt x="6735" y="8425"/>
                    <a:pt x="5301" y="8425"/>
                  </a:cubicBezTo>
                  <a:cubicBezTo>
                    <a:pt x="4027" y="8425"/>
                    <a:pt x="3017" y="8464"/>
                    <a:pt x="2502" y="8611"/>
                  </a:cubicBezTo>
                  <a:cubicBezTo>
                    <a:pt x="834" y="9078"/>
                    <a:pt x="0" y="15816"/>
                    <a:pt x="2869" y="16517"/>
                  </a:cubicBezTo>
                  <a:cubicBezTo>
                    <a:pt x="3553" y="16679"/>
                    <a:pt x="4940" y="16768"/>
                    <a:pt x="6659" y="16768"/>
                  </a:cubicBezTo>
                  <a:cubicBezTo>
                    <a:pt x="11315" y="16768"/>
                    <a:pt x="18404" y="16114"/>
                    <a:pt x="20548" y="14482"/>
                  </a:cubicBezTo>
                  <a:cubicBezTo>
                    <a:pt x="25452" y="10746"/>
                    <a:pt x="30489" y="4208"/>
                    <a:pt x="30956" y="1773"/>
                  </a:cubicBezTo>
                  <a:cubicBezTo>
                    <a:pt x="31193" y="584"/>
                    <a:pt x="30687" y="0"/>
                    <a:pt x="29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511850" y="3173825"/>
              <a:ext cx="338600" cy="265800"/>
            </a:xfrm>
            <a:custGeom>
              <a:avLst/>
              <a:gdLst/>
              <a:ahLst/>
              <a:cxnLst/>
              <a:rect l="l" t="t" r="r" b="b"/>
              <a:pathLst>
                <a:path w="13544" h="10632" extrusionOk="0">
                  <a:moveTo>
                    <a:pt x="3477" y="1"/>
                  </a:moveTo>
                  <a:cubicBezTo>
                    <a:pt x="3304" y="1"/>
                    <a:pt x="3155" y="48"/>
                    <a:pt x="3036" y="156"/>
                  </a:cubicBezTo>
                  <a:cubicBezTo>
                    <a:pt x="2369" y="757"/>
                    <a:pt x="3570" y="1657"/>
                    <a:pt x="3570" y="1657"/>
                  </a:cubicBezTo>
                  <a:cubicBezTo>
                    <a:pt x="3570" y="1657"/>
                    <a:pt x="2901" y="1232"/>
                    <a:pt x="2344" y="1232"/>
                  </a:cubicBezTo>
                  <a:cubicBezTo>
                    <a:pt x="2075" y="1232"/>
                    <a:pt x="1832" y="1331"/>
                    <a:pt x="1702" y="1624"/>
                  </a:cubicBezTo>
                  <a:cubicBezTo>
                    <a:pt x="1268" y="2525"/>
                    <a:pt x="2535" y="3525"/>
                    <a:pt x="2535" y="3525"/>
                  </a:cubicBezTo>
                  <a:cubicBezTo>
                    <a:pt x="2535" y="3525"/>
                    <a:pt x="1993" y="3294"/>
                    <a:pt x="1472" y="3294"/>
                  </a:cubicBezTo>
                  <a:cubicBezTo>
                    <a:pt x="1107" y="3294"/>
                    <a:pt x="752" y="3408"/>
                    <a:pt x="601" y="3792"/>
                  </a:cubicBezTo>
                  <a:cubicBezTo>
                    <a:pt x="267" y="4726"/>
                    <a:pt x="1535" y="5627"/>
                    <a:pt x="1535" y="5627"/>
                  </a:cubicBezTo>
                  <a:cubicBezTo>
                    <a:pt x="1535" y="5627"/>
                    <a:pt x="1330" y="5545"/>
                    <a:pt x="1080" y="5545"/>
                  </a:cubicBezTo>
                  <a:cubicBezTo>
                    <a:pt x="779" y="5545"/>
                    <a:pt x="413" y="5665"/>
                    <a:pt x="267" y="6194"/>
                  </a:cubicBezTo>
                  <a:cubicBezTo>
                    <a:pt x="0" y="7128"/>
                    <a:pt x="3303" y="8762"/>
                    <a:pt x="4504" y="9229"/>
                  </a:cubicBezTo>
                  <a:cubicBezTo>
                    <a:pt x="6899" y="10103"/>
                    <a:pt x="10174" y="10632"/>
                    <a:pt x="11280" y="10632"/>
                  </a:cubicBezTo>
                  <a:cubicBezTo>
                    <a:pt x="11314" y="10632"/>
                    <a:pt x="11346" y="10631"/>
                    <a:pt x="11375" y="10630"/>
                  </a:cubicBezTo>
                  <a:lnTo>
                    <a:pt x="13543" y="3258"/>
                  </a:lnTo>
                  <a:cubicBezTo>
                    <a:pt x="13543" y="3258"/>
                    <a:pt x="7506" y="1857"/>
                    <a:pt x="7205" y="1757"/>
                  </a:cubicBezTo>
                  <a:cubicBezTo>
                    <a:pt x="6050" y="1391"/>
                    <a:pt x="4418" y="1"/>
                    <a:pt x="3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598225" y="3213725"/>
              <a:ext cx="112125" cy="54925"/>
            </a:xfrm>
            <a:custGeom>
              <a:avLst/>
              <a:gdLst/>
              <a:ahLst/>
              <a:cxnLst/>
              <a:rect l="l" t="t" r="r" b="b"/>
              <a:pathLst>
                <a:path w="4485" h="2197" extrusionOk="0">
                  <a:moveTo>
                    <a:pt x="59" y="0"/>
                  </a:moveTo>
                  <a:cubicBezTo>
                    <a:pt x="20" y="0"/>
                    <a:pt x="1" y="47"/>
                    <a:pt x="48" y="95"/>
                  </a:cubicBezTo>
                  <a:cubicBezTo>
                    <a:pt x="1315" y="1729"/>
                    <a:pt x="2483" y="1996"/>
                    <a:pt x="4451" y="2196"/>
                  </a:cubicBezTo>
                  <a:cubicBezTo>
                    <a:pt x="4484" y="2196"/>
                    <a:pt x="4484" y="2129"/>
                    <a:pt x="4451" y="2129"/>
                  </a:cubicBezTo>
                  <a:cubicBezTo>
                    <a:pt x="2483" y="1762"/>
                    <a:pt x="1582" y="1429"/>
                    <a:pt x="115" y="28"/>
                  </a:cubicBezTo>
                  <a:cubicBezTo>
                    <a:pt x="95" y="8"/>
                    <a:pt x="75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569775" y="3260550"/>
              <a:ext cx="119725" cy="57300"/>
            </a:xfrm>
            <a:custGeom>
              <a:avLst/>
              <a:gdLst/>
              <a:ahLst/>
              <a:cxnLst/>
              <a:rect l="l" t="t" r="r" b="b"/>
              <a:pathLst>
                <a:path w="4789" h="2292" extrusionOk="0">
                  <a:moveTo>
                    <a:pt x="60" y="1"/>
                  </a:moveTo>
                  <a:cubicBezTo>
                    <a:pt x="8" y="1"/>
                    <a:pt x="0" y="72"/>
                    <a:pt x="52" y="123"/>
                  </a:cubicBezTo>
                  <a:cubicBezTo>
                    <a:pt x="1553" y="1624"/>
                    <a:pt x="2754" y="1924"/>
                    <a:pt x="4755" y="2291"/>
                  </a:cubicBezTo>
                  <a:cubicBezTo>
                    <a:pt x="4788" y="2258"/>
                    <a:pt x="4788" y="2224"/>
                    <a:pt x="4755" y="2224"/>
                  </a:cubicBezTo>
                  <a:cubicBezTo>
                    <a:pt x="2754" y="1691"/>
                    <a:pt x="1786" y="1324"/>
                    <a:pt x="118" y="23"/>
                  </a:cubicBezTo>
                  <a:cubicBezTo>
                    <a:pt x="95" y="7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3550875" y="3316125"/>
              <a:ext cx="123600" cy="49275"/>
            </a:xfrm>
            <a:custGeom>
              <a:avLst/>
              <a:gdLst/>
              <a:ahLst/>
              <a:cxnLst/>
              <a:rect l="l" t="t" r="r" b="b"/>
              <a:pathLst>
                <a:path w="4944" h="1971" extrusionOk="0">
                  <a:moveTo>
                    <a:pt x="29" y="0"/>
                  </a:moveTo>
                  <a:cubicBezTo>
                    <a:pt x="0" y="0"/>
                    <a:pt x="9" y="37"/>
                    <a:pt x="74" y="102"/>
                  </a:cubicBezTo>
                  <a:cubicBezTo>
                    <a:pt x="1344" y="1306"/>
                    <a:pt x="3027" y="1971"/>
                    <a:pt x="4751" y="1971"/>
                  </a:cubicBezTo>
                  <a:cubicBezTo>
                    <a:pt x="4793" y="1971"/>
                    <a:pt x="4835" y="1970"/>
                    <a:pt x="4877" y="1970"/>
                  </a:cubicBezTo>
                  <a:cubicBezTo>
                    <a:pt x="4944" y="1970"/>
                    <a:pt x="4944" y="1903"/>
                    <a:pt x="4877" y="1903"/>
                  </a:cubicBezTo>
                  <a:cubicBezTo>
                    <a:pt x="2842" y="1636"/>
                    <a:pt x="1808" y="1169"/>
                    <a:pt x="107" y="35"/>
                  </a:cubicBezTo>
                  <a:cubicBezTo>
                    <a:pt x="72" y="11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3228300" y="2985925"/>
              <a:ext cx="559600" cy="438650"/>
            </a:xfrm>
            <a:custGeom>
              <a:avLst/>
              <a:gdLst/>
              <a:ahLst/>
              <a:cxnLst/>
              <a:rect l="l" t="t" r="r" b="b"/>
              <a:pathLst>
                <a:path w="22384" h="17546" extrusionOk="0">
                  <a:moveTo>
                    <a:pt x="2102" y="0"/>
                  </a:moveTo>
                  <a:lnTo>
                    <a:pt x="1" y="14644"/>
                  </a:lnTo>
                  <a:lnTo>
                    <a:pt x="20315" y="17546"/>
                  </a:lnTo>
                  <a:lnTo>
                    <a:pt x="22384" y="29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3333375" y="3074300"/>
              <a:ext cx="65925" cy="208525"/>
            </a:xfrm>
            <a:custGeom>
              <a:avLst/>
              <a:gdLst/>
              <a:ahLst/>
              <a:cxnLst/>
              <a:rect l="l" t="t" r="r" b="b"/>
              <a:pathLst>
                <a:path w="2637" h="8341" extrusionOk="0">
                  <a:moveTo>
                    <a:pt x="1168" y="1"/>
                  </a:moveTo>
                  <a:lnTo>
                    <a:pt x="1" y="8140"/>
                  </a:lnTo>
                  <a:lnTo>
                    <a:pt x="1502" y="8340"/>
                  </a:lnTo>
                  <a:lnTo>
                    <a:pt x="2636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3394250" y="3156875"/>
              <a:ext cx="55075" cy="134275"/>
            </a:xfrm>
            <a:custGeom>
              <a:avLst/>
              <a:gdLst/>
              <a:ahLst/>
              <a:cxnLst/>
              <a:rect l="l" t="t" r="r" b="b"/>
              <a:pathLst>
                <a:path w="2203" h="5371" extrusionOk="0">
                  <a:moveTo>
                    <a:pt x="735" y="0"/>
                  </a:moveTo>
                  <a:lnTo>
                    <a:pt x="1" y="5171"/>
                  </a:lnTo>
                  <a:lnTo>
                    <a:pt x="1469" y="5371"/>
                  </a:lnTo>
                  <a:lnTo>
                    <a:pt x="2203" y="20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3455150" y="3135175"/>
              <a:ext cx="59225" cy="164325"/>
            </a:xfrm>
            <a:custGeom>
              <a:avLst/>
              <a:gdLst/>
              <a:ahLst/>
              <a:cxnLst/>
              <a:rect l="l" t="t" r="r" b="b"/>
              <a:pathLst>
                <a:path w="2369" h="6573" extrusionOk="0">
                  <a:moveTo>
                    <a:pt x="901" y="1"/>
                  </a:moveTo>
                  <a:lnTo>
                    <a:pt x="0" y="6372"/>
                  </a:lnTo>
                  <a:lnTo>
                    <a:pt x="1468" y="6572"/>
                  </a:lnTo>
                  <a:lnTo>
                    <a:pt x="2368" y="2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3515175" y="3212750"/>
              <a:ext cx="50075" cy="95925"/>
            </a:xfrm>
            <a:custGeom>
              <a:avLst/>
              <a:gdLst/>
              <a:ahLst/>
              <a:cxnLst/>
              <a:rect l="l" t="t" r="r" b="b"/>
              <a:pathLst>
                <a:path w="2003" h="3837" extrusionOk="0">
                  <a:moveTo>
                    <a:pt x="534" y="0"/>
                  </a:moveTo>
                  <a:lnTo>
                    <a:pt x="1" y="3603"/>
                  </a:lnTo>
                  <a:lnTo>
                    <a:pt x="1502" y="3836"/>
                  </a:lnTo>
                  <a:lnTo>
                    <a:pt x="2002" y="20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3576050" y="3165200"/>
              <a:ext cx="58400" cy="151800"/>
            </a:xfrm>
            <a:custGeom>
              <a:avLst/>
              <a:gdLst/>
              <a:ahLst/>
              <a:cxnLst/>
              <a:rect l="l" t="t" r="r" b="b"/>
              <a:pathLst>
                <a:path w="2336" h="6072" extrusionOk="0">
                  <a:moveTo>
                    <a:pt x="835" y="1"/>
                  </a:moveTo>
                  <a:lnTo>
                    <a:pt x="1" y="5872"/>
                  </a:lnTo>
                  <a:lnTo>
                    <a:pt x="1502" y="6072"/>
                  </a:lnTo>
                  <a:lnTo>
                    <a:pt x="2336" y="2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3636925" y="3145200"/>
              <a:ext cx="62575" cy="180150"/>
            </a:xfrm>
            <a:custGeom>
              <a:avLst/>
              <a:gdLst/>
              <a:ahLst/>
              <a:cxnLst/>
              <a:rect l="l" t="t" r="r" b="b"/>
              <a:pathLst>
                <a:path w="2503" h="7206" extrusionOk="0">
                  <a:moveTo>
                    <a:pt x="1002" y="0"/>
                  </a:moveTo>
                  <a:lnTo>
                    <a:pt x="1" y="7005"/>
                  </a:lnTo>
                  <a:lnTo>
                    <a:pt x="1502" y="7205"/>
                  </a:lnTo>
                  <a:lnTo>
                    <a:pt x="2503" y="200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3303375" y="3048450"/>
              <a:ext cx="396125" cy="281075"/>
            </a:xfrm>
            <a:custGeom>
              <a:avLst/>
              <a:gdLst/>
              <a:ahLst/>
              <a:cxnLst/>
              <a:rect l="l" t="t" r="r" b="b"/>
              <a:pathLst>
                <a:path w="15845" h="11243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234" y="1502"/>
                    <a:pt x="967" y="2970"/>
                    <a:pt x="734" y="4471"/>
                  </a:cubicBezTo>
                  <a:cubicBezTo>
                    <a:pt x="500" y="5972"/>
                    <a:pt x="234" y="7473"/>
                    <a:pt x="33" y="8974"/>
                  </a:cubicBezTo>
                  <a:lnTo>
                    <a:pt x="0" y="9174"/>
                  </a:lnTo>
                  <a:lnTo>
                    <a:pt x="200" y="9207"/>
                  </a:lnTo>
                  <a:lnTo>
                    <a:pt x="4103" y="9774"/>
                  </a:lnTo>
                  <a:lnTo>
                    <a:pt x="8006" y="10308"/>
                  </a:lnTo>
                  <a:cubicBezTo>
                    <a:pt x="9307" y="10508"/>
                    <a:pt x="10608" y="10675"/>
                    <a:pt x="11909" y="10809"/>
                  </a:cubicBezTo>
                  <a:cubicBezTo>
                    <a:pt x="13209" y="10942"/>
                    <a:pt x="14510" y="11109"/>
                    <a:pt x="15845" y="11242"/>
                  </a:cubicBezTo>
                  <a:cubicBezTo>
                    <a:pt x="14544" y="10975"/>
                    <a:pt x="13243" y="10742"/>
                    <a:pt x="11942" y="10542"/>
                  </a:cubicBezTo>
                  <a:cubicBezTo>
                    <a:pt x="10641" y="10375"/>
                    <a:pt x="9340" y="10141"/>
                    <a:pt x="8039" y="9941"/>
                  </a:cubicBezTo>
                  <a:lnTo>
                    <a:pt x="4136" y="9374"/>
                  </a:lnTo>
                  <a:lnTo>
                    <a:pt x="424" y="8866"/>
                  </a:lnTo>
                  <a:lnTo>
                    <a:pt x="424" y="8866"/>
                  </a:lnTo>
                  <a:cubicBezTo>
                    <a:pt x="616" y="7423"/>
                    <a:pt x="808" y="5980"/>
                    <a:pt x="1001" y="4537"/>
                  </a:cubicBezTo>
                  <a:cubicBezTo>
                    <a:pt x="1168" y="3003"/>
                    <a:pt x="1334" y="1502"/>
                    <a:pt x="15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3325875" y="3066575"/>
              <a:ext cx="24225" cy="3800"/>
            </a:xfrm>
            <a:custGeom>
              <a:avLst/>
              <a:gdLst/>
              <a:ahLst/>
              <a:cxnLst/>
              <a:rect l="l" t="t" r="r" b="b"/>
              <a:pathLst>
                <a:path w="969" h="152" extrusionOk="0">
                  <a:moveTo>
                    <a:pt x="178" y="1"/>
                  </a:moveTo>
                  <a:cubicBezTo>
                    <a:pt x="119" y="1"/>
                    <a:pt x="60" y="4"/>
                    <a:pt x="1" y="10"/>
                  </a:cubicBezTo>
                  <a:cubicBezTo>
                    <a:pt x="248" y="92"/>
                    <a:pt x="517" y="152"/>
                    <a:pt x="791" y="152"/>
                  </a:cubicBezTo>
                  <a:cubicBezTo>
                    <a:pt x="850" y="152"/>
                    <a:pt x="909" y="149"/>
                    <a:pt x="968" y="143"/>
                  </a:cubicBezTo>
                  <a:cubicBezTo>
                    <a:pt x="721" y="61"/>
                    <a:pt x="451" y="1"/>
                    <a:pt x="17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3322550" y="3087025"/>
              <a:ext cx="24200" cy="4000"/>
            </a:xfrm>
            <a:custGeom>
              <a:avLst/>
              <a:gdLst/>
              <a:ahLst/>
              <a:cxnLst/>
              <a:rect l="l" t="t" r="r" b="b"/>
              <a:pathLst>
                <a:path w="968" h="160" extrusionOk="0">
                  <a:moveTo>
                    <a:pt x="250" y="1"/>
                  </a:moveTo>
                  <a:cubicBezTo>
                    <a:pt x="167" y="1"/>
                    <a:pt x="84" y="9"/>
                    <a:pt x="0" y="26"/>
                  </a:cubicBezTo>
                  <a:cubicBezTo>
                    <a:pt x="167" y="92"/>
                    <a:pt x="334" y="126"/>
                    <a:pt x="501" y="159"/>
                  </a:cubicBezTo>
                  <a:lnTo>
                    <a:pt x="968" y="159"/>
                  </a:lnTo>
                  <a:cubicBezTo>
                    <a:pt x="834" y="92"/>
                    <a:pt x="667" y="59"/>
                    <a:pt x="501" y="26"/>
                  </a:cubicBezTo>
                  <a:cubicBezTo>
                    <a:pt x="417" y="9"/>
                    <a:pt x="334" y="1"/>
                    <a:pt x="25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3320050" y="3108200"/>
              <a:ext cx="24200" cy="3650"/>
            </a:xfrm>
            <a:custGeom>
              <a:avLst/>
              <a:gdLst/>
              <a:ahLst/>
              <a:cxnLst/>
              <a:rect l="l" t="t" r="r" b="b"/>
              <a:pathLst>
                <a:path w="968" h="146" extrusionOk="0">
                  <a:moveTo>
                    <a:pt x="232" y="0"/>
                  </a:moveTo>
                  <a:cubicBezTo>
                    <a:pt x="156" y="0"/>
                    <a:pt x="79" y="5"/>
                    <a:pt x="0" y="13"/>
                  </a:cubicBezTo>
                  <a:cubicBezTo>
                    <a:pt x="134" y="79"/>
                    <a:pt x="300" y="113"/>
                    <a:pt x="467" y="146"/>
                  </a:cubicBezTo>
                  <a:lnTo>
                    <a:pt x="968" y="146"/>
                  </a:lnTo>
                  <a:cubicBezTo>
                    <a:pt x="713" y="44"/>
                    <a:pt x="477" y="0"/>
                    <a:pt x="232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3316700" y="3128975"/>
              <a:ext cx="24225" cy="3725"/>
            </a:xfrm>
            <a:custGeom>
              <a:avLst/>
              <a:gdLst/>
              <a:ahLst/>
              <a:cxnLst/>
              <a:rect l="l" t="t" r="r" b="b"/>
              <a:pathLst>
                <a:path w="969" h="149" extrusionOk="0">
                  <a:moveTo>
                    <a:pt x="168" y="1"/>
                  </a:moveTo>
                  <a:cubicBezTo>
                    <a:pt x="112" y="1"/>
                    <a:pt x="56" y="4"/>
                    <a:pt x="1" y="15"/>
                  </a:cubicBezTo>
                  <a:cubicBezTo>
                    <a:pt x="301" y="116"/>
                    <a:pt x="635" y="149"/>
                    <a:pt x="968" y="149"/>
                  </a:cubicBezTo>
                  <a:cubicBezTo>
                    <a:pt x="801" y="82"/>
                    <a:pt x="668" y="49"/>
                    <a:pt x="501" y="15"/>
                  </a:cubicBezTo>
                  <a:cubicBezTo>
                    <a:pt x="390" y="15"/>
                    <a:pt x="279" y="1"/>
                    <a:pt x="16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3314200" y="3149375"/>
              <a:ext cx="24225" cy="3575"/>
            </a:xfrm>
            <a:custGeom>
              <a:avLst/>
              <a:gdLst/>
              <a:ahLst/>
              <a:cxnLst/>
              <a:rect l="l" t="t" r="r" b="b"/>
              <a:pathLst>
                <a:path w="969" h="143" extrusionOk="0">
                  <a:moveTo>
                    <a:pt x="1" y="0"/>
                  </a:moveTo>
                  <a:lnTo>
                    <a:pt x="1" y="33"/>
                  </a:lnTo>
                  <a:cubicBezTo>
                    <a:pt x="23" y="29"/>
                    <a:pt x="46" y="25"/>
                    <a:pt x="68" y="22"/>
                  </a:cubicBezTo>
                  <a:lnTo>
                    <a:pt x="68" y="22"/>
                  </a:lnTo>
                  <a:cubicBezTo>
                    <a:pt x="296" y="93"/>
                    <a:pt x="542" y="142"/>
                    <a:pt x="791" y="142"/>
                  </a:cubicBezTo>
                  <a:cubicBezTo>
                    <a:pt x="850" y="142"/>
                    <a:pt x="909" y="139"/>
                    <a:pt x="968" y="133"/>
                  </a:cubicBezTo>
                  <a:cubicBezTo>
                    <a:pt x="801" y="100"/>
                    <a:pt x="634" y="33"/>
                    <a:pt x="468" y="33"/>
                  </a:cubicBezTo>
                  <a:cubicBezTo>
                    <a:pt x="401" y="17"/>
                    <a:pt x="326" y="8"/>
                    <a:pt x="247" y="8"/>
                  </a:cubicBezTo>
                  <a:cubicBezTo>
                    <a:pt x="189" y="8"/>
                    <a:pt x="129" y="13"/>
                    <a:pt x="68" y="22"/>
                  </a:cubicBezTo>
                  <a:lnTo>
                    <a:pt x="68" y="22"/>
                  </a:lnTo>
                  <a:cubicBezTo>
                    <a:pt x="45" y="15"/>
                    <a:pt x="23" y="7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3310875" y="3170425"/>
              <a:ext cx="24200" cy="3775"/>
            </a:xfrm>
            <a:custGeom>
              <a:avLst/>
              <a:gdLst/>
              <a:ahLst/>
              <a:cxnLst/>
              <a:rect l="l" t="t" r="r" b="b"/>
              <a:pathLst>
                <a:path w="968" h="151" extrusionOk="0">
                  <a:moveTo>
                    <a:pt x="250" y="0"/>
                  </a:moveTo>
                  <a:cubicBezTo>
                    <a:pt x="167" y="0"/>
                    <a:pt x="84" y="9"/>
                    <a:pt x="0" y="25"/>
                  </a:cubicBezTo>
                  <a:cubicBezTo>
                    <a:pt x="167" y="59"/>
                    <a:pt x="334" y="92"/>
                    <a:pt x="501" y="125"/>
                  </a:cubicBezTo>
                  <a:cubicBezTo>
                    <a:pt x="567" y="142"/>
                    <a:pt x="642" y="150"/>
                    <a:pt x="722" y="150"/>
                  </a:cubicBezTo>
                  <a:cubicBezTo>
                    <a:pt x="801" y="150"/>
                    <a:pt x="884" y="142"/>
                    <a:pt x="968" y="125"/>
                  </a:cubicBezTo>
                  <a:cubicBezTo>
                    <a:pt x="834" y="59"/>
                    <a:pt x="667" y="25"/>
                    <a:pt x="501" y="25"/>
                  </a:cubicBezTo>
                  <a:cubicBezTo>
                    <a:pt x="417" y="9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3308375" y="3191050"/>
              <a:ext cx="24200" cy="4200"/>
            </a:xfrm>
            <a:custGeom>
              <a:avLst/>
              <a:gdLst/>
              <a:ahLst/>
              <a:cxnLst/>
              <a:rect l="l" t="t" r="r" b="b"/>
              <a:pathLst>
                <a:path w="968" h="168" extrusionOk="0">
                  <a:moveTo>
                    <a:pt x="0" y="1"/>
                  </a:moveTo>
                  <a:cubicBezTo>
                    <a:pt x="300" y="134"/>
                    <a:pt x="634" y="168"/>
                    <a:pt x="968" y="168"/>
                  </a:cubicBezTo>
                  <a:cubicBezTo>
                    <a:pt x="634" y="34"/>
                    <a:pt x="300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3305025" y="3211900"/>
              <a:ext cx="24225" cy="3675"/>
            </a:xfrm>
            <a:custGeom>
              <a:avLst/>
              <a:gdLst/>
              <a:ahLst/>
              <a:cxnLst/>
              <a:rect l="l" t="t" r="r" b="b"/>
              <a:pathLst>
                <a:path w="969" h="147" extrusionOk="0">
                  <a:moveTo>
                    <a:pt x="1" y="1"/>
                  </a:moveTo>
                  <a:cubicBezTo>
                    <a:pt x="230" y="103"/>
                    <a:pt x="479" y="146"/>
                    <a:pt x="732" y="146"/>
                  </a:cubicBezTo>
                  <a:cubicBezTo>
                    <a:pt x="811" y="146"/>
                    <a:pt x="889" y="142"/>
                    <a:pt x="968" y="134"/>
                  </a:cubicBez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3302525" y="3232750"/>
              <a:ext cx="24225" cy="3375"/>
            </a:xfrm>
            <a:custGeom>
              <a:avLst/>
              <a:gdLst/>
              <a:ahLst/>
              <a:cxnLst/>
              <a:rect l="l" t="t" r="r" b="b"/>
              <a:pathLst>
                <a:path w="969" h="135" extrusionOk="0">
                  <a:moveTo>
                    <a:pt x="1" y="1"/>
                  </a:moveTo>
                  <a:cubicBezTo>
                    <a:pt x="134" y="67"/>
                    <a:pt x="301" y="101"/>
                    <a:pt x="468" y="101"/>
                  </a:cubicBezTo>
                  <a:cubicBezTo>
                    <a:pt x="634" y="134"/>
                    <a:pt x="801" y="134"/>
                    <a:pt x="968" y="134"/>
                  </a:cubicBezTo>
                  <a:cubicBezTo>
                    <a:pt x="801" y="67"/>
                    <a:pt x="634" y="34"/>
                    <a:pt x="46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3299200" y="3253600"/>
              <a:ext cx="24200" cy="3375"/>
            </a:xfrm>
            <a:custGeom>
              <a:avLst/>
              <a:gdLst/>
              <a:ahLst/>
              <a:cxnLst/>
              <a:rect l="l" t="t" r="r" b="b"/>
              <a:pathLst>
                <a:path w="968" h="135" extrusionOk="0">
                  <a:moveTo>
                    <a:pt x="0" y="1"/>
                  </a:moveTo>
                  <a:cubicBezTo>
                    <a:pt x="300" y="101"/>
                    <a:pt x="634" y="134"/>
                    <a:pt x="968" y="134"/>
                  </a:cubicBezTo>
                  <a:cubicBezTo>
                    <a:pt x="801" y="67"/>
                    <a:pt x="667" y="34"/>
                    <a:pt x="5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3448475" y="3058475"/>
              <a:ext cx="159300" cy="22525"/>
            </a:xfrm>
            <a:custGeom>
              <a:avLst/>
              <a:gdLst/>
              <a:ahLst/>
              <a:cxnLst/>
              <a:rect l="l" t="t" r="r" b="b"/>
              <a:pathLst>
                <a:path w="6372" h="901" extrusionOk="0">
                  <a:moveTo>
                    <a:pt x="0" y="0"/>
                  </a:moveTo>
                  <a:cubicBezTo>
                    <a:pt x="534" y="134"/>
                    <a:pt x="1034" y="234"/>
                    <a:pt x="1568" y="334"/>
                  </a:cubicBezTo>
                  <a:cubicBezTo>
                    <a:pt x="2102" y="434"/>
                    <a:pt x="2635" y="534"/>
                    <a:pt x="3169" y="601"/>
                  </a:cubicBezTo>
                  <a:cubicBezTo>
                    <a:pt x="3703" y="667"/>
                    <a:pt x="4237" y="734"/>
                    <a:pt x="4737" y="767"/>
                  </a:cubicBezTo>
                  <a:cubicBezTo>
                    <a:pt x="5271" y="834"/>
                    <a:pt x="5804" y="901"/>
                    <a:pt x="6371" y="901"/>
                  </a:cubicBezTo>
                  <a:cubicBezTo>
                    <a:pt x="5838" y="734"/>
                    <a:pt x="5304" y="634"/>
                    <a:pt x="4770" y="534"/>
                  </a:cubicBezTo>
                  <a:cubicBezTo>
                    <a:pt x="4270" y="434"/>
                    <a:pt x="3736" y="367"/>
                    <a:pt x="3202" y="267"/>
                  </a:cubicBezTo>
                  <a:cubicBezTo>
                    <a:pt x="2669" y="200"/>
                    <a:pt x="2135" y="134"/>
                    <a:pt x="1601" y="100"/>
                  </a:cubicBezTo>
                  <a:cubicBezTo>
                    <a:pt x="1068" y="33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3475975" y="3080900"/>
              <a:ext cx="99275" cy="14275"/>
            </a:xfrm>
            <a:custGeom>
              <a:avLst/>
              <a:gdLst/>
              <a:ahLst/>
              <a:cxnLst/>
              <a:rect l="l" t="t" r="r" b="b"/>
              <a:pathLst>
                <a:path w="3971" h="571" extrusionOk="0">
                  <a:moveTo>
                    <a:pt x="288" y="0"/>
                  </a:moveTo>
                  <a:cubicBezTo>
                    <a:pt x="193" y="0"/>
                    <a:pt x="97" y="1"/>
                    <a:pt x="1" y="4"/>
                  </a:cubicBezTo>
                  <a:cubicBezTo>
                    <a:pt x="1269" y="404"/>
                    <a:pt x="2603" y="571"/>
                    <a:pt x="3970" y="571"/>
                  </a:cubicBezTo>
                  <a:cubicBezTo>
                    <a:pt x="2763" y="199"/>
                    <a:pt x="1527" y="0"/>
                    <a:pt x="288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3300025" y="3289475"/>
              <a:ext cx="29225" cy="29200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334" y="267"/>
                  </a:moveTo>
                  <a:lnTo>
                    <a:pt x="935" y="334"/>
                  </a:lnTo>
                  <a:lnTo>
                    <a:pt x="868" y="934"/>
                  </a:lnTo>
                  <a:lnTo>
                    <a:pt x="234" y="867"/>
                  </a:lnTo>
                  <a:lnTo>
                    <a:pt x="334" y="267"/>
                  </a:lnTo>
                  <a:close/>
                  <a:moveTo>
                    <a:pt x="167" y="0"/>
                  </a:moveTo>
                  <a:lnTo>
                    <a:pt x="1" y="1034"/>
                  </a:lnTo>
                  <a:lnTo>
                    <a:pt x="1035" y="1168"/>
                  </a:lnTo>
                  <a:lnTo>
                    <a:pt x="1168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3345050" y="3298625"/>
              <a:ext cx="241875" cy="34225"/>
            </a:xfrm>
            <a:custGeom>
              <a:avLst/>
              <a:gdLst/>
              <a:ahLst/>
              <a:cxnLst/>
              <a:rect l="l" t="t" r="r" b="b"/>
              <a:pathLst>
                <a:path w="9675" h="1369" extrusionOk="0">
                  <a:moveTo>
                    <a:pt x="1" y="1"/>
                  </a:moveTo>
                  <a:cubicBezTo>
                    <a:pt x="1602" y="301"/>
                    <a:pt x="3237" y="568"/>
                    <a:pt x="4838" y="768"/>
                  </a:cubicBezTo>
                  <a:cubicBezTo>
                    <a:pt x="6439" y="1002"/>
                    <a:pt x="8073" y="1202"/>
                    <a:pt x="9674" y="1369"/>
                  </a:cubicBezTo>
                  <a:cubicBezTo>
                    <a:pt x="8073" y="1035"/>
                    <a:pt x="6472" y="802"/>
                    <a:pt x="4871" y="568"/>
                  </a:cubicBezTo>
                  <a:cubicBezTo>
                    <a:pt x="3270" y="368"/>
                    <a:pt x="1635" y="134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3344225" y="3308650"/>
              <a:ext cx="136800" cy="19200"/>
            </a:xfrm>
            <a:custGeom>
              <a:avLst/>
              <a:gdLst/>
              <a:ahLst/>
              <a:cxnLst/>
              <a:rect l="l" t="t" r="r" b="b"/>
              <a:pathLst>
                <a:path w="5472" h="768" extrusionOk="0">
                  <a:moveTo>
                    <a:pt x="1" y="0"/>
                  </a:moveTo>
                  <a:lnTo>
                    <a:pt x="1" y="0"/>
                  </a:lnTo>
                  <a:cubicBezTo>
                    <a:pt x="901" y="200"/>
                    <a:pt x="1802" y="367"/>
                    <a:pt x="2702" y="501"/>
                  </a:cubicBezTo>
                  <a:cubicBezTo>
                    <a:pt x="3636" y="601"/>
                    <a:pt x="4537" y="734"/>
                    <a:pt x="5471" y="767"/>
                  </a:cubicBezTo>
                  <a:cubicBezTo>
                    <a:pt x="4570" y="567"/>
                    <a:pt x="3670" y="401"/>
                    <a:pt x="2736" y="267"/>
                  </a:cubicBezTo>
                  <a:cubicBezTo>
                    <a:pt x="1835" y="167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3342550" y="3318650"/>
              <a:ext cx="167650" cy="24200"/>
            </a:xfrm>
            <a:custGeom>
              <a:avLst/>
              <a:gdLst/>
              <a:ahLst/>
              <a:cxnLst/>
              <a:rect l="l" t="t" r="r" b="b"/>
              <a:pathLst>
                <a:path w="6706" h="968" extrusionOk="0">
                  <a:moveTo>
                    <a:pt x="1" y="1"/>
                  </a:moveTo>
                  <a:lnTo>
                    <a:pt x="1" y="1"/>
                  </a:lnTo>
                  <a:cubicBezTo>
                    <a:pt x="1102" y="234"/>
                    <a:pt x="2202" y="434"/>
                    <a:pt x="3337" y="568"/>
                  </a:cubicBezTo>
                  <a:cubicBezTo>
                    <a:pt x="4471" y="734"/>
                    <a:pt x="5571" y="868"/>
                    <a:pt x="6706" y="968"/>
                  </a:cubicBezTo>
                  <a:cubicBezTo>
                    <a:pt x="5605" y="701"/>
                    <a:pt x="4471" y="534"/>
                    <a:pt x="3370" y="367"/>
                  </a:cubicBezTo>
                  <a:cubicBezTo>
                    <a:pt x="2236" y="234"/>
                    <a:pt x="1135" y="67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3658025" y="3209100"/>
              <a:ext cx="227450" cy="151725"/>
            </a:xfrm>
            <a:custGeom>
              <a:avLst/>
              <a:gdLst/>
              <a:ahLst/>
              <a:cxnLst/>
              <a:rect l="l" t="t" r="r" b="b"/>
              <a:pathLst>
                <a:path w="9098" h="6069" extrusionOk="0">
                  <a:moveTo>
                    <a:pt x="5320" y="1"/>
                  </a:moveTo>
                  <a:cubicBezTo>
                    <a:pt x="3906" y="1"/>
                    <a:pt x="1" y="939"/>
                    <a:pt x="158" y="1847"/>
                  </a:cubicBezTo>
                  <a:cubicBezTo>
                    <a:pt x="292" y="2702"/>
                    <a:pt x="1548" y="2935"/>
                    <a:pt x="2751" y="2935"/>
                  </a:cubicBezTo>
                  <a:cubicBezTo>
                    <a:pt x="3333" y="2935"/>
                    <a:pt x="3903" y="2880"/>
                    <a:pt x="4327" y="2815"/>
                  </a:cubicBezTo>
                  <a:cubicBezTo>
                    <a:pt x="4327" y="2815"/>
                    <a:pt x="4828" y="5717"/>
                    <a:pt x="6762" y="6050"/>
                  </a:cubicBezTo>
                  <a:cubicBezTo>
                    <a:pt x="6826" y="6062"/>
                    <a:pt x="6888" y="6068"/>
                    <a:pt x="6948" y="6068"/>
                  </a:cubicBezTo>
                  <a:cubicBezTo>
                    <a:pt x="8723" y="6068"/>
                    <a:pt x="9097" y="1013"/>
                    <a:pt x="9097" y="1013"/>
                  </a:cubicBezTo>
                  <a:cubicBezTo>
                    <a:pt x="7930" y="613"/>
                    <a:pt x="6762" y="280"/>
                    <a:pt x="5561" y="13"/>
                  </a:cubicBezTo>
                  <a:cubicBezTo>
                    <a:pt x="5493" y="5"/>
                    <a:pt x="5412" y="1"/>
                    <a:pt x="5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3666125" y="3263600"/>
              <a:ext cx="160125" cy="99275"/>
            </a:xfrm>
            <a:custGeom>
              <a:avLst/>
              <a:gdLst/>
              <a:ahLst/>
              <a:cxnLst/>
              <a:rect l="l" t="t" r="r" b="b"/>
              <a:pathLst>
                <a:path w="6405" h="3971" extrusionOk="0">
                  <a:moveTo>
                    <a:pt x="0" y="1"/>
                  </a:moveTo>
                  <a:lnTo>
                    <a:pt x="0" y="1"/>
                  </a:lnTo>
                  <a:cubicBezTo>
                    <a:pt x="546" y="748"/>
                    <a:pt x="1384" y="933"/>
                    <a:pt x="2249" y="933"/>
                  </a:cubicBezTo>
                  <a:cubicBezTo>
                    <a:pt x="2814" y="933"/>
                    <a:pt x="3390" y="854"/>
                    <a:pt x="3903" y="802"/>
                  </a:cubicBezTo>
                  <a:cubicBezTo>
                    <a:pt x="4137" y="2136"/>
                    <a:pt x="5004" y="3637"/>
                    <a:pt x="6372" y="3970"/>
                  </a:cubicBezTo>
                  <a:cubicBezTo>
                    <a:pt x="6405" y="3970"/>
                    <a:pt x="6405" y="3937"/>
                    <a:pt x="6372" y="3937"/>
                  </a:cubicBezTo>
                  <a:cubicBezTo>
                    <a:pt x="5171" y="3437"/>
                    <a:pt x="4404" y="1836"/>
                    <a:pt x="4137" y="635"/>
                  </a:cubicBezTo>
                  <a:cubicBezTo>
                    <a:pt x="4137" y="568"/>
                    <a:pt x="4070" y="501"/>
                    <a:pt x="4003" y="501"/>
                  </a:cubicBezTo>
                  <a:cubicBezTo>
                    <a:pt x="3399" y="549"/>
                    <a:pt x="2697" y="665"/>
                    <a:pt x="2015" y="665"/>
                  </a:cubicBezTo>
                  <a:cubicBezTo>
                    <a:pt x="1266" y="665"/>
                    <a:pt x="542" y="52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3943825" y="3010975"/>
              <a:ext cx="552525" cy="445300"/>
            </a:xfrm>
            <a:custGeom>
              <a:avLst/>
              <a:gdLst/>
              <a:ahLst/>
              <a:cxnLst/>
              <a:rect l="l" t="t" r="r" b="b"/>
              <a:pathLst>
                <a:path w="22101" h="17812" extrusionOk="0">
                  <a:moveTo>
                    <a:pt x="20253" y="1"/>
                  </a:moveTo>
                  <a:cubicBezTo>
                    <a:pt x="19542" y="1"/>
                    <a:pt x="18481" y="387"/>
                    <a:pt x="16979" y="1333"/>
                  </a:cubicBezTo>
                  <a:cubicBezTo>
                    <a:pt x="11575" y="4735"/>
                    <a:pt x="7939" y="7504"/>
                    <a:pt x="7039" y="7838"/>
                  </a:cubicBezTo>
                  <a:cubicBezTo>
                    <a:pt x="6171" y="8171"/>
                    <a:pt x="0" y="8505"/>
                    <a:pt x="0" y="8505"/>
                  </a:cubicBezTo>
                  <a:lnTo>
                    <a:pt x="367" y="17811"/>
                  </a:lnTo>
                  <a:cubicBezTo>
                    <a:pt x="367" y="17811"/>
                    <a:pt x="8173" y="17144"/>
                    <a:pt x="11108" y="15143"/>
                  </a:cubicBezTo>
                  <a:cubicBezTo>
                    <a:pt x="14511" y="12808"/>
                    <a:pt x="18480" y="7838"/>
                    <a:pt x="20281" y="4802"/>
                  </a:cubicBezTo>
                  <a:cubicBezTo>
                    <a:pt x="21582" y="2610"/>
                    <a:pt x="22100" y="1"/>
                    <a:pt x="20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3902125" y="3206900"/>
              <a:ext cx="78425" cy="268550"/>
            </a:xfrm>
            <a:custGeom>
              <a:avLst/>
              <a:gdLst/>
              <a:ahLst/>
              <a:cxnLst/>
              <a:rect l="l" t="t" r="r" b="b"/>
              <a:pathLst>
                <a:path w="3137" h="10742" extrusionOk="0">
                  <a:moveTo>
                    <a:pt x="0" y="1"/>
                  </a:moveTo>
                  <a:lnTo>
                    <a:pt x="701" y="10742"/>
                  </a:lnTo>
                  <a:lnTo>
                    <a:pt x="3136" y="10408"/>
                  </a:lnTo>
                  <a:lnTo>
                    <a:pt x="23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3960500" y="3227950"/>
              <a:ext cx="17525" cy="218950"/>
            </a:xfrm>
            <a:custGeom>
              <a:avLst/>
              <a:gdLst/>
              <a:ahLst/>
              <a:cxnLst/>
              <a:rect l="l" t="t" r="r" b="b"/>
              <a:pathLst>
                <a:path w="701" h="8758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0" y="2294"/>
                    <a:pt x="467" y="7164"/>
                    <a:pt x="601" y="8732"/>
                  </a:cubicBezTo>
                  <a:cubicBezTo>
                    <a:pt x="618" y="8749"/>
                    <a:pt x="643" y="8757"/>
                    <a:pt x="663" y="8757"/>
                  </a:cubicBezTo>
                  <a:cubicBezTo>
                    <a:pt x="684" y="8757"/>
                    <a:pt x="701" y="8749"/>
                    <a:pt x="701" y="8732"/>
                  </a:cubicBezTo>
                  <a:cubicBezTo>
                    <a:pt x="701" y="7164"/>
                    <a:pt x="134" y="827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4319925" y="2994825"/>
              <a:ext cx="542075" cy="625000"/>
            </a:xfrm>
            <a:custGeom>
              <a:avLst/>
              <a:gdLst/>
              <a:ahLst/>
              <a:cxnLst/>
              <a:rect l="l" t="t" r="r" b="b"/>
              <a:pathLst>
                <a:path w="21683" h="25000" extrusionOk="0">
                  <a:moveTo>
                    <a:pt x="6686" y="1"/>
                  </a:moveTo>
                  <a:cubicBezTo>
                    <a:pt x="5397" y="1"/>
                    <a:pt x="3957" y="237"/>
                    <a:pt x="3736" y="545"/>
                  </a:cubicBezTo>
                  <a:cubicBezTo>
                    <a:pt x="868" y="4314"/>
                    <a:pt x="0" y="24162"/>
                    <a:pt x="334" y="24428"/>
                  </a:cubicBezTo>
                  <a:cubicBezTo>
                    <a:pt x="739" y="24780"/>
                    <a:pt x="14363" y="25000"/>
                    <a:pt x="19579" y="25000"/>
                  </a:cubicBezTo>
                  <a:cubicBezTo>
                    <a:pt x="20802" y="25000"/>
                    <a:pt x="21563" y="24987"/>
                    <a:pt x="21582" y="24962"/>
                  </a:cubicBezTo>
                  <a:cubicBezTo>
                    <a:pt x="21683" y="24795"/>
                    <a:pt x="15945" y="2913"/>
                    <a:pt x="8373" y="211"/>
                  </a:cubicBezTo>
                  <a:cubicBezTo>
                    <a:pt x="7976" y="64"/>
                    <a:pt x="7351" y="1"/>
                    <a:pt x="6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4347450" y="3195225"/>
              <a:ext cx="11225" cy="77075"/>
            </a:xfrm>
            <a:custGeom>
              <a:avLst/>
              <a:gdLst/>
              <a:ahLst/>
              <a:cxnLst/>
              <a:rect l="l" t="t" r="r" b="b"/>
              <a:pathLst>
                <a:path w="449" h="3083" extrusionOk="0">
                  <a:moveTo>
                    <a:pt x="434" y="1"/>
                  </a:moveTo>
                  <a:cubicBezTo>
                    <a:pt x="434" y="2"/>
                    <a:pt x="434" y="3"/>
                    <a:pt x="434" y="4"/>
                  </a:cubicBezTo>
                  <a:lnTo>
                    <a:pt x="434" y="4"/>
                  </a:lnTo>
                  <a:cubicBezTo>
                    <a:pt x="444" y="1"/>
                    <a:pt x="449" y="1"/>
                    <a:pt x="434" y="1"/>
                  </a:cubicBezTo>
                  <a:close/>
                  <a:moveTo>
                    <a:pt x="434" y="4"/>
                  </a:moveTo>
                  <a:cubicBezTo>
                    <a:pt x="421" y="7"/>
                    <a:pt x="400" y="16"/>
                    <a:pt x="400" y="34"/>
                  </a:cubicBezTo>
                  <a:cubicBezTo>
                    <a:pt x="334" y="568"/>
                    <a:pt x="267" y="1068"/>
                    <a:pt x="167" y="1602"/>
                  </a:cubicBezTo>
                  <a:lnTo>
                    <a:pt x="100" y="935"/>
                  </a:lnTo>
                  <a:cubicBezTo>
                    <a:pt x="100" y="918"/>
                    <a:pt x="84" y="910"/>
                    <a:pt x="67" y="910"/>
                  </a:cubicBezTo>
                  <a:cubicBezTo>
                    <a:pt x="50" y="910"/>
                    <a:pt x="34" y="918"/>
                    <a:pt x="34" y="935"/>
                  </a:cubicBezTo>
                  <a:cubicBezTo>
                    <a:pt x="67" y="1202"/>
                    <a:pt x="100" y="1502"/>
                    <a:pt x="100" y="1769"/>
                  </a:cubicBezTo>
                  <a:lnTo>
                    <a:pt x="100" y="2102"/>
                  </a:lnTo>
                  <a:cubicBezTo>
                    <a:pt x="67" y="2469"/>
                    <a:pt x="34" y="2669"/>
                    <a:pt x="0" y="3036"/>
                  </a:cubicBezTo>
                  <a:cubicBezTo>
                    <a:pt x="0" y="3066"/>
                    <a:pt x="7" y="3083"/>
                    <a:pt x="17" y="3083"/>
                  </a:cubicBezTo>
                  <a:cubicBezTo>
                    <a:pt x="30" y="3083"/>
                    <a:pt x="49" y="3058"/>
                    <a:pt x="67" y="3003"/>
                  </a:cubicBezTo>
                  <a:cubicBezTo>
                    <a:pt x="134" y="2636"/>
                    <a:pt x="366" y="740"/>
                    <a:pt x="43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4405825" y="3091825"/>
              <a:ext cx="52550" cy="65900"/>
            </a:xfrm>
            <a:custGeom>
              <a:avLst/>
              <a:gdLst/>
              <a:ahLst/>
              <a:cxnLst/>
              <a:rect l="l" t="t" r="r" b="b"/>
              <a:pathLst>
                <a:path w="2102" h="2636" extrusionOk="0">
                  <a:moveTo>
                    <a:pt x="1301" y="0"/>
                  </a:moveTo>
                  <a:lnTo>
                    <a:pt x="0" y="1368"/>
                  </a:lnTo>
                  <a:lnTo>
                    <a:pt x="334" y="2536"/>
                  </a:lnTo>
                  <a:lnTo>
                    <a:pt x="1535" y="2636"/>
                  </a:lnTo>
                  <a:lnTo>
                    <a:pt x="2102" y="15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4384975" y="3155200"/>
              <a:ext cx="84250" cy="457850"/>
            </a:xfrm>
            <a:custGeom>
              <a:avLst/>
              <a:gdLst/>
              <a:ahLst/>
              <a:cxnLst/>
              <a:rect l="l" t="t" r="r" b="b"/>
              <a:pathLst>
                <a:path w="3370" h="18314" extrusionOk="0">
                  <a:moveTo>
                    <a:pt x="1168" y="1"/>
                  </a:moveTo>
                  <a:lnTo>
                    <a:pt x="0" y="13610"/>
                  </a:lnTo>
                  <a:lnTo>
                    <a:pt x="968" y="18314"/>
                  </a:lnTo>
                  <a:lnTo>
                    <a:pt x="3369" y="13744"/>
                  </a:lnTo>
                  <a:lnTo>
                    <a:pt x="2369" y="1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4396650" y="2985925"/>
              <a:ext cx="155975" cy="163700"/>
            </a:xfrm>
            <a:custGeom>
              <a:avLst/>
              <a:gdLst/>
              <a:ahLst/>
              <a:cxnLst/>
              <a:rect l="l" t="t" r="r" b="b"/>
              <a:pathLst>
                <a:path w="6239" h="6548" extrusionOk="0">
                  <a:moveTo>
                    <a:pt x="5237" y="0"/>
                  </a:moveTo>
                  <a:lnTo>
                    <a:pt x="1802" y="3569"/>
                  </a:lnTo>
                  <a:lnTo>
                    <a:pt x="634" y="767"/>
                  </a:lnTo>
                  <a:lnTo>
                    <a:pt x="100" y="1601"/>
                  </a:lnTo>
                  <a:lnTo>
                    <a:pt x="0" y="5838"/>
                  </a:lnTo>
                  <a:lnTo>
                    <a:pt x="1668" y="4136"/>
                  </a:lnTo>
                  <a:lnTo>
                    <a:pt x="2869" y="6538"/>
                  </a:lnTo>
                  <a:cubicBezTo>
                    <a:pt x="2870" y="6544"/>
                    <a:pt x="2872" y="6547"/>
                    <a:pt x="2876" y="6547"/>
                  </a:cubicBezTo>
                  <a:cubicBezTo>
                    <a:pt x="3053" y="6547"/>
                    <a:pt x="6238" y="1101"/>
                    <a:pt x="6238" y="1101"/>
                  </a:cubicBezTo>
                  <a:lnTo>
                    <a:pt x="52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4394150" y="3013925"/>
              <a:ext cx="160725" cy="142125"/>
            </a:xfrm>
            <a:custGeom>
              <a:avLst/>
              <a:gdLst/>
              <a:ahLst/>
              <a:cxnLst/>
              <a:rect l="l" t="t" r="r" b="b"/>
              <a:pathLst>
                <a:path w="6429" h="5685" extrusionOk="0">
                  <a:moveTo>
                    <a:pt x="6384" y="0"/>
                  </a:moveTo>
                  <a:cubicBezTo>
                    <a:pt x="6377" y="0"/>
                    <a:pt x="6371" y="4"/>
                    <a:pt x="6371" y="14"/>
                  </a:cubicBezTo>
                  <a:cubicBezTo>
                    <a:pt x="5738" y="881"/>
                    <a:pt x="3469" y="4417"/>
                    <a:pt x="2969" y="5351"/>
                  </a:cubicBezTo>
                  <a:cubicBezTo>
                    <a:pt x="2902" y="5185"/>
                    <a:pt x="2035" y="3417"/>
                    <a:pt x="1768" y="3050"/>
                  </a:cubicBezTo>
                  <a:cubicBezTo>
                    <a:pt x="1768" y="3049"/>
                    <a:pt x="1768" y="3049"/>
                    <a:pt x="1768" y="3049"/>
                  </a:cubicBezTo>
                  <a:cubicBezTo>
                    <a:pt x="1735" y="3049"/>
                    <a:pt x="300" y="4451"/>
                    <a:pt x="234" y="4517"/>
                  </a:cubicBezTo>
                  <a:cubicBezTo>
                    <a:pt x="234" y="3884"/>
                    <a:pt x="367" y="1215"/>
                    <a:pt x="234" y="548"/>
                  </a:cubicBezTo>
                  <a:cubicBezTo>
                    <a:pt x="234" y="531"/>
                    <a:pt x="217" y="523"/>
                    <a:pt x="200" y="523"/>
                  </a:cubicBezTo>
                  <a:cubicBezTo>
                    <a:pt x="184" y="523"/>
                    <a:pt x="167" y="531"/>
                    <a:pt x="167" y="548"/>
                  </a:cubicBezTo>
                  <a:cubicBezTo>
                    <a:pt x="100" y="1215"/>
                    <a:pt x="100" y="1916"/>
                    <a:pt x="67" y="2616"/>
                  </a:cubicBezTo>
                  <a:cubicBezTo>
                    <a:pt x="0" y="3383"/>
                    <a:pt x="0" y="4184"/>
                    <a:pt x="34" y="4951"/>
                  </a:cubicBezTo>
                  <a:cubicBezTo>
                    <a:pt x="634" y="4384"/>
                    <a:pt x="1201" y="3784"/>
                    <a:pt x="1735" y="3116"/>
                  </a:cubicBezTo>
                  <a:cubicBezTo>
                    <a:pt x="2102" y="4017"/>
                    <a:pt x="2535" y="4851"/>
                    <a:pt x="3002" y="5685"/>
                  </a:cubicBezTo>
                  <a:cubicBezTo>
                    <a:pt x="3036" y="5685"/>
                    <a:pt x="5938" y="982"/>
                    <a:pt x="6405" y="48"/>
                  </a:cubicBezTo>
                  <a:cubicBezTo>
                    <a:pt x="6428" y="24"/>
                    <a:pt x="6402" y="0"/>
                    <a:pt x="6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4394150" y="2887175"/>
              <a:ext cx="137625" cy="197425"/>
            </a:xfrm>
            <a:custGeom>
              <a:avLst/>
              <a:gdLst/>
              <a:ahLst/>
              <a:cxnLst/>
              <a:rect l="l" t="t" r="r" b="b"/>
              <a:pathLst>
                <a:path w="5505" h="7897" extrusionOk="0">
                  <a:moveTo>
                    <a:pt x="4681" y="1"/>
                  </a:moveTo>
                  <a:cubicBezTo>
                    <a:pt x="4545" y="1"/>
                    <a:pt x="4203" y="214"/>
                    <a:pt x="4203" y="214"/>
                  </a:cubicBezTo>
                  <a:lnTo>
                    <a:pt x="3236" y="548"/>
                  </a:lnTo>
                  <a:lnTo>
                    <a:pt x="0" y="1615"/>
                  </a:lnTo>
                  <a:cubicBezTo>
                    <a:pt x="367" y="2549"/>
                    <a:pt x="601" y="3550"/>
                    <a:pt x="734" y="4550"/>
                  </a:cubicBezTo>
                  <a:cubicBezTo>
                    <a:pt x="734" y="4651"/>
                    <a:pt x="734" y="4751"/>
                    <a:pt x="734" y="4851"/>
                  </a:cubicBezTo>
                  <a:lnTo>
                    <a:pt x="734" y="4917"/>
                  </a:lnTo>
                  <a:cubicBezTo>
                    <a:pt x="701" y="5484"/>
                    <a:pt x="767" y="7719"/>
                    <a:pt x="1868" y="7886"/>
                  </a:cubicBezTo>
                  <a:cubicBezTo>
                    <a:pt x="1916" y="7893"/>
                    <a:pt x="1966" y="7896"/>
                    <a:pt x="2016" y="7896"/>
                  </a:cubicBezTo>
                  <a:cubicBezTo>
                    <a:pt x="3180" y="7896"/>
                    <a:pt x="4831" y="6091"/>
                    <a:pt x="5471" y="4684"/>
                  </a:cubicBezTo>
                  <a:cubicBezTo>
                    <a:pt x="5504" y="4584"/>
                    <a:pt x="5271" y="3616"/>
                    <a:pt x="5037" y="2382"/>
                  </a:cubicBezTo>
                  <a:cubicBezTo>
                    <a:pt x="4904" y="1648"/>
                    <a:pt x="4770" y="814"/>
                    <a:pt x="4737" y="47"/>
                  </a:cubicBezTo>
                  <a:cubicBezTo>
                    <a:pt x="4737" y="14"/>
                    <a:pt x="4716" y="1"/>
                    <a:pt x="4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4394150" y="2897525"/>
              <a:ext cx="112600" cy="112400"/>
            </a:xfrm>
            <a:custGeom>
              <a:avLst/>
              <a:gdLst/>
              <a:ahLst/>
              <a:cxnLst/>
              <a:rect l="l" t="t" r="r" b="b"/>
              <a:pathLst>
                <a:path w="4504" h="4496" extrusionOk="0">
                  <a:moveTo>
                    <a:pt x="4503" y="0"/>
                  </a:moveTo>
                  <a:lnTo>
                    <a:pt x="3236" y="167"/>
                  </a:lnTo>
                  <a:lnTo>
                    <a:pt x="0" y="1201"/>
                  </a:lnTo>
                  <a:cubicBezTo>
                    <a:pt x="367" y="2135"/>
                    <a:pt x="601" y="3136"/>
                    <a:pt x="734" y="4136"/>
                  </a:cubicBezTo>
                  <a:cubicBezTo>
                    <a:pt x="734" y="4237"/>
                    <a:pt x="734" y="4337"/>
                    <a:pt x="734" y="4437"/>
                  </a:cubicBezTo>
                  <a:lnTo>
                    <a:pt x="734" y="4470"/>
                  </a:lnTo>
                  <a:cubicBezTo>
                    <a:pt x="801" y="4487"/>
                    <a:pt x="876" y="4495"/>
                    <a:pt x="955" y="4495"/>
                  </a:cubicBezTo>
                  <a:cubicBezTo>
                    <a:pt x="1034" y="4495"/>
                    <a:pt x="1118" y="4487"/>
                    <a:pt x="1201" y="4470"/>
                  </a:cubicBezTo>
                  <a:cubicBezTo>
                    <a:pt x="4437" y="4136"/>
                    <a:pt x="4503" y="0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4313250" y="2690150"/>
              <a:ext cx="221025" cy="295325"/>
            </a:xfrm>
            <a:custGeom>
              <a:avLst/>
              <a:gdLst/>
              <a:ahLst/>
              <a:cxnLst/>
              <a:rect l="l" t="t" r="r" b="b"/>
              <a:pathLst>
                <a:path w="8841" h="11813" extrusionOk="0">
                  <a:moveTo>
                    <a:pt x="4286" y="0"/>
                  </a:moveTo>
                  <a:cubicBezTo>
                    <a:pt x="3257" y="0"/>
                    <a:pt x="2247" y="344"/>
                    <a:pt x="1535" y="1057"/>
                  </a:cubicBezTo>
                  <a:cubicBezTo>
                    <a:pt x="334" y="2257"/>
                    <a:pt x="1" y="8762"/>
                    <a:pt x="1668" y="10664"/>
                  </a:cubicBezTo>
                  <a:cubicBezTo>
                    <a:pt x="2364" y="11459"/>
                    <a:pt x="3278" y="11813"/>
                    <a:pt x="4214" y="11813"/>
                  </a:cubicBezTo>
                  <a:cubicBezTo>
                    <a:pt x="5475" y="11813"/>
                    <a:pt x="6777" y="11169"/>
                    <a:pt x="7639" y="10096"/>
                  </a:cubicBezTo>
                  <a:cubicBezTo>
                    <a:pt x="8707" y="8829"/>
                    <a:pt x="8840" y="3792"/>
                    <a:pt x="8073" y="2191"/>
                  </a:cubicBezTo>
                  <a:cubicBezTo>
                    <a:pt x="7376" y="757"/>
                    <a:pt x="5810" y="0"/>
                    <a:pt x="4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4303250" y="2654800"/>
              <a:ext cx="243525" cy="196050"/>
            </a:xfrm>
            <a:custGeom>
              <a:avLst/>
              <a:gdLst/>
              <a:ahLst/>
              <a:cxnLst/>
              <a:rect l="l" t="t" r="r" b="b"/>
              <a:pathLst>
                <a:path w="9741" h="7842" extrusionOk="0">
                  <a:moveTo>
                    <a:pt x="1326" y="1"/>
                  </a:moveTo>
                  <a:cubicBezTo>
                    <a:pt x="1183" y="1"/>
                    <a:pt x="1047" y="45"/>
                    <a:pt x="934" y="136"/>
                  </a:cubicBezTo>
                  <a:cubicBezTo>
                    <a:pt x="334" y="603"/>
                    <a:pt x="0" y="3505"/>
                    <a:pt x="1368" y="4439"/>
                  </a:cubicBezTo>
                  <a:cubicBezTo>
                    <a:pt x="1788" y="4733"/>
                    <a:pt x="2248" y="4843"/>
                    <a:pt x="2701" y="4843"/>
                  </a:cubicBezTo>
                  <a:cubicBezTo>
                    <a:pt x="4049" y="4843"/>
                    <a:pt x="5337" y="3872"/>
                    <a:pt x="5337" y="3872"/>
                  </a:cubicBezTo>
                  <a:cubicBezTo>
                    <a:pt x="5587" y="4559"/>
                    <a:pt x="6276" y="5012"/>
                    <a:pt x="7020" y="5012"/>
                  </a:cubicBezTo>
                  <a:cubicBezTo>
                    <a:pt x="7071" y="5012"/>
                    <a:pt x="7121" y="5010"/>
                    <a:pt x="7172" y="5006"/>
                  </a:cubicBezTo>
                  <a:cubicBezTo>
                    <a:pt x="7172" y="5006"/>
                    <a:pt x="7506" y="7841"/>
                    <a:pt x="8239" y="7841"/>
                  </a:cubicBezTo>
                  <a:cubicBezTo>
                    <a:pt x="9374" y="7841"/>
                    <a:pt x="9741" y="3972"/>
                    <a:pt x="9374" y="3204"/>
                  </a:cubicBezTo>
                  <a:cubicBezTo>
                    <a:pt x="9073" y="2737"/>
                    <a:pt x="8606" y="2371"/>
                    <a:pt x="8039" y="2270"/>
                  </a:cubicBezTo>
                  <a:cubicBezTo>
                    <a:pt x="7939" y="1803"/>
                    <a:pt x="7672" y="1403"/>
                    <a:pt x="7272" y="1136"/>
                  </a:cubicBezTo>
                  <a:cubicBezTo>
                    <a:pt x="7063" y="973"/>
                    <a:pt x="6712" y="913"/>
                    <a:pt x="6313" y="913"/>
                  </a:cubicBezTo>
                  <a:cubicBezTo>
                    <a:pt x="5248" y="913"/>
                    <a:pt x="3836" y="1336"/>
                    <a:pt x="3836" y="1336"/>
                  </a:cubicBezTo>
                  <a:cubicBezTo>
                    <a:pt x="3670" y="970"/>
                    <a:pt x="3436" y="669"/>
                    <a:pt x="3136" y="402"/>
                  </a:cubicBezTo>
                  <a:cubicBezTo>
                    <a:pt x="3008" y="288"/>
                    <a:pt x="2849" y="235"/>
                    <a:pt x="2691" y="235"/>
                  </a:cubicBezTo>
                  <a:cubicBezTo>
                    <a:pt x="2479" y="235"/>
                    <a:pt x="2269" y="331"/>
                    <a:pt x="2135" y="503"/>
                  </a:cubicBezTo>
                  <a:cubicBezTo>
                    <a:pt x="2269" y="703"/>
                    <a:pt x="2369" y="970"/>
                    <a:pt x="2402" y="1203"/>
                  </a:cubicBezTo>
                  <a:cubicBezTo>
                    <a:pt x="2470" y="1629"/>
                    <a:pt x="2330" y="1837"/>
                    <a:pt x="2176" y="1837"/>
                  </a:cubicBezTo>
                  <a:cubicBezTo>
                    <a:pt x="2028" y="1837"/>
                    <a:pt x="1868" y="1645"/>
                    <a:pt x="1868" y="1270"/>
                  </a:cubicBezTo>
                  <a:cubicBezTo>
                    <a:pt x="1868" y="1003"/>
                    <a:pt x="1968" y="736"/>
                    <a:pt x="2135" y="503"/>
                  </a:cubicBezTo>
                  <a:cubicBezTo>
                    <a:pt x="1914" y="171"/>
                    <a:pt x="1606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4402475" y="2839150"/>
              <a:ext cx="10050" cy="22525"/>
            </a:xfrm>
            <a:custGeom>
              <a:avLst/>
              <a:gdLst/>
              <a:ahLst/>
              <a:cxnLst/>
              <a:rect l="l" t="t" r="r" b="b"/>
              <a:pathLst>
                <a:path w="402" h="901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334"/>
                    <a:pt x="34" y="834"/>
                    <a:pt x="401" y="901"/>
                  </a:cubicBezTo>
                  <a:lnTo>
                    <a:pt x="401" y="867"/>
                  </a:lnTo>
                  <a:cubicBezTo>
                    <a:pt x="101" y="767"/>
                    <a:pt x="67" y="367"/>
                    <a:pt x="101" y="34"/>
                  </a:cubicBezTo>
                  <a:cubicBezTo>
                    <a:pt x="101" y="0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4400825" y="2830800"/>
              <a:ext cx="25025" cy="27550"/>
            </a:xfrm>
            <a:custGeom>
              <a:avLst/>
              <a:gdLst/>
              <a:ahLst/>
              <a:cxnLst/>
              <a:rect l="l" t="t" r="r" b="b"/>
              <a:pathLst>
                <a:path w="1001" h="1102" extrusionOk="0">
                  <a:moveTo>
                    <a:pt x="467" y="1"/>
                  </a:moveTo>
                  <a:cubicBezTo>
                    <a:pt x="0" y="34"/>
                    <a:pt x="0" y="1101"/>
                    <a:pt x="500" y="1101"/>
                  </a:cubicBezTo>
                  <a:cubicBezTo>
                    <a:pt x="1001" y="1068"/>
                    <a:pt x="100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4345775" y="2839150"/>
              <a:ext cx="10875" cy="21700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67" y="0"/>
                  </a:moveTo>
                  <a:cubicBezTo>
                    <a:pt x="367" y="0"/>
                    <a:pt x="334" y="0"/>
                    <a:pt x="334" y="34"/>
                  </a:cubicBezTo>
                  <a:cubicBezTo>
                    <a:pt x="334" y="367"/>
                    <a:pt x="301" y="734"/>
                    <a:pt x="0" y="867"/>
                  </a:cubicBezTo>
                  <a:cubicBezTo>
                    <a:pt x="367" y="834"/>
                    <a:pt x="434" y="30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4332625" y="2829950"/>
              <a:ext cx="26175" cy="26800"/>
            </a:xfrm>
            <a:custGeom>
              <a:avLst/>
              <a:gdLst/>
              <a:ahLst/>
              <a:cxnLst/>
              <a:rect l="l" t="t" r="r" b="b"/>
              <a:pathLst>
                <a:path w="1047" h="1072" extrusionOk="0">
                  <a:moveTo>
                    <a:pt x="569" y="0"/>
                  </a:moveTo>
                  <a:cubicBezTo>
                    <a:pt x="58" y="0"/>
                    <a:pt x="0" y="1036"/>
                    <a:pt x="493" y="1069"/>
                  </a:cubicBezTo>
                  <a:cubicBezTo>
                    <a:pt x="508" y="1071"/>
                    <a:pt x="522" y="1072"/>
                    <a:pt x="536" y="1072"/>
                  </a:cubicBezTo>
                  <a:cubicBezTo>
                    <a:pt x="997" y="1072"/>
                    <a:pt x="1046" y="34"/>
                    <a:pt x="593" y="1"/>
                  </a:cubicBezTo>
                  <a:cubicBezTo>
                    <a:pt x="585" y="1"/>
                    <a:pt x="577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4401650" y="2799325"/>
              <a:ext cx="30700" cy="19925"/>
            </a:xfrm>
            <a:custGeom>
              <a:avLst/>
              <a:gdLst/>
              <a:ahLst/>
              <a:cxnLst/>
              <a:rect l="l" t="t" r="r" b="b"/>
              <a:pathLst>
                <a:path w="1228" h="797" extrusionOk="0">
                  <a:moveTo>
                    <a:pt x="433" y="1"/>
                  </a:moveTo>
                  <a:cubicBezTo>
                    <a:pt x="315" y="1"/>
                    <a:pt x="201" y="45"/>
                    <a:pt x="100" y="125"/>
                  </a:cubicBezTo>
                  <a:cubicBezTo>
                    <a:pt x="34" y="192"/>
                    <a:pt x="0" y="292"/>
                    <a:pt x="67" y="392"/>
                  </a:cubicBezTo>
                  <a:cubicBezTo>
                    <a:pt x="167" y="526"/>
                    <a:pt x="301" y="592"/>
                    <a:pt x="434" y="626"/>
                  </a:cubicBezTo>
                  <a:cubicBezTo>
                    <a:pt x="567" y="693"/>
                    <a:pt x="701" y="726"/>
                    <a:pt x="868" y="793"/>
                  </a:cubicBezTo>
                  <a:cubicBezTo>
                    <a:pt x="883" y="795"/>
                    <a:pt x="897" y="796"/>
                    <a:pt x="912" y="796"/>
                  </a:cubicBezTo>
                  <a:cubicBezTo>
                    <a:pt x="1091" y="796"/>
                    <a:pt x="1227" y="611"/>
                    <a:pt x="1135" y="426"/>
                  </a:cubicBezTo>
                  <a:cubicBezTo>
                    <a:pt x="1034" y="259"/>
                    <a:pt x="868" y="125"/>
                    <a:pt x="668" y="59"/>
                  </a:cubicBezTo>
                  <a:cubicBezTo>
                    <a:pt x="589" y="19"/>
                    <a:pt x="510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4328475" y="2798275"/>
              <a:ext cx="31500" cy="18450"/>
            </a:xfrm>
            <a:custGeom>
              <a:avLst/>
              <a:gdLst/>
              <a:ahLst/>
              <a:cxnLst/>
              <a:rect l="l" t="t" r="r" b="b"/>
              <a:pathLst>
                <a:path w="1260" h="738" extrusionOk="0">
                  <a:moveTo>
                    <a:pt x="825" y="1"/>
                  </a:moveTo>
                  <a:cubicBezTo>
                    <a:pt x="759" y="1"/>
                    <a:pt x="692" y="12"/>
                    <a:pt x="626" y="34"/>
                  </a:cubicBezTo>
                  <a:cubicBezTo>
                    <a:pt x="426" y="67"/>
                    <a:pt x="225" y="167"/>
                    <a:pt x="125" y="334"/>
                  </a:cubicBezTo>
                  <a:cubicBezTo>
                    <a:pt x="1" y="521"/>
                    <a:pt x="109" y="738"/>
                    <a:pt x="315" y="738"/>
                  </a:cubicBezTo>
                  <a:cubicBezTo>
                    <a:pt x="329" y="738"/>
                    <a:pt x="344" y="737"/>
                    <a:pt x="359" y="735"/>
                  </a:cubicBezTo>
                  <a:cubicBezTo>
                    <a:pt x="492" y="701"/>
                    <a:pt x="626" y="668"/>
                    <a:pt x="759" y="601"/>
                  </a:cubicBezTo>
                  <a:cubicBezTo>
                    <a:pt x="926" y="601"/>
                    <a:pt x="1059" y="534"/>
                    <a:pt x="1193" y="434"/>
                  </a:cubicBezTo>
                  <a:cubicBezTo>
                    <a:pt x="1260" y="334"/>
                    <a:pt x="1260" y="234"/>
                    <a:pt x="1193" y="134"/>
                  </a:cubicBezTo>
                  <a:cubicBezTo>
                    <a:pt x="1082" y="45"/>
                    <a:pt x="956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4397475" y="2913575"/>
              <a:ext cx="16700" cy="9300"/>
            </a:xfrm>
            <a:custGeom>
              <a:avLst/>
              <a:gdLst/>
              <a:ahLst/>
              <a:cxnLst/>
              <a:rect l="l" t="t" r="r" b="b"/>
              <a:pathLst>
                <a:path w="668" h="372" extrusionOk="0">
                  <a:moveTo>
                    <a:pt x="622" y="0"/>
                  </a:moveTo>
                  <a:cubicBezTo>
                    <a:pt x="609" y="0"/>
                    <a:pt x="601" y="9"/>
                    <a:pt x="601" y="25"/>
                  </a:cubicBezTo>
                  <a:cubicBezTo>
                    <a:pt x="534" y="92"/>
                    <a:pt x="468" y="225"/>
                    <a:pt x="368" y="259"/>
                  </a:cubicBezTo>
                  <a:cubicBezTo>
                    <a:pt x="301" y="275"/>
                    <a:pt x="234" y="284"/>
                    <a:pt x="172" y="284"/>
                  </a:cubicBezTo>
                  <a:cubicBezTo>
                    <a:pt x="109" y="284"/>
                    <a:pt x="51" y="275"/>
                    <a:pt x="1" y="259"/>
                  </a:cubicBezTo>
                  <a:lnTo>
                    <a:pt x="1" y="259"/>
                  </a:lnTo>
                  <a:cubicBezTo>
                    <a:pt x="76" y="334"/>
                    <a:pt x="207" y="371"/>
                    <a:pt x="324" y="371"/>
                  </a:cubicBezTo>
                  <a:cubicBezTo>
                    <a:pt x="363" y="371"/>
                    <a:pt x="401" y="367"/>
                    <a:pt x="434" y="359"/>
                  </a:cubicBezTo>
                  <a:cubicBezTo>
                    <a:pt x="568" y="292"/>
                    <a:pt x="668" y="159"/>
                    <a:pt x="668" y="25"/>
                  </a:cubicBezTo>
                  <a:cubicBezTo>
                    <a:pt x="651" y="9"/>
                    <a:pt x="634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4353275" y="2797650"/>
              <a:ext cx="49225" cy="104675"/>
            </a:xfrm>
            <a:custGeom>
              <a:avLst/>
              <a:gdLst/>
              <a:ahLst/>
              <a:cxnLst/>
              <a:rect l="l" t="t" r="r" b="b"/>
              <a:pathLst>
                <a:path w="1969" h="4187" extrusionOk="0">
                  <a:moveTo>
                    <a:pt x="522" y="1"/>
                  </a:moveTo>
                  <a:cubicBezTo>
                    <a:pt x="509" y="1"/>
                    <a:pt x="501" y="9"/>
                    <a:pt x="501" y="26"/>
                  </a:cubicBezTo>
                  <a:cubicBezTo>
                    <a:pt x="201" y="1160"/>
                    <a:pt x="67" y="2327"/>
                    <a:pt x="1" y="3461"/>
                  </a:cubicBezTo>
                  <a:cubicBezTo>
                    <a:pt x="1" y="3505"/>
                    <a:pt x="34" y="3521"/>
                    <a:pt x="85" y="3521"/>
                  </a:cubicBezTo>
                  <a:cubicBezTo>
                    <a:pt x="230" y="3521"/>
                    <a:pt x="518" y="3386"/>
                    <a:pt x="568" y="3361"/>
                  </a:cubicBezTo>
                  <a:lnTo>
                    <a:pt x="568" y="4062"/>
                  </a:lnTo>
                  <a:cubicBezTo>
                    <a:pt x="568" y="4129"/>
                    <a:pt x="568" y="4162"/>
                    <a:pt x="634" y="4162"/>
                  </a:cubicBezTo>
                  <a:lnTo>
                    <a:pt x="768" y="4162"/>
                  </a:lnTo>
                  <a:cubicBezTo>
                    <a:pt x="835" y="4179"/>
                    <a:pt x="901" y="4187"/>
                    <a:pt x="972" y="4187"/>
                  </a:cubicBezTo>
                  <a:cubicBezTo>
                    <a:pt x="1043" y="4187"/>
                    <a:pt x="1118" y="4179"/>
                    <a:pt x="1202" y="4162"/>
                  </a:cubicBezTo>
                  <a:cubicBezTo>
                    <a:pt x="1502" y="4129"/>
                    <a:pt x="1769" y="3928"/>
                    <a:pt x="1969" y="3662"/>
                  </a:cubicBezTo>
                  <a:cubicBezTo>
                    <a:pt x="1969" y="3662"/>
                    <a:pt x="1969" y="3628"/>
                    <a:pt x="1935" y="3628"/>
                  </a:cubicBezTo>
                  <a:cubicBezTo>
                    <a:pt x="1659" y="3849"/>
                    <a:pt x="1314" y="3979"/>
                    <a:pt x="957" y="3979"/>
                  </a:cubicBezTo>
                  <a:cubicBezTo>
                    <a:pt x="883" y="3979"/>
                    <a:pt x="809" y="3973"/>
                    <a:pt x="735" y="3962"/>
                  </a:cubicBezTo>
                  <a:cubicBezTo>
                    <a:pt x="735" y="3962"/>
                    <a:pt x="801" y="3095"/>
                    <a:pt x="801" y="3095"/>
                  </a:cubicBezTo>
                  <a:lnTo>
                    <a:pt x="801" y="3095"/>
                  </a:lnTo>
                  <a:cubicBezTo>
                    <a:pt x="601" y="3128"/>
                    <a:pt x="434" y="3161"/>
                    <a:pt x="234" y="3228"/>
                  </a:cubicBezTo>
                  <a:cubicBezTo>
                    <a:pt x="301" y="2161"/>
                    <a:pt x="534" y="1093"/>
                    <a:pt x="568" y="26"/>
                  </a:cubicBezTo>
                  <a:cubicBezTo>
                    <a:pt x="551" y="9"/>
                    <a:pt x="534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4376625" y="2888350"/>
              <a:ext cx="30050" cy="22325"/>
            </a:xfrm>
            <a:custGeom>
              <a:avLst/>
              <a:gdLst/>
              <a:ahLst/>
              <a:cxnLst/>
              <a:rect l="l" t="t" r="r" b="b"/>
              <a:pathLst>
                <a:path w="1202" h="893" extrusionOk="0">
                  <a:moveTo>
                    <a:pt x="1001" y="0"/>
                  </a:moveTo>
                  <a:cubicBezTo>
                    <a:pt x="735" y="267"/>
                    <a:pt x="401" y="434"/>
                    <a:pt x="1" y="501"/>
                  </a:cubicBezTo>
                  <a:cubicBezTo>
                    <a:pt x="167" y="667"/>
                    <a:pt x="368" y="801"/>
                    <a:pt x="601" y="868"/>
                  </a:cubicBezTo>
                  <a:cubicBezTo>
                    <a:pt x="651" y="884"/>
                    <a:pt x="710" y="893"/>
                    <a:pt x="772" y="893"/>
                  </a:cubicBezTo>
                  <a:cubicBezTo>
                    <a:pt x="835" y="893"/>
                    <a:pt x="901" y="884"/>
                    <a:pt x="968" y="868"/>
                  </a:cubicBezTo>
                  <a:cubicBezTo>
                    <a:pt x="1202" y="801"/>
                    <a:pt x="1202" y="534"/>
                    <a:pt x="1135" y="334"/>
                  </a:cubicBezTo>
                  <a:cubicBezTo>
                    <a:pt x="1101" y="234"/>
                    <a:pt x="1068" y="10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4391650" y="2896675"/>
              <a:ext cx="15025" cy="14000"/>
            </a:xfrm>
            <a:custGeom>
              <a:avLst/>
              <a:gdLst/>
              <a:ahLst/>
              <a:cxnLst/>
              <a:rect l="l" t="t" r="r" b="b"/>
              <a:pathLst>
                <a:path w="601" h="560" extrusionOk="0">
                  <a:moveTo>
                    <a:pt x="534" y="1"/>
                  </a:moveTo>
                  <a:cubicBezTo>
                    <a:pt x="267" y="34"/>
                    <a:pt x="33" y="234"/>
                    <a:pt x="0" y="535"/>
                  </a:cubicBezTo>
                  <a:cubicBezTo>
                    <a:pt x="50" y="551"/>
                    <a:pt x="109" y="560"/>
                    <a:pt x="171" y="560"/>
                  </a:cubicBezTo>
                  <a:cubicBezTo>
                    <a:pt x="234" y="560"/>
                    <a:pt x="300" y="551"/>
                    <a:pt x="367" y="535"/>
                  </a:cubicBezTo>
                  <a:cubicBezTo>
                    <a:pt x="601" y="468"/>
                    <a:pt x="601" y="201"/>
                    <a:pt x="534" y="1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4315750" y="2810800"/>
              <a:ext cx="45050" cy="68400"/>
            </a:xfrm>
            <a:custGeom>
              <a:avLst/>
              <a:gdLst/>
              <a:ahLst/>
              <a:cxnLst/>
              <a:rect l="l" t="t" r="r" b="b"/>
              <a:pathLst>
                <a:path w="1802" h="2736" extrusionOk="0">
                  <a:moveTo>
                    <a:pt x="901" y="167"/>
                  </a:moveTo>
                  <a:cubicBezTo>
                    <a:pt x="1268" y="167"/>
                    <a:pt x="1635" y="701"/>
                    <a:pt x="1635" y="1368"/>
                  </a:cubicBezTo>
                  <a:cubicBezTo>
                    <a:pt x="1635" y="2001"/>
                    <a:pt x="1302" y="2535"/>
                    <a:pt x="901" y="2535"/>
                  </a:cubicBezTo>
                  <a:cubicBezTo>
                    <a:pt x="501" y="2535"/>
                    <a:pt x="167" y="2001"/>
                    <a:pt x="167" y="1368"/>
                  </a:cubicBezTo>
                  <a:cubicBezTo>
                    <a:pt x="167" y="701"/>
                    <a:pt x="501" y="167"/>
                    <a:pt x="901" y="167"/>
                  </a:cubicBezTo>
                  <a:close/>
                  <a:moveTo>
                    <a:pt x="901" y="0"/>
                  </a:moveTo>
                  <a:cubicBezTo>
                    <a:pt x="401" y="0"/>
                    <a:pt x="1" y="600"/>
                    <a:pt x="1" y="1368"/>
                  </a:cubicBezTo>
                  <a:cubicBezTo>
                    <a:pt x="1" y="2102"/>
                    <a:pt x="401" y="2735"/>
                    <a:pt x="901" y="2735"/>
                  </a:cubicBezTo>
                  <a:cubicBezTo>
                    <a:pt x="1402" y="2735"/>
                    <a:pt x="1802" y="2102"/>
                    <a:pt x="1802" y="1368"/>
                  </a:cubicBezTo>
                  <a:cubicBezTo>
                    <a:pt x="1802" y="600"/>
                    <a:pt x="1402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4366275" y="2810250"/>
              <a:ext cx="80425" cy="69000"/>
            </a:xfrm>
            <a:custGeom>
              <a:avLst/>
              <a:gdLst/>
              <a:ahLst/>
              <a:cxnLst/>
              <a:rect l="l" t="t" r="r" b="b"/>
              <a:pathLst>
                <a:path w="3217" h="2760" extrusionOk="0">
                  <a:moveTo>
                    <a:pt x="1835" y="186"/>
                  </a:moveTo>
                  <a:cubicBezTo>
                    <a:pt x="1862" y="186"/>
                    <a:pt x="1889" y="187"/>
                    <a:pt x="1916" y="189"/>
                  </a:cubicBezTo>
                  <a:cubicBezTo>
                    <a:pt x="2550" y="222"/>
                    <a:pt x="3050" y="756"/>
                    <a:pt x="3017" y="1390"/>
                  </a:cubicBezTo>
                  <a:cubicBezTo>
                    <a:pt x="3017" y="2101"/>
                    <a:pt x="2424" y="2561"/>
                    <a:pt x="1821" y="2561"/>
                  </a:cubicBezTo>
                  <a:cubicBezTo>
                    <a:pt x="1519" y="2561"/>
                    <a:pt x="1215" y="2446"/>
                    <a:pt x="982" y="2190"/>
                  </a:cubicBezTo>
                  <a:cubicBezTo>
                    <a:pt x="267" y="1410"/>
                    <a:pt x="819" y="186"/>
                    <a:pt x="1835" y="186"/>
                  </a:cubicBezTo>
                  <a:close/>
                  <a:moveTo>
                    <a:pt x="1842" y="1"/>
                  </a:moveTo>
                  <a:cubicBezTo>
                    <a:pt x="1488" y="1"/>
                    <a:pt x="1129" y="142"/>
                    <a:pt x="848" y="456"/>
                  </a:cubicBezTo>
                  <a:cubicBezTo>
                    <a:pt x="0" y="1336"/>
                    <a:pt x="651" y="2759"/>
                    <a:pt x="1835" y="2759"/>
                  </a:cubicBezTo>
                  <a:cubicBezTo>
                    <a:pt x="1862" y="2759"/>
                    <a:pt x="1889" y="2759"/>
                    <a:pt x="1916" y="2757"/>
                  </a:cubicBezTo>
                  <a:cubicBezTo>
                    <a:pt x="2650" y="2724"/>
                    <a:pt x="3217" y="2090"/>
                    <a:pt x="3217" y="1390"/>
                  </a:cubicBezTo>
                  <a:cubicBezTo>
                    <a:pt x="3217" y="548"/>
                    <a:pt x="2541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4356625" y="2834975"/>
              <a:ext cx="29200" cy="6700"/>
            </a:xfrm>
            <a:custGeom>
              <a:avLst/>
              <a:gdLst/>
              <a:ahLst/>
              <a:cxnLst/>
              <a:rect l="l" t="t" r="r" b="b"/>
              <a:pathLst>
                <a:path w="1168" h="268" extrusionOk="0">
                  <a:moveTo>
                    <a:pt x="509" y="0"/>
                  </a:moveTo>
                  <a:cubicBezTo>
                    <a:pt x="163" y="0"/>
                    <a:pt x="0" y="134"/>
                    <a:pt x="0" y="134"/>
                  </a:cubicBezTo>
                  <a:lnTo>
                    <a:pt x="100" y="267"/>
                  </a:lnTo>
                  <a:cubicBezTo>
                    <a:pt x="100" y="267"/>
                    <a:pt x="234" y="163"/>
                    <a:pt x="530" y="163"/>
                  </a:cubicBezTo>
                  <a:cubicBezTo>
                    <a:pt x="678" y="163"/>
                    <a:pt x="867" y="189"/>
                    <a:pt x="1101" y="267"/>
                  </a:cubicBezTo>
                  <a:lnTo>
                    <a:pt x="1168" y="134"/>
                  </a:lnTo>
                  <a:cubicBezTo>
                    <a:pt x="901" y="34"/>
                    <a:pt x="68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4443350" y="2823300"/>
              <a:ext cx="109275" cy="18375"/>
            </a:xfrm>
            <a:custGeom>
              <a:avLst/>
              <a:gdLst/>
              <a:ahLst/>
              <a:cxnLst/>
              <a:rect l="l" t="t" r="r" b="b"/>
              <a:pathLst>
                <a:path w="4371" h="735" extrusionOk="0">
                  <a:moveTo>
                    <a:pt x="3203" y="0"/>
                  </a:moveTo>
                  <a:cubicBezTo>
                    <a:pt x="2902" y="34"/>
                    <a:pt x="100" y="534"/>
                    <a:pt x="0" y="567"/>
                  </a:cubicBezTo>
                  <a:lnTo>
                    <a:pt x="34" y="734"/>
                  </a:lnTo>
                  <a:cubicBezTo>
                    <a:pt x="1034" y="567"/>
                    <a:pt x="2969" y="201"/>
                    <a:pt x="3236" y="201"/>
                  </a:cubicBezTo>
                  <a:cubicBezTo>
                    <a:pt x="3603" y="267"/>
                    <a:pt x="3936" y="401"/>
                    <a:pt x="4270" y="601"/>
                  </a:cubicBezTo>
                  <a:lnTo>
                    <a:pt x="4370" y="434"/>
                  </a:lnTo>
                  <a:cubicBezTo>
                    <a:pt x="4003" y="234"/>
                    <a:pt x="3603" y="67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4497550" y="2819925"/>
              <a:ext cx="63400" cy="81875"/>
            </a:xfrm>
            <a:custGeom>
              <a:avLst/>
              <a:gdLst/>
              <a:ahLst/>
              <a:cxnLst/>
              <a:rect l="l" t="t" r="r" b="b"/>
              <a:pathLst>
                <a:path w="2536" h="3275" extrusionOk="0">
                  <a:moveTo>
                    <a:pt x="1583" y="0"/>
                  </a:moveTo>
                  <a:cubicBezTo>
                    <a:pt x="863" y="0"/>
                    <a:pt x="101" y="1470"/>
                    <a:pt x="101" y="1470"/>
                  </a:cubicBezTo>
                  <a:lnTo>
                    <a:pt x="0" y="2837"/>
                  </a:lnTo>
                  <a:cubicBezTo>
                    <a:pt x="153" y="3120"/>
                    <a:pt x="446" y="3275"/>
                    <a:pt x="752" y="3275"/>
                  </a:cubicBezTo>
                  <a:cubicBezTo>
                    <a:pt x="916" y="3275"/>
                    <a:pt x="1084" y="3231"/>
                    <a:pt x="1235" y="3138"/>
                  </a:cubicBezTo>
                  <a:cubicBezTo>
                    <a:pt x="2035" y="2737"/>
                    <a:pt x="2536" y="336"/>
                    <a:pt x="1768" y="35"/>
                  </a:cubicBezTo>
                  <a:cubicBezTo>
                    <a:pt x="1707" y="11"/>
                    <a:pt x="1645" y="0"/>
                    <a:pt x="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4506725" y="2837475"/>
              <a:ext cx="30875" cy="53525"/>
            </a:xfrm>
            <a:custGeom>
              <a:avLst/>
              <a:gdLst/>
              <a:ahLst/>
              <a:cxnLst/>
              <a:rect l="l" t="t" r="r" b="b"/>
              <a:pathLst>
                <a:path w="1235" h="2141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434" y="201"/>
                    <a:pt x="0" y="1335"/>
                    <a:pt x="134" y="2102"/>
                  </a:cubicBezTo>
                  <a:cubicBezTo>
                    <a:pt x="115" y="2121"/>
                    <a:pt x="140" y="2140"/>
                    <a:pt x="171" y="2140"/>
                  </a:cubicBezTo>
                  <a:cubicBezTo>
                    <a:pt x="194" y="2140"/>
                    <a:pt x="220" y="2130"/>
                    <a:pt x="234" y="2102"/>
                  </a:cubicBezTo>
                  <a:cubicBezTo>
                    <a:pt x="267" y="1902"/>
                    <a:pt x="367" y="1735"/>
                    <a:pt x="434" y="1602"/>
                  </a:cubicBezTo>
                  <a:cubicBezTo>
                    <a:pt x="551" y="1427"/>
                    <a:pt x="718" y="1328"/>
                    <a:pt x="914" y="1328"/>
                  </a:cubicBezTo>
                  <a:cubicBezTo>
                    <a:pt x="942" y="1328"/>
                    <a:pt x="971" y="1330"/>
                    <a:pt x="1001" y="1335"/>
                  </a:cubicBezTo>
                  <a:lnTo>
                    <a:pt x="1001" y="1301"/>
                  </a:lnTo>
                  <a:cubicBezTo>
                    <a:pt x="914" y="1247"/>
                    <a:pt x="824" y="1221"/>
                    <a:pt x="737" y="1221"/>
                  </a:cubicBezTo>
                  <a:cubicBezTo>
                    <a:pt x="556" y="1221"/>
                    <a:pt x="391" y="1332"/>
                    <a:pt x="301" y="1535"/>
                  </a:cubicBezTo>
                  <a:cubicBezTo>
                    <a:pt x="401" y="901"/>
                    <a:pt x="734" y="367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3933825" y="3523800"/>
              <a:ext cx="493700" cy="271075"/>
            </a:xfrm>
            <a:custGeom>
              <a:avLst/>
              <a:gdLst/>
              <a:ahLst/>
              <a:cxnLst/>
              <a:rect l="l" t="t" r="r" b="b"/>
              <a:pathLst>
                <a:path w="19748" h="10843" extrusionOk="0">
                  <a:moveTo>
                    <a:pt x="16712" y="0"/>
                  </a:moveTo>
                  <a:cubicBezTo>
                    <a:pt x="14777" y="301"/>
                    <a:pt x="12809" y="501"/>
                    <a:pt x="10874" y="634"/>
                  </a:cubicBezTo>
                  <a:cubicBezTo>
                    <a:pt x="9607" y="634"/>
                    <a:pt x="7505" y="868"/>
                    <a:pt x="6605" y="1335"/>
                  </a:cubicBezTo>
                  <a:cubicBezTo>
                    <a:pt x="5237" y="1968"/>
                    <a:pt x="0" y="5571"/>
                    <a:pt x="834" y="6872"/>
                  </a:cubicBezTo>
                  <a:cubicBezTo>
                    <a:pt x="939" y="7032"/>
                    <a:pt x="1107" y="7101"/>
                    <a:pt x="1319" y="7101"/>
                  </a:cubicBezTo>
                  <a:cubicBezTo>
                    <a:pt x="2089" y="7101"/>
                    <a:pt x="3434" y="6189"/>
                    <a:pt x="4432" y="5419"/>
                  </a:cubicBezTo>
                  <a:lnTo>
                    <a:pt x="4432" y="5419"/>
                  </a:lnTo>
                  <a:cubicBezTo>
                    <a:pt x="3214" y="6502"/>
                    <a:pt x="1668" y="8140"/>
                    <a:pt x="2435" y="8907"/>
                  </a:cubicBezTo>
                  <a:cubicBezTo>
                    <a:pt x="2570" y="9049"/>
                    <a:pt x="2743" y="9112"/>
                    <a:pt x="2945" y="9112"/>
                  </a:cubicBezTo>
                  <a:cubicBezTo>
                    <a:pt x="3482" y="9112"/>
                    <a:pt x="4220" y="8666"/>
                    <a:pt x="4954" y="8083"/>
                  </a:cubicBezTo>
                  <a:lnTo>
                    <a:pt x="4954" y="8083"/>
                  </a:lnTo>
                  <a:cubicBezTo>
                    <a:pt x="4367" y="8861"/>
                    <a:pt x="4066" y="9607"/>
                    <a:pt x="4603" y="10008"/>
                  </a:cubicBezTo>
                  <a:cubicBezTo>
                    <a:pt x="4702" y="10085"/>
                    <a:pt x="4825" y="10119"/>
                    <a:pt x="4967" y="10119"/>
                  </a:cubicBezTo>
                  <a:cubicBezTo>
                    <a:pt x="5601" y="10119"/>
                    <a:pt x="6617" y="9422"/>
                    <a:pt x="7536" y="8660"/>
                  </a:cubicBezTo>
                  <a:lnTo>
                    <a:pt x="7536" y="8660"/>
                  </a:lnTo>
                  <a:cubicBezTo>
                    <a:pt x="6832" y="9451"/>
                    <a:pt x="6330" y="10274"/>
                    <a:pt x="6805" y="10675"/>
                  </a:cubicBezTo>
                  <a:cubicBezTo>
                    <a:pt x="6945" y="10791"/>
                    <a:pt x="7125" y="10842"/>
                    <a:pt x="7334" y="10842"/>
                  </a:cubicBezTo>
                  <a:cubicBezTo>
                    <a:pt x="8855" y="10842"/>
                    <a:pt x="11875" y="8106"/>
                    <a:pt x="11875" y="8106"/>
                  </a:cubicBezTo>
                  <a:cubicBezTo>
                    <a:pt x="13168" y="8865"/>
                    <a:pt x="14431" y="9115"/>
                    <a:pt x="15575" y="9115"/>
                  </a:cubicBezTo>
                  <a:cubicBezTo>
                    <a:pt x="17146" y="9115"/>
                    <a:pt x="18493" y="8643"/>
                    <a:pt x="19381" y="8373"/>
                  </a:cubicBezTo>
                  <a:cubicBezTo>
                    <a:pt x="19747" y="8273"/>
                    <a:pt x="16712" y="0"/>
                    <a:pt x="16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3996350" y="3606350"/>
              <a:ext cx="110950" cy="106775"/>
            </a:xfrm>
            <a:custGeom>
              <a:avLst/>
              <a:gdLst/>
              <a:ahLst/>
              <a:cxnLst/>
              <a:rect l="l" t="t" r="r" b="b"/>
              <a:pathLst>
                <a:path w="4438" h="4271" extrusionOk="0">
                  <a:moveTo>
                    <a:pt x="4437" y="1"/>
                  </a:moveTo>
                  <a:cubicBezTo>
                    <a:pt x="2769" y="1102"/>
                    <a:pt x="1335" y="2503"/>
                    <a:pt x="134" y="4070"/>
                  </a:cubicBezTo>
                  <a:cubicBezTo>
                    <a:pt x="68" y="4170"/>
                    <a:pt x="1" y="4271"/>
                    <a:pt x="1" y="4271"/>
                  </a:cubicBezTo>
                  <a:cubicBezTo>
                    <a:pt x="935" y="3337"/>
                    <a:pt x="3937" y="434"/>
                    <a:pt x="4437" y="34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4056275" y="3647225"/>
              <a:ext cx="96050" cy="80200"/>
            </a:xfrm>
            <a:custGeom>
              <a:avLst/>
              <a:gdLst/>
              <a:ahLst/>
              <a:cxnLst/>
              <a:rect l="l" t="t" r="r" b="b"/>
              <a:pathLst>
                <a:path w="3842" h="3208" extrusionOk="0">
                  <a:moveTo>
                    <a:pt x="3842" y="0"/>
                  </a:moveTo>
                  <a:lnTo>
                    <a:pt x="3842" y="0"/>
                  </a:lnTo>
                  <a:cubicBezTo>
                    <a:pt x="2174" y="801"/>
                    <a:pt x="639" y="2602"/>
                    <a:pt x="39" y="3169"/>
                  </a:cubicBezTo>
                  <a:cubicBezTo>
                    <a:pt x="0" y="3188"/>
                    <a:pt x="6" y="3208"/>
                    <a:pt x="25" y="3208"/>
                  </a:cubicBezTo>
                  <a:cubicBezTo>
                    <a:pt x="38" y="3208"/>
                    <a:pt x="58" y="3197"/>
                    <a:pt x="72" y="3169"/>
                  </a:cubicBezTo>
                  <a:cubicBezTo>
                    <a:pt x="706" y="2636"/>
                    <a:pt x="3208" y="501"/>
                    <a:pt x="3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4120200" y="3682250"/>
              <a:ext cx="68825" cy="61525"/>
            </a:xfrm>
            <a:custGeom>
              <a:avLst/>
              <a:gdLst/>
              <a:ahLst/>
              <a:cxnLst/>
              <a:rect l="l" t="t" r="r" b="b"/>
              <a:pathLst>
                <a:path w="2753" h="2461" extrusionOk="0">
                  <a:moveTo>
                    <a:pt x="2719" y="0"/>
                  </a:moveTo>
                  <a:cubicBezTo>
                    <a:pt x="1652" y="601"/>
                    <a:pt x="718" y="1435"/>
                    <a:pt x="17" y="2435"/>
                  </a:cubicBezTo>
                  <a:cubicBezTo>
                    <a:pt x="0" y="2452"/>
                    <a:pt x="0" y="2460"/>
                    <a:pt x="9" y="2460"/>
                  </a:cubicBezTo>
                  <a:cubicBezTo>
                    <a:pt x="17" y="2460"/>
                    <a:pt x="34" y="2452"/>
                    <a:pt x="50" y="2435"/>
                  </a:cubicBezTo>
                  <a:cubicBezTo>
                    <a:pt x="1018" y="1568"/>
                    <a:pt x="1585" y="1001"/>
                    <a:pt x="2752" y="34"/>
                  </a:cubicBezTo>
                  <a:cubicBezTo>
                    <a:pt x="2752" y="34"/>
                    <a:pt x="2752" y="0"/>
                    <a:pt x="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4233825" y="3031675"/>
              <a:ext cx="589825" cy="706675"/>
            </a:xfrm>
            <a:custGeom>
              <a:avLst/>
              <a:gdLst/>
              <a:ahLst/>
              <a:cxnLst/>
              <a:rect l="l" t="t" r="r" b="b"/>
              <a:pathLst>
                <a:path w="23593" h="28267" extrusionOk="0">
                  <a:moveTo>
                    <a:pt x="13311" y="0"/>
                  </a:moveTo>
                  <a:cubicBezTo>
                    <a:pt x="13019" y="0"/>
                    <a:pt x="12805" y="211"/>
                    <a:pt x="12718" y="705"/>
                  </a:cubicBezTo>
                  <a:cubicBezTo>
                    <a:pt x="12317" y="3207"/>
                    <a:pt x="13818" y="16049"/>
                    <a:pt x="13652" y="16516"/>
                  </a:cubicBezTo>
                  <a:cubicBezTo>
                    <a:pt x="13485" y="16983"/>
                    <a:pt x="3178" y="20219"/>
                    <a:pt x="1276" y="20719"/>
                  </a:cubicBezTo>
                  <a:cubicBezTo>
                    <a:pt x="1" y="21047"/>
                    <a:pt x="3342" y="28267"/>
                    <a:pt x="5863" y="28267"/>
                  </a:cubicBezTo>
                  <a:cubicBezTo>
                    <a:pt x="5913" y="28267"/>
                    <a:pt x="5963" y="28264"/>
                    <a:pt x="6013" y="28258"/>
                  </a:cubicBezTo>
                  <a:cubicBezTo>
                    <a:pt x="9916" y="27825"/>
                    <a:pt x="20223" y="25056"/>
                    <a:pt x="21924" y="21820"/>
                  </a:cubicBezTo>
                  <a:cubicBezTo>
                    <a:pt x="23592" y="18618"/>
                    <a:pt x="18155" y="6476"/>
                    <a:pt x="16921" y="4008"/>
                  </a:cubicBezTo>
                  <a:cubicBezTo>
                    <a:pt x="15956" y="2129"/>
                    <a:pt x="14239" y="0"/>
                    <a:pt x="13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4332425" y="3028100"/>
              <a:ext cx="488725" cy="710050"/>
            </a:xfrm>
            <a:custGeom>
              <a:avLst/>
              <a:gdLst/>
              <a:ahLst/>
              <a:cxnLst/>
              <a:rect l="l" t="t" r="r" b="b"/>
              <a:pathLst>
                <a:path w="19549" h="28402" extrusionOk="0">
                  <a:moveTo>
                    <a:pt x="9398" y="1"/>
                  </a:moveTo>
                  <a:cubicBezTo>
                    <a:pt x="8793" y="1"/>
                    <a:pt x="8524" y="944"/>
                    <a:pt x="8507" y="2783"/>
                  </a:cubicBezTo>
                  <a:cubicBezTo>
                    <a:pt x="8440" y="6385"/>
                    <a:pt x="9874" y="15792"/>
                    <a:pt x="9241" y="16459"/>
                  </a:cubicBezTo>
                  <a:cubicBezTo>
                    <a:pt x="8740" y="16960"/>
                    <a:pt x="1" y="19261"/>
                    <a:pt x="1" y="19261"/>
                  </a:cubicBezTo>
                  <a:lnTo>
                    <a:pt x="4604" y="28401"/>
                  </a:lnTo>
                  <a:cubicBezTo>
                    <a:pt x="12977" y="26467"/>
                    <a:pt x="17513" y="24332"/>
                    <a:pt x="18514" y="21296"/>
                  </a:cubicBezTo>
                  <a:cubicBezTo>
                    <a:pt x="19548" y="18261"/>
                    <a:pt x="14745" y="6252"/>
                    <a:pt x="12143" y="2649"/>
                  </a:cubicBezTo>
                  <a:cubicBezTo>
                    <a:pt x="10869" y="869"/>
                    <a:pt x="9979" y="1"/>
                    <a:pt x="9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4337425" y="3213450"/>
              <a:ext cx="241875" cy="296200"/>
            </a:xfrm>
            <a:custGeom>
              <a:avLst/>
              <a:gdLst/>
              <a:ahLst/>
              <a:cxnLst/>
              <a:rect l="l" t="t" r="r" b="b"/>
              <a:pathLst>
                <a:path w="9675" h="11848" extrusionOk="0">
                  <a:moveTo>
                    <a:pt x="8348" y="0"/>
                  </a:moveTo>
                  <a:cubicBezTo>
                    <a:pt x="8329" y="0"/>
                    <a:pt x="8307" y="20"/>
                    <a:pt x="8307" y="39"/>
                  </a:cubicBezTo>
                  <a:cubicBezTo>
                    <a:pt x="8340" y="239"/>
                    <a:pt x="8440" y="940"/>
                    <a:pt x="8540" y="1874"/>
                  </a:cubicBezTo>
                  <a:cubicBezTo>
                    <a:pt x="8507" y="1773"/>
                    <a:pt x="8474" y="1707"/>
                    <a:pt x="8440" y="1640"/>
                  </a:cubicBezTo>
                  <a:cubicBezTo>
                    <a:pt x="8340" y="1440"/>
                    <a:pt x="8240" y="1240"/>
                    <a:pt x="8173" y="1006"/>
                  </a:cubicBezTo>
                  <a:cubicBezTo>
                    <a:pt x="8164" y="996"/>
                    <a:pt x="8151" y="992"/>
                    <a:pt x="8139" y="992"/>
                  </a:cubicBezTo>
                  <a:cubicBezTo>
                    <a:pt x="8110" y="992"/>
                    <a:pt x="8083" y="1016"/>
                    <a:pt x="8107" y="1040"/>
                  </a:cubicBezTo>
                  <a:cubicBezTo>
                    <a:pt x="8207" y="1240"/>
                    <a:pt x="8307" y="1473"/>
                    <a:pt x="8374" y="1673"/>
                  </a:cubicBezTo>
                  <a:cubicBezTo>
                    <a:pt x="8407" y="1773"/>
                    <a:pt x="8440" y="1907"/>
                    <a:pt x="8474" y="2007"/>
                  </a:cubicBezTo>
                  <a:cubicBezTo>
                    <a:pt x="8507" y="2107"/>
                    <a:pt x="8540" y="2174"/>
                    <a:pt x="8574" y="2274"/>
                  </a:cubicBezTo>
                  <a:cubicBezTo>
                    <a:pt x="8841" y="4776"/>
                    <a:pt x="9174" y="8512"/>
                    <a:pt x="9007" y="8845"/>
                  </a:cubicBezTo>
                  <a:cubicBezTo>
                    <a:pt x="8640" y="9279"/>
                    <a:pt x="868" y="11580"/>
                    <a:pt x="68" y="11814"/>
                  </a:cubicBezTo>
                  <a:cubicBezTo>
                    <a:pt x="1" y="11814"/>
                    <a:pt x="1" y="11847"/>
                    <a:pt x="68" y="11847"/>
                  </a:cubicBezTo>
                  <a:cubicBezTo>
                    <a:pt x="935" y="11580"/>
                    <a:pt x="8407" y="9679"/>
                    <a:pt x="9074" y="9079"/>
                  </a:cubicBezTo>
                  <a:cubicBezTo>
                    <a:pt x="9674" y="8512"/>
                    <a:pt x="8474" y="873"/>
                    <a:pt x="8374" y="39"/>
                  </a:cubicBezTo>
                  <a:cubicBezTo>
                    <a:pt x="8374" y="11"/>
                    <a:pt x="8362" y="0"/>
                    <a:pt x="8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4712700" y="3239625"/>
              <a:ext cx="92600" cy="384500"/>
            </a:xfrm>
            <a:custGeom>
              <a:avLst/>
              <a:gdLst/>
              <a:ahLst/>
              <a:cxnLst/>
              <a:rect l="l" t="t" r="r" b="b"/>
              <a:pathLst>
                <a:path w="3704" h="15380" extrusionOk="0">
                  <a:moveTo>
                    <a:pt x="46" y="1"/>
                  </a:moveTo>
                  <a:cubicBezTo>
                    <a:pt x="26" y="1"/>
                    <a:pt x="1" y="9"/>
                    <a:pt x="1" y="26"/>
                  </a:cubicBezTo>
                  <a:cubicBezTo>
                    <a:pt x="267" y="560"/>
                    <a:pt x="434" y="1160"/>
                    <a:pt x="634" y="1727"/>
                  </a:cubicBezTo>
                  <a:cubicBezTo>
                    <a:pt x="835" y="2294"/>
                    <a:pt x="1001" y="2761"/>
                    <a:pt x="1201" y="3262"/>
                  </a:cubicBezTo>
                  <a:cubicBezTo>
                    <a:pt x="1568" y="4329"/>
                    <a:pt x="1969" y="5363"/>
                    <a:pt x="2336" y="6364"/>
                  </a:cubicBezTo>
                  <a:cubicBezTo>
                    <a:pt x="2703" y="7365"/>
                    <a:pt x="3003" y="8399"/>
                    <a:pt x="3236" y="9433"/>
                  </a:cubicBezTo>
                  <a:cubicBezTo>
                    <a:pt x="3470" y="10500"/>
                    <a:pt x="3470" y="11601"/>
                    <a:pt x="3236" y="12635"/>
                  </a:cubicBezTo>
                  <a:cubicBezTo>
                    <a:pt x="2903" y="13736"/>
                    <a:pt x="2169" y="14536"/>
                    <a:pt x="1402" y="15304"/>
                  </a:cubicBezTo>
                  <a:cubicBezTo>
                    <a:pt x="1375" y="15331"/>
                    <a:pt x="1391" y="15379"/>
                    <a:pt x="1434" y="15379"/>
                  </a:cubicBezTo>
                  <a:cubicBezTo>
                    <a:pt x="1444" y="15379"/>
                    <a:pt x="1456" y="15377"/>
                    <a:pt x="1468" y="15370"/>
                  </a:cubicBezTo>
                  <a:cubicBezTo>
                    <a:pt x="2236" y="14803"/>
                    <a:pt x="2836" y="14069"/>
                    <a:pt x="3236" y="13202"/>
                  </a:cubicBezTo>
                  <a:cubicBezTo>
                    <a:pt x="3603" y="12268"/>
                    <a:pt x="3703" y="11201"/>
                    <a:pt x="3570" y="10200"/>
                  </a:cubicBezTo>
                  <a:cubicBezTo>
                    <a:pt x="3303" y="7932"/>
                    <a:pt x="2369" y="5830"/>
                    <a:pt x="1568" y="3762"/>
                  </a:cubicBezTo>
                  <a:cubicBezTo>
                    <a:pt x="1335" y="3128"/>
                    <a:pt x="1068" y="2494"/>
                    <a:pt x="835" y="1894"/>
                  </a:cubicBezTo>
                  <a:cubicBezTo>
                    <a:pt x="568" y="1260"/>
                    <a:pt x="267" y="660"/>
                    <a:pt x="67" y="26"/>
                  </a:cubicBezTo>
                  <a:cubicBezTo>
                    <a:pt x="84" y="9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4285725" y="3494600"/>
              <a:ext cx="183500" cy="270225"/>
            </a:xfrm>
            <a:custGeom>
              <a:avLst/>
              <a:gdLst/>
              <a:ahLst/>
              <a:cxnLst/>
              <a:rect l="l" t="t" r="r" b="b"/>
              <a:pathLst>
                <a:path w="7340" h="10809" extrusionOk="0">
                  <a:moveTo>
                    <a:pt x="2970" y="1"/>
                  </a:moveTo>
                  <a:lnTo>
                    <a:pt x="1" y="601"/>
                  </a:lnTo>
                  <a:lnTo>
                    <a:pt x="4904" y="10809"/>
                  </a:lnTo>
                  <a:lnTo>
                    <a:pt x="7339" y="997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4366625" y="3511775"/>
              <a:ext cx="96525" cy="219200"/>
            </a:xfrm>
            <a:custGeom>
              <a:avLst/>
              <a:gdLst/>
              <a:ahLst/>
              <a:cxnLst/>
              <a:rect l="l" t="t" r="r" b="b"/>
              <a:pathLst>
                <a:path w="3861" h="8768" extrusionOk="0">
                  <a:moveTo>
                    <a:pt x="27" y="1"/>
                  </a:moveTo>
                  <a:cubicBezTo>
                    <a:pt x="17" y="1"/>
                    <a:pt x="0" y="24"/>
                    <a:pt x="0" y="48"/>
                  </a:cubicBezTo>
                  <a:cubicBezTo>
                    <a:pt x="734" y="2183"/>
                    <a:pt x="3069" y="7320"/>
                    <a:pt x="3736" y="8754"/>
                  </a:cubicBezTo>
                  <a:cubicBezTo>
                    <a:pt x="3745" y="8763"/>
                    <a:pt x="3759" y="8767"/>
                    <a:pt x="3774" y="8767"/>
                  </a:cubicBezTo>
                  <a:cubicBezTo>
                    <a:pt x="3814" y="8767"/>
                    <a:pt x="3861" y="8736"/>
                    <a:pt x="3836" y="8687"/>
                  </a:cubicBezTo>
                  <a:cubicBezTo>
                    <a:pt x="3269" y="7220"/>
                    <a:pt x="367" y="748"/>
                    <a:pt x="34" y="14"/>
                  </a:cubicBezTo>
                  <a:cubicBezTo>
                    <a:pt x="34" y="5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4328250" y="34937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1168" y="1"/>
                  </a:moveTo>
                  <a:lnTo>
                    <a:pt x="1002" y="67"/>
                  </a:lnTo>
                  <a:lnTo>
                    <a:pt x="701" y="134"/>
                  </a:lnTo>
                  <a:cubicBezTo>
                    <a:pt x="468" y="201"/>
                    <a:pt x="268" y="234"/>
                    <a:pt x="34" y="267"/>
                  </a:cubicBezTo>
                  <a:cubicBezTo>
                    <a:pt x="1" y="267"/>
                    <a:pt x="1" y="334"/>
                    <a:pt x="34" y="334"/>
                  </a:cubicBezTo>
                  <a:cubicBezTo>
                    <a:pt x="234" y="267"/>
                    <a:pt x="435" y="234"/>
                    <a:pt x="668" y="201"/>
                  </a:cubicBezTo>
                  <a:lnTo>
                    <a:pt x="1002" y="134"/>
                  </a:lnTo>
                  <a:lnTo>
                    <a:pt x="1168" y="101"/>
                  </a:lnTo>
                  <a:cubicBezTo>
                    <a:pt x="1202" y="101"/>
                    <a:pt x="1269" y="101"/>
                    <a:pt x="1269" y="34"/>
                  </a:cubicBezTo>
                  <a:cubicBezTo>
                    <a:pt x="1285" y="17"/>
                    <a:pt x="1294" y="17"/>
                    <a:pt x="1298" y="17"/>
                  </a:cubicBezTo>
                  <a:cubicBezTo>
                    <a:pt x="1302" y="17"/>
                    <a:pt x="1302" y="17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260620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0" y="1"/>
                  </a:moveTo>
                  <a:lnTo>
                    <a:pt x="768" y="4604"/>
                  </a:lnTo>
                  <a:lnTo>
                    <a:pt x="5971" y="32657"/>
                  </a:lnTo>
                  <a:lnTo>
                    <a:pt x="6805" y="32657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2606200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0" y="1"/>
                  </a:moveTo>
                  <a:lnTo>
                    <a:pt x="768" y="4604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219840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4337" y="1"/>
                  </a:moveTo>
                  <a:lnTo>
                    <a:pt x="3770" y="4604"/>
                  </a:lnTo>
                  <a:lnTo>
                    <a:pt x="1" y="32657"/>
                  </a:lnTo>
                  <a:lnTo>
                    <a:pt x="835" y="32657"/>
                  </a:lnTo>
                  <a:lnTo>
                    <a:pt x="6038" y="4604"/>
                  </a:lnTo>
                  <a:lnTo>
                    <a:pt x="680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2292650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567" y="1"/>
                  </a:moveTo>
                  <a:lnTo>
                    <a:pt x="0" y="4604"/>
                  </a:lnTo>
                  <a:lnTo>
                    <a:pt x="2268" y="460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1808975" y="3993300"/>
              <a:ext cx="169300" cy="816450"/>
            </a:xfrm>
            <a:custGeom>
              <a:avLst/>
              <a:gdLst/>
              <a:ahLst/>
              <a:cxnLst/>
              <a:rect l="l" t="t" r="r" b="b"/>
              <a:pathLst>
                <a:path w="6772" h="32658" extrusionOk="0">
                  <a:moveTo>
                    <a:pt x="4336" y="1"/>
                  </a:moveTo>
                  <a:lnTo>
                    <a:pt x="3769" y="4604"/>
                  </a:lnTo>
                  <a:lnTo>
                    <a:pt x="0" y="32657"/>
                  </a:lnTo>
                  <a:lnTo>
                    <a:pt x="834" y="32657"/>
                  </a:lnTo>
                  <a:lnTo>
                    <a:pt x="6004" y="4604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1903200" y="3993300"/>
              <a:ext cx="75075" cy="115100"/>
            </a:xfrm>
            <a:custGeom>
              <a:avLst/>
              <a:gdLst/>
              <a:ahLst/>
              <a:cxnLst/>
              <a:rect l="l" t="t" r="r" b="b"/>
              <a:pathLst>
                <a:path w="3003" h="4604" extrusionOk="0">
                  <a:moveTo>
                    <a:pt x="567" y="1"/>
                  </a:moveTo>
                  <a:lnTo>
                    <a:pt x="0" y="4604"/>
                  </a:lnTo>
                  <a:lnTo>
                    <a:pt x="2235" y="4604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1841475" y="3249425"/>
              <a:ext cx="952375" cy="797275"/>
            </a:xfrm>
            <a:custGeom>
              <a:avLst/>
              <a:gdLst/>
              <a:ahLst/>
              <a:cxnLst/>
              <a:rect l="l" t="t" r="r" b="b"/>
              <a:pathLst>
                <a:path w="38095" h="31891" extrusionOk="0">
                  <a:moveTo>
                    <a:pt x="1469" y="1"/>
                  </a:moveTo>
                  <a:lnTo>
                    <a:pt x="1" y="31890"/>
                  </a:lnTo>
                  <a:lnTo>
                    <a:pt x="38095" y="31890"/>
                  </a:lnTo>
                  <a:lnTo>
                    <a:pt x="38095" y="27888"/>
                  </a:lnTo>
                  <a:lnTo>
                    <a:pt x="23851" y="27888"/>
                  </a:lnTo>
                  <a:lnTo>
                    <a:pt x="1904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1841475" y="3249425"/>
              <a:ext cx="85925" cy="797275"/>
            </a:xfrm>
            <a:custGeom>
              <a:avLst/>
              <a:gdLst/>
              <a:ahLst/>
              <a:cxnLst/>
              <a:rect l="l" t="t" r="r" b="b"/>
              <a:pathLst>
                <a:path w="3437" h="31891" extrusionOk="0">
                  <a:moveTo>
                    <a:pt x="1469" y="1"/>
                  </a:moveTo>
                  <a:lnTo>
                    <a:pt x="1" y="31890"/>
                  </a:lnTo>
                  <a:lnTo>
                    <a:pt x="2102" y="31890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2076650" y="2681125"/>
              <a:ext cx="399475" cy="556375"/>
            </a:xfrm>
            <a:custGeom>
              <a:avLst/>
              <a:gdLst/>
              <a:ahLst/>
              <a:cxnLst/>
              <a:rect l="l" t="t" r="r" b="b"/>
              <a:pathLst>
                <a:path w="15979" h="22255" extrusionOk="0">
                  <a:moveTo>
                    <a:pt x="9873" y="0"/>
                  </a:moveTo>
                  <a:cubicBezTo>
                    <a:pt x="8812" y="0"/>
                    <a:pt x="7755" y="277"/>
                    <a:pt x="6872" y="884"/>
                  </a:cubicBezTo>
                  <a:cubicBezTo>
                    <a:pt x="4837" y="2252"/>
                    <a:pt x="2302" y="14494"/>
                    <a:pt x="1402" y="15795"/>
                  </a:cubicBezTo>
                  <a:cubicBezTo>
                    <a:pt x="768" y="16729"/>
                    <a:pt x="1" y="17663"/>
                    <a:pt x="34" y="18163"/>
                  </a:cubicBezTo>
                  <a:cubicBezTo>
                    <a:pt x="67" y="18697"/>
                    <a:pt x="2269" y="21265"/>
                    <a:pt x="6439" y="22066"/>
                  </a:cubicBezTo>
                  <a:cubicBezTo>
                    <a:pt x="7128" y="22198"/>
                    <a:pt x="7815" y="22255"/>
                    <a:pt x="8485" y="22255"/>
                  </a:cubicBezTo>
                  <a:cubicBezTo>
                    <a:pt x="11865" y="22255"/>
                    <a:pt x="14783" y="20810"/>
                    <a:pt x="15145" y="20365"/>
                  </a:cubicBezTo>
                  <a:cubicBezTo>
                    <a:pt x="15545" y="19831"/>
                    <a:pt x="14444" y="18030"/>
                    <a:pt x="14511" y="16395"/>
                  </a:cubicBezTo>
                  <a:cubicBezTo>
                    <a:pt x="14544" y="14794"/>
                    <a:pt x="15979" y="5954"/>
                    <a:pt x="15111" y="3286"/>
                  </a:cubicBezTo>
                  <a:cubicBezTo>
                    <a:pt x="14430" y="1264"/>
                    <a:pt x="12140" y="0"/>
                    <a:pt x="9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2431075" y="2727400"/>
              <a:ext cx="40875" cy="451525"/>
            </a:xfrm>
            <a:custGeom>
              <a:avLst/>
              <a:gdLst/>
              <a:ahLst/>
              <a:cxnLst/>
              <a:rect l="l" t="t" r="r" b="b"/>
              <a:pathLst>
                <a:path w="1635" h="18061" extrusionOk="0">
                  <a:moveTo>
                    <a:pt x="0" y="0"/>
                  </a:moveTo>
                  <a:lnTo>
                    <a:pt x="0" y="0"/>
                  </a:lnTo>
                  <a:cubicBezTo>
                    <a:pt x="734" y="934"/>
                    <a:pt x="1201" y="2002"/>
                    <a:pt x="1401" y="3136"/>
                  </a:cubicBezTo>
                  <a:cubicBezTo>
                    <a:pt x="1602" y="4437"/>
                    <a:pt x="1401" y="5738"/>
                    <a:pt x="1235" y="7005"/>
                  </a:cubicBezTo>
                  <a:cubicBezTo>
                    <a:pt x="1101" y="8273"/>
                    <a:pt x="968" y="9674"/>
                    <a:pt x="801" y="11008"/>
                  </a:cubicBezTo>
                  <a:cubicBezTo>
                    <a:pt x="668" y="12209"/>
                    <a:pt x="534" y="13443"/>
                    <a:pt x="501" y="14677"/>
                  </a:cubicBezTo>
                  <a:cubicBezTo>
                    <a:pt x="501" y="15812"/>
                    <a:pt x="601" y="17079"/>
                    <a:pt x="1201" y="18047"/>
                  </a:cubicBezTo>
                  <a:cubicBezTo>
                    <a:pt x="1201" y="18056"/>
                    <a:pt x="1207" y="18060"/>
                    <a:pt x="1215" y="18060"/>
                  </a:cubicBezTo>
                  <a:cubicBezTo>
                    <a:pt x="1235" y="18060"/>
                    <a:pt x="1268" y="18037"/>
                    <a:pt x="1268" y="18013"/>
                  </a:cubicBezTo>
                  <a:cubicBezTo>
                    <a:pt x="801" y="16946"/>
                    <a:pt x="601" y="15812"/>
                    <a:pt x="634" y="14677"/>
                  </a:cubicBezTo>
                  <a:cubicBezTo>
                    <a:pt x="634" y="13377"/>
                    <a:pt x="834" y="12109"/>
                    <a:pt x="968" y="10808"/>
                  </a:cubicBezTo>
                  <a:cubicBezTo>
                    <a:pt x="1101" y="9440"/>
                    <a:pt x="1268" y="8106"/>
                    <a:pt x="1401" y="6738"/>
                  </a:cubicBezTo>
                  <a:cubicBezTo>
                    <a:pt x="1602" y="5571"/>
                    <a:pt x="1635" y="4337"/>
                    <a:pt x="1502" y="3136"/>
                  </a:cubicBezTo>
                  <a:cubicBezTo>
                    <a:pt x="1268" y="2002"/>
                    <a:pt x="768" y="90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2076650" y="2700700"/>
              <a:ext cx="181825" cy="411500"/>
            </a:xfrm>
            <a:custGeom>
              <a:avLst/>
              <a:gdLst/>
              <a:ahLst/>
              <a:cxnLst/>
              <a:rect l="l" t="t" r="r" b="b"/>
              <a:pathLst>
                <a:path w="7273" h="16460" extrusionOk="0">
                  <a:moveTo>
                    <a:pt x="7239" y="1"/>
                  </a:moveTo>
                  <a:cubicBezTo>
                    <a:pt x="6172" y="601"/>
                    <a:pt x="5638" y="1735"/>
                    <a:pt x="5238" y="2836"/>
                  </a:cubicBezTo>
                  <a:cubicBezTo>
                    <a:pt x="4637" y="4337"/>
                    <a:pt x="4104" y="5838"/>
                    <a:pt x="3637" y="7373"/>
                  </a:cubicBezTo>
                  <a:cubicBezTo>
                    <a:pt x="3136" y="8874"/>
                    <a:pt x="2669" y="10542"/>
                    <a:pt x="2169" y="12110"/>
                  </a:cubicBezTo>
                  <a:cubicBezTo>
                    <a:pt x="1669" y="13644"/>
                    <a:pt x="935" y="15078"/>
                    <a:pt x="1" y="16413"/>
                  </a:cubicBezTo>
                  <a:cubicBezTo>
                    <a:pt x="1" y="16436"/>
                    <a:pt x="1" y="16460"/>
                    <a:pt x="12" y="16460"/>
                  </a:cubicBezTo>
                  <a:cubicBezTo>
                    <a:pt x="17" y="16460"/>
                    <a:pt x="24" y="16456"/>
                    <a:pt x="34" y="16446"/>
                  </a:cubicBezTo>
                  <a:cubicBezTo>
                    <a:pt x="2035" y="14111"/>
                    <a:pt x="2636" y="10975"/>
                    <a:pt x="3570" y="8140"/>
                  </a:cubicBezTo>
                  <a:cubicBezTo>
                    <a:pt x="4070" y="6572"/>
                    <a:pt x="4571" y="5004"/>
                    <a:pt x="5138" y="3437"/>
                  </a:cubicBezTo>
                  <a:cubicBezTo>
                    <a:pt x="5605" y="2202"/>
                    <a:pt x="6072" y="768"/>
                    <a:pt x="7239" y="34"/>
                  </a:cubicBezTo>
                  <a:cubicBezTo>
                    <a:pt x="7273" y="34"/>
                    <a:pt x="7239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2086650" y="2689875"/>
              <a:ext cx="196000" cy="436500"/>
            </a:xfrm>
            <a:custGeom>
              <a:avLst/>
              <a:gdLst/>
              <a:ahLst/>
              <a:cxnLst/>
              <a:rect l="l" t="t" r="r" b="b"/>
              <a:pathLst>
                <a:path w="7840" h="17460" extrusionOk="0">
                  <a:moveTo>
                    <a:pt x="7807" y="0"/>
                  </a:moveTo>
                  <a:cubicBezTo>
                    <a:pt x="5572" y="901"/>
                    <a:pt x="4704" y="3369"/>
                    <a:pt x="3970" y="5504"/>
                  </a:cubicBezTo>
                  <a:cubicBezTo>
                    <a:pt x="3137" y="8039"/>
                    <a:pt x="2503" y="10641"/>
                    <a:pt x="1769" y="13210"/>
                  </a:cubicBezTo>
                  <a:cubicBezTo>
                    <a:pt x="1335" y="14644"/>
                    <a:pt x="935" y="16212"/>
                    <a:pt x="1" y="17413"/>
                  </a:cubicBezTo>
                  <a:cubicBezTo>
                    <a:pt x="1" y="17436"/>
                    <a:pt x="18" y="17460"/>
                    <a:pt x="39" y="17460"/>
                  </a:cubicBezTo>
                  <a:cubicBezTo>
                    <a:pt x="48" y="17460"/>
                    <a:pt x="58" y="17456"/>
                    <a:pt x="68" y="17446"/>
                  </a:cubicBezTo>
                  <a:cubicBezTo>
                    <a:pt x="735" y="16579"/>
                    <a:pt x="1235" y="15545"/>
                    <a:pt x="1502" y="14477"/>
                  </a:cubicBezTo>
                  <a:cubicBezTo>
                    <a:pt x="1936" y="13210"/>
                    <a:pt x="2269" y="11909"/>
                    <a:pt x="2636" y="10641"/>
                  </a:cubicBezTo>
                  <a:cubicBezTo>
                    <a:pt x="3337" y="8106"/>
                    <a:pt x="3970" y="5471"/>
                    <a:pt x="5071" y="3069"/>
                  </a:cubicBezTo>
                  <a:cubicBezTo>
                    <a:pt x="5638" y="1801"/>
                    <a:pt x="6506" y="567"/>
                    <a:pt x="7807" y="34"/>
                  </a:cubicBezTo>
                  <a:cubicBezTo>
                    <a:pt x="7840" y="34"/>
                    <a:pt x="7840" y="0"/>
                    <a:pt x="7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2025775" y="3435400"/>
              <a:ext cx="982400" cy="1059950"/>
            </a:xfrm>
            <a:custGeom>
              <a:avLst/>
              <a:gdLst/>
              <a:ahLst/>
              <a:cxnLst/>
              <a:rect l="l" t="t" r="r" b="b"/>
              <a:pathLst>
                <a:path w="39296" h="42398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412"/>
                    <a:pt x="21850" y="16579"/>
                  </a:cubicBezTo>
                  <a:cubicBezTo>
                    <a:pt x="22117" y="16913"/>
                    <a:pt x="21249" y="19014"/>
                    <a:pt x="19948" y="21783"/>
                  </a:cubicBezTo>
                  <a:cubicBezTo>
                    <a:pt x="19515" y="22650"/>
                    <a:pt x="19048" y="23584"/>
                    <a:pt x="18581" y="24551"/>
                  </a:cubicBezTo>
                  <a:cubicBezTo>
                    <a:pt x="15679" y="30322"/>
                    <a:pt x="11976" y="37060"/>
                    <a:pt x="11976" y="37060"/>
                  </a:cubicBezTo>
                  <a:lnTo>
                    <a:pt x="22817" y="42398"/>
                  </a:lnTo>
                  <a:cubicBezTo>
                    <a:pt x="22817" y="42398"/>
                    <a:pt x="28821" y="33658"/>
                    <a:pt x="33458" y="25285"/>
                  </a:cubicBezTo>
                  <a:cubicBezTo>
                    <a:pt x="34692" y="23084"/>
                    <a:pt x="35826" y="20882"/>
                    <a:pt x="36727" y="18881"/>
                  </a:cubicBezTo>
                  <a:cubicBezTo>
                    <a:pt x="38428" y="15078"/>
                    <a:pt x="39296" y="11976"/>
                    <a:pt x="38362" y="10775"/>
                  </a:cubicBezTo>
                  <a:cubicBezTo>
                    <a:pt x="37594" y="9774"/>
                    <a:pt x="36127" y="8840"/>
                    <a:pt x="34292" y="7973"/>
                  </a:cubicBezTo>
                  <a:cubicBezTo>
                    <a:pt x="30423" y="6138"/>
                    <a:pt x="25019" y="4570"/>
                    <a:pt x="21383" y="3470"/>
                  </a:cubicBezTo>
                  <a:cubicBezTo>
                    <a:pt x="19448" y="2903"/>
                    <a:pt x="18047" y="2436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2230925" y="4098375"/>
              <a:ext cx="521850" cy="706450"/>
            </a:xfrm>
            <a:custGeom>
              <a:avLst/>
              <a:gdLst/>
              <a:ahLst/>
              <a:cxnLst/>
              <a:rect l="l" t="t" r="r" b="b"/>
              <a:pathLst>
                <a:path w="20874" h="28258" extrusionOk="0">
                  <a:moveTo>
                    <a:pt x="9608" y="1"/>
                  </a:moveTo>
                  <a:cubicBezTo>
                    <a:pt x="9608" y="1"/>
                    <a:pt x="4504" y="8807"/>
                    <a:pt x="1935" y="14011"/>
                  </a:cubicBezTo>
                  <a:cubicBezTo>
                    <a:pt x="801" y="16346"/>
                    <a:pt x="1" y="18013"/>
                    <a:pt x="34" y="18114"/>
                  </a:cubicBezTo>
                  <a:cubicBezTo>
                    <a:pt x="501" y="18881"/>
                    <a:pt x="19081" y="28154"/>
                    <a:pt x="19815" y="28254"/>
                  </a:cubicBezTo>
                  <a:cubicBezTo>
                    <a:pt x="19832" y="28256"/>
                    <a:pt x="19849" y="28258"/>
                    <a:pt x="19865" y="28258"/>
                  </a:cubicBezTo>
                  <a:cubicBezTo>
                    <a:pt x="20564" y="28258"/>
                    <a:pt x="20873" y="26231"/>
                    <a:pt x="20482" y="25319"/>
                  </a:cubicBezTo>
                  <a:cubicBezTo>
                    <a:pt x="19848" y="24351"/>
                    <a:pt x="19148" y="23417"/>
                    <a:pt x="18381" y="22517"/>
                  </a:cubicBezTo>
                  <a:cubicBezTo>
                    <a:pt x="16713" y="20382"/>
                    <a:pt x="14645" y="17880"/>
                    <a:pt x="14645" y="17880"/>
                  </a:cubicBezTo>
                  <a:lnTo>
                    <a:pt x="20782" y="6238"/>
                  </a:lnTo>
                  <a:lnTo>
                    <a:pt x="9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2230925" y="4448625"/>
              <a:ext cx="521825" cy="356200"/>
            </a:xfrm>
            <a:custGeom>
              <a:avLst/>
              <a:gdLst/>
              <a:ahLst/>
              <a:cxnLst/>
              <a:rect l="l" t="t" r="r" b="b"/>
              <a:pathLst>
                <a:path w="20873" h="14248" extrusionOk="0">
                  <a:moveTo>
                    <a:pt x="1935" y="1"/>
                  </a:moveTo>
                  <a:cubicBezTo>
                    <a:pt x="801" y="2336"/>
                    <a:pt x="1" y="4003"/>
                    <a:pt x="34" y="4104"/>
                  </a:cubicBezTo>
                  <a:cubicBezTo>
                    <a:pt x="501" y="4871"/>
                    <a:pt x="19081" y="14144"/>
                    <a:pt x="19815" y="14244"/>
                  </a:cubicBezTo>
                  <a:cubicBezTo>
                    <a:pt x="19832" y="14246"/>
                    <a:pt x="19849" y="14248"/>
                    <a:pt x="19865" y="14248"/>
                  </a:cubicBezTo>
                  <a:cubicBezTo>
                    <a:pt x="20564" y="14248"/>
                    <a:pt x="20872" y="12222"/>
                    <a:pt x="20449" y="11342"/>
                  </a:cubicBezTo>
                  <a:cubicBezTo>
                    <a:pt x="19815" y="10375"/>
                    <a:pt x="19114" y="9407"/>
                    <a:pt x="18381" y="8540"/>
                  </a:cubicBezTo>
                  <a:lnTo>
                    <a:pt x="18381" y="8540"/>
                  </a:lnTo>
                  <a:cubicBezTo>
                    <a:pt x="18614" y="9140"/>
                    <a:pt x="18714" y="9741"/>
                    <a:pt x="18381" y="10041"/>
                  </a:cubicBezTo>
                  <a:cubicBezTo>
                    <a:pt x="18339" y="10081"/>
                    <a:pt x="18271" y="10100"/>
                    <a:pt x="18179" y="10100"/>
                  </a:cubicBezTo>
                  <a:cubicBezTo>
                    <a:pt x="16421" y="10100"/>
                    <a:pt x="5835" y="3107"/>
                    <a:pt x="1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2025775" y="3435400"/>
              <a:ext cx="918200" cy="632150"/>
            </a:xfrm>
            <a:custGeom>
              <a:avLst/>
              <a:gdLst/>
              <a:ahLst/>
              <a:cxnLst/>
              <a:rect l="l" t="t" r="r" b="b"/>
              <a:pathLst>
                <a:path w="36728" h="25286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378"/>
                    <a:pt x="21850" y="16546"/>
                  </a:cubicBezTo>
                  <a:cubicBezTo>
                    <a:pt x="22117" y="16913"/>
                    <a:pt x="21249" y="19014"/>
                    <a:pt x="19948" y="21783"/>
                  </a:cubicBezTo>
                  <a:cubicBezTo>
                    <a:pt x="19515" y="22650"/>
                    <a:pt x="19048" y="23584"/>
                    <a:pt x="18581" y="24551"/>
                  </a:cubicBezTo>
                  <a:lnTo>
                    <a:pt x="33458" y="25285"/>
                  </a:lnTo>
                  <a:cubicBezTo>
                    <a:pt x="34692" y="23084"/>
                    <a:pt x="35826" y="20882"/>
                    <a:pt x="36727" y="18881"/>
                  </a:cubicBezTo>
                  <a:lnTo>
                    <a:pt x="21383" y="3470"/>
                  </a:lnTo>
                  <a:cubicBezTo>
                    <a:pt x="19448" y="2869"/>
                    <a:pt x="18047" y="2436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2025775" y="3435400"/>
              <a:ext cx="857325" cy="418650"/>
            </a:xfrm>
            <a:custGeom>
              <a:avLst/>
              <a:gdLst/>
              <a:ahLst/>
              <a:cxnLst/>
              <a:rect l="l" t="t" r="r" b="b"/>
              <a:pathLst>
                <a:path w="34293" h="16746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378"/>
                    <a:pt x="21850" y="16546"/>
                  </a:cubicBezTo>
                  <a:cubicBezTo>
                    <a:pt x="21864" y="16565"/>
                    <a:pt x="21883" y="16575"/>
                    <a:pt x="21908" y="16575"/>
                  </a:cubicBezTo>
                  <a:cubicBezTo>
                    <a:pt x="22352" y="16575"/>
                    <a:pt x="24581" y="13597"/>
                    <a:pt x="32191" y="11008"/>
                  </a:cubicBezTo>
                  <a:cubicBezTo>
                    <a:pt x="32191" y="11008"/>
                    <a:pt x="33024" y="8940"/>
                    <a:pt x="34292" y="7973"/>
                  </a:cubicBezTo>
                  <a:cubicBezTo>
                    <a:pt x="28354" y="5171"/>
                    <a:pt x="18748" y="3003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2752125" y="4313525"/>
              <a:ext cx="573775" cy="537400"/>
            </a:xfrm>
            <a:custGeom>
              <a:avLst/>
              <a:gdLst/>
              <a:ahLst/>
              <a:cxnLst/>
              <a:rect l="l" t="t" r="r" b="b"/>
              <a:pathLst>
                <a:path w="22951" h="21496" extrusionOk="0">
                  <a:moveTo>
                    <a:pt x="1402" y="1"/>
                  </a:moveTo>
                  <a:cubicBezTo>
                    <a:pt x="1402" y="1"/>
                    <a:pt x="635" y="9341"/>
                    <a:pt x="268" y="15145"/>
                  </a:cubicBezTo>
                  <a:cubicBezTo>
                    <a:pt x="101" y="17713"/>
                    <a:pt x="1" y="19581"/>
                    <a:pt x="101" y="19648"/>
                  </a:cubicBezTo>
                  <a:cubicBezTo>
                    <a:pt x="796" y="20153"/>
                    <a:pt x="19340" y="21496"/>
                    <a:pt x="21936" y="21496"/>
                  </a:cubicBezTo>
                  <a:cubicBezTo>
                    <a:pt x="22082" y="21496"/>
                    <a:pt x="22178" y="21492"/>
                    <a:pt x="22217" y="21483"/>
                  </a:cubicBezTo>
                  <a:cubicBezTo>
                    <a:pt x="22951" y="21283"/>
                    <a:pt x="22450" y="19214"/>
                    <a:pt x="21683" y="18547"/>
                  </a:cubicBezTo>
                  <a:cubicBezTo>
                    <a:pt x="20716" y="17880"/>
                    <a:pt x="19715" y="17280"/>
                    <a:pt x="18714" y="16746"/>
                  </a:cubicBezTo>
                  <a:cubicBezTo>
                    <a:pt x="16346" y="15412"/>
                    <a:pt x="13477" y="13877"/>
                    <a:pt x="13477" y="13877"/>
                  </a:cubicBezTo>
                  <a:lnTo>
                    <a:pt x="14745" y="7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2752125" y="4692125"/>
              <a:ext cx="573775" cy="158800"/>
            </a:xfrm>
            <a:custGeom>
              <a:avLst/>
              <a:gdLst/>
              <a:ahLst/>
              <a:cxnLst/>
              <a:rect l="l" t="t" r="r" b="b"/>
              <a:pathLst>
                <a:path w="22951" h="6352" extrusionOk="0">
                  <a:moveTo>
                    <a:pt x="268" y="1"/>
                  </a:moveTo>
                  <a:cubicBezTo>
                    <a:pt x="101" y="2569"/>
                    <a:pt x="1" y="4437"/>
                    <a:pt x="101" y="4504"/>
                  </a:cubicBezTo>
                  <a:cubicBezTo>
                    <a:pt x="796" y="5009"/>
                    <a:pt x="19340" y="6352"/>
                    <a:pt x="21936" y="6352"/>
                  </a:cubicBezTo>
                  <a:cubicBezTo>
                    <a:pt x="22082" y="6352"/>
                    <a:pt x="22178" y="6348"/>
                    <a:pt x="22217" y="6339"/>
                  </a:cubicBezTo>
                  <a:cubicBezTo>
                    <a:pt x="22951" y="6139"/>
                    <a:pt x="22450" y="4070"/>
                    <a:pt x="21716" y="3403"/>
                  </a:cubicBezTo>
                  <a:cubicBezTo>
                    <a:pt x="20749" y="2736"/>
                    <a:pt x="19748" y="2136"/>
                    <a:pt x="18714" y="1602"/>
                  </a:cubicBezTo>
                  <a:lnTo>
                    <a:pt x="18714" y="1602"/>
                  </a:lnTo>
                  <a:cubicBezTo>
                    <a:pt x="19181" y="2069"/>
                    <a:pt x="19482" y="2569"/>
                    <a:pt x="19281" y="3003"/>
                  </a:cubicBezTo>
                  <a:cubicBezTo>
                    <a:pt x="19212" y="3167"/>
                    <a:pt x="18813" y="3240"/>
                    <a:pt x="18169" y="3240"/>
                  </a:cubicBezTo>
                  <a:cubicBezTo>
                    <a:pt x="14759" y="3240"/>
                    <a:pt x="4504" y="1207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1948225" y="3435400"/>
              <a:ext cx="1226750" cy="1162525"/>
            </a:xfrm>
            <a:custGeom>
              <a:avLst/>
              <a:gdLst/>
              <a:ahLst/>
              <a:cxnLst/>
              <a:rect l="l" t="t" r="r" b="b"/>
              <a:pathLst>
                <a:path w="49070" h="46501" extrusionOk="0">
                  <a:moveTo>
                    <a:pt x="4737" y="1"/>
                  </a:moveTo>
                  <a:cubicBezTo>
                    <a:pt x="4737" y="1"/>
                    <a:pt x="1" y="9441"/>
                    <a:pt x="4737" y="14678"/>
                  </a:cubicBezTo>
                  <a:cubicBezTo>
                    <a:pt x="6972" y="17180"/>
                    <a:pt x="11943" y="18981"/>
                    <a:pt x="17113" y="20348"/>
                  </a:cubicBezTo>
                  <a:cubicBezTo>
                    <a:pt x="19081" y="20882"/>
                    <a:pt x="21116" y="21349"/>
                    <a:pt x="23017" y="21783"/>
                  </a:cubicBezTo>
                  <a:lnTo>
                    <a:pt x="23050" y="21783"/>
                  </a:lnTo>
                  <a:cubicBezTo>
                    <a:pt x="28187" y="22884"/>
                    <a:pt x="32491" y="23651"/>
                    <a:pt x="33124" y="24351"/>
                  </a:cubicBezTo>
                  <a:cubicBezTo>
                    <a:pt x="34392" y="25719"/>
                    <a:pt x="32757" y="46000"/>
                    <a:pt x="32757" y="46000"/>
                  </a:cubicBezTo>
                  <a:lnTo>
                    <a:pt x="45900" y="46501"/>
                  </a:lnTo>
                  <a:cubicBezTo>
                    <a:pt x="45900" y="46501"/>
                    <a:pt x="49069" y="20916"/>
                    <a:pt x="45900" y="16446"/>
                  </a:cubicBezTo>
                  <a:cubicBezTo>
                    <a:pt x="44299" y="14177"/>
                    <a:pt x="40096" y="12243"/>
                    <a:pt x="35426" y="10742"/>
                  </a:cubicBezTo>
                  <a:cubicBezTo>
                    <a:pt x="27187" y="8073"/>
                    <a:pt x="17380" y="6605"/>
                    <a:pt x="17380" y="6605"/>
                  </a:cubicBezTo>
                  <a:cubicBezTo>
                    <a:pt x="18380" y="4103"/>
                    <a:pt x="18080" y="1"/>
                    <a:pt x="18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1948225" y="3436225"/>
              <a:ext cx="885650" cy="544600"/>
            </a:xfrm>
            <a:custGeom>
              <a:avLst/>
              <a:gdLst/>
              <a:ahLst/>
              <a:cxnLst/>
              <a:rect l="l" t="t" r="r" b="b"/>
              <a:pathLst>
                <a:path w="35426" h="21784" extrusionOk="0">
                  <a:moveTo>
                    <a:pt x="4737" y="1"/>
                  </a:moveTo>
                  <a:cubicBezTo>
                    <a:pt x="4737" y="1"/>
                    <a:pt x="1" y="9441"/>
                    <a:pt x="4737" y="14645"/>
                  </a:cubicBezTo>
                  <a:cubicBezTo>
                    <a:pt x="7006" y="17147"/>
                    <a:pt x="11976" y="18981"/>
                    <a:pt x="17113" y="20349"/>
                  </a:cubicBezTo>
                  <a:lnTo>
                    <a:pt x="23017" y="21783"/>
                  </a:lnTo>
                  <a:lnTo>
                    <a:pt x="23050" y="21783"/>
                  </a:lnTo>
                  <a:cubicBezTo>
                    <a:pt x="23050" y="21783"/>
                    <a:pt x="28554" y="13244"/>
                    <a:pt x="35426" y="10709"/>
                  </a:cubicBezTo>
                  <a:cubicBezTo>
                    <a:pt x="27153" y="8040"/>
                    <a:pt x="17346" y="6606"/>
                    <a:pt x="17380" y="6606"/>
                  </a:cubicBezTo>
                  <a:cubicBezTo>
                    <a:pt x="18414" y="4104"/>
                    <a:pt x="18080" y="1"/>
                    <a:pt x="18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2687925" y="3663900"/>
              <a:ext cx="306075" cy="105100"/>
            </a:xfrm>
            <a:custGeom>
              <a:avLst/>
              <a:gdLst/>
              <a:ahLst/>
              <a:cxnLst/>
              <a:rect l="l" t="t" r="r" b="b"/>
              <a:pathLst>
                <a:path w="12243" h="4204" extrusionOk="0">
                  <a:moveTo>
                    <a:pt x="34" y="0"/>
                  </a:moveTo>
                  <a:cubicBezTo>
                    <a:pt x="0" y="0"/>
                    <a:pt x="0" y="34"/>
                    <a:pt x="34" y="67"/>
                  </a:cubicBezTo>
                  <a:cubicBezTo>
                    <a:pt x="3336" y="701"/>
                    <a:pt x="6472" y="2035"/>
                    <a:pt x="9641" y="3236"/>
                  </a:cubicBezTo>
                  <a:cubicBezTo>
                    <a:pt x="10475" y="3570"/>
                    <a:pt x="11342" y="3903"/>
                    <a:pt x="12209" y="4203"/>
                  </a:cubicBezTo>
                  <a:cubicBezTo>
                    <a:pt x="12243" y="4203"/>
                    <a:pt x="12243" y="4137"/>
                    <a:pt x="12243" y="4103"/>
                  </a:cubicBezTo>
                  <a:cubicBezTo>
                    <a:pt x="10708" y="3370"/>
                    <a:pt x="9140" y="2702"/>
                    <a:pt x="7573" y="2135"/>
                  </a:cubicBezTo>
                  <a:cubicBezTo>
                    <a:pt x="6005" y="1535"/>
                    <a:pt x="4437" y="1035"/>
                    <a:pt x="2836" y="634"/>
                  </a:cubicBezTo>
                  <a:cubicBezTo>
                    <a:pt x="1902" y="367"/>
                    <a:pt x="968" y="167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2751300" y="4032500"/>
              <a:ext cx="40900" cy="165875"/>
            </a:xfrm>
            <a:custGeom>
              <a:avLst/>
              <a:gdLst/>
              <a:ahLst/>
              <a:cxnLst/>
              <a:rect l="l" t="t" r="r" b="b"/>
              <a:pathLst>
                <a:path w="1636" h="6635" extrusionOk="0">
                  <a:moveTo>
                    <a:pt x="67" y="0"/>
                  </a:moveTo>
                  <a:cubicBezTo>
                    <a:pt x="1" y="0"/>
                    <a:pt x="1" y="34"/>
                    <a:pt x="67" y="67"/>
                  </a:cubicBezTo>
                  <a:cubicBezTo>
                    <a:pt x="534" y="200"/>
                    <a:pt x="901" y="534"/>
                    <a:pt x="1101" y="1001"/>
                  </a:cubicBezTo>
                  <a:cubicBezTo>
                    <a:pt x="1201" y="1635"/>
                    <a:pt x="1268" y="2302"/>
                    <a:pt x="1302" y="2969"/>
                  </a:cubicBezTo>
                  <a:cubicBezTo>
                    <a:pt x="1402" y="4170"/>
                    <a:pt x="1435" y="5371"/>
                    <a:pt x="1402" y="6572"/>
                  </a:cubicBezTo>
                  <a:cubicBezTo>
                    <a:pt x="1402" y="6617"/>
                    <a:pt x="1429" y="6635"/>
                    <a:pt x="1459" y="6635"/>
                  </a:cubicBezTo>
                  <a:cubicBezTo>
                    <a:pt x="1495" y="6635"/>
                    <a:pt x="1535" y="6608"/>
                    <a:pt x="1535" y="6572"/>
                  </a:cubicBezTo>
                  <a:cubicBezTo>
                    <a:pt x="1635" y="5204"/>
                    <a:pt x="1635" y="3836"/>
                    <a:pt x="1535" y="2435"/>
                  </a:cubicBezTo>
                  <a:cubicBezTo>
                    <a:pt x="1535" y="1835"/>
                    <a:pt x="1435" y="1235"/>
                    <a:pt x="1168" y="667"/>
                  </a:cubicBezTo>
                  <a:cubicBezTo>
                    <a:pt x="901" y="301"/>
                    <a:pt x="501" y="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2296800" y="3026800"/>
              <a:ext cx="492575" cy="580700"/>
            </a:xfrm>
            <a:custGeom>
              <a:avLst/>
              <a:gdLst/>
              <a:ahLst/>
              <a:cxnLst/>
              <a:rect l="l" t="t" r="r" b="b"/>
              <a:pathLst>
                <a:path w="19703" h="23228" extrusionOk="0">
                  <a:moveTo>
                    <a:pt x="1371" y="0"/>
                  </a:moveTo>
                  <a:cubicBezTo>
                    <a:pt x="781" y="0"/>
                    <a:pt x="313" y="678"/>
                    <a:pt x="201" y="2368"/>
                  </a:cubicBezTo>
                  <a:cubicBezTo>
                    <a:pt x="1" y="5303"/>
                    <a:pt x="568" y="14376"/>
                    <a:pt x="2069" y="16011"/>
                  </a:cubicBezTo>
                  <a:cubicBezTo>
                    <a:pt x="3270" y="17312"/>
                    <a:pt x="5138" y="18513"/>
                    <a:pt x="7106" y="19480"/>
                  </a:cubicBezTo>
                  <a:cubicBezTo>
                    <a:pt x="9441" y="20648"/>
                    <a:pt x="14711" y="23083"/>
                    <a:pt x="15112" y="23216"/>
                  </a:cubicBezTo>
                  <a:cubicBezTo>
                    <a:pt x="15136" y="23224"/>
                    <a:pt x="15162" y="23228"/>
                    <a:pt x="15189" y="23228"/>
                  </a:cubicBezTo>
                  <a:cubicBezTo>
                    <a:pt x="16312" y="23228"/>
                    <a:pt x="19702" y="16654"/>
                    <a:pt x="19181" y="15677"/>
                  </a:cubicBezTo>
                  <a:cubicBezTo>
                    <a:pt x="19048" y="15444"/>
                    <a:pt x="7406" y="11608"/>
                    <a:pt x="7106" y="11174"/>
                  </a:cubicBezTo>
                  <a:cubicBezTo>
                    <a:pt x="6806" y="10707"/>
                    <a:pt x="5605" y="7505"/>
                    <a:pt x="3904" y="3035"/>
                  </a:cubicBezTo>
                  <a:cubicBezTo>
                    <a:pt x="3244" y="1309"/>
                    <a:pt x="2190" y="0"/>
                    <a:pt x="13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2623700" y="3398700"/>
              <a:ext cx="405325" cy="274800"/>
            </a:xfrm>
            <a:custGeom>
              <a:avLst/>
              <a:gdLst/>
              <a:ahLst/>
              <a:cxnLst/>
              <a:rect l="l" t="t" r="r" b="b"/>
              <a:pathLst>
                <a:path w="16213" h="10992" extrusionOk="0">
                  <a:moveTo>
                    <a:pt x="3837" y="1"/>
                  </a:moveTo>
                  <a:cubicBezTo>
                    <a:pt x="2069" y="901"/>
                    <a:pt x="1" y="7239"/>
                    <a:pt x="1" y="7239"/>
                  </a:cubicBezTo>
                  <a:cubicBezTo>
                    <a:pt x="935" y="8007"/>
                    <a:pt x="1902" y="8674"/>
                    <a:pt x="2903" y="9307"/>
                  </a:cubicBezTo>
                  <a:cubicBezTo>
                    <a:pt x="3533" y="9635"/>
                    <a:pt x="5057" y="10438"/>
                    <a:pt x="6024" y="10438"/>
                  </a:cubicBezTo>
                  <a:cubicBezTo>
                    <a:pt x="6337" y="10438"/>
                    <a:pt x="6592" y="10354"/>
                    <a:pt x="6739" y="10141"/>
                  </a:cubicBezTo>
                  <a:cubicBezTo>
                    <a:pt x="7139" y="9541"/>
                    <a:pt x="5805" y="8640"/>
                    <a:pt x="4871" y="8007"/>
                  </a:cubicBezTo>
                  <a:cubicBezTo>
                    <a:pt x="4404" y="7640"/>
                    <a:pt x="3870" y="6939"/>
                    <a:pt x="4104" y="6639"/>
                  </a:cubicBezTo>
                  <a:cubicBezTo>
                    <a:pt x="4190" y="6517"/>
                    <a:pt x="4316" y="6464"/>
                    <a:pt x="4469" y="6464"/>
                  </a:cubicBezTo>
                  <a:cubicBezTo>
                    <a:pt x="5026" y="6464"/>
                    <a:pt x="5937" y="7164"/>
                    <a:pt x="6539" y="7740"/>
                  </a:cubicBezTo>
                  <a:cubicBezTo>
                    <a:pt x="7891" y="9003"/>
                    <a:pt x="9553" y="10991"/>
                    <a:pt x="10796" y="10991"/>
                  </a:cubicBezTo>
                  <a:cubicBezTo>
                    <a:pt x="10964" y="10991"/>
                    <a:pt x="11125" y="10955"/>
                    <a:pt x="11276" y="10875"/>
                  </a:cubicBezTo>
                  <a:cubicBezTo>
                    <a:pt x="11776" y="10642"/>
                    <a:pt x="11442" y="9908"/>
                    <a:pt x="10875" y="9141"/>
                  </a:cubicBezTo>
                  <a:lnTo>
                    <a:pt x="10875" y="9141"/>
                  </a:lnTo>
                  <a:cubicBezTo>
                    <a:pt x="11731" y="9997"/>
                    <a:pt x="12666" y="10748"/>
                    <a:pt x="13239" y="10748"/>
                  </a:cubicBezTo>
                  <a:cubicBezTo>
                    <a:pt x="13314" y="10748"/>
                    <a:pt x="13382" y="10735"/>
                    <a:pt x="13444" y="10709"/>
                  </a:cubicBezTo>
                  <a:cubicBezTo>
                    <a:pt x="13744" y="10575"/>
                    <a:pt x="13878" y="10242"/>
                    <a:pt x="13744" y="9941"/>
                  </a:cubicBezTo>
                  <a:lnTo>
                    <a:pt x="13744" y="9941"/>
                  </a:lnTo>
                  <a:cubicBezTo>
                    <a:pt x="13884" y="10046"/>
                    <a:pt x="14050" y="10096"/>
                    <a:pt x="14216" y="10096"/>
                  </a:cubicBezTo>
                  <a:cubicBezTo>
                    <a:pt x="14367" y="10096"/>
                    <a:pt x="14517" y="10054"/>
                    <a:pt x="14645" y="9975"/>
                  </a:cubicBezTo>
                  <a:cubicBezTo>
                    <a:pt x="15112" y="9708"/>
                    <a:pt x="15078" y="9074"/>
                    <a:pt x="14778" y="8407"/>
                  </a:cubicBezTo>
                  <a:lnTo>
                    <a:pt x="14778" y="8407"/>
                  </a:lnTo>
                  <a:cubicBezTo>
                    <a:pt x="14802" y="8413"/>
                    <a:pt x="14826" y="8416"/>
                    <a:pt x="14852" y="8416"/>
                  </a:cubicBezTo>
                  <a:cubicBezTo>
                    <a:pt x="14969" y="8416"/>
                    <a:pt x="15096" y="8356"/>
                    <a:pt x="15178" y="8273"/>
                  </a:cubicBezTo>
                  <a:cubicBezTo>
                    <a:pt x="16213" y="7273"/>
                    <a:pt x="13110" y="3036"/>
                    <a:pt x="11843" y="2403"/>
                  </a:cubicBezTo>
                  <a:cubicBezTo>
                    <a:pt x="9274" y="1235"/>
                    <a:pt x="6606" y="434"/>
                    <a:pt x="3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2805025" y="3541150"/>
              <a:ext cx="94750" cy="90600"/>
            </a:xfrm>
            <a:custGeom>
              <a:avLst/>
              <a:gdLst/>
              <a:ahLst/>
              <a:cxnLst/>
              <a:rect l="l" t="t" r="r" b="b"/>
              <a:pathLst>
                <a:path w="3790" h="3624" extrusionOk="0">
                  <a:moveTo>
                    <a:pt x="92" y="0"/>
                  </a:moveTo>
                  <a:cubicBezTo>
                    <a:pt x="38" y="0"/>
                    <a:pt x="0" y="78"/>
                    <a:pt x="87" y="107"/>
                  </a:cubicBezTo>
                  <a:cubicBezTo>
                    <a:pt x="1554" y="874"/>
                    <a:pt x="2588" y="1842"/>
                    <a:pt x="3722" y="3609"/>
                  </a:cubicBezTo>
                  <a:cubicBezTo>
                    <a:pt x="3722" y="3619"/>
                    <a:pt x="3728" y="3623"/>
                    <a:pt x="3736" y="3623"/>
                  </a:cubicBezTo>
                  <a:cubicBezTo>
                    <a:pt x="3756" y="3623"/>
                    <a:pt x="3789" y="3600"/>
                    <a:pt x="3789" y="3576"/>
                  </a:cubicBezTo>
                  <a:cubicBezTo>
                    <a:pt x="2822" y="1775"/>
                    <a:pt x="2088" y="974"/>
                    <a:pt x="120" y="7"/>
                  </a:cubicBezTo>
                  <a:cubicBezTo>
                    <a:pt x="111" y="2"/>
                    <a:pt x="101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2846950" y="3506575"/>
              <a:ext cx="122025" cy="140675"/>
            </a:xfrm>
            <a:custGeom>
              <a:avLst/>
              <a:gdLst/>
              <a:ahLst/>
              <a:cxnLst/>
              <a:rect l="l" t="t" r="r" b="b"/>
              <a:pathLst>
                <a:path w="4881" h="5627" extrusionOk="0">
                  <a:moveTo>
                    <a:pt x="81" y="0"/>
                  </a:moveTo>
                  <a:cubicBezTo>
                    <a:pt x="22" y="0"/>
                    <a:pt x="1" y="71"/>
                    <a:pt x="77" y="122"/>
                  </a:cubicBezTo>
                  <a:cubicBezTo>
                    <a:pt x="2613" y="1657"/>
                    <a:pt x="3547" y="3792"/>
                    <a:pt x="4814" y="5626"/>
                  </a:cubicBezTo>
                  <a:cubicBezTo>
                    <a:pt x="4847" y="5626"/>
                    <a:pt x="4881" y="5626"/>
                    <a:pt x="4847" y="5593"/>
                  </a:cubicBezTo>
                  <a:cubicBezTo>
                    <a:pt x="3747" y="3725"/>
                    <a:pt x="3146" y="1723"/>
                    <a:pt x="144" y="22"/>
                  </a:cubicBezTo>
                  <a:cubicBezTo>
                    <a:pt x="121" y="7"/>
                    <a:pt x="99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2890350" y="3480950"/>
              <a:ext cx="103325" cy="126350"/>
            </a:xfrm>
            <a:custGeom>
              <a:avLst/>
              <a:gdLst/>
              <a:ahLst/>
              <a:cxnLst/>
              <a:rect l="l" t="t" r="r" b="b"/>
              <a:pathLst>
                <a:path w="4133" h="5054" extrusionOk="0">
                  <a:moveTo>
                    <a:pt x="45" y="0"/>
                  </a:moveTo>
                  <a:cubicBezTo>
                    <a:pt x="1" y="0"/>
                    <a:pt x="3" y="31"/>
                    <a:pt x="76" y="80"/>
                  </a:cubicBezTo>
                  <a:cubicBezTo>
                    <a:pt x="2111" y="1314"/>
                    <a:pt x="2978" y="3182"/>
                    <a:pt x="4045" y="5017"/>
                  </a:cubicBezTo>
                  <a:cubicBezTo>
                    <a:pt x="4045" y="5042"/>
                    <a:pt x="4060" y="5053"/>
                    <a:pt x="4076" y="5053"/>
                  </a:cubicBezTo>
                  <a:cubicBezTo>
                    <a:pt x="4102" y="5053"/>
                    <a:pt x="4133" y="5025"/>
                    <a:pt x="4112" y="4983"/>
                  </a:cubicBezTo>
                  <a:cubicBezTo>
                    <a:pt x="3212" y="3015"/>
                    <a:pt x="2244" y="1081"/>
                    <a:pt x="109" y="13"/>
                  </a:cubicBezTo>
                  <a:cubicBezTo>
                    <a:pt x="82" y="4"/>
                    <a:pt x="6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2296800" y="3020800"/>
              <a:ext cx="437850" cy="576400"/>
            </a:xfrm>
            <a:custGeom>
              <a:avLst/>
              <a:gdLst/>
              <a:ahLst/>
              <a:cxnLst/>
              <a:rect l="l" t="t" r="r" b="b"/>
              <a:pathLst>
                <a:path w="17514" h="23056" extrusionOk="0">
                  <a:moveTo>
                    <a:pt x="1125" y="0"/>
                  </a:moveTo>
                  <a:cubicBezTo>
                    <a:pt x="490" y="0"/>
                    <a:pt x="1" y="615"/>
                    <a:pt x="1" y="2208"/>
                  </a:cubicBezTo>
                  <a:cubicBezTo>
                    <a:pt x="1" y="5410"/>
                    <a:pt x="234" y="8579"/>
                    <a:pt x="635" y="11714"/>
                  </a:cubicBezTo>
                  <a:cubicBezTo>
                    <a:pt x="868" y="13582"/>
                    <a:pt x="1235" y="15150"/>
                    <a:pt x="1635" y="16017"/>
                  </a:cubicBezTo>
                  <a:cubicBezTo>
                    <a:pt x="1669" y="16051"/>
                    <a:pt x="1702" y="16084"/>
                    <a:pt x="1702" y="16151"/>
                  </a:cubicBezTo>
                  <a:cubicBezTo>
                    <a:pt x="3137" y="18486"/>
                    <a:pt x="13077" y="23056"/>
                    <a:pt x="13077" y="23056"/>
                  </a:cubicBezTo>
                  <a:lnTo>
                    <a:pt x="13244" y="22756"/>
                  </a:lnTo>
                  <a:lnTo>
                    <a:pt x="17513" y="14383"/>
                  </a:lnTo>
                  <a:cubicBezTo>
                    <a:pt x="17513" y="14383"/>
                    <a:pt x="7573" y="11614"/>
                    <a:pt x="7273" y="11314"/>
                  </a:cubicBezTo>
                  <a:cubicBezTo>
                    <a:pt x="6973" y="11014"/>
                    <a:pt x="4604" y="4443"/>
                    <a:pt x="3537" y="2208"/>
                  </a:cubicBezTo>
                  <a:cubicBezTo>
                    <a:pt x="2960" y="979"/>
                    <a:pt x="1926" y="0"/>
                    <a:pt x="112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2584850" y="3368325"/>
              <a:ext cx="131450" cy="213875"/>
            </a:xfrm>
            <a:custGeom>
              <a:avLst/>
              <a:gdLst/>
              <a:ahLst/>
              <a:cxnLst/>
              <a:rect l="l" t="t" r="r" b="b"/>
              <a:pathLst>
                <a:path w="5258" h="8555" extrusionOk="0">
                  <a:moveTo>
                    <a:pt x="4123" y="315"/>
                  </a:moveTo>
                  <a:cubicBezTo>
                    <a:pt x="4090" y="315"/>
                    <a:pt x="4057" y="349"/>
                    <a:pt x="4123" y="382"/>
                  </a:cubicBezTo>
                  <a:cubicBezTo>
                    <a:pt x="4290" y="449"/>
                    <a:pt x="4490" y="549"/>
                    <a:pt x="4657" y="649"/>
                  </a:cubicBezTo>
                  <a:lnTo>
                    <a:pt x="4924" y="782"/>
                  </a:lnTo>
                  <a:cubicBezTo>
                    <a:pt x="5024" y="816"/>
                    <a:pt x="5124" y="849"/>
                    <a:pt x="5224" y="882"/>
                  </a:cubicBezTo>
                  <a:cubicBezTo>
                    <a:pt x="5258" y="849"/>
                    <a:pt x="5224" y="816"/>
                    <a:pt x="5224" y="782"/>
                  </a:cubicBezTo>
                  <a:cubicBezTo>
                    <a:pt x="5158" y="715"/>
                    <a:pt x="5057" y="682"/>
                    <a:pt x="4957" y="649"/>
                  </a:cubicBezTo>
                  <a:lnTo>
                    <a:pt x="4691" y="549"/>
                  </a:lnTo>
                  <a:cubicBezTo>
                    <a:pt x="4490" y="449"/>
                    <a:pt x="4290" y="382"/>
                    <a:pt x="4123" y="315"/>
                  </a:cubicBezTo>
                  <a:close/>
                  <a:moveTo>
                    <a:pt x="3390" y="1850"/>
                  </a:moveTo>
                  <a:cubicBezTo>
                    <a:pt x="3356" y="1850"/>
                    <a:pt x="3356" y="1883"/>
                    <a:pt x="3390" y="1916"/>
                  </a:cubicBezTo>
                  <a:cubicBezTo>
                    <a:pt x="3590" y="1983"/>
                    <a:pt x="3757" y="2083"/>
                    <a:pt x="3923" y="2183"/>
                  </a:cubicBezTo>
                  <a:cubicBezTo>
                    <a:pt x="4023" y="2217"/>
                    <a:pt x="4123" y="2250"/>
                    <a:pt x="4190" y="2317"/>
                  </a:cubicBezTo>
                  <a:cubicBezTo>
                    <a:pt x="4290" y="2350"/>
                    <a:pt x="4390" y="2383"/>
                    <a:pt x="4490" y="2417"/>
                  </a:cubicBezTo>
                  <a:cubicBezTo>
                    <a:pt x="4524" y="2383"/>
                    <a:pt x="4524" y="2350"/>
                    <a:pt x="4490" y="2317"/>
                  </a:cubicBezTo>
                  <a:cubicBezTo>
                    <a:pt x="4424" y="2250"/>
                    <a:pt x="4324" y="2217"/>
                    <a:pt x="4224" y="2183"/>
                  </a:cubicBezTo>
                  <a:lnTo>
                    <a:pt x="3957" y="2083"/>
                  </a:lnTo>
                  <a:cubicBezTo>
                    <a:pt x="3757" y="2016"/>
                    <a:pt x="3590" y="1950"/>
                    <a:pt x="3390" y="1850"/>
                  </a:cubicBezTo>
                  <a:close/>
                  <a:moveTo>
                    <a:pt x="2656" y="3384"/>
                  </a:moveTo>
                  <a:cubicBezTo>
                    <a:pt x="2622" y="3384"/>
                    <a:pt x="2622" y="3417"/>
                    <a:pt x="2656" y="3451"/>
                  </a:cubicBezTo>
                  <a:cubicBezTo>
                    <a:pt x="2856" y="3517"/>
                    <a:pt x="3023" y="3618"/>
                    <a:pt x="3223" y="3718"/>
                  </a:cubicBezTo>
                  <a:cubicBezTo>
                    <a:pt x="3290" y="3751"/>
                    <a:pt x="3390" y="3818"/>
                    <a:pt x="3490" y="3851"/>
                  </a:cubicBezTo>
                  <a:cubicBezTo>
                    <a:pt x="3556" y="3884"/>
                    <a:pt x="3656" y="3918"/>
                    <a:pt x="3757" y="3951"/>
                  </a:cubicBezTo>
                  <a:cubicBezTo>
                    <a:pt x="3757" y="3951"/>
                    <a:pt x="3790" y="3884"/>
                    <a:pt x="3757" y="3851"/>
                  </a:cubicBezTo>
                  <a:cubicBezTo>
                    <a:pt x="3690" y="3818"/>
                    <a:pt x="3590" y="3751"/>
                    <a:pt x="3490" y="3718"/>
                  </a:cubicBezTo>
                  <a:cubicBezTo>
                    <a:pt x="3423" y="3684"/>
                    <a:pt x="3323" y="3651"/>
                    <a:pt x="3223" y="3618"/>
                  </a:cubicBezTo>
                  <a:cubicBezTo>
                    <a:pt x="3056" y="3551"/>
                    <a:pt x="2856" y="3484"/>
                    <a:pt x="2656" y="3384"/>
                  </a:cubicBezTo>
                  <a:close/>
                  <a:moveTo>
                    <a:pt x="1889" y="4918"/>
                  </a:moveTo>
                  <a:cubicBezTo>
                    <a:pt x="1855" y="4918"/>
                    <a:pt x="1855" y="4985"/>
                    <a:pt x="1889" y="4985"/>
                  </a:cubicBezTo>
                  <a:cubicBezTo>
                    <a:pt x="2089" y="5052"/>
                    <a:pt x="2255" y="5152"/>
                    <a:pt x="2456" y="5252"/>
                  </a:cubicBezTo>
                  <a:lnTo>
                    <a:pt x="2722" y="5385"/>
                  </a:lnTo>
                  <a:cubicBezTo>
                    <a:pt x="2789" y="5419"/>
                    <a:pt x="2889" y="5452"/>
                    <a:pt x="2989" y="5486"/>
                  </a:cubicBezTo>
                  <a:cubicBezTo>
                    <a:pt x="3023" y="5452"/>
                    <a:pt x="3023" y="5419"/>
                    <a:pt x="3023" y="5385"/>
                  </a:cubicBezTo>
                  <a:cubicBezTo>
                    <a:pt x="2923" y="5352"/>
                    <a:pt x="2823" y="5285"/>
                    <a:pt x="2756" y="5252"/>
                  </a:cubicBezTo>
                  <a:lnTo>
                    <a:pt x="2456" y="5152"/>
                  </a:lnTo>
                  <a:cubicBezTo>
                    <a:pt x="2289" y="5085"/>
                    <a:pt x="2089" y="5019"/>
                    <a:pt x="1889" y="4918"/>
                  </a:cubicBezTo>
                  <a:close/>
                  <a:moveTo>
                    <a:pt x="1188" y="6453"/>
                  </a:moveTo>
                  <a:cubicBezTo>
                    <a:pt x="1155" y="6486"/>
                    <a:pt x="1155" y="6520"/>
                    <a:pt x="1188" y="6520"/>
                  </a:cubicBezTo>
                  <a:cubicBezTo>
                    <a:pt x="1355" y="6620"/>
                    <a:pt x="1522" y="6686"/>
                    <a:pt x="1722" y="6786"/>
                  </a:cubicBezTo>
                  <a:cubicBezTo>
                    <a:pt x="1822" y="6820"/>
                    <a:pt x="1889" y="6887"/>
                    <a:pt x="1989" y="6920"/>
                  </a:cubicBezTo>
                  <a:cubicBezTo>
                    <a:pt x="2089" y="6953"/>
                    <a:pt x="2155" y="6987"/>
                    <a:pt x="2255" y="7020"/>
                  </a:cubicBezTo>
                  <a:cubicBezTo>
                    <a:pt x="2322" y="7020"/>
                    <a:pt x="2322" y="6953"/>
                    <a:pt x="2289" y="6920"/>
                  </a:cubicBezTo>
                  <a:cubicBezTo>
                    <a:pt x="2189" y="6887"/>
                    <a:pt x="2089" y="6820"/>
                    <a:pt x="2022" y="6786"/>
                  </a:cubicBezTo>
                  <a:lnTo>
                    <a:pt x="1722" y="6686"/>
                  </a:lnTo>
                  <a:cubicBezTo>
                    <a:pt x="1555" y="6620"/>
                    <a:pt x="1355" y="6553"/>
                    <a:pt x="1188" y="6453"/>
                  </a:cubicBezTo>
                  <a:close/>
                  <a:moveTo>
                    <a:pt x="3855" y="0"/>
                  </a:moveTo>
                  <a:cubicBezTo>
                    <a:pt x="3845" y="0"/>
                    <a:pt x="3834" y="4"/>
                    <a:pt x="3823" y="15"/>
                  </a:cubicBezTo>
                  <a:cubicBezTo>
                    <a:pt x="3490" y="682"/>
                    <a:pt x="3123" y="1349"/>
                    <a:pt x="2789" y="2050"/>
                  </a:cubicBezTo>
                  <a:cubicBezTo>
                    <a:pt x="2456" y="2717"/>
                    <a:pt x="2122" y="3417"/>
                    <a:pt x="1788" y="4085"/>
                  </a:cubicBezTo>
                  <a:cubicBezTo>
                    <a:pt x="1488" y="4752"/>
                    <a:pt x="1155" y="5452"/>
                    <a:pt x="854" y="6119"/>
                  </a:cubicBezTo>
                  <a:cubicBezTo>
                    <a:pt x="721" y="6486"/>
                    <a:pt x="554" y="6820"/>
                    <a:pt x="387" y="7187"/>
                  </a:cubicBezTo>
                  <a:cubicBezTo>
                    <a:pt x="221" y="7520"/>
                    <a:pt x="87" y="7854"/>
                    <a:pt x="21" y="8187"/>
                  </a:cubicBezTo>
                  <a:cubicBezTo>
                    <a:pt x="1" y="8227"/>
                    <a:pt x="16" y="8243"/>
                    <a:pt x="38" y="8243"/>
                  </a:cubicBezTo>
                  <a:cubicBezTo>
                    <a:pt x="54" y="8243"/>
                    <a:pt x="73" y="8235"/>
                    <a:pt x="87" y="8221"/>
                  </a:cubicBezTo>
                  <a:cubicBezTo>
                    <a:pt x="287" y="7921"/>
                    <a:pt x="454" y="7587"/>
                    <a:pt x="588" y="7253"/>
                  </a:cubicBezTo>
                  <a:cubicBezTo>
                    <a:pt x="721" y="6920"/>
                    <a:pt x="854" y="6620"/>
                    <a:pt x="1021" y="6286"/>
                  </a:cubicBezTo>
                  <a:cubicBezTo>
                    <a:pt x="1321" y="5586"/>
                    <a:pt x="1655" y="4885"/>
                    <a:pt x="1955" y="4185"/>
                  </a:cubicBezTo>
                  <a:cubicBezTo>
                    <a:pt x="2289" y="3517"/>
                    <a:pt x="2589" y="2884"/>
                    <a:pt x="2923" y="2183"/>
                  </a:cubicBezTo>
                  <a:cubicBezTo>
                    <a:pt x="3223" y="1449"/>
                    <a:pt x="3523" y="715"/>
                    <a:pt x="3890" y="15"/>
                  </a:cubicBezTo>
                  <a:cubicBezTo>
                    <a:pt x="3890" y="15"/>
                    <a:pt x="3875" y="0"/>
                    <a:pt x="3855" y="0"/>
                  </a:cubicBezTo>
                  <a:close/>
                  <a:moveTo>
                    <a:pt x="435" y="8011"/>
                  </a:moveTo>
                  <a:cubicBezTo>
                    <a:pt x="410" y="8011"/>
                    <a:pt x="394" y="8054"/>
                    <a:pt x="421" y="8054"/>
                  </a:cubicBezTo>
                  <a:cubicBezTo>
                    <a:pt x="621" y="8154"/>
                    <a:pt x="788" y="8254"/>
                    <a:pt x="955" y="8321"/>
                  </a:cubicBezTo>
                  <a:cubicBezTo>
                    <a:pt x="1055" y="8354"/>
                    <a:pt x="1155" y="8421"/>
                    <a:pt x="1255" y="8454"/>
                  </a:cubicBezTo>
                  <a:cubicBezTo>
                    <a:pt x="1321" y="8488"/>
                    <a:pt x="1422" y="8521"/>
                    <a:pt x="1522" y="8554"/>
                  </a:cubicBezTo>
                  <a:cubicBezTo>
                    <a:pt x="1588" y="8554"/>
                    <a:pt x="1588" y="8488"/>
                    <a:pt x="1555" y="8488"/>
                  </a:cubicBezTo>
                  <a:cubicBezTo>
                    <a:pt x="1455" y="8421"/>
                    <a:pt x="1388" y="8354"/>
                    <a:pt x="1288" y="8321"/>
                  </a:cubicBezTo>
                  <a:cubicBezTo>
                    <a:pt x="1188" y="8288"/>
                    <a:pt x="1088" y="8254"/>
                    <a:pt x="1021" y="8221"/>
                  </a:cubicBezTo>
                  <a:cubicBezTo>
                    <a:pt x="821" y="8154"/>
                    <a:pt x="621" y="8087"/>
                    <a:pt x="454" y="8021"/>
                  </a:cubicBezTo>
                  <a:cubicBezTo>
                    <a:pt x="447" y="8014"/>
                    <a:pt x="441" y="8011"/>
                    <a:pt x="435" y="80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2461100" y="3425925"/>
              <a:ext cx="30050" cy="5325"/>
            </a:xfrm>
            <a:custGeom>
              <a:avLst/>
              <a:gdLst/>
              <a:ahLst/>
              <a:cxnLst/>
              <a:rect l="l" t="t" r="r" b="b"/>
              <a:pathLst>
                <a:path w="1202" h="213" extrusionOk="0">
                  <a:moveTo>
                    <a:pt x="751" y="0"/>
                  </a:moveTo>
                  <a:cubicBezTo>
                    <a:pt x="701" y="0"/>
                    <a:pt x="651" y="4"/>
                    <a:pt x="601" y="13"/>
                  </a:cubicBezTo>
                  <a:cubicBezTo>
                    <a:pt x="564" y="7"/>
                    <a:pt x="527" y="4"/>
                    <a:pt x="491" y="4"/>
                  </a:cubicBezTo>
                  <a:cubicBezTo>
                    <a:pt x="327" y="4"/>
                    <a:pt x="164" y="58"/>
                    <a:pt x="0" y="113"/>
                  </a:cubicBezTo>
                  <a:cubicBezTo>
                    <a:pt x="200" y="179"/>
                    <a:pt x="401" y="213"/>
                    <a:pt x="601" y="213"/>
                  </a:cubicBezTo>
                  <a:cubicBezTo>
                    <a:pt x="801" y="213"/>
                    <a:pt x="1001" y="179"/>
                    <a:pt x="1201" y="113"/>
                  </a:cubicBezTo>
                  <a:cubicBezTo>
                    <a:pt x="1051" y="38"/>
                    <a:pt x="901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2526150" y="3487100"/>
              <a:ext cx="29200" cy="5025"/>
            </a:xfrm>
            <a:custGeom>
              <a:avLst/>
              <a:gdLst/>
              <a:ahLst/>
              <a:cxnLst/>
              <a:rect l="l" t="t" r="r" b="b"/>
              <a:pathLst>
                <a:path w="1168" h="201" extrusionOk="0">
                  <a:moveTo>
                    <a:pt x="584" y="1"/>
                  </a:moveTo>
                  <a:cubicBezTo>
                    <a:pt x="384" y="1"/>
                    <a:pt x="184" y="34"/>
                    <a:pt x="0" y="101"/>
                  </a:cubicBezTo>
                  <a:cubicBezTo>
                    <a:pt x="184" y="167"/>
                    <a:pt x="384" y="201"/>
                    <a:pt x="584" y="201"/>
                  </a:cubicBezTo>
                  <a:cubicBezTo>
                    <a:pt x="784" y="201"/>
                    <a:pt x="984" y="167"/>
                    <a:pt x="1168" y="101"/>
                  </a:cubicBezTo>
                  <a:cubicBezTo>
                    <a:pt x="984" y="34"/>
                    <a:pt x="784" y="1"/>
                    <a:pt x="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2574500" y="35471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367"/>
                    <a:pt x="468" y="668"/>
                    <a:pt x="835" y="834"/>
                  </a:cubicBezTo>
                  <a:cubicBezTo>
                    <a:pt x="635" y="467"/>
                    <a:pt x="368" y="1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2548650" y="33570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8"/>
                    <a:pt x="201" y="335"/>
                    <a:pt x="334" y="501"/>
                  </a:cubicBezTo>
                  <a:cubicBezTo>
                    <a:pt x="468" y="635"/>
                    <a:pt x="635" y="768"/>
                    <a:pt x="835" y="835"/>
                  </a:cubicBezTo>
                  <a:cubicBezTo>
                    <a:pt x="768" y="635"/>
                    <a:pt x="635" y="468"/>
                    <a:pt x="501" y="335"/>
                  </a:cubicBezTo>
                  <a:cubicBezTo>
                    <a:pt x="334" y="201"/>
                    <a:pt x="168" y="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262287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4" y="101"/>
                    <a:pt x="468" y="201"/>
                    <a:pt x="334" y="334"/>
                  </a:cubicBezTo>
                  <a:cubicBezTo>
                    <a:pt x="201" y="501"/>
                    <a:pt x="67" y="668"/>
                    <a:pt x="1" y="834"/>
                  </a:cubicBezTo>
                  <a:cubicBezTo>
                    <a:pt x="368" y="668"/>
                    <a:pt x="668" y="367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2364350" y="307347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68" y="367"/>
                    <a:pt x="468" y="668"/>
                    <a:pt x="835" y="834"/>
                  </a:cubicBezTo>
                  <a:cubicBezTo>
                    <a:pt x="668" y="468"/>
                    <a:pt x="368" y="1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2371025" y="315770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5" y="1"/>
                  </a:moveTo>
                  <a:cubicBezTo>
                    <a:pt x="830" y="14"/>
                    <a:pt x="825" y="27"/>
                    <a:pt x="820" y="41"/>
                  </a:cubicBezTo>
                  <a:lnTo>
                    <a:pt x="820" y="41"/>
                  </a:lnTo>
                  <a:cubicBezTo>
                    <a:pt x="825" y="38"/>
                    <a:pt x="830" y="36"/>
                    <a:pt x="835" y="34"/>
                  </a:cubicBezTo>
                  <a:lnTo>
                    <a:pt x="835" y="1"/>
                  </a:lnTo>
                  <a:close/>
                  <a:moveTo>
                    <a:pt x="820" y="41"/>
                  </a:moveTo>
                  <a:cubicBezTo>
                    <a:pt x="460" y="209"/>
                    <a:pt x="165" y="506"/>
                    <a:pt x="1" y="868"/>
                  </a:cubicBezTo>
                  <a:cubicBezTo>
                    <a:pt x="201" y="768"/>
                    <a:pt x="368" y="668"/>
                    <a:pt x="501" y="501"/>
                  </a:cubicBezTo>
                  <a:cubicBezTo>
                    <a:pt x="626" y="377"/>
                    <a:pt x="750" y="223"/>
                    <a:pt x="82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2312650" y="3313650"/>
              <a:ext cx="315250" cy="283550"/>
            </a:xfrm>
            <a:custGeom>
              <a:avLst/>
              <a:gdLst/>
              <a:ahLst/>
              <a:cxnLst/>
              <a:rect l="l" t="t" r="r" b="b"/>
              <a:pathLst>
                <a:path w="12610" h="11342" extrusionOk="0">
                  <a:moveTo>
                    <a:pt x="1" y="0"/>
                  </a:moveTo>
                  <a:cubicBezTo>
                    <a:pt x="234" y="1868"/>
                    <a:pt x="601" y="3436"/>
                    <a:pt x="1001" y="4303"/>
                  </a:cubicBezTo>
                  <a:cubicBezTo>
                    <a:pt x="1035" y="4337"/>
                    <a:pt x="1068" y="4370"/>
                    <a:pt x="1068" y="4437"/>
                  </a:cubicBezTo>
                  <a:cubicBezTo>
                    <a:pt x="2503" y="6772"/>
                    <a:pt x="12443" y="11342"/>
                    <a:pt x="12443" y="11342"/>
                  </a:cubicBezTo>
                  <a:lnTo>
                    <a:pt x="12610" y="110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2259275" y="2886675"/>
              <a:ext cx="109275" cy="199325"/>
            </a:xfrm>
            <a:custGeom>
              <a:avLst/>
              <a:gdLst/>
              <a:ahLst/>
              <a:cxnLst/>
              <a:rect l="l" t="t" r="r" b="b"/>
              <a:pathLst>
                <a:path w="4371" h="7973" extrusionOk="0">
                  <a:moveTo>
                    <a:pt x="801" y="1"/>
                  </a:moveTo>
                  <a:cubicBezTo>
                    <a:pt x="801" y="1"/>
                    <a:pt x="635" y="734"/>
                    <a:pt x="468" y="1668"/>
                  </a:cubicBezTo>
                  <a:cubicBezTo>
                    <a:pt x="468" y="1702"/>
                    <a:pt x="468" y="1768"/>
                    <a:pt x="435" y="1802"/>
                  </a:cubicBezTo>
                  <a:cubicBezTo>
                    <a:pt x="401" y="1869"/>
                    <a:pt x="401" y="1902"/>
                    <a:pt x="401" y="1969"/>
                  </a:cubicBezTo>
                  <a:cubicBezTo>
                    <a:pt x="368" y="2102"/>
                    <a:pt x="368" y="2235"/>
                    <a:pt x="334" y="2369"/>
                  </a:cubicBezTo>
                  <a:cubicBezTo>
                    <a:pt x="301" y="2502"/>
                    <a:pt x="301" y="2602"/>
                    <a:pt x="268" y="2702"/>
                  </a:cubicBezTo>
                  <a:cubicBezTo>
                    <a:pt x="268" y="2836"/>
                    <a:pt x="234" y="2936"/>
                    <a:pt x="234" y="3036"/>
                  </a:cubicBezTo>
                  <a:cubicBezTo>
                    <a:pt x="101" y="3837"/>
                    <a:pt x="1" y="4671"/>
                    <a:pt x="1" y="5471"/>
                  </a:cubicBezTo>
                  <a:cubicBezTo>
                    <a:pt x="68" y="5805"/>
                    <a:pt x="1502" y="7973"/>
                    <a:pt x="3003" y="7973"/>
                  </a:cubicBezTo>
                  <a:cubicBezTo>
                    <a:pt x="3470" y="7973"/>
                    <a:pt x="3570" y="5371"/>
                    <a:pt x="3570" y="5371"/>
                  </a:cubicBezTo>
                  <a:lnTo>
                    <a:pt x="3637" y="5171"/>
                  </a:lnTo>
                  <a:lnTo>
                    <a:pt x="4371" y="2469"/>
                  </a:lnTo>
                  <a:lnTo>
                    <a:pt x="1235" y="267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2270950" y="2886675"/>
              <a:ext cx="97600" cy="128450"/>
            </a:xfrm>
            <a:custGeom>
              <a:avLst/>
              <a:gdLst/>
              <a:ahLst/>
              <a:cxnLst/>
              <a:rect l="l" t="t" r="r" b="b"/>
              <a:pathLst>
                <a:path w="3904" h="5138" extrusionOk="0">
                  <a:moveTo>
                    <a:pt x="334" y="1"/>
                  </a:moveTo>
                  <a:cubicBezTo>
                    <a:pt x="334" y="1"/>
                    <a:pt x="201" y="734"/>
                    <a:pt x="1" y="1668"/>
                  </a:cubicBezTo>
                  <a:cubicBezTo>
                    <a:pt x="501" y="3236"/>
                    <a:pt x="1635" y="4504"/>
                    <a:pt x="3170" y="5138"/>
                  </a:cubicBezTo>
                  <a:lnTo>
                    <a:pt x="3904" y="2469"/>
                  </a:lnTo>
                  <a:lnTo>
                    <a:pt x="768" y="2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2230100" y="2696675"/>
              <a:ext cx="241025" cy="287725"/>
            </a:xfrm>
            <a:custGeom>
              <a:avLst/>
              <a:gdLst/>
              <a:ahLst/>
              <a:cxnLst/>
              <a:rect l="l" t="t" r="r" b="b"/>
              <a:pathLst>
                <a:path w="9641" h="11509" extrusionOk="0">
                  <a:moveTo>
                    <a:pt x="4887" y="0"/>
                  </a:moveTo>
                  <a:cubicBezTo>
                    <a:pt x="4712" y="0"/>
                    <a:pt x="4540" y="10"/>
                    <a:pt x="4370" y="28"/>
                  </a:cubicBezTo>
                  <a:cubicBezTo>
                    <a:pt x="2202" y="229"/>
                    <a:pt x="0" y="1896"/>
                    <a:pt x="701" y="6733"/>
                  </a:cubicBezTo>
                  <a:cubicBezTo>
                    <a:pt x="1374" y="11170"/>
                    <a:pt x="4180" y="11509"/>
                    <a:pt x="5386" y="11509"/>
                  </a:cubicBezTo>
                  <a:cubicBezTo>
                    <a:pt x="5495" y="11509"/>
                    <a:pt x="5591" y="11506"/>
                    <a:pt x="5671" y="11503"/>
                  </a:cubicBezTo>
                  <a:cubicBezTo>
                    <a:pt x="6739" y="11470"/>
                    <a:pt x="9641" y="10769"/>
                    <a:pt x="9440" y="5866"/>
                  </a:cubicBezTo>
                  <a:cubicBezTo>
                    <a:pt x="9225" y="1346"/>
                    <a:pt x="6941" y="0"/>
                    <a:pt x="48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2429400" y="2810125"/>
              <a:ext cx="24850" cy="13300"/>
            </a:xfrm>
            <a:custGeom>
              <a:avLst/>
              <a:gdLst/>
              <a:ahLst/>
              <a:cxnLst/>
              <a:rect l="l" t="t" r="r" b="b"/>
              <a:pathLst>
                <a:path w="994" h="532" extrusionOk="0">
                  <a:moveTo>
                    <a:pt x="350" y="0"/>
                  </a:moveTo>
                  <a:cubicBezTo>
                    <a:pt x="246" y="0"/>
                    <a:pt x="140" y="55"/>
                    <a:pt x="67" y="127"/>
                  </a:cubicBezTo>
                  <a:cubicBezTo>
                    <a:pt x="1" y="194"/>
                    <a:pt x="1" y="261"/>
                    <a:pt x="67" y="327"/>
                  </a:cubicBezTo>
                  <a:cubicBezTo>
                    <a:pt x="168" y="427"/>
                    <a:pt x="268" y="461"/>
                    <a:pt x="401" y="461"/>
                  </a:cubicBezTo>
                  <a:cubicBezTo>
                    <a:pt x="501" y="494"/>
                    <a:pt x="601" y="527"/>
                    <a:pt x="735" y="527"/>
                  </a:cubicBezTo>
                  <a:cubicBezTo>
                    <a:pt x="747" y="530"/>
                    <a:pt x="759" y="531"/>
                    <a:pt x="771" y="531"/>
                  </a:cubicBezTo>
                  <a:cubicBezTo>
                    <a:pt x="915" y="531"/>
                    <a:pt x="994" y="351"/>
                    <a:pt x="901" y="227"/>
                  </a:cubicBezTo>
                  <a:cubicBezTo>
                    <a:pt x="801" y="94"/>
                    <a:pt x="635" y="27"/>
                    <a:pt x="468" y="27"/>
                  </a:cubicBezTo>
                  <a:cubicBezTo>
                    <a:pt x="430" y="8"/>
                    <a:pt x="391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2356850" y="2807450"/>
              <a:ext cx="23375" cy="14200"/>
            </a:xfrm>
            <a:custGeom>
              <a:avLst/>
              <a:gdLst/>
              <a:ahLst/>
              <a:cxnLst/>
              <a:rect l="l" t="t" r="r" b="b"/>
              <a:pathLst>
                <a:path w="935" h="568" extrusionOk="0">
                  <a:moveTo>
                    <a:pt x="625" y="1"/>
                  </a:moveTo>
                  <a:cubicBezTo>
                    <a:pt x="575" y="1"/>
                    <a:pt x="523" y="12"/>
                    <a:pt x="468" y="34"/>
                  </a:cubicBezTo>
                  <a:cubicBezTo>
                    <a:pt x="334" y="67"/>
                    <a:pt x="167" y="134"/>
                    <a:pt x="101" y="267"/>
                  </a:cubicBezTo>
                  <a:cubicBezTo>
                    <a:pt x="1" y="401"/>
                    <a:pt x="101" y="568"/>
                    <a:pt x="234" y="568"/>
                  </a:cubicBezTo>
                  <a:cubicBezTo>
                    <a:pt x="368" y="534"/>
                    <a:pt x="468" y="501"/>
                    <a:pt x="568" y="468"/>
                  </a:cubicBezTo>
                  <a:cubicBezTo>
                    <a:pt x="701" y="468"/>
                    <a:pt x="801" y="401"/>
                    <a:pt x="901" y="334"/>
                  </a:cubicBezTo>
                  <a:cubicBezTo>
                    <a:pt x="935" y="267"/>
                    <a:pt x="935" y="167"/>
                    <a:pt x="901" y="134"/>
                  </a:cubicBezTo>
                  <a:cubicBezTo>
                    <a:pt x="812" y="45"/>
                    <a:pt x="723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2376025" y="2854975"/>
              <a:ext cx="9200" cy="20875"/>
            </a:xfrm>
            <a:custGeom>
              <a:avLst/>
              <a:gdLst/>
              <a:ahLst/>
              <a:cxnLst/>
              <a:rect l="l" t="t" r="r" b="b"/>
              <a:pathLst>
                <a:path w="368" h="835" extrusionOk="0">
                  <a:moveTo>
                    <a:pt x="268" y="1"/>
                  </a:moveTo>
                  <a:cubicBezTo>
                    <a:pt x="301" y="335"/>
                    <a:pt x="268" y="735"/>
                    <a:pt x="1" y="835"/>
                  </a:cubicBezTo>
                  <a:cubicBezTo>
                    <a:pt x="368" y="835"/>
                    <a:pt x="368" y="30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2362700" y="2845825"/>
              <a:ext cx="25025" cy="27525"/>
            </a:xfrm>
            <a:custGeom>
              <a:avLst/>
              <a:gdLst/>
              <a:ahLst/>
              <a:cxnLst/>
              <a:rect l="l" t="t" r="r" b="b"/>
              <a:pathLst>
                <a:path w="1001" h="1101" extrusionOk="0">
                  <a:moveTo>
                    <a:pt x="534" y="0"/>
                  </a:moveTo>
                  <a:cubicBezTo>
                    <a:pt x="0" y="0"/>
                    <a:pt x="0" y="1067"/>
                    <a:pt x="501" y="1101"/>
                  </a:cubicBezTo>
                  <a:cubicBezTo>
                    <a:pt x="1001" y="1101"/>
                    <a:pt x="968" y="33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2355175" y="2846650"/>
              <a:ext cx="17550" cy="11800"/>
            </a:xfrm>
            <a:custGeom>
              <a:avLst/>
              <a:gdLst/>
              <a:ahLst/>
              <a:cxnLst/>
              <a:rect l="l" t="t" r="r" b="b"/>
              <a:pathLst>
                <a:path w="702" h="472" extrusionOk="0">
                  <a:moveTo>
                    <a:pt x="1" y="0"/>
                  </a:moveTo>
                  <a:cubicBezTo>
                    <a:pt x="1" y="234"/>
                    <a:pt x="68" y="434"/>
                    <a:pt x="301" y="467"/>
                  </a:cubicBezTo>
                  <a:cubicBezTo>
                    <a:pt x="318" y="470"/>
                    <a:pt x="335" y="471"/>
                    <a:pt x="351" y="471"/>
                  </a:cubicBezTo>
                  <a:cubicBezTo>
                    <a:pt x="549" y="471"/>
                    <a:pt x="640" y="286"/>
                    <a:pt x="701" y="100"/>
                  </a:cubicBezTo>
                  <a:cubicBezTo>
                    <a:pt x="701" y="73"/>
                    <a:pt x="680" y="25"/>
                    <a:pt x="636" y="25"/>
                  </a:cubicBezTo>
                  <a:cubicBezTo>
                    <a:pt x="626" y="25"/>
                    <a:pt x="614" y="27"/>
                    <a:pt x="601" y="34"/>
                  </a:cubicBezTo>
                  <a:cubicBezTo>
                    <a:pt x="535" y="100"/>
                    <a:pt x="435" y="201"/>
                    <a:pt x="301" y="234"/>
                  </a:cubicBezTo>
                  <a:cubicBezTo>
                    <a:pt x="201" y="234"/>
                    <a:pt x="101" y="1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2428575" y="2852475"/>
              <a:ext cx="10875" cy="21725"/>
            </a:xfrm>
            <a:custGeom>
              <a:avLst/>
              <a:gdLst/>
              <a:ahLst/>
              <a:cxnLst/>
              <a:rect l="l" t="t" r="r" b="b"/>
              <a:pathLst>
                <a:path w="435" h="869" extrusionOk="0">
                  <a:moveTo>
                    <a:pt x="67" y="1"/>
                  </a:moveTo>
                  <a:cubicBezTo>
                    <a:pt x="0" y="301"/>
                    <a:pt x="34" y="835"/>
                    <a:pt x="434" y="868"/>
                  </a:cubicBezTo>
                  <a:cubicBezTo>
                    <a:pt x="134" y="735"/>
                    <a:pt x="67" y="368"/>
                    <a:pt x="67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2426250" y="2843300"/>
              <a:ext cx="25500" cy="27575"/>
            </a:xfrm>
            <a:custGeom>
              <a:avLst/>
              <a:gdLst/>
              <a:ahLst/>
              <a:cxnLst/>
              <a:rect l="l" t="t" r="r" b="b"/>
              <a:pathLst>
                <a:path w="1020" h="1103" extrusionOk="0">
                  <a:moveTo>
                    <a:pt x="485" y="0"/>
                  </a:moveTo>
                  <a:cubicBezTo>
                    <a:pt x="477" y="0"/>
                    <a:pt x="469" y="0"/>
                    <a:pt x="460" y="1"/>
                  </a:cubicBezTo>
                  <a:cubicBezTo>
                    <a:pt x="0" y="34"/>
                    <a:pt x="26" y="1102"/>
                    <a:pt x="505" y="1102"/>
                  </a:cubicBezTo>
                  <a:cubicBezTo>
                    <a:pt x="512" y="1102"/>
                    <a:pt x="520" y="1102"/>
                    <a:pt x="527" y="1102"/>
                  </a:cubicBezTo>
                  <a:cubicBezTo>
                    <a:pt x="1020" y="1036"/>
                    <a:pt x="99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2441075" y="2843300"/>
              <a:ext cx="15875" cy="11825"/>
            </a:xfrm>
            <a:custGeom>
              <a:avLst/>
              <a:gdLst/>
              <a:ahLst/>
              <a:cxnLst/>
              <a:rect l="l" t="t" r="r" b="b"/>
              <a:pathLst>
                <a:path w="635" h="473" extrusionOk="0">
                  <a:moveTo>
                    <a:pt x="635" y="1"/>
                  </a:moveTo>
                  <a:cubicBezTo>
                    <a:pt x="568" y="101"/>
                    <a:pt x="468" y="234"/>
                    <a:pt x="368" y="234"/>
                  </a:cubicBezTo>
                  <a:cubicBezTo>
                    <a:pt x="268" y="234"/>
                    <a:pt x="168" y="134"/>
                    <a:pt x="67" y="68"/>
                  </a:cubicBezTo>
                  <a:cubicBezTo>
                    <a:pt x="61" y="61"/>
                    <a:pt x="55" y="59"/>
                    <a:pt x="49" y="59"/>
                  </a:cubicBezTo>
                  <a:cubicBezTo>
                    <a:pt x="23" y="59"/>
                    <a:pt x="1" y="107"/>
                    <a:pt x="1" y="134"/>
                  </a:cubicBezTo>
                  <a:cubicBezTo>
                    <a:pt x="62" y="317"/>
                    <a:pt x="178" y="472"/>
                    <a:pt x="351" y="472"/>
                  </a:cubicBezTo>
                  <a:cubicBezTo>
                    <a:pt x="367" y="472"/>
                    <a:pt x="384" y="471"/>
                    <a:pt x="401" y="468"/>
                  </a:cubicBezTo>
                  <a:cubicBezTo>
                    <a:pt x="601" y="401"/>
                    <a:pt x="635" y="20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2382700" y="2922525"/>
              <a:ext cx="16700" cy="7750"/>
            </a:xfrm>
            <a:custGeom>
              <a:avLst/>
              <a:gdLst/>
              <a:ahLst/>
              <a:cxnLst/>
              <a:rect l="l" t="t" r="r" b="b"/>
              <a:pathLst>
                <a:path w="668" h="310" extrusionOk="0">
                  <a:moveTo>
                    <a:pt x="1" y="1"/>
                  </a:moveTo>
                  <a:cubicBezTo>
                    <a:pt x="1" y="168"/>
                    <a:pt x="101" y="268"/>
                    <a:pt x="234" y="301"/>
                  </a:cubicBezTo>
                  <a:cubicBezTo>
                    <a:pt x="264" y="307"/>
                    <a:pt x="293" y="310"/>
                    <a:pt x="322" y="310"/>
                  </a:cubicBezTo>
                  <a:cubicBezTo>
                    <a:pt x="458" y="310"/>
                    <a:pt x="586" y="250"/>
                    <a:pt x="668" y="168"/>
                  </a:cubicBezTo>
                  <a:lnTo>
                    <a:pt x="668" y="168"/>
                  </a:lnTo>
                  <a:cubicBezTo>
                    <a:pt x="534" y="201"/>
                    <a:pt x="434" y="234"/>
                    <a:pt x="301" y="234"/>
                  </a:cubicBezTo>
                  <a:cubicBezTo>
                    <a:pt x="168" y="201"/>
                    <a:pt x="101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2388550" y="2811500"/>
              <a:ext cx="43375" cy="100575"/>
            </a:xfrm>
            <a:custGeom>
              <a:avLst/>
              <a:gdLst/>
              <a:ahLst/>
              <a:cxnLst/>
              <a:rect l="l" t="t" r="r" b="b"/>
              <a:pathLst>
                <a:path w="1735" h="4023" extrusionOk="0">
                  <a:moveTo>
                    <a:pt x="961" y="0"/>
                  </a:moveTo>
                  <a:cubicBezTo>
                    <a:pt x="945" y="0"/>
                    <a:pt x="934" y="19"/>
                    <a:pt x="934" y="39"/>
                  </a:cubicBezTo>
                  <a:cubicBezTo>
                    <a:pt x="1068" y="1073"/>
                    <a:pt x="1335" y="2074"/>
                    <a:pt x="1468" y="3108"/>
                  </a:cubicBezTo>
                  <a:cubicBezTo>
                    <a:pt x="1301" y="3041"/>
                    <a:pt x="1134" y="3008"/>
                    <a:pt x="934" y="3008"/>
                  </a:cubicBezTo>
                  <a:cubicBezTo>
                    <a:pt x="901" y="3008"/>
                    <a:pt x="1068" y="3775"/>
                    <a:pt x="1068" y="3841"/>
                  </a:cubicBezTo>
                  <a:cubicBezTo>
                    <a:pt x="701" y="3841"/>
                    <a:pt x="334" y="3775"/>
                    <a:pt x="34" y="3575"/>
                  </a:cubicBezTo>
                  <a:cubicBezTo>
                    <a:pt x="34" y="3565"/>
                    <a:pt x="31" y="3561"/>
                    <a:pt x="27" y="3561"/>
                  </a:cubicBezTo>
                  <a:cubicBezTo>
                    <a:pt x="17" y="3561"/>
                    <a:pt x="0" y="3584"/>
                    <a:pt x="0" y="3608"/>
                  </a:cubicBezTo>
                  <a:cubicBezTo>
                    <a:pt x="228" y="3864"/>
                    <a:pt x="576" y="4023"/>
                    <a:pt x="922" y="4023"/>
                  </a:cubicBezTo>
                  <a:cubicBezTo>
                    <a:pt x="982" y="4023"/>
                    <a:pt x="1042" y="4018"/>
                    <a:pt x="1101" y="4008"/>
                  </a:cubicBezTo>
                  <a:cubicBezTo>
                    <a:pt x="1201" y="3975"/>
                    <a:pt x="1234" y="3942"/>
                    <a:pt x="1234" y="3942"/>
                  </a:cubicBezTo>
                  <a:cubicBezTo>
                    <a:pt x="1234" y="3708"/>
                    <a:pt x="1168" y="3208"/>
                    <a:pt x="1168" y="3208"/>
                  </a:cubicBezTo>
                  <a:lnTo>
                    <a:pt x="1168" y="3208"/>
                  </a:lnTo>
                  <a:cubicBezTo>
                    <a:pt x="1246" y="3260"/>
                    <a:pt x="1546" y="3372"/>
                    <a:pt x="1675" y="3372"/>
                  </a:cubicBezTo>
                  <a:cubicBezTo>
                    <a:pt x="1712" y="3372"/>
                    <a:pt x="1735" y="3363"/>
                    <a:pt x="1735" y="3341"/>
                  </a:cubicBezTo>
                  <a:cubicBezTo>
                    <a:pt x="1601" y="2207"/>
                    <a:pt x="1335" y="1106"/>
                    <a:pt x="1001" y="39"/>
                  </a:cubicBezTo>
                  <a:cubicBezTo>
                    <a:pt x="987" y="11"/>
                    <a:pt x="97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2229575" y="2688725"/>
              <a:ext cx="234050" cy="173075"/>
            </a:xfrm>
            <a:custGeom>
              <a:avLst/>
              <a:gdLst/>
              <a:ahLst/>
              <a:cxnLst/>
              <a:rect l="l" t="t" r="r" b="b"/>
              <a:pathLst>
                <a:path w="9362" h="6923" extrusionOk="0">
                  <a:moveTo>
                    <a:pt x="4999" y="1"/>
                  </a:moveTo>
                  <a:cubicBezTo>
                    <a:pt x="4373" y="1"/>
                    <a:pt x="3690" y="141"/>
                    <a:pt x="2957" y="480"/>
                  </a:cubicBezTo>
                  <a:cubicBezTo>
                    <a:pt x="2957" y="480"/>
                    <a:pt x="989" y="1314"/>
                    <a:pt x="488" y="2915"/>
                  </a:cubicBezTo>
                  <a:cubicBezTo>
                    <a:pt x="1" y="4507"/>
                    <a:pt x="432" y="6923"/>
                    <a:pt x="1040" y="6923"/>
                  </a:cubicBezTo>
                  <a:cubicBezTo>
                    <a:pt x="1056" y="6923"/>
                    <a:pt x="1072" y="6921"/>
                    <a:pt x="1089" y="6918"/>
                  </a:cubicBezTo>
                  <a:cubicBezTo>
                    <a:pt x="1589" y="6784"/>
                    <a:pt x="1823" y="5450"/>
                    <a:pt x="1823" y="5450"/>
                  </a:cubicBezTo>
                  <a:cubicBezTo>
                    <a:pt x="3124" y="5317"/>
                    <a:pt x="4324" y="4816"/>
                    <a:pt x="5325" y="3982"/>
                  </a:cubicBezTo>
                  <a:cubicBezTo>
                    <a:pt x="5892" y="3415"/>
                    <a:pt x="6426" y="2781"/>
                    <a:pt x="6860" y="2081"/>
                  </a:cubicBezTo>
                  <a:cubicBezTo>
                    <a:pt x="7193" y="2648"/>
                    <a:pt x="7560" y="3148"/>
                    <a:pt x="7994" y="3649"/>
                  </a:cubicBezTo>
                  <a:cubicBezTo>
                    <a:pt x="8394" y="4049"/>
                    <a:pt x="8828" y="4449"/>
                    <a:pt x="9295" y="4816"/>
                  </a:cubicBezTo>
                  <a:cubicBezTo>
                    <a:pt x="9295" y="4816"/>
                    <a:pt x="9361" y="2648"/>
                    <a:pt x="8661" y="1847"/>
                  </a:cubicBezTo>
                  <a:cubicBezTo>
                    <a:pt x="7911" y="977"/>
                    <a:pt x="6652" y="1"/>
                    <a:pt x="4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2207575" y="283275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939" y="0"/>
                  </a:moveTo>
                  <a:cubicBezTo>
                    <a:pt x="858" y="0"/>
                    <a:pt x="778" y="18"/>
                    <a:pt x="701" y="56"/>
                  </a:cubicBezTo>
                  <a:cubicBezTo>
                    <a:pt x="1" y="390"/>
                    <a:pt x="701" y="2658"/>
                    <a:pt x="1535" y="2991"/>
                  </a:cubicBezTo>
                  <a:cubicBezTo>
                    <a:pt x="1641" y="3044"/>
                    <a:pt x="1756" y="3069"/>
                    <a:pt x="1872" y="3069"/>
                  </a:cubicBezTo>
                  <a:cubicBezTo>
                    <a:pt x="2192" y="3069"/>
                    <a:pt x="2513" y="2877"/>
                    <a:pt x="2636" y="2558"/>
                  </a:cubicBezTo>
                  <a:lnTo>
                    <a:pt x="2436" y="1257"/>
                  </a:lnTo>
                  <a:cubicBezTo>
                    <a:pt x="2436" y="1257"/>
                    <a:pt x="1634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2230925" y="2849975"/>
              <a:ext cx="33400" cy="48475"/>
            </a:xfrm>
            <a:custGeom>
              <a:avLst/>
              <a:gdLst/>
              <a:ahLst/>
              <a:cxnLst/>
              <a:rect l="l" t="t" r="r" b="b"/>
              <a:pathLst>
                <a:path w="1336" h="1939" extrusionOk="0">
                  <a:moveTo>
                    <a:pt x="1" y="1"/>
                  </a:moveTo>
                  <a:cubicBezTo>
                    <a:pt x="534" y="301"/>
                    <a:pt x="901" y="801"/>
                    <a:pt x="1035" y="1368"/>
                  </a:cubicBezTo>
                  <a:cubicBezTo>
                    <a:pt x="950" y="1199"/>
                    <a:pt x="786" y="1111"/>
                    <a:pt x="625" y="1111"/>
                  </a:cubicBezTo>
                  <a:cubicBezTo>
                    <a:pt x="532" y="1111"/>
                    <a:pt x="441" y="1140"/>
                    <a:pt x="368" y="1202"/>
                  </a:cubicBezTo>
                  <a:lnTo>
                    <a:pt x="368" y="1235"/>
                  </a:lnTo>
                  <a:cubicBezTo>
                    <a:pt x="410" y="1221"/>
                    <a:pt x="453" y="1214"/>
                    <a:pt x="495" y="1214"/>
                  </a:cubicBezTo>
                  <a:cubicBezTo>
                    <a:pt x="650" y="1214"/>
                    <a:pt x="796" y="1304"/>
                    <a:pt x="901" y="1435"/>
                  </a:cubicBezTo>
                  <a:cubicBezTo>
                    <a:pt x="1001" y="1569"/>
                    <a:pt x="1068" y="1735"/>
                    <a:pt x="1168" y="1902"/>
                  </a:cubicBezTo>
                  <a:cubicBezTo>
                    <a:pt x="1168" y="1928"/>
                    <a:pt x="1183" y="1939"/>
                    <a:pt x="1199" y="1939"/>
                  </a:cubicBezTo>
                  <a:cubicBezTo>
                    <a:pt x="1225" y="1939"/>
                    <a:pt x="1256" y="1910"/>
                    <a:pt x="1235" y="1869"/>
                  </a:cubicBezTo>
                  <a:cubicBezTo>
                    <a:pt x="1335" y="1135"/>
                    <a:pt x="7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2230300" y="2900600"/>
              <a:ext cx="44900" cy="32125"/>
            </a:xfrm>
            <a:custGeom>
              <a:avLst/>
              <a:gdLst/>
              <a:ahLst/>
              <a:cxnLst/>
              <a:rect l="l" t="t" r="r" b="b"/>
              <a:pathLst>
                <a:path w="1796" h="1285" extrusionOk="0">
                  <a:moveTo>
                    <a:pt x="900" y="0"/>
                  </a:moveTo>
                  <a:cubicBezTo>
                    <a:pt x="171" y="0"/>
                    <a:pt x="1" y="1088"/>
                    <a:pt x="760" y="1278"/>
                  </a:cubicBezTo>
                  <a:cubicBezTo>
                    <a:pt x="793" y="1282"/>
                    <a:pt x="825" y="1284"/>
                    <a:pt x="856" y="1284"/>
                  </a:cubicBezTo>
                  <a:cubicBezTo>
                    <a:pt x="1611" y="1284"/>
                    <a:pt x="1795" y="171"/>
                    <a:pt x="1026" y="11"/>
                  </a:cubicBezTo>
                  <a:cubicBezTo>
                    <a:pt x="983" y="4"/>
                    <a:pt x="941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2023275" y="2970025"/>
              <a:ext cx="459525" cy="569600"/>
            </a:xfrm>
            <a:custGeom>
              <a:avLst/>
              <a:gdLst/>
              <a:ahLst/>
              <a:cxnLst/>
              <a:rect l="l" t="t" r="r" b="b"/>
              <a:pathLst>
                <a:path w="18381" h="22784" extrusionOk="0">
                  <a:moveTo>
                    <a:pt x="9091" y="0"/>
                  </a:moveTo>
                  <a:cubicBezTo>
                    <a:pt x="9084" y="0"/>
                    <a:pt x="9078" y="1"/>
                    <a:pt x="9074" y="2"/>
                  </a:cubicBezTo>
                  <a:cubicBezTo>
                    <a:pt x="8840" y="69"/>
                    <a:pt x="8874" y="1403"/>
                    <a:pt x="8574" y="1837"/>
                  </a:cubicBezTo>
                  <a:cubicBezTo>
                    <a:pt x="8107" y="2070"/>
                    <a:pt x="7673" y="2371"/>
                    <a:pt x="7273" y="2704"/>
                  </a:cubicBezTo>
                  <a:cubicBezTo>
                    <a:pt x="6105" y="3805"/>
                    <a:pt x="5138" y="5073"/>
                    <a:pt x="4437" y="6540"/>
                  </a:cubicBezTo>
                  <a:cubicBezTo>
                    <a:pt x="3637" y="8108"/>
                    <a:pt x="1" y="21251"/>
                    <a:pt x="1" y="21251"/>
                  </a:cubicBezTo>
                  <a:cubicBezTo>
                    <a:pt x="2436" y="22085"/>
                    <a:pt x="5004" y="22585"/>
                    <a:pt x="7606" y="22752"/>
                  </a:cubicBezTo>
                  <a:cubicBezTo>
                    <a:pt x="7993" y="22773"/>
                    <a:pt x="8376" y="22783"/>
                    <a:pt x="8757" y="22783"/>
                  </a:cubicBezTo>
                  <a:cubicBezTo>
                    <a:pt x="13726" y="22783"/>
                    <a:pt x="18040" y="21065"/>
                    <a:pt x="18381" y="20383"/>
                  </a:cubicBezTo>
                  <a:lnTo>
                    <a:pt x="16946" y="13946"/>
                  </a:lnTo>
                  <a:cubicBezTo>
                    <a:pt x="16946" y="13946"/>
                    <a:pt x="18247" y="12078"/>
                    <a:pt x="17947" y="10109"/>
                  </a:cubicBezTo>
                  <a:cubicBezTo>
                    <a:pt x="17713" y="8442"/>
                    <a:pt x="13711" y="3138"/>
                    <a:pt x="13410" y="2871"/>
                  </a:cubicBezTo>
                  <a:cubicBezTo>
                    <a:pt x="13477" y="2471"/>
                    <a:pt x="13477" y="2070"/>
                    <a:pt x="13410" y="1670"/>
                  </a:cubicBezTo>
                  <a:cubicBezTo>
                    <a:pt x="13378" y="1572"/>
                    <a:pt x="9436" y="0"/>
                    <a:pt x="909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2288475" y="32002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1"/>
                  </a:moveTo>
                  <a:cubicBezTo>
                    <a:pt x="0" y="368"/>
                    <a:pt x="0" y="801"/>
                    <a:pt x="134" y="1202"/>
                  </a:cubicBezTo>
                  <a:cubicBezTo>
                    <a:pt x="267" y="801"/>
                    <a:pt x="267" y="368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2164225" y="3126850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0" y="367"/>
                    <a:pt x="0" y="801"/>
                    <a:pt x="134" y="1168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2152550" y="33670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0"/>
                  </a:moveTo>
                  <a:cubicBezTo>
                    <a:pt x="0" y="367"/>
                    <a:pt x="0" y="801"/>
                    <a:pt x="134" y="1201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2239275" y="3354500"/>
              <a:ext cx="30050" cy="5050"/>
            </a:xfrm>
            <a:custGeom>
              <a:avLst/>
              <a:gdLst/>
              <a:ahLst/>
              <a:cxnLst/>
              <a:rect l="l" t="t" r="r" b="b"/>
              <a:pathLst>
                <a:path w="1202" h="202" extrusionOk="0">
                  <a:moveTo>
                    <a:pt x="601" y="1"/>
                  </a:moveTo>
                  <a:cubicBezTo>
                    <a:pt x="401" y="1"/>
                    <a:pt x="200" y="34"/>
                    <a:pt x="0" y="101"/>
                  </a:cubicBezTo>
                  <a:cubicBezTo>
                    <a:pt x="184" y="168"/>
                    <a:pt x="384" y="201"/>
                    <a:pt x="588" y="201"/>
                  </a:cubicBezTo>
                  <a:cubicBezTo>
                    <a:pt x="793" y="201"/>
                    <a:pt x="1001" y="168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2134200" y="3231100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8" y="0"/>
                  </a:moveTo>
                  <a:cubicBezTo>
                    <a:pt x="384" y="0"/>
                    <a:pt x="184" y="33"/>
                    <a:pt x="0" y="100"/>
                  </a:cubicBezTo>
                  <a:cubicBezTo>
                    <a:pt x="184" y="183"/>
                    <a:pt x="384" y="225"/>
                    <a:pt x="588" y="225"/>
                  </a:cubicBezTo>
                  <a:cubicBezTo>
                    <a:pt x="793" y="225"/>
                    <a:pt x="1001" y="183"/>
                    <a:pt x="1201" y="100"/>
                  </a:cubicBezTo>
                  <a:cubicBezTo>
                    <a:pt x="1001" y="33"/>
                    <a:pt x="793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2276800" y="3083475"/>
              <a:ext cx="30050" cy="5025"/>
            </a:xfrm>
            <a:custGeom>
              <a:avLst/>
              <a:gdLst/>
              <a:ahLst/>
              <a:cxnLst/>
              <a:rect l="l" t="t" r="r" b="b"/>
              <a:pathLst>
                <a:path w="1202" h="201" extrusionOk="0">
                  <a:moveTo>
                    <a:pt x="601" y="1"/>
                  </a:moveTo>
                  <a:cubicBezTo>
                    <a:pt x="401" y="1"/>
                    <a:pt x="201" y="34"/>
                    <a:pt x="0" y="101"/>
                  </a:cubicBezTo>
                  <a:cubicBezTo>
                    <a:pt x="201" y="168"/>
                    <a:pt x="401" y="201"/>
                    <a:pt x="601" y="201"/>
                  </a:cubicBezTo>
                  <a:cubicBezTo>
                    <a:pt x="801" y="201"/>
                    <a:pt x="1001" y="168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2122525" y="3487100"/>
              <a:ext cx="30050" cy="5025"/>
            </a:xfrm>
            <a:custGeom>
              <a:avLst/>
              <a:gdLst/>
              <a:ahLst/>
              <a:cxnLst/>
              <a:rect l="l" t="t" r="r" b="b"/>
              <a:pathLst>
                <a:path w="1202" h="201" extrusionOk="0">
                  <a:moveTo>
                    <a:pt x="601" y="1"/>
                  </a:moveTo>
                  <a:cubicBezTo>
                    <a:pt x="401" y="1"/>
                    <a:pt x="200" y="34"/>
                    <a:pt x="0" y="101"/>
                  </a:cubicBezTo>
                  <a:cubicBezTo>
                    <a:pt x="200" y="167"/>
                    <a:pt x="401" y="201"/>
                    <a:pt x="601" y="201"/>
                  </a:cubicBezTo>
                  <a:cubicBezTo>
                    <a:pt x="801" y="201"/>
                    <a:pt x="1001" y="167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2326825" y="3511300"/>
              <a:ext cx="29225" cy="5025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585" y="0"/>
                  </a:moveTo>
                  <a:cubicBezTo>
                    <a:pt x="384" y="0"/>
                    <a:pt x="184" y="33"/>
                    <a:pt x="1" y="100"/>
                  </a:cubicBezTo>
                  <a:cubicBezTo>
                    <a:pt x="168" y="167"/>
                    <a:pt x="368" y="200"/>
                    <a:pt x="568" y="200"/>
                  </a:cubicBezTo>
                  <a:cubicBezTo>
                    <a:pt x="768" y="200"/>
                    <a:pt x="968" y="167"/>
                    <a:pt x="1168" y="100"/>
                  </a:cubicBezTo>
                  <a:cubicBezTo>
                    <a:pt x="985" y="33"/>
                    <a:pt x="785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2243450" y="34687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0" y="1"/>
                  </a:moveTo>
                  <a:lnTo>
                    <a:pt x="0" y="1"/>
                  </a:lnTo>
                  <a:cubicBezTo>
                    <a:pt x="100" y="168"/>
                    <a:pt x="200" y="334"/>
                    <a:pt x="334" y="501"/>
                  </a:cubicBezTo>
                  <a:cubicBezTo>
                    <a:pt x="500" y="635"/>
                    <a:pt x="667" y="768"/>
                    <a:pt x="834" y="835"/>
                  </a:cubicBezTo>
                  <a:cubicBezTo>
                    <a:pt x="767" y="635"/>
                    <a:pt x="634" y="468"/>
                    <a:pt x="500" y="334"/>
                  </a:cubicBezTo>
                  <a:cubicBezTo>
                    <a:pt x="367" y="201"/>
                    <a:pt x="200" y="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2089175" y="330365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67"/>
                    <a:pt x="200" y="334"/>
                    <a:pt x="334" y="500"/>
                  </a:cubicBezTo>
                  <a:cubicBezTo>
                    <a:pt x="500" y="634"/>
                    <a:pt x="667" y="734"/>
                    <a:pt x="834" y="834"/>
                  </a:cubicBezTo>
                  <a:cubicBezTo>
                    <a:pt x="667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2364350" y="307347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68" y="367"/>
                    <a:pt x="468" y="668"/>
                    <a:pt x="835" y="834"/>
                  </a:cubicBezTo>
                  <a:cubicBezTo>
                    <a:pt x="668" y="468"/>
                    <a:pt x="368" y="16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2229275" y="31477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367"/>
                    <a:pt x="467" y="667"/>
                    <a:pt x="834" y="834"/>
                  </a:cubicBezTo>
                  <a:cubicBezTo>
                    <a:pt x="634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2418575" y="3475425"/>
              <a:ext cx="21700" cy="20875"/>
            </a:xfrm>
            <a:custGeom>
              <a:avLst/>
              <a:gdLst/>
              <a:ahLst/>
              <a:cxnLst/>
              <a:rect l="l" t="t" r="r" b="b"/>
              <a:pathLst>
                <a:path w="868" h="835" extrusionOk="0">
                  <a:moveTo>
                    <a:pt x="0" y="1"/>
                  </a:moveTo>
                  <a:cubicBezTo>
                    <a:pt x="14" y="5"/>
                    <a:pt x="27" y="10"/>
                    <a:pt x="40" y="15"/>
                  </a:cubicBezTo>
                  <a:lnTo>
                    <a:pt x="40" y="15"/>
                  </a:lnTo>
                  <a:cubicBezTo>
                    <a:pt x="38" y="10"/>
                    <a:pt x="36" y="5"/>
                    <a:pt x="33" y="1"/>
                  </a:cubicBezTo>
                  <a:close/>
                  <a:moveTo>
                    <a:pt x="40" y="15"/>
                  </a:moveTo>
                  <a:cubicBezTo>
                    <a:pt x="208" y="375"/>
                    <a:pt x="505" y="670"/>
                    <a:pt x="867" y="835"/>
                  </a:cubicBezTo>
                  <a:cubicBezTo>
                    <a:pt x="767" y="634"/>
                    <a:pt x="667" y="468"/>
                    <a:pt x="500" y="334"/>
                  </a:cubicBezTo>
                  <a:cubicBezTo>
                    <a:pt x="376" y="210"/>
                    <a:pt x="223" y="85"/>
                    <a:pt x="4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2205075" y="3280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0"/>
                  </a:moveTo>
                  <a:lnTo>
                    <a:pt x="835" y="0"/>
                  </a:lnTo>
                  <a:cubicBezTo>
                    <a:pt x="468" y="167"/>
                    <a:pt x="167" y="467"/>
                    <a:pt x="1" y="834"/>
                  </a:cubicBezTo>
                  <a:cubicBezTo>
                    <a:pt x="167" y="734"/>
                    <a:pt x="334" y="634"/>
                    <a:pt x="501" y="467"/>
                  </a:cubicBezTo>
                  <a:cubicBezTo>
                    <a:pt x="634" y="334"/>
                    <a:pt x="735" y="167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205162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5" y="101"/>
                    <a:pt x="468" y="201"/>
                    <a:pt x="335" y="334"/>
                  </a:cubicBezTo>
                  <a:cubicBezTo>
                    <a:pt x="168" y="501"/>
                    <a:pt x="68" y="668"/>
                    <a:pt x="1" y="834"/>
                  </a:cubicBezTo>
                  <a:cubicBezTo>
                    <a:pt x="335" y="668"/>
                    <a:pt x="635" y="367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2371025" y="315770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5" y="1"/>
                  </a:moveTo>
                  <a:cubicBezTo>
                    <a:pt x="830" y="14"/>
                    <a:pt x="825" y="27"/>
                    <a:pt x="820" y="41"/>
                  </a:cubicBezTo>
                  <a:lnTo>
                    <a:pt x="820" y="41"/>
                  </a:lnTo>
                  <a:cubicBezTo>
                    <a:pt x="825" y="38"/>
                    <a:pt x="830" y="36"/>
                    <a:pt x="835" y="34"/>
                  </a:cubicBezTo>
                  <a:lnTo>
                    <a:pt x="835" y="1"/>
                  </a:lnTo>
                  <a:close/>
                  <a:moveTo>
                    <a:pt x="820" y="41"/>
                  </a:moveTo>
                  <a:cubicBezTo>
                    <a:pt x="460" y="209"/>
                    <a:pt x="165" y="506"/>
                    <a:pt x="1" y="868"/>
                  </a:cubicBezTo>
                  <a:cubicBezTo>
                    <a:pt x="201" y="768"/>
                    <a:pt x="368" y="668"/>
                    <a:pt x="501" y="501"/>
                  </a:cubicBezTo>
                  <a:cubicBezTo>
                    <a:pt x="626" y="377"/>
                    <a:pt x="750" y="223"/>
                    <a:pt x="820" y="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2210075" y="30426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0"/>
                  </a:moveTo>
                  <a:cubicBezTo>
                    <a:pt x="468" y="167"/>
                    <a:pt x="168" y="467"/>
                    <a:pt x="1" y="834"/>
                  </a:cubicBezTo>
                  <a:cubicBezTo>
                    <a:pt x="168" y="734"/>
                    <a:pt x="334" y="634"/>
                    <a:pt x="468" y="467"/>
                  </a:cubicBezTo>
                  <a:cubicBezTo>
                    <a:pt x="635" y="334"/>
                    <a:pt x="735" y="167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2160000" y="3076700"/>
              <a:ext cx="716800" cy="408900"/>
            </a:xfrm>
            <a:custGeom>
              <a:avLst/>
              <a:gdLst/>
              <a:ahLst/>
              <a:cxnLst/>
              <a:rect l="l" t="t" r="r" b="b"/>
              <a:pathLst>
                <a:path w="28672" h="16356" extrusionOk="0">
                  <a:moveTo>
                    <a:pt x="1460" y="1"/>
                  </a:moveTo>
                  <a:cubicBezTo>
                    <a:pt x="398" y="1"/>
                    <a:pt x="1" y="868"/>
                    <a:pt x="169" y="1840"/>
                  </a:cubicBezTo>
                  <a:cubicBezTo>
                    <a:pt x="1036" y="6910"/>
                    <a:pt x="10343" y="16250"/>
                    <a:pt x="13245" y="16350"/>
                  </a:cubicBezTo>
                  <a:cubicBezTo>
                    <a:pt x="13356" y="16354"/>
                    <a:pt x="13469" y="16356"/>
                    <a:pt x="13583" y="16356"/>
                  </a:cubicBezTo>
                  <a:cubicBezTo>
                    <a:pt x="18395" y="16356"/>
                    <a:pt x="25638" y="12986"/>
                    <a:pt x="27756" y="11780"/>
                  </a:cubicBezTo>
                  <a:cubicBezTo>
                    <a:pt x="28672" y="11224"/>
                    <a:pt x="25735" y="3699"/>
                    <a:pt x="24584" y="3699"/>
                  </a:cubicBezTo>
                  <a:cubicBezTo>
                    <a:pt x="24562" y="3699"/>
                    <a:pt x="24541" y="3702"/>
                    <a:pt x="24520" y="3708"/>
                  </a:cubicBezTo>
                  <a:cubicBezTo>
                    <a:pt x="23252" y="4056"/>
                    <a:pt x="14481" y="8684"/>
                    <a:pt x="13185" y="8684"/>
                  </a:cubicBezTo>
                  <a:cubicBezTo>
                    <a:pt x="13117" y="8684"/>
                    <a:pt x="13070" y="8671"/>
                    <a:pt x="13045" y="8644"/>
                  </a:cubicBezTo>
                  <a:cubicBezTo>
                    <a:pt x="12778" y="8378"/>
                    <a:pt x="8008" y="4341"/>
                    <a:pt x="5239" y="1973"/>
                  </a:cubicBezTo>
                  <a:cubicBezTo>
                    <a:pt x="3538" y="535"/>
                    <a:pt x="2294" y="1"/>
                    <a:pt x="146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2738800" y="3061050"/>
              <a:ext cx="395175" cy="328525"/>
            </a:xfrm>
            <a:custGeom>
              <a:avLst/>
              <a:gdLst/>
              <a:ahLst/>
              <a:cxnLst/>
              <a:rect l="l" t="t" r="r" b="b"/>
              <a:pathLst>
                <a:path w="15807" h="13141" extrusionOk="0">
                  <a:moveTo>
                    <a:pt x="11122" y="1"/>
                  </a:moveTo>
                  <a:cubicBezTo>
                    <a:pt x="9822" y="1"/>
                    <a:pt x="8613" y="97"/>
                    <a:pt x="8073" y="197"/>
                  </a:cubicBezTo>
                  <a:cubicBezTo>
                    <a:pt x="7139" y="364"/>
                    <a:pt x="5337" y="1398"/>
                    <a:pt x="4370" y="2099"/>
                  </a:cubicBezTo>
                  <a:cubicBezTo>
                    <a:pt x="2602" y="3333"/>
                    <a:pt x="0" y="5368"/>
                    <a:pt x="0" y="5368"/>
                  </a:cubicBezTo>
                  <a:cubicBezTo>
                    <a:pt x="0" y="5368"/>
                    <a:pt x="2701" y="13141"/>
                    <a:pt x="3062" y="13141"/>
                  </a:cubicBezTo>
                  <a:cubicBezTo>
                    <a:pt x="3065" y="13141"/>
                    <a:pt x="3067" y="13141"/>
                    <a:pt x="3069" y="13140"/>
                  </a:cubicBezTo>
                  <a:cubicBezTo>
                    <a:pt x="4503" y="12640"/>
                    <a:pt x="6472" y="11672"/>
                    <a:pt x="7839" y="8503"/>
                  </a:cubicBezTo>
                  <a:cubicBezTo>
                    <a:pt x="7839" y="8503"/>
                    <a:pt x="8762" y="8600"/>
                    <a:pt x="9849" y="8600"/>
                  </a:cubicBezTo>
                  <a:cubicBezTo>
                    <a:pt x="11310" y="8600"/>
                    <a:pt x="13066" y="8425"/>
                    <a:pt x="13276" y="7603"/>
                  </a:cubicBezTo>
                  <a:cubicBezTo>
                    <a:pt x="13414" y="7007"/>
                    <a:pt x="12495" y="6649"/>
                    <a:pt x="11459" y="6436"/>
                  </a:cubicBezTo>
                  <a:lnTo>
                    <a:pt x="11459" y="6436"/>
                  </a:lnTo>
                  <a:cubicBezTo>
                    <a:pt x="11769" y="6455"/>
                    <a:pt x="12082" y="6466"/>
                    <a:pt x="12386" y="6466"/>
                  </a:cubicBezTo>
                  <a:cubicBezTo>
                    <a:pt x="13491" y="6466"/>
                    <a:pt x="14462" y="6314"/>
                    <a:pt x="14611" y="5801"/>
                  </a:cubicBezTo>
                  <a:cubicBezTo>
                    <a:pt x="14791" y="5212"/>
                    <a:pt x="14186" y="4813"/>
                    <a:pt x="13339" y="4545"/>
                  </a:cubicBezTo>
                  <a:lnTo>
                    <a:pt x="13339" y="4545"/>
                  </a:lnTo>
                  <a:cubicBezTo>
                    <a:pt x="13452" y="4548"/>
                    <a:pt x="13565" y="4551"/>
                    <a:pt x="13675" y="4551"/>
                  </a:cubicBezTo>
                  <a:cubicBezTo>
                    <a:pt x="14735" y="4551"/>
                    <a:pt x="15603" y="4356"/>
                    <a:pt x="15678" y="3733"/>
                  </a:cubicBezTo>
                  <a:cubicBezTo>
                    <a:pt x="15807" y="2660"/>
                    <a:pt x="13629" y="2277"/>
                    <a:pt x="12059" y="2141"/>
                  </a:cubicBezTo>
                  <a:lnTo>
                    <a:pt x="12059" y="2141"/>
                  </a:lnTo>
                  <a:cubicBezTo>
                    <a:pt x="12189" y="2143"/>
                    <a:pt x="12322" y="2144"/>
                    <a:pt x="12458" y="2144"/>
                  </a:cubicBezTo>
                  <a:cubicBezTo>
                    <a:pt x="13959" y="2144"/>
                    <a:pt x="15770" y="1983"/>
                    <a:pt x="15711" y="1198"/>
                  </a:cubicBezTo>
                  <a:cubicBezTo>
                    <a:pt x="15670" y="263"/>
                    <a:pt x="13272" y="1"/>
                    <a:pt x="11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2954775" y="3108375"/>
              <a:ext cx="155150" cy="20175"/>
            </a:xfrm>
            <a:custGeom>
              <a:avLst/>
              <a:gdLst/>
              <a:ahLst/>
              <a:cxnLst/>
              <a:rect l="l" t="t" r="r" b="b"/>
              <a:pathLst>
                <a:path w="6206" h="807" extrusionOk="0">
                  <a:moveTo>
                    <a:pt x="1098" y="0"/>
                  </a:moveTo>
                  <a:cubicBezTo>
                    <a:pt x="733" y="0"/>
                    <a:pt x="367" y="20"/>
                    <a:pt x="1" y="39"/>
                  </a:cubicBezTo>
                  <a:cubicBezTo>
                    <a:pt x="1" y="39"/>
                    <a:pt x="1" y="72"/>
                    <a:pt x="1" y="72"/>
                  </a:cubicBezTo>
                  <a:cubicBezTo>
                    <a:pt x="635" y="106"/>
                    <a:pt x="1268" y="172"/>
                    <a:pt x="1902" y="206"/>
                  </a:cubicBezTo>
                  <a:cubicBezTo>
                    <a:pt x="3336" y="272"/>
                    <a:pt x="4771" y="473"/>
                    <a:pt x="6205" y="806"/>
                  </a:cubicBezTo>
                  <a:cubicBezTo>
                    <a:pt x="5438" y="539"/>
                    <a:pt x="4604" y="339"/>
                    <a:pt x="3803" y="206"/>
                  </a:cubicBezTo>
                  <a:cubicBezTo>
                    <a:pt x="3170" y="139"/>
                    <a:pt x="2536" y="72"/>
                    <a:pt x="1902" y="39"/>
                  </a:cubicBezTo>
                  <a:cubicBezTo>
                    <a:pt x="1634" y="11"/>
                    <a:pt x="1366" y="0"/>
                    <a:pt x="1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2950600" y="3166050"/>
              <a:ext cx="120950" cy="8350"/>
            </a:xfrm>
            <a:custGeom>
              <a:avLst/>
              <a:gdLst/>
              <a:ahLst/>
              <a:cxnLst/>
              <a:rect l="l" t="t" r="r" b="b"/>
              <a:pathLst>
                <a:path w="4838" h="334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802" y="67"/>
                    <a:pt x="1602" y="134"/>
                    <a:pt x="2403" y="200"/>
                  </a:cubicBezTo>
                  <a:cubicBezTo>
                    <a:pt x="3203" y="267"/>
                    <a:pt x="3970" y="267"/>
                    <a:pt x="4771" y="334"/>
                  </a:cubicBezTo>
                  <a:cubicBezTo>
                    <a:pt x="4838" y="334"/>
                    <a:pt x="4838" y="300"/>
                    <a:pt x="4771" y="300"/>
                  </a:cubicBezTo>
                  <a:cubicBezTo>
                    <a:pt x="3970" y="200"/>
                    <a:pt x="3237" y="67"/>
                    <a:pt x="2436" y="34"/>
                  </a:cubicBezTo>
                  <a:cubicBezTo>
                    <a:pt x="1602" y="0"/>
                    <a:pt x="802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2937275" y="3214400"/>
              <a:ext cx="95075" cy="9200"/>
            </a:xfrm>
            <a:custGeom>
              <a:avLst/>
              <a:gdLst/>
              <a:ahLst/>
              <a:cxnLst/>
              <a:rect l="l" t="t" r="r" b="b"/>
              <a:pathLst>
                <a:path w="3803" h="368" extrusionOk="0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1501" y="134"/>
                    <a:pt x="2469" y="234"/>
                    <a:pt x="3703" y="368"/>
                  </a:cubicBezTo>
                  <a:cubicBezTo>
                    <a:pt x="3770" y="368"/>
                    <a:pt x="3803" y="334"/>
                    <a:pt x="3736" y="334"/>
                  </a:cubicBezTo>
                  <a:cubicBezTo>
                    <a:pt x="2502" y="101"/>
                    <a:pt x="12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2147450" y="3062850"/>
              <a:ext cx="697275" cy="432825"/>
            </a:xfrm>
            <a:custGeom>
              <a:avLst/>
              <a:gdLst/>
              <a:ahLst/>
              <a:cxnLst/>
              <a:rect l="l" t="t" r="r" b="b"/>
              <a:pathLst>
                <a:path w="27891" h="17313" extrusionOk="0">
                  <a:moveTo>
                    <a:pt x="2144" y="0"/>
                  </a:moveTo>
                  <a:cubicBezTo>
                    <a:pt x="724" y="0"/>
                    <a:pt x="0" y="1372"/>
                    <a:pt x="938" y="4228"/>
                  </a:cubicBezTo>
                  <a:cubicBezTo>
                    <a:pt x="2406" y="8698"/>
                    <a:pt x="8010" y="16771"/>
                    <a:pt x="13480" y="17271"/>
                  </a:cubicBezTo>
                  <a:cubicBezTo>
                    <a:pt x="13772" y="17299"/>
                    <a:pt x="14073" y="17313"/>
                    <a:pt x="14382" y="17313"/>
                  </a:cubicBezTo>
                  <a:cubicBezTo>
                    <a:pt x="19903" y="17313"/>
                    <a:pt x="27891" y="13035"/>
                    <a:pt x="27891" y="13035"/>
                  </a:cubicBezTo>
                  <a:lnTo>
                    <a:pt x="23588" y="4095"/>
                  </a:lnTo>
                  <a:cubicBezTo>
                    <a:pt x="23588" y="4095"/>
                    <a:pt x="14092" y="8131"/>
                    <a:pt x="13652" y="8131"/>
                  </a:cubicBezTo>
                  <a:cubicBezTo>
                    <a:pt x="13650" y="8131"/>
                    <a:pt x="13649" y="8131"/>
                    <a:pt x="13647" y="8131"/>
                  </a:cubicBezTo>
                  <a:cubicBezTo>
                    <a:pt x="13280" y="8098"/>
                    <a:pt x="8043" y="3661"/>
                    <a:pt x="5041" y="1293"/>
                  </a:cubicBezTo>
                  <a:cubicBezTo>
                    <a:pt x="3969" y="438"/>
                    <a:pt x="2945" y="0"/>
                    <a:pt x="2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2288475" y="32002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1"/>
                  </a:moveTo>
                  <a:cubicBezTo>
                    <a:pt x="0" y="368"/>
                    <a:pt x="0" y="801"/>
                    <a:pt x="134" y="1202"/>
                  </a:cubicBezTo>
                  <a:cubicBezTo>
                    <a:pt x="267" y="801"/>
                    <a:pt x="267" y="368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2164225" y="3126850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0" y="367"/>
                    <a:pt x="0" y="801"/>
                    <a:pt x="134" y="1168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2740450" y="3299475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1" y="367"/>
                    <a:pt x="1" y="801"/>
                    <a:pt x="134" y="1168"/>
                  </a:cubicBezTo>
                  <a:cubicBezTo>
                    <a:pt x="268" y="801"/>
                    <a:pt x="268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2461100" y="3425925"/>
              <a:ext cx="30050" cy="5325"/>
            </a:xfrm>
            <a:custGeom>
              <a:avLst/>
              <a:gdLst/>
              <a:ahLst/>
              <a:cxnLst/>
              <a:rect l="l" t="t" r="r" b="b"/>
              <a:pathLst>
                <a:path w="1202" h="213" extrusionOk="0">
                  <a:moveTo>
                    <a:pt x="751" y="0"/>
                  </a:moveTo>
                  <a:cubicBezTo>
                    <a:pt x="701" y="0"/>
                    <a:pt x="651" y="4"/>
                    <a:pt x="601" y="13"/>
                  </a:cubicBezTo>
                  <a:cubicBezTo>
                    <a:pt x="564" y="7"/>
                    <a:pt x="527" y="4"/>
                    <a:pt x="491" y="4"/>
                  </a:cubicBezTo>
                  <a:cubicBezTo>
                    <a:pt x="327" y="4"/>
                    <a:pt x="164" y="58"/>
                    <a:pt x="0" y="113"/>
                  </a:cubicBezTo>
                  <a:cubicBezTo>
                    <a:pt x="200" y="179"/>
                    <a:pt x="401" y="213"/>
                    <a:pt x="601" y="213"/>
                  </a:cubicBezTo>
                  <a:cubicBezTo>
                    <a:pt x="801" y="213"/>
                    <a:pt x="1001" y="179"/>
                    <a:pt x="1201" y="113"/>
                  </a:cubicBezTo>
                  <a:cubicBezTo>
                    <a:pt x="1051" y="38"/>
                    <a:pt x="901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2728775" y="3396200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614" y="1"/>
                  </a:moveTo>
                  <a:cubicBezTo>
                    <a:pt x="410" y="1"/>
                    <a:pt x="201" y="34"/>
                    <a:pt x="1" y="101"/>
                  </a:cubicBezTo>
                  <a:cubicBezTo>
                    <a:pt x="201" y="184"/>
                    <a:pt x="410" y="226"/>
                    <a:pt x="614" y="226"/>
                  </a:cubicBezTo>
                  <a:cubicBezTo>
                    <a:pt x="818" y="226"/>
                    <a:pt x="1018" y="184"/>
                    <a:pt x="1202" y="101"/>
                  </a:cubicBezTo>
                  <a:cubicBezTo>
                    <a:pt x="1018" y="34"/>
                    <a:pt x="818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2326825" y="3511300"/>
              <a:ext cx="29225" cy="5025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585" y="0"/>
                  </a:moveTo>
                  <a:cubicBezTo>
                    <a:pt x="384" y="0"/>
                    <a:pt x="184" y="33"/>
                    <a:pt x="1" y="100"/>
                  </a:cubicBezTo>
                  <a:cubicBezTo>
                    <a:pt x="168" y="167"/>
                    <a:pt x="368" y="200"/>
                    <a:pt x="568" y="200"/>
                  </a:cubicBezTo>
                  <a:cubicBezTo>
                    <a:pt x="768" y="200"/>
                    <a:pt x="968" y="167"/>
                    <a:pt x="1168" y="100"/>
                  </a:cubicBezTo>
                  <a:cubicBezTo>
                    <a:pt x="985" y="33"/>
                    <a:pt x="785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2680425" y="3212750"/>
              <a:ext cx="21700" cy="20875"/>
            </a:xfrm>
            <a:custGeom>
              <a:avLst/>
              <a:gdLst/>
              <a:ahLst/>
              <a:cxnLst/>
              <a:rect l="l" t="t" r="r" b="b"/>
              <a:pathLst>
                <a:path w="868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00"/>
                    <a:pt x="200" y="367"/>
                    <a:pt x="367" y="501"/>
                  </a:cubicBezTo>
                  <a:cubicBezTo>
                    <a:pt x="501" y="634"/>
                    <a:pt x="667" y="767"/>
                    <a:pt x="868" y="834"/>
                  </a:cubicBezTo>
                  <a:cubicBezTo>
                    <a:pt x="767" y="667"/>
                    <a:pt x="634" y="501"/>
                    <a:pt x="501" y="334"/>
                  </a:cubicBezTo>
                  <a:cubicBezTo>
                    <a:pt x="367" y="200"/>
                    <a:pt x="200" y="1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2548650" y="33570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8"/>
                    <a:pt x="201" y="335"/>
                    <a:pt x="334" y="501"/>
                  </a:cubicBezTo>
                  <a:cubicBezTo>
                    <a:pt x="468" y="635"/>
                    <a:pt x="635" y="768"/>
                    <a:pt x="835" y="835"/>
                  </a:cubicBezTo>
                  <a:cubicBezTo>
                    <a:pt x="768" y="635"/>
                    <a:pt x="635" y="468"/>
                    <a:pt x="501" y="335"/>
                  </a:cubicBezTo>
                  <a:cubicBezTo>
                    <a:pt x="334" y="201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2229275" y="31477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367"/>
                    <a:pt x="467" y="667"/>
                    <a:pt x="834" y="834"/>
                  </a:cubicBezTo>
                  <a:cubicBezTo>
                    <a:pt x="634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2569500" y="32611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8" y="468"/>
                    <a:pt x="1" y="835"/>
                  </a:cubicBezTo>
                  <a:cubicBezTo>
                    <a:pt x="201" y="768"/>
                    <a:pt x="368" y="635"/>
                    <a:pt x="501" y="501"/>
                  </a:cubicBezTo>
                  <a:cubicBezTo>
                    <a:pt x="635" y="368"/>
                    <a:pt x="768" y="20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2642900" y="3332825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4" y="1"/>
                  </a:moveTo>
                  <a:lnTo>
                    <a:pt x="834" y="1"/>
                  </a:lnTo>
                  <a:cubicBezTo>
                    <a:pt x="634" y="101"/>
                    <a:pt x="467" y="201"/>
                    <a:pt x="334" y="368"/>
                  </a:cubicBezTo>
                  <a:cubicBezTo>
                    <a:pt x="200" y="501"/>
                    <a:pt x="67" y="668"/>
                    <a:pt x="0" y="868"/>
                  </a:cubicBezTo>
                  <a:cubicBezTo>
                    <a:pt x="167" y="768"/>
                    <a:pt x="334" y="668"/>
                    <a:pt x="467" y="501"/>
                  </a:cubicBezTo>
                  <a:cubicBezTo>
                    <a:pt x="634" y="368"/>
                    <a:pt x="734" y="20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262287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4" y="101"/>
                    <a:pt x="468" y="201"/>
                    <a:pt x="334" y="334"/>
                  </a:cubicBezTo>
                  <a:cubicBezTo>
                    <a:pt x="201" y="501"/>
                    <a:pt x="67" y="668"/>
                    <a:pt x="1" y="834"/>
                  </a:cubicBezTo>
                  <a:cubicBezTo>
                    <a:pt x="368" y="668"/>
                    <a:pt x="668" y="367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2198400" y="3152350"/>
              <a:ext cx="633825" cy="344775"/>
            </a:xfrm>
            <a:custGeom>
              <a:avLst/>
              <a:gdLst/>
              <a:ahLst/>
              <a:cxnLst/>
              <a:rect l="l" t="t" r="r" b="b"/>
              <a:pathLst>
                <a:path w="25353" h="13791" extrusionOk="0">
                  <a:moveTo>
                    <a:pt x="21583" y="1082"/>
                  </a:moveTo>
                  <a:cubicBezTo>
                    <a:pt x="21483" y="1082"/>
                    <a:pt x="21416" y="1149"/>
                    <a:pt x="21316" y="1182"/>
                  </a:cubicBezTo>
                  <a:cubicBezTo>
                    <a:pt x="21216" y="1249"/>
                    <a:pt x="21149" y="1282"/>
                    <a:pt x="21049" y="1349"/>
                  </a:cubicBezTo>
                  <a:cubicBezTo>
                    <a:pt x="20882" y="1415"/>
                    <a:pt x="20716" y="1549"/>
                    <a:pt x="20549" y="1616"/>
                  </a:cubicBezTo>
                  <a:cubicBezTo>
                    <a:pt x="20515" y="1616"/>
                    <a:pt x="20549" y="1682"/>
                    <a:pt x="20549" y="1682"/>
                  </a:cubicBezTo>
                  <a:cubicBezTo>
                    <a:pt x="20749" y="1582"/>
                    <a:pt x="20916" y="1516"/>
                    <a:pt x="21116" y="1415"/>
                  </a:cubicBezTo>
                  <a:lnTo>
                    <a:pt x="21383" y="1315"/>
                  </a:lnTo>
                  <a:cubicBezTo>
                    <a:pt x="21483" y="1249"/>
                    <a:pt x="21550" y="1215"/>
                    <a:pt x="21650" y="1149"/>
                  </a:cubicBezTo>
                  <a:cubicBezTo>
                    <a:pt x="21650" y="1115"/>
                    <a:pt x="21650" y="1082"/>
                    <a:pt x="21616" y="1082"/>
                  </a:cubicBezTo>
                  <a:close/>
                  <a:moveTo>
                    <a:pt x="22369" y="2607"/>
                  </a:moveTo>
                  <a:cubicBezTo>
                    <a:pt x="22363" y="2607"/>
                    <a:pt x="22356" y="2610"/>
                    <a:pt x="22350" y="2616"/>
                  </a:cubicBezTo>
                  <a:lnTo>
                    <a:pt x="22317" y="2616"/>
                  </a:lnTo>
                  <a:cubicBezTo>
                    <a:pt x="22217" y="2616"/>
                    <a:pt x="22150" y="2683"/>
                    <a:pt x="22050" y="2716"/>
                  </a:cubicBezTo>
                  <a:lnTo>
                    <a:pt x="21783" y="2883"/>
                  </a:lnTo>
                  <a:cubicBezTo>
                    <a:pt x="21616" y="2983"/>
                    <a:pt x="21449" y="3083"/>
                    <a:pt x="21249" y="3150"/>
                  </a:cubicBezTo>
                  <a:cubicBezTo>
                    <a:pt x="21249" y="3183"/>
                    <a:pt x="21249" y="3217"/>
                    <a:pt x="21283" y="3217"/>
                  </a:cubicBezTo>
                  <a:cubicBezTo>
                    <a:pt x="21483" y="3117"/>
                    <a:pt x="21650" y="3050"/>
                    <a:pt x="21850" y="2950"/>
                  </a:cubicBezTo>
                  <a:lnTo>
                    <a:pt x="22117" y="2850"/>
                  </a:lnTo>
                  <a:cubicBezTo>
                    <a:pt x="22183" y="2783"/>
                    <a:pt x="22283" y="2750"/>
                    <a:pt x="22350" y="2683"/>
                  </a:cubicBezTo>
                  <a:cubicBezTo>
                    <a:pt x="22404" y="2656"/>
                    <a:pt x="22393" y="2607"/>
                    <a:pt x="22369" y="2607"/>
                  </a:cubicBezTo>
                  <a:close/>
                  <a:moveTo>
                    <a:pt x="5744" y="1"/>
                  </a:moveTo>
                  <a:cubicBezTo>
                    <a:pt x="5724" y="1"/>
                    <a:pt x="5715" y="24"/>
                    <a:pt x="5738" y="48"/>
                  </a:cubicBezTo>
                  <a:cubicBezTo>
                    <a:pt x="6639" y="748"/>
                    <a:pt x="7439" y="1482"/>
                    <a:pt x="8307" y="2149"/>
                  </a:cubicBezTo>
                  <a:lnTo>
                    <a:pt x="10842" y="4151"/>
                  </a:lnTo>
                  <a:cubicBezTo>
                    <a:pt x="10850" y="4167"/>
                    <a:pt x="10862" y="4173"/>
                    <a:pt x="10874" y="4173"/>
                  </a:cubicBezTo>
                  <a:cubicBezTo>
                    <a:pt x="10914" y="4173"/>
                    <a:pt x="10959" y="4109"/>
                    <a:pt x="10909" y="4084"/>
                  </a:cubicBezTo>
                  <a:cubicBezTo>
                    <a:pt x="10075" y="3350"/>
                    <a:pt x="9241" y="2683"/>
                    <a:pt x="8407" y="1983"/>
                  </a:cubicBezTo>
                  <a:cubicBezTo>
                    <a:pt x="8107" y="1749"/>
                    <a:pt x="7806" y="1516"/>
                    <a:pt x="7506" y="1282"/>
                  </a:cubicBezTo>
                  <a:lnTo>
                    <a:pt x="7373" y="1149"/>
                  </a:lnTo>
                  <a:cubicBezTo>
                    <a:pt x="7306" y="1049"/>
                    <a:pt x="7206" y="948"/>
                    <a:pt x="7139" y="882"/>
                  </a:cubicBezTo>
                  <a:cubicBezTo>
                    <a:pt x="6939" y="682"/>
                    <a:pt x="6772" y="481"/>
                    <a:pt x="6572" y="281"/>
                  </a:cubicBezTo>
                  <a:cubicBezTo>
                    <a:pt x="6572" y="272"/>
                    <a:pt x="6566" y="267"/>
                    <a:pt x="6559" y="267"/>
                  </a:cubicBezTo>
                  <a:cubicBezTo>
                    <a:pt x="6542" y="267"/>
                    <a:pt x="6515" y="291"/>
                    <a:pt x="6539" y="315"/>
                  </a:cubicBezTo>
                  <a:cubicBezTo>
                    <a:pt x="6706" y="515"/>
                    <a:pt x="6872" y="715"/>
                    <a:pt x="7039" y="915"/>
                  </a:cubicBezTo>
                  <a:lnTo>
                    <a:pt x="7073" y="948"/>
                  </a:lnTo>
                  <a:cubicBezTo>
                    <a:pt x="6639" y="615"/>
                    <a:pt x="6239" y="315"/>
                    <a:pt x="5772" y="14"/>
                  </a:cubicBezTo>
                  <a:cubicBezTo>
                    <a:pt x="5762" y="5"/>
                    <a:pt x="5752" y="1"/>
                    <a:pt x="5744" y="1"/>
                  </a:cubicBezTo>
                  <a:close/>
                  <a:moveTo>
                    <a:pt x="23085" y="4142"/>
                  </a:moveTo>
                  <a:cubicBezTo>
                    <a:pt x="23075" y="4142"/>
                    <a:pt x="23063" y="4144"/>
                    <a:pt x="23051" y="4151"/>
                  </a:cubicBezTo>
                  <a:cubicBezTo>
                    <a:pt x="22951" y="4151"/>
                    <a:pt x="22850" y="4217"/>
                    <a:pt x="22784" y="4251"/>
                  </a:cubicBezTo>
                  <a:lnTo>
                    <a:pt x="22517" y="4418"/>
                  </a:lnTo>
                  <a:cubicBezTo>
                    <a:pt x="22350" y="4518"/>
                    <a:pt x="22183" y="4618"/>
                    <a:pt x="21983" y="4718"/>
                  </a:cubicBezTo>
                  <a:cubicBezTo>
                    <a:pt x="21956" y="4718"/>
                    <a:pt x="21972" y="4761"/>
                    <a:pt x="21997" y="4761"/>
                  </a:cubicBezTo>
                  <a:cubicBezTo>
                    <a:pt x="22003" y="4761"/>
                    <a:pt x="22010" y="4758"/>
                    <a:pt x="22017" y="4751"/>
                  </a:cubicBezTo>
                  <a:cubicBezTo>
                    <a:pt x="22217" y="4651"/>
                    <a:pt x="22383" y="4584"/>
                    <a:pt x="22584" y="4484"/>
                  </a:cubicBezTo>
                  <a:lnTo>
                    <a:pt x="22850" y="4384"/>
                  </a:lnTo>
                  <a:cubicBezTo>
                    <a:pt x="22917" y="4318"/>
                    <a:pt x="23017" y="4284"/>
                    <a:pt x="23084" y="4217"/>
                  </a:cubicBezTo>
                  <a:cubicBezTo>
                    <a:pt x="23138" y="4190"/>
                    <a:pt x="23126" y="4142"/>
                    <a:pt x="23085" y="4142"/>
                  </a:cubicBezTo>
                  <a:close/>
                  <a:moveTo>
                    <a:pt x="23784" y="5685"/>
                  </a:moveTo>
                  <a:cubicBezTo>
                    <a:pt x="23684" y="5719"/>
                    <a:pt x="23584" y="5752"/>
                    <a:pt x="23518" y="5785"/>
                  </a:cubicBezTo>
                  <a:cubicBezTo>
                    <a:pt x="23418" y="5852"/>
                    <a:pt x="23351" y="5885"/>
                    <a:pt x="23251" y="5952"/>
                  </a:cubicBezTo>
                  <a:cubicBezTo>
                    <a:pt x="23084" y="6052"/>
                    <a:pt x="22917" y="6152"/>
                    <a:pt x="22717" y="6252"/>
                  </a:cubicBezTo>
                  <a:cubicBezTo>
                    <a:pt x="22684" y="6252"/>
                    <a:pt x="22717" y="6286"/>
                    <a:pt x="22750" y="6286"/>
                  </a:cubicBezTo>
                  <a:cubicBezTo>
                    <a:pt x="22951" y="6186"/>
                    <a:pt x="23117" y="6119"/>
                    <a:pt x="23317" y="6019"/>
                  </a:cubicBezTo>
                  <a:lnTo>
                    <a:pt x="23584" y="5919"/>
                  </a:lnTo>
                  <a:cubicBezTo>
                    <a:pt x="23651" y="5852"/>
                    <a:pt x="23751" y="5819"/>
                    <a:pt x="23818" y="5752"/>
                  </a:cubicBezTo>
                  <a:cubicBezTo>
                    <a:pt x="23851" y="5719"/>
                    <a:pt x="23818" y="5685"/>
                    <a:pt x="23784" y="5685"/>
                  </a:cubicBezTo>
                  <a:close/>
                  <a:moveTo>
                    <a:pt x="24518" y="7220"/>
                  </a:moveTo>
                  <a:cubicBezTo>
                    <a:pt x="24418" y="7253"/>
                    <a:pt x="24318" y="7286"/>
                    <a:pt x="24251" y="7320"/>
                  </a:cubicBezTo>
                  <a:cubicBezTo>
                    <a:pt x="24151" y="7386"/>
                    <a:pt x="24085" y="7420"/>
                    <a:pt x="23985" y="7486"/>
                  </a:cubicBezTo>
                  <a:cubicBezTo>
                    <a:pt x="23818" y="7587"/>
                    <a:pt x="23651" y="7687"/>
                    <a:pt x="23451" y="7787"/>
                  </a:cubicBezTo>
                  <a:cubicBezTo>
                    <a:pt x="23424" y="7787"/>
                    <a:pt x="23440" y="7829"/>
                    <a:pt x="23465" y="7829"/>
                  </a:cubicBezTo>
                  <a:cubicBezTo>
                    <a:pt x="23471" y="7829"/>
                    <a:pt x="23478" y="7827"/>
                    <a:pt x="23484" y="7820"/>
                  </a:cubicBezTo>
                  <a:cubicBezTo>
                    <a:pt x="23651" y="7720"/>
                    <a:pt x="23851" y="7653"/>
                    <a:pt x="24051" y="7587"/>
                  </a:cubicBezTo>
                  <a:lnTo>
                    <a:pt x="24318" y="7453"/>
                  </a:lnTo>
                  <a:cubicBezTo>
                    <a:pt x="24385" y="7386"/>
                    <a:pt x="24485" y="7353"/>
                    <a:pt x="24552" y="7286"/>
                  </a:cubicBezTo>
                  <a:cubicBezTo>
                    <a:pt x="24585" y="7253"/>
                    <a:pt x="24552" y="7220"/>
                    <a:pt x="24518" y="7220"/>
                  </a:cubicBezTo>
                  <a:close/>
                  <a:moveTo>
                    <a:pt x="25252" y="8754"/>
                  </a:moveTo>
                  <a:cubicBezTo>
                    <a:pt x="25152" y="8787"/>
                    <a:pt x="25052" y="8821"/>
                    <a:pt x="24985" y="8854"/>
                  </a:cubicBezTo>
                  <a:lnTo>
                    <a:pt x="24718" y="9021"/>
                  </a:lnTo>
                  <a:cubicBezTo>
                    <a:pt x="24552" y="9121"/>
                    <a:pt x="24352" y="9221"/>
                    <a:pt x="24185" y="9321"/>
                  </a:cubicBezTo>
                  <a:cubicBezTo>
                    <a:pt x="24158" y="9321"/>
                    <a:pt x="24174" y="9364"/>
                    <a:pt x="24199" y="9364"/>
                  </a:cubicBezTo>
                  <a:cubicBezTo>
                    <a:pt x="24205" y="9364"/>
                    <a:pt x="24211" y="9361"/>
                    <a:pt x="24218" y="9354"/>
                  </a:cubicBezTo>
                  <a:cubicBezTo>
                    <a:pt x="24385" y="9254"/>
                    <a:pt x="24585" y="9188"/>
                    <a:pt x="24752" y="9121"/>
                  </a:cubicBezTo>
                  <a:lnTo>
                    <a:pt x="25019" y="8988"/>
                  </a:lnTo>
                  <a:cubicBezTo>
                    <a:pt x="25119" y="8921"/>
                    <a:pt x="25219" y="8887"/>
                    <a:pt x="25286" y="8821"/>
                  </a:cubicBezTo>
                  <a:cubicBezTo>
                    <a:pt x="25352" y="8787"/>
                    <a:pt x="25319" y="8754"/>
                    <a:pt x="25252" y="8754"/>
                  </a:cubicBezTo>
                  <a:close/>
                  <a:moveTo>
                    <a:pt x="20156" y="1610"/>
                  </a:moveTo>
                  <a:cubicBezTo>
                    <a:pt x="20137" y="1610"/>
                    <a:pt x="20115" y="1630"/>
                    <a:pt x="20115" y="1649"/>
                  </a:cubicBezTo>
                  <a:cubicBezTo>
                    <a:pt x="20449" y="2349"/>
                    <a:pt x="20716" y="3050"/>
                    <a:pt x="21049" y="3750"/>
                  </a:cubicBezTo>
                  <a:cubicBezTo>
                    <a:pt x="21349" y="4418"/>
                    <a:pt x="21683" y="5118"/>
                    <a:pt x="22017" y="5819"/>
                  </a:cubicBezTo>
                  <a:cubicBezTo>
                    <a:pt x="22317" y="6486"/>
                    <a:pt x="22650" y="7153"/>
                    <a:pt x="22984" y="7820"/>
                  </a:cubicBezTo>
                  <a:lnTo>
                    <a:pt x="23518" y="8854"/>
                  </a:lnTo>
                  <a:cubicBezTo>
                    <a:pt x="23651" y="9188"/>
                    <a:pt x="23851" y="9488"/>
                    <a:pt x="24051" y="9788"/>
                  </a:cubicBezTo>
                  <a:cubicBezTo>
                    <a:pt x="24060" y="9797"/>
                    <a:pt x="24072" y="9801"/>
                    <a:pt x="24083" y="9801"/>
                  </a:cubicBezTo>
                  <a:cubicBezTo>
                    <a:pt x="24113" y="9801"/>
                    <a:pt x="24142" y="9770"/>
                    <a:pt x="24118" y="9721"/>
                  </a:cubicBezTo>
                  <a:cubicBezTo>
                    <a:pt x="24018" y="9388"/>
                    <a:pt x="23851" y="9054"/>
                    <a:pt x="23684" y="8754"/>
                  </a:cubicBezTo>
                  <a:cubicBezTo>
                    <a:pt x="23518" y="8454"/>
                    <a:pt x="23351" y="8120"/>
                    <a:pt x="23217" y="7787"/>
                  </a:cubicBezTo>
                  <a:cubicBezTo>
                    <a:pt x="22884" y="7120"/>
                    <a:pt x="22517" y="6419"/>
                    <a:pt x="22183" y="5752"/>
                  </a:cubicBezTo>
                  <a:lnTo>
                    <a:pt x="21216" y="3750"/>
                  </a:lnTo>
                  <a:cubicBezTo>
                    <a:pt x="20882" y="3050"/>
                    <a:pt x="20482" y="2349"/>
                    <a:pt x="20182" y="1649"/>
                  </a:cubicBezTo>
                  <a:cubicBezTo>
                    <a:pt x="20182" y="1621"/>
                    <a:pt x="20170" y="1610"/>
                    <a:pt x="20156" y="1610"/>
                  </a:cubicBezTo>
                  <a:close/>
                  <a:moveTo>
                    <a:pt x="26" y="3736"/>
                  </a:moveTo>
                  <a:cubicBezTo>
                    <a:pt x="16" y="3736"/>
                    <a:pt x="1" y="3750"/>
                    <a:pt x="1" y="3750"/>
                  </a:cubicBezTo>
                  <a:cubicBezTo>
                    <a:pt x="535" y="4651"/>
                    <a:pt x="1035" y="5518"/>
                    <a:pt x="1635" y="6352"/>
                  </a:cubicBezTo>
                  <a:cubicBezTo>
                    <a:pt x="1669" y="6419"/>
                    <a:pt x="1735" y="6486"/>
                    <a:pt x="1769" y="6552"/>
                  </a:cubicBezTo>
                  <a:lnTo>
                    <a:pt x="1402" y="6286"/>
                  </a:lnTo>
                  <a:cubicBezTo>
                    <a:pt x="1102" y="6019"/>
                    <a:pt x="768" y="5819"/>
                    <a:pt x="468" y="5518"/>
                  </a:cubicBezTo>
                  <a:cubicBezTo>
                    <a:pt x="434" y="5518"/>
                    <a:pt x="401" y="5552"/>
                    <a:pt x="434" y="5585"/>
                  </a:cubicBezTo>
                  <a:cubicBezTo>
                    <a:pt x="735" y="5852"/>
                    <a:pt x="1035" y="6152"/>
                    <a:pt x="1335" y="6419"/>
                  </a:cubicBezTo>
                  <a:cubicBezTo>
                    <a:pt x="1469" y="6519"/>
                    <a:pt x="1635" y="6653"/>
                    <a:pt x="1802" y="6786"/>
                  </a:cubicBezTo>
                  <a:lnTo>
                    <a:pt x="2036" y="6953"/>
                  </a:lnTo>
                  <a:lnTo>
                    <a:pt x="2102" y="6986"/>
                  </a:lnTo>
                  <a:cubicBezTo>
                    <a:pt x="2536" y="7620"/>
                    <a:pt x="3003" y="8187"/>
                    <a:pt x="3503" y="8754"/>
                  </a:cubicBezTo>
                  <a:cubicBezTo>
                    <a:pt x="4738" y="10255"/>
                    <a:pt x="6205" y="11556"/>
                    <a:pt x="7840" y="12590"/>
                  </a:cubicBezTo>
                  <a:cubicBezTo>
                    <a:pt x="8740" y="13157"/>
                    <a:pt x="9708" y="13524"/>
                    <a:pt x="10742" y="13691"/>
                  </a:cubicBezTo>
                  <a:cubicBezTo>
                    <a:pt x="10746" y="13696"/>
                    <a:pt x="10751" y="13698"/>
                    <a:pt x="10756" y="13698"/>
                  </a:cubicBezTo>
                  <a:cubicBezTo>
                    <a:pt x="10783" y="13698"/>
                    <a:pt x="10804" y="13620"/>
                    <a:pt x="10775" y="13591"/>
                  </a:cubicBezTo>
                  <a:cubicBezTo>
                    <a:pt x="8974" y="13090"/>
                    <a:pt x="7306" y="12156"/>
                    <a:pt x="5972" y="10822"/>
                  </a:cubicBezTo>
                  <a:cubicBezTo>
                    <a:pt x="4537" y="9488"/>
                    <a:pt x="3203" y="8054"/>
                    <a:pt x="1969" y="6486"/>
                  </a:cubicBezTo>
                  <a:cubicBezTo>
                    <a:pt x="1268" y="5618"/>
                    <a:pt x="635" y="4684"/>
                    <a:pt x="34" y="3750"/>
                  </a:cubicBezTo>
                  <a:cubicBezTo>
                    <a:pt x="34" y="3739"/>
                    <a:pt x="30" y="3736"/>
                    <a:pt x="26" y="3736"/>
                  </a:cubicBezTo>
                  <a:close/>
                  <a:moveTo>
                    <a:pt x="20415" y="11923"/>
                  </a:moveTo>
                  <a:cubicBezTo>
                    <a:pt x="20082" y="12023"/>
                    <a:pt x="19748" y="12156"/>
                    <a:pt x="19415" y="12257"/>
                  </a:cubicBezTo>
                  <a:cubicBezTo>
                    <a:pt x="19114" y="12357"/>
                    <a:pt x="18781" y="12490"/>
                    <a:pt x="18447" y="12590"/>
                  </a:cubicBezTo>
                  <a:cubicBezTo>
                    <a:pt x="17780" y="12790"/>
                    <a:pt x="17113" y="12957"/>
                    <a:pt x="16413" y="13090"/>
                  </a:cubicBezTo>
                  <a:cubicBezTo>
                    <a:pt x="15745" y="13257"/>
                    <a:pt x="15078" y="13391"/>
                    <a:pt x="14411" y="13491"/>
                  </a:cubicBezTo>
                  <a:cubicBezTo>
                    <a:pt x="13711" y="13624"/>
                    <a:pt x="12977" y="13724"/>
                    <a:pt x="12276" y="13758"/>
                  </a:cubicBezTo>
                  <a:cubicBezTo>
                    <a:pt x="12210" y="13758"/>
                    <a:pt x="12243" y="13791"/>
                    <a:pt x="12276" y="13791"/>
                  </a:cubicBezTo>
                  <a:cubicBezTo>
                    <a:pt x="12977" y="13791"/>
                    <a:pt x="13677" y="13758"/>
                    <a:pt x="14411" y="13658"/>
                  </a:cubicBezTo>
                  <a:cubicBezTo>
                    <a:pt x="15078" y="13591"/>
                    <a:pt x="15779" y="13457"/>
                    <a:pt x="16446" y="13291"/>
                  </a:cubicBezTo>
                  <a:cubicBezTo>
                    <a:pt x="17113" y="13124"/>
                    <a:pt x="17814" y="12924"/>
                    <a:pt x="18481" y="12690"/>
                  </a:cubicBezTo>
                  <a:cubicBezTo>
                    <a:pt x="18814" y="12590"/>
                    <a:pt x="19148" y="12490"/>
                    <a:pt x="19448" y="12357"/>
                  </a:cubicBezTo>
                  <a:cubicBezTo>
                    <a:pt x="19782" y="12257"/>
                    <a:pt x="20115" y="12123"/>
                    <a:pt x="20415" y="11990"/>
                  </a:cubicBezTo>
                  <a:cubicBezTo>
                    <a:pt x="20449" y="11956"/>
                    <a:pt x="20449" y="11956"/>
                    <a:pt x="20415" y="1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2213425" y="3834850"/>
              <a:ext cx="55050" cy="1024925"/>
            </a:xfrm>
            <a:custGeom>
              <a:avLst/>
              <a:gdLst/>
              <a:ahLst/>
              <a:cxnLst/>
              <a:rect l="l" t="t" r="r" b="b"/>
              <a:pathLst>
                <a:path w="2202" h="40997" extrusionOk="0">
                  <a:moveTo>
                    <a:pt x="0" y="1"/>
                  </a:moveTo>
                  <a:lnTo>
                    <a:pt x="67" y="4737"/>
                  </a:lnTo>
                  <a:lnTo>
                    <a:pt x="734" y="40997"/>
                  </a:lnTo>
                  <a:lnTo>
                    <a:pt x="1468" y="4099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2213425" y="3834850"/>
              <a:ext cx="55050" cy="118450"/>
            </a:xfrm>
            <a:custGeom>
              <a:avLst/>
              <a:gdLst/>
              <a:ahLst/>
              <a:cxnLst/>
              <a:rect l="l" t="t" r="r" b="b"/>
              <a:pathLst>
                <a:path w="2202" h="4738" extrusionOk="0">
                  <a:moveTo>
                    <a:pt x="0" y="1"/>
                  </a:moveTo>
                  <a:lnTo>
                    <a:pt x="67" y="473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4676000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1" y="1"/>
                  </a:moveTo>
                  <a:lnTo>
                    <a:pt x="68" y="4737"/>
                  </a:lnTo>
                  <a:lnTo>
                    <a:pt x="735" y="40997"/>
                  </a:lnTo>
                  <a:lnTo>
                    <a:pt x="1502" y="4099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4676000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1" y="1"/>
                  </a:moveTo>
                  <a:lnTo>
                    <a:pt x="68" y="473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2023275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1" y="1"/>
                  </a:moveTo>
                  <a:lnTo>
                    <a:pt x="68" y="4737"/>
                  </a:lnTo>
                  <a:lnTo>
                    <a:pt x="735" y="40997"/>
                  </a:lnTo>
                  <a:lnTo>
                    <a:pt x="1469" y="4099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2023275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1" y="1"/>
                  </a:moveTo>
                  <a:lnTo>
                    <a:pt x="68" y="473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4485875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0" y="1"/>
                  </a:moveTo>
                  <a:lnTo>
                    <a:pt x="67" y="4737"/>
                  </a:lnTo>
                  <a:lnTo>
                    <a:pt x="734" y="40997"/>
                  </a:lnTo>
                  <a:lnTo>
                    <a:pt x="1468" y="4099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4485875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0" y="1"/>
                  </a:moveTo>
                  <a:lnTo>
                    <a:pt x="67" y="473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1854000" y="3761475"/>
              <a:ext cx="3018850" cy="100925"/>
            </a:xfrm>
            <a:custGeom>
              <a:avLst/>
              <a:gdLst/>
              <a:ahLst/>
              <a:cxnLst/>
              <a:rect l="l" t="t" r="r" b="b"/>
              <a:pathLst>
                <a:path w="120754" h="4037" extrusionOk="0">
                  <a:moveTo>
                    <a:pt x="0" y="0"/>
                  </a:moveTo>
                  <a:lnTo>
                    <a:pt x="0" y="4036"/>
                  </a:lnTo>
                  <a:lnTo>
                    <a:pt x="120753" y="4036"/>
                  </a:lnTo>
                  <a:lnTo>
                    <a:pt x="120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034000" y="3446250"/>
              <a:ext cx="500375" cy="315250"/>
            </a:xfrm>
            <a:custGeom>
              <a:avLst/>
              <a:gdLst/>
              <a:ahLst/>
              <a:cxnLst/>
              <a:rect l="l" t="t" r="r" b="b"/>
              <a:pathLst>
                <a:path w="20015" h="12610" extrusionOk="0">
                  <a:moveTo>
                    <a:pt x="1435" y="0"/>
                  </a:moveTo>
                  <a:lnTo>
                    <a:pt x="1" y="12609"/>
                  </a:lnTo>
                  <a:lnTo>
                    <a:pt x="18581" y="12609"/>
                  </a:lnTo>
                  <a:lnTo>
                    <a:pt x="2001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3059850" y="3467100"/>
              <a:ext cx="449525" cy="273550"/>
            </a:xfrm>
            <a:custGeom>
              <a:avLst/>
              <a:gdLst/>
              <a:ahLst/>
              <a:cxnLst/>
              <a:rect l="l" t="t" r="r" b="b"/>
              <a:pathLst>
                <a:path w="17981" h="10942" extrusionOk="0">
                  <a:moveTo>
                    <a:pt x="1235" y="0"/>
                  </a:moveTo>
                  <a:lnTo>
                    <a:pt x="1" y="10941"/>
                  </a:lnTo>
                  <a:lnTo>
                    <a:pt x="16746" y="10941"/>
                  </a:lnTo>
                  <a:lnTo>
                    <a:pt x="1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2771325" y="3740625"/>
              <a:ext cx="477025" cy="20875"/>
            </a:xfrm>
            <a:custGeom>
              <a:avLst/>
              <a:gdLst/>
              <a:ahLst/>
              <a:cxnLst/>
              <a:rect l="l" t="t" r="r" b="b"/>
              <a:pathLst>
                <a:path w="19081" h="835" extrusionOk="0">
                  <a:moveTo>
                    <a:pt x="0" y="0"/>
                  </a:moveTo>
                  <a:lnTo>
                    <a:pt x="0" y="834"/>
                  </a:lnTo>
                  <a:lnTo>
                    <a:pt x="19080" y="834"/>
                  </a:lnTo>
                  <a:lnTo>
                    <a:pt x="190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2771325" y="3740625"/>
              <a:ext cx="240200" cy="20875"/>
            </a:xfrm>
            <a:custGeom>
              <a:avLst/>
              <a:gdLst/>
              <a:ahLst/>
              <a:cxnLst/>
              <a:rect l="l" t="t" r="r" b="b"/>
              <a:pathLst>
                <a:path w="9608" h="835" extrusionOk="0">
                  <a:moveTo>
                    <a:pt x="0" y="0"/>
                  </a:moveTo>
                  <a:lnTo>
                    <a:pt x="0" y="834"/>
                  </a:lnTo>
                  <a:lnTo>
                    <a:pt x="9607" y="834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3137400" y="3542150"/>
              <a:ext cx="306100" cy="148450"/>
            </a:xfrm>
            <a:custGeom>
              <a:avLst/>
              <a:gdLst/>
              <a:ahLst/>
              <a:cxnLst/>
              <a:rect l="l" t="t" r="r" b="b"/>
              <a:pathLst>
                <a:path w="12244" h="5938" extrusionOk="0">
                  <a:moveTo>
                    <a:pt x="2870" y="0"/>
                  </a:moveTo>
                  <a:lnTo>
                    <a:pt x="1535" y="1568"/>
                  </a:lnTo>
                  <a:lnTo>
                    <a:pt x="168" y="267"/>
                  </a:lnTo>
                  <a:lnTo>
                    <a:pt x="1" y="467"/>
                  </a:lnTo>
                  <a:lnTo>
                    <a:pt x="1569" y="1968"/>
                  </a:lnTo>
                  <a:lnTo>
                    <a:pt x="2836" y="434"/>
                  </a:lnTo>
                  <a:lnTo>
                    <a:pt x="5238" y="3436"/>
                  </a:lnTo>
                  <a:lnTo>
                    <a:pt x="5772" y="2969"/>
                  </a:lnTo>
                  <a:lnTo>
                    <a:pt x="7306" y="5037"/>
                  </a:lnTo>
                  <a:lnTo>
                    <a:pt x="9274" y="1701"/>
                  </a:lnTo>
                  <a:lnTo>
                    <a:pt x="12210" y="5938"/>
                  </a:lnTo>
                  <a:lnTo>
                    <a:pt x="12243" y="5504"/>
                  </a:lnTo>
                  <a:lnTo>
                    <a:pt x="9274" y="1201"/>
                  </a:lnTo>
                  <a:lnTo>
                    <a:pt x="7273" y="4537"/>
                  </a:lnTo>
                  <a:lnTo>
                    <a:pt x="5805" y="2535"/>
                  </a:lnTo>
                  <a:lnTo>
                    <a:pt x="5271" y="3036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3129075" y="3541300"/>
              <a:ext cx="19200" cy="19225"/>
            </a:xfrm>
            <a:custGeom>
              <a:avLst/>
              <a:gdLst/>
              <a:ahLst/>
              <a:cxnLst/>
              <a:rect l="l" t="t" r="r" b="b"/>
              <a:pathLst>
                <a:path w="768" h="769" extrusionOk="0">
                  <a:moveTo>
                    <a:pt x="0" y="1"/>
                  </a:moveTo>
                  <a:lnTo>
                    <a:pt x="234" y="768"/>
                  </a:lnTo>
                  <a:lnTo>
                    <a:pt x="768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3104050" y="3494600"/>
              <a:ext cx="361950" cy="220200"/>
            </a:xfrm>
            <a:custGeom>
              <a:avLst/>
              <a:gdLst/>
              <a:ahLst/>
              <a:cxnLst/>
              <a:rect l="l" t="t" r="r" b="b"/>
              <a:pathLst>
                <a:path w="14478" h="8808" extrusionOk="0">
                  <a:moveTo>
                    <a:pt x="14378" y="1"/>
                  </a:moveTo>
                  <a:lnTo>
                    <a:pt x="13377" y="8707"/>
                  </a:lnTo>
                  <a:lnTo>
                    <a:pt x="1" y="8707"/>
                  </a:lnTo>
                  <a:lnTo>
                    <a:pt x="1" y="8807"/>
                  </a:lnTo>
                  <a:lnTo>
                    <a:pt x="13477" y="8807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3455975" y="3504625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3454300" y="3517950"/>
              <a:ext cx="15050" cy="3375"/>
            </a:xfrm>
            <a:custGeom>
              <a:avLst/>
              <a:gdLst/>
              <a:ahLst/>
              <a:cxnLst/>
              <a:rect l="l" t="t" r="r" b="b"/>
              <a:pathLst>
                <a:path w="602" h="135" extrusionOk="0">
                  <a:moveTo>
                    <a:pt x="1" y="1"/>
                  </a:moveTo>
                  <a:lnTo>
                    <a:pt x="1" y="134"/>
                  </a:lnTo>
                  <a:lnTo>
                    <a:pt x="601" y="1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3453475" y="3532125"/>
              <a:ext cx="14200" cy="2550"/>
            </a:xfrm>
            <a:custGeom>
              <a:avLst/>
              <a:gdLst/>
              <a:ahLst/>
              <a:cxnLst/>
              <a:rect l="l" t="t" r="r" b="b"/>
              <a:pathLst>
                <a:path w="568" h="102" extrusionOk="0">
                  <a:moveTo>
                    <a:pt x="0" y="1"/>
                  </a:moveTo>
                  <a:lnTo>
                    <a:pt x="0" y="101"/>
                  </a:lnTo>
                  <a:lnTo>
                    <a:pt x="567" y="1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3451800" y="3546325"/>
              <a:ext cx="14200" cy="2525"/>
            </a:xfrm>
            <a:custGeom>
              <a:avLst/>
              <a:gdLst/>
              <a:ahLst/>
              <a:cxnLst/>
              <a:rect l="l" t="t" r="r" b="b"/>
              <a:pathLst>
                <a:path w="568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68" y="100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3449300" y="356050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3448475" y="3574675"/>
              <a:ext cx="14200" cy="2525"/>
            </a:xfrm>
            <a:custGeom>
              <a:avLst/>
              <a:gdLst/>
              <a:ahLst/>
              <a:cxnLst/>
              <a:rect l="l" t="t" r="r" b="b"/>
              <a:pathLst>
                <a:path w="568" h="101" extrusionOk="0">
                  <a:moveTo>
                    <a:pt x="0" y="0"/>
                  </a:moveTo>
                  <a:lnTo>
                    <a:pt x="0" y="100"/>
                  </a:lnTo>
                  <a:lnTo>
                    <a:pt x="567" y="10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3446800" y="358800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1"/>
                  </a:moveTo>
                  <a:lnTo>
                    <a:pt x="0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3445125" y="3602175"/>
              <a:ext cx="15050" cy="2550"/>
            </a:xfrm>
            <a:custGeom>
              <a:avLst/>
              <a:gdLst/>
              <a:ahLst/>
              <a:cxnLst/>
              <a:rect l="l" t="t" r="r" b="b"/>
              <a:pathLst>
                <a:path w="60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3443475" y="3616375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0" y="10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3441800" y="3629700"/>
              <a:ext cx="15025" cy="3375"/>
            </a:xfrm>
            <a:custGeom>
              <a:avLst/>
              <a:gdLst/>
              <a:ahLst/>
              <a:cxnLst/>
              <a:rect l="l" t="t" r="r" b="b"/>
              <a:pathLst>
                <a:path w="601" h="135" extrusionOk="0">
                  <a:moveTo>
                    <a:pt x="0" y="1"/>
                  </a:moveTo>
                  <a:lnTo>
                    <a:pt x="0" y="134"/>
                  </a:lnTo>
                  <a:lnTo>
                    <a:pt x="601" y="1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3440125" y="3643875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3438450" y="3658050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3436800" y="367225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3435950" y="3685575"/>
              <a:ext cx="14200" cy="3375"/>
            </a:xfrm>
            <a:custGeom>
              <a:avLst/>
              <a:gdLst/>
              <a:ahLst/>
              <a:cxnLst/>
              <a:rect l="l" t="t" r="r" b="b"/>
              <a:pathLst>
                <a:path w="568" h="135" extrusionOk="0">
                  <a:moveTo>
                    <a:pt x="1" y="1"/>
                  </a:moveTo>
                  <a:lnTo>
                    <a:pt x="1" y="134"/>
                  </a:lnTo>
                  <a:lnTo>
                    <a:pt x="568" y="13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3433450" y="3699750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1790625" y="4273450"/>
              <a:ext cx="249350" cy="467750"/>
            </a:xfrm>
            <a:custGeom>
              <a:avLst/>
              <a:gdLst/>
              <a:ahLst/>
              <a:cxnLst/>
              <a:rect l="l" t="t" r="r" b="b"/>
              <a:pathLst>
                <a:path w="9974" h="18710" extrusionOk="0">
                  <a:moveTo>
                    <a:pt x="9373" y="1"/>
                  </a:moveTo>
                  <a:cubicBezTo>
                    <a:pt x="9313" y="1"/>
                    <a:pt x="9250" y="26"/>
                    <a:pt x="9207" y="69"/>
                  </a:cubicBezTo>
                  <a:cubicBezTo>
                    <a:pt x="5204" y="5473"/>
                    <a:pt x="1034" y="11811"/>
                    <a:pt x="0" y="18616"/>
                  </a:cubicBezTo>
                  <a:cubicBezTo>
                    <a:pt x="0" y="18674"/>
                    <a:pt x="56" y="18710"/>
                    <a:pt x="104" y="18710"/>
                  </a:cubicBezTo>
                  <a:cubicBezTo>
                    <a:pt x="138" y="18710"/>
                    <a:pt x="167" y="18691"/>
                    <a:pt x="167" y="18649"/>
                  </a:cubicBezTo>
                  <a:cubicBezTo>
                    <a:pt x="634" y="16781"/>
                    <a:pt x="1234" y="14980"/>
                    <a:pt x="1968" y="13212"/>
                  </a:cubicBezTo>
                  <a:cubicBezTo>
                    <a:pt x="4603" y="12478"/>
                    <a:pt x="7172" y="11878"/>
                    <a:pt x="8573" y="9242"/>
                  </a:cubicBezTo>
                  <a:cubicBezTo>
                    <a:pt x="9974" y="6574"/>
                    <a:pt x="9807" y="3071"/>
                    <a:pt x="9540" y="136"/>
                  </a:cubicBezTo>
                  <a:cubicBezTo>
                    <a:pt x="9522" y="42"/>
                    <a:pt x="9450" y="1"/>
                    <a:pt x="9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1840100" y="4316025"/>
              <a:ext cx="178200" cy="288975"/>
            </a:xfrm>
            <a:custGeom>
              <a:avLst/>
              <a:gdLst/>
              <a:ahLst/>
              <a:cxnLst/>
              <a:rect l="l" t="t" r="r" b="b"/>
              <a:pathLst>
                <a:path w="7128" h="11559" extrusionOk="0">
                  <a:moveTo>
                    <a:pt x="1157" y="10175"/>
                  </a:moveTo>
                  <a:cubicBezTo>
                    <a:pt x="1023" y="10208"/>
                    <a:pt x="923" y="10275"/>
                    <a:pt x="823" y="10342"/>
                  </a:cubicBezTo>
                  <a:cubicBezTo>
                    <a:pt x="934" y="10286"/>
                    <a:pt x="1046" y="10230"/>
                    <a:pt x="1157" y="10175"/>
                  </a:cubicBezTo>
                  <a:close/>
                  <a:moveTo>
                    <a:pt x="7061" y="1"/>
                  </a:moveTo>
                  <a:cubicBezTo>
                    <a:pt x="4126" y="3336"/>
                    <a:pt x="1824" y="7406"/>
                    <a:pt x="23" y="11442"/>
                  </a:cubicBezTo>
                  <a:cubicBezTo>
                    <a:pt x="1" y="11507"/>
                    <a:pt x="36" y="11559"/>
                    <a:pt x="72" y="11559"/>
                  </a:cubicBezTo>
                  <a:cubicBezTo>
                    <a:pt x="91" y="11559"/>
                    <a:pt x="111" y="11544"/>
                    <a:pt x="123" y="11509"/>
                  </a:cubicBezTo>
                  <a:cubicBezTo>
                    <a:pt x="356" y="11142"/>
                    <a:pt x="556" y="10742"/>
                    <a:pt x="756" y="10375"/>
                  </a:cubicBezTo>
                  <a:cubicBezTo>
                    <a:pt x="779" y="10364"/>
                    <a:pt x="801" y="10353"/>
                    <a:pt x="823" y="10342"/>
                  </a:cubicBezTo>
                  <a:cubicBezTo>
                    <a:pt x="1257" y="9508"/>
                    <a:pt x="1690" y="8707"/>
                    <a:pt x="2124" y="7906"/>
                  </a:cubicBezTo>
                  <a:cubicBezTo>
                    <a:pt x="3759" y="6806"/>
                    <a:pt x="5126" y="5171"/>
                    <a:pt x="6360" y="3670"/>
                  </a:cubicBezTo>
                  <a:cubicBezTo>
                    <a:pt x="6384" y="3646"/>
                    <a:pt x="6374" y="3623"/>
                    <a:pt x="6355" y="3623"/>
                  </a:cubicBezTo>
                  <a:cubicBezTo>
                    <a:pt x="6347" y="3623"/>
                    <a:pt x="6337" y="3627"/>
                    <a:pt x="6327" y="3637"/>
                  </a:cubicBezTo>
                  <a:cubicBezTo>
                    <a:pt x="5060" y="5071"/>
                    <a:pt x="3625" y="6272"/>
                    <a:pt x="2291" y="7606"/>
                  </a:cubicBezTo>
                  <a:cubicBezTo>
                    <a:pt x="3725" y="5004"/>
                    <a:pt x="5193" y="2402"/>
                    <a:pt x="7094" y="34"/>
                  </a:cubicBezTo>
                  <a:cubicBezTo>
                    <a:pt x="7128" y="1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1873325" y="4515000"/>
              <a:ext cx="79100" cy="53975"/>
            </a:xfrm>
            <a:custGeom>
              <a:avLst/>
              <a:gdLst/>
              <a:ahLst/>
              <a:cxnLst/>
              <a:rect l="l" t="t" r="r" b="b"/>
              <a:pathLst>
                <a:path w="3164" h="2159" extrusionOk="0">
                  <a:moveTo>
                    <a:pt x="3137" y="0"/>
                  </a:moveTo>
                  <a:cubicBezTo>
                    <a:pt x="3133" y="0"/>
                    <a:pt x="3130" y="4"/>
                    <a:pt x="3130" y="14"/>
                  </a:cubicBezTo>
                  <a:cubicBezTo>
                    <a:pt x="2129" y="781"/>
                    <a:pt x="1095" y="1482"/>
                    <a:pt x="28" y="2082"/>
                  </a:cubicBezTo>
                  <a:cubicBezTo>
                    <a:pt x="1" y="2109"/>
                    <a:pt x="18" y="2158"/>
                    <a:pt x="60" y="2158"/>
                  </a:cubicBezTo>
                  <a:cubicBezTo>
                    <a:pt x="70" y="2158"/>
                    <a:pt x="82" y="2155"/>
                    <a:pt x="95" y="2149"/>
                  </a:cubicBezTo>
                  <a:cubicBezTo>
                    <a:pt x="1195" y="1549"/>
                    <a:pt x="2196" y="848"/>
                    <a:pt x="3163" y="48"/>
                  </a:cubicBezTo>
                  <a:cubicBezTo>
                    <a:pt x="3163" y="24"/>
                    <a:pt x="3147" y="0"/>
                    <a:pt x="3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1767275" y="4014825"/>
              <a:ext cx="175050" cy="700275"/>
            </a:xfrm>
            <a:custGeom>
              <a:avLst/>
              <a:gdLst/>
              <a:ahLst/>
              <a:cxnLst/>
              <a:rect l="l" t="t" r="r" b="b"/>
              <a:pathLst>
                <a:path w="7002" h="28011" extrusionOk="0">
                  <a:moveTo>
                    <a:pt x="5153" y="0"/>
                  </a:moveTo>
                  <a:cubicBezTo>
                    <a:pt x="5137" y="0"/>
                    <a:pt x="5120" y="2"/>
                    <a:pt x="5104" y="7"/>
                  </a:cubicBezTo>
                  <a:cubicBezTo>
                    <a:pt x="4603" y="140"/>
                    <a:pt x="2902" y="4076"/>
                    <a:pt x="2435" y="5377"/>
                  </a:cubicBezTo>
                  <a:cubicBezTo>
                    <a:pt x="1701" y="7512"/>
                    <a:pt x="1168" y="9714"/>
                    <a:pt x="834" y="11949"/>
                  </a:cubicBezTo>
                  <a:cubicBezTo>
                    <a:pt x="0" y="17219"/>
                    <a:pt x="67" y="22623"/>
                    <a:pt x="467" y="27960"/>
                  </a:cubicBezTo>
                  <a:cubicBezTo>
                    <a:pt x="467" y="27994"/>
                    <a:pt x="509" y="28010"/>
                    <a:pt x="551" y="28010"/>
                  </a:cubicBezTo>
                  <a:cubicBezTo>
                    <a:pt x="592" y="28010"/>
                    <a:pt x="634" y="27994"/>
                    <a:pt x="634" y="27960"/>
                  </a:cubicBezTo>
                  <a:cubicBezTo>
                    <a:pt x="634" y="25692"/>
                    <a:pt x="634" y="23457"/>
                    <a:pt x="667" y="21189"/>
                  </a:cubicBezTo>
                  <a:cubicBezTo>
                    <a:pt x="1234" y="20055"/>
                    <a:pt x="2469" y="19387"/>
                    <a:pt x="3336" y="18453"/>
                  </a:cubicBezTo>
                  <a:cubicBezTo>
                    <a:pt x="3936" y="17786"/>
                    <a:pt x="4470" y="17052"/>
                    <a:pt x="4937" y="16252"/>
                  </a:cubicBezTo>
                  <a:cubicBezTo>
                    <a:pt x="5971" y="14317"/>
                    <a:pt x="6572" y="12216"/>
                    <a:pt x="6772" y="10047"/>
                  </a:cubicBezTo>
                  <a:cubicBezTo>
                    <a:pt x="7001" y="7685"/>
                    <a:pt x="6134" y="0"/>
                    <a:pt x="5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1778100" y="4049675"/>
              <a:ext cx="120950" cy="444975"/>
            </a:xfrm>
            <a:custGeom>
              <a:avLst/>
              <a:gdLst/>
              <a:ahLst/>
              <a:cxnLst/>
              <a:rect l="l" t="t" r="r" b="b"/>
              <a:pathLst>
                <a:path w="4838" h="17799" extrusionOk="0">
                  <a:moveTo>
                    <a:pt x="4338" y="0"/>
                  </a:moveTo>
                  <a:cubicBezTo>
                    <a:pt x="4326" y="0"/>
                    <a:pt x="4314" y="4"/>
                    <a:pt x="4304" y="14"/>
                  </a:cubicBezTo>
                  <a:cubicBezTo>
                    <a:pt x="2803" y="2649"/>
                    <a:pt x="2036" y="5451"/>
                    <a:pt x="1402" y="8420"/>
                  </a:cubicBezTo>
                  <a:cubicBezTo>
                    <a:pt x="801" y="11155"/>
                    <a:pt x="134" y="14024"/>
                    <a:pt x="34" y="16893"/>
                  </a:cubicBezTo>
                  <a:cubicBezTo>
                    <a:pt x="1" y="16893"/>
                    <a:pt x="1" y="16959"/>
                    <a:pt x="34" y="16993"/>
                  </a:cubicBezTo>
                  <a:cubicBezTo>
                    <a:pt x="1" y="17226"/>
                    <a:pt x="1" y="17493"/>
                    <a:pt x="1" y="17760"/>
                  </a:cubicBezTo>
                  <a:cubicBezTo>
                    <a:pt x="1" y="17779"/>
                    <a:pt x="34" y="17798"/>
                    <a:pt x="62" y="17798"/>
                  </a:cubicBezTo>
                  <a:cubicBezTo>
                    <a:pt x="83" y="17798"/>
                    <a:pt x="101" y="17788"/>
                    <a:pt x="101" y="17760"/>
                  </a:cubicBezTo>
                  <a:lnTo>
                    <a:pt x="234" y="16893"/>
                  </a:lnTo>
                  <a:cubicBezTo>
                    <a:pt x="2469" y="15358"/>
                    <a:pt x="3937" y="13090"/>
                    <a:pt x="4838" y="10588"/>
                  </a:cubicBezTo>
                  <a:lnTo>
                    <a:pt x="4838" y="10588"/>
                  </a:lnTo>
                  <a:cubicBezTo>
                    <a:pt x="3904" y="13023"/>
                    <a:pt x="2236" y="14991"/>
                    <a:pt x="268" y="16659"/>
                  </a:cubicBezTo>
                  <a:cubicBezTo>
                    <a:pt x="434" y="15592"/>
                    <a:pt x="568" y="14491"/>
                    <a:pt x="735" y="13390"/>
                  </a:cubicBezTo>
                  <a:lnTo>
                    <a:pt x="868" y="13157"/>
                  </a:lnTo>
                  <a:cubicBezTo>
                    <a:pt x="868" y="13157"/>
                    <a:pt x="853" y="13142"/>
                    <a:pt x="843" y="13142"/>
                  </a:cubicBezTo>
                  <a:cubicBezTo>
                    <a:pt x="838" y="13142"/>
                    <a:pt x="835" y="13145"/>
                    <a:pt x="835" y="13157"/>
                  </a:cubicBezTo>
                  <a:cubicBezTo>
                    <a:pt x="801" y="13157"/>
                    <a:pt x="801" y="13190"/>
                    <a:pt x="768" y="13223"/>
                  </a:cubicBezTo>
                  <a:cubicBezTo>
                    <a:pt x="1102" y="11055"/>
                    <a:pt x="1469" y="8920"/>
                    <a:pt x="1969" y="6785"/>
                  </a:cubicBezTo>
                  <a:cubicBezTo>
                    <a:pt x="2169" y="6552"/>
                    <a:pt x="2336" y="6352"/>
                    <a:pt x="2469" y="6118"/>
                  </a:cubicBezTo>
                  <a:cubicBezTo>
                    <a:pt x="2493" y="6071"/>
                    <a:pt x="2450" y="6024"/>
                    <a:pt x="2411" y="6024"/>
                  </a:cubicBezTo>
                  <a:cubicBezTo>
                    <a:pt x="2394" y="6024"/>
                    <a:pt x="2379" y="6032"/>
                    <a:pt x="2369" y="6051"/>
                  </a:cubicBezTo>
                  <a:cubicBezTo>
                    <a:pt x="2269" y="6185"/>
                    <a:pt x="2136" y="6352"/>
                    <a:pt x="2036" y="6518"/>
                  </a:cubicBezTo>
                  <a:cubicBezTo>
                    <a:pt x="2569" y="4284"/>
                    <a:pt x="3370" y="2115"/>
                    <a:pt x="4371" y="47"/>
                  </a:cubicBezTo>
                  <a:cubicBezTo>
                    <a:pt x="4394" y="24"/>
                    <a:pt x="4368" y="0"/>
                    <a:pt x="4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1801450" y="4197250"/>
              <a:ext cx="101500" cy="173350"/>
            </a:xfrm>
            <a:custGeom>
              <a:avLst/>
              <a:gdLst/>
              <a:ahLst/>
              <a:cxnLst/>
              <a:rect l="l" t="t" r="r" b="b"/>
              <a:pathLst>
                <a:path w="4060" h="6934" extrusionOk="0">
                  <a:moveTo>
                    <a:pt x="4020" y="0"/>
                  </a:moveTo>
                  <a:cubicBezTo>
                    <a:pt x="4011" y="0"/>
                    <a:pt x="4004" y="4"/>
                    <a:pt x="4004" y="15"/>
                  </a:cubicBezTo>
                  <a:cubicBezTo>
                    <a:pt x="2870" y="2383"/>
                    <a:pt x="1535" y="4685"/>
                    <a:pt x="1" y="6853"/>
                  </a:cubicBezTo>
                  <a:cubicBezTo>
                    <a:pt x="1" y="6902"/>
                    <a:pt x="37" y="6933"/>
                    <a:pt x="69" y="6933"/>
                  </a:cubicBezTo>
                  <a:cubicBezTo>
                    <a:pt x="81" y="6933"/>
                    <a:pt x="92" y="6929"/>
                    <a:pt x="101" y="6920"/>
                  </a:cubicBezTo>
                  <a:cubicBezTo>
                    <a:pt x="1802" y="4885"/>
                    <a:pt x="3136" y="2550"/>
                    <a:pt x="4037" y="15"/>
                  </a:cubicBezTo>
                  <a:cubicBezTo>
                    <a:pt x="4059" y="15"/>
                    <a:pt x="4037" y="0"/>
                    <a:pt x="4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1850875" y="4101375"/>
              <a:ext cx="48175" cy="84075"/>
            </a:xfrm>
            <a:custGeom>
              <a:avLst/>
              <a:gdLst/>
              <a:ahLst/>
              <a:cxnLst/>
              <a:rect l="l" t="t" r="r" b="b"/>
              <a:pathLst>
                <a:path w="1927" h="3363" extrusionOk="0">
                  <a:moveTo>
                    <a:pt x="1900" y="0"/>
                  </a:moveTo>
                  <a:cubicBezTo>
                    <a:pt x="1896" y="0"/>
                    <a:pt x="1893" y="4"/>
                    <a:pt x="1893" y="14"/>
                  </a:cubicBezTo>
                  <a:cubicBezTo>
                    <a:pt x="1293" y="1115"/>
                    <a:pt x="659" y="2182"/>
                    <a:pt x="25" y="3283"/>
                  </a:cubicBezTo>
                  <a:cubicBezTo>
                    <a:pt x="1" y="3332"/>
                    <a:pt x="30" y="3363"/>
                    <a:pt x="74" y="3363"/>
                  </a:cubicBezTo>
                  <a:cubicBezTo>
                    <a:pt x="90" y="3363"/>
                    <a:pt x="107" y="3359"/>
                    <a:pt x="125" y="3350"/>
                  </a:cubicBezTo>
                  <a:cubicBezTo>
                    <a:pt x="826" y="2316"/>
                    <a:pt x="1460" y="1215"/>
                    <a:pt x="1927" y="47"/>
                  </a:cubicBezTo>
                  <a:cubicBezTo>
                    <a:pt x="1927" y="24"/>
                    <a:pt x="1910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1845650" y="4195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1572950" y="4099425"/>
              <a:ext cx="178500" cy="574375"/>
            </a:xfrm>
            <a:custGeom>
              <a:avLst/>
              <a:gdLst/>
              <a:ahLst/>
              <a:cxnLst/>
              <a:rect l="l" t="t" r="r" b="b"/>
              <a:pathLst>
                <a:path w="7140" h="22975" extrusionOk="0">
                  <a:moveTo>
                    <a:pt x="1341" y="0"/>
                  </a:moveTo>
                  <a:cubicBezTo>
                    <a:pt x="1274" y="0"/>
                    <a:pt x="1209" y="45"/>
                    <a:pt x="1168" y="125"/>
                  </a:cubicBezTo>
                  <a:cubicBezTo>
                    <a:pt x="1" y="3061"/>
                    <a:pt x="401" y="6597"/>
                    <a:pt x="1402" y="9532"/>
                  </a:cubicBezTo>
                  <a:cubicBezTo>
                    <a:pt x="1936" y="11133"/>
                    <a:pt x="2703" y="12634"/>
                    <a:pt x="3704" y="14002"/>
                  </a:cubicBezTo>
                  <a:cubicBezTo>
                    <a:pt x="4671" y="15403"/>
                    <a:pt x="5939" y="16570"/>
                    <a:pt x="6739" y="18072"/>
                  </a:cubicBezTo>
                  <a:cubicBezTo>
                    <a:pt x="6706" y="19573"/>
                    <a:pt x="6539" y="21040"/>
                    <a:pt x="6205" y="22508"/>
                  </a:cubicBezTo>
                  <a:cubicBezTo>
                    <a:pt x="6239" y="22641"/>
                    <a:pt x="6239" y="22808"/>
                    <a:pt x="6272" y="22975"/>
                  </a:cubicBezTo>
                  <a:cubicBezTo>
                    <a:pt x="6739" y="21374"/>
                    <a:pt x="7006" y="19706"/>
                    <a:pt x="7073" y="18038"/>
                  </a:cubicBezTo>
                  <a:cubicBezTo>
                    <a:pt x="7106" y="18005"/>
                    <a:pt x="7106" y="17938"/>
                    <a:pt x="7073" y="17905"/>
                  </a:cubicBezTo>
                  <a:cubicBezTo>
                    <a:pt x="7139" y="15670"/>
                    <a:pt x="6973" y="13435"/>
                    <a:pt x="6572" y="11233"/>
                  </a:cubicBezTo>
                  <a:cubicBezTo>
                    <a:pt x="5872" y="7097"/>
                    <a:pt x="4371" y="3161"/>
                    <a:pt x="1469" y="59"/>
                  </a:cubicBezTo>
                  <a:cubicBezTo>
                    <a:pt x="1429" y="19"/>
                    <a:pt x="1385" y="0"/>
                    <a:pt x="1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1615150" y="4134375"/>
              <a:ext cx="124625" cy="375075"/>
            </a:xfrm>
            <a:custGeom>
              <a:avLst/>
              <a:gdLst/>
              <a:ahLst/>
              <a:cxnLst/>
              <a:rect l="l" t="t" r="r" b="b"/>
              <a:pathLst>
                <a:path w="4985" h="15003" extrusionOk="0">
                  <a:moveTo>
                    <a:pt x="100" y="1"/>
                  </a:moveTo>
                  <a:cubicBezTo>
                    <a:pt x="53" y="1"/>
                    <a:pt x="0" y="48"/>
                    <a:pt x="48" y="95"/>
                  </a:cubicBezTo>
                  <a:cubicBezTo>
                    <a:pt x="881" y="1596"/>
                    <a:pt x="1649" y="3130"/>
                    <a:pt x="2249" y="4732"/>
                  </a:cubicBezTo>
                  <a:cubicBezTo>
                    <a:pt x="2082" y="4531"/>
                    <a:pt x="1882" y="4331"/>
                    <a:pt x="1682" y="4131"/>
                  </a:cubicBezTo>
                  <a:cubicBezTo>
                    <a:pt x="1248" y="3597"/>
                    <a:pt x="848" y="3030"/>
                    <a:pt x="448" y="2463"/>
                  </a:cubicBezTo>
                  <a:cubicBezTo>
                    <a:pt x="438" y="2454"/>
                    <a:pt x="428" y="2450"/>
                    <a:pt x="420" y="2450"/>
                  </a:cubicBezTo>
                  <a:cubicBezTo>
                    <a:pt x="401" y="2450"/>
                    <a:pt x="391" y="2473"/>
                    <a:pt x="414" y="2497"/>
                  </a:cubicBezTo>
                  <a:cubicBezTo>
                    <a:pt x="915" y="3464"/>
                    <a:pt x="1682" y="4198"/>
                    <a:pt x="2383" y="5032"/>
                  </a:cubicBezTo>
                  <a:cubicBezTo>
                    <a:pt x="2950" y="6500"/>
                    <a:pt x="3417" y="8001"/>
                    <a:pt x="3817" y="9535"/>
                  </a:cubicBezTo>
                  <a:lnTo>
                    <a:pt x="3750" y="9468"/>
                  </a:lnTo>
                  <a:cubicBezTo>
                    <a:pt x="3734" y="9452"/>
                    <a:pt x="3718" y="9446"/>
                    <a:pt x="3703" y="9446"/>
                  </a:cubicBezTo>
                  <a:cubicBezTo>
                    <a:pt x="3657" y="9446"/>
                    <a:pt x="3625" y="9510"/>
                    <a:pt x="3650" y="9535"/>
                  </a:cubicBezTo>
                  <a:lnTo>
                    <a:pt x="3884" y="9802"/>
                  </a:lnTo>
                  <a:cubicBezTo>
                    <a:pt x="4150" y="10936"/>
                    <a:pt x="4384" y="12070"/>
                    <a:pt x="4584" y="13204"/>
                  </a:cubicBezTo>
                  <a:cubicBezTo>
                    <a:pt x="3517" y="12204"/>
                    <a:pt x="2516" y="11103"/>
                    <a:pt x="1582" y="9935"/>
                  </a:cubicBezTo>
                  <a:cubicBezTo>
                    <a:pt x="1549" y="9935"/>
                    <a:pt x="1515" y="9969"/>
                    <a:pt x="1515" y="9969"/>
                  </a:cubicBezTo>
                  <a:cubicBezTo>
                    <a:pt x="2383" y="11303"/>
                    <a:pt x="3450" y="12504"/>
                    <a:pt x="4617" y="13538"/>
                  </a:cubicBezTo>
                  <a:cubicBezTo>
                    <a:pt x="4684" y="14005"/>
                    <a:pt x="4784" y="14472"/>
                    <a:pt x="4818" y="14939"/>
                  </a:cubicBezTo>
                  <a:cubicBezTo>
                    <a:pt x="4833" y="14984"/>
                    <a:pt x="4868" y="15002"/>
                    <a:pt x="4902" y="15002"/>
                  </a:cubicBezTo>
                  <a:cubicBezTo>
                    <a:pt x="4944" y="15002"/>
                    <a:pt x="4984" y="14976"/>
                    <a:pt x="4984" y="14939"/>
                  </a:cubicBezTo>
                  <a:cubicBezTo>
                    <a:pt x="4751" y="9702"/>
                    <a:pt x="2883" y="4465"/>
                    <a:pt x="148" y="28"/>
                  </a:cubicBezTo>
                  <a:cubicBezTo>
                    <a:pt x="138" y="9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1630750" y="4271500"/>
              <a:ext cx="69575" cy="89925"/>
            </a:xfrm>
            <a:custGeom>
              <a:avLst/>
              <a:gdLst/>
              <a:ahLst/>
              <a:cxnLst/>
              <a:rect l="l" t="t" r="r" b="b"/>
              <a:pathLst>
                <a:path w="2783" h="3597" extrusionOk="0">
                  <a:moveTo>
                    <a:pt x="44" y="0"/>
                  </a:moveTo>
                  <a:cubicBezTo>
                    <a:pt x="27" y="0"/>
                    <a:pt x="0" y="24"/>
                    <a:pt x="24" y="47"/>
                  </a:cubicBezTo>
                  <a:cubicBezTo>
                    <a:pt x="758" y="1315"/>
                    <a:pt x="1658" y="2516"/>
                    <a:pt x="2726" y="3583"/>
                  </a:cubicBezTo>
                  <a:cubicBezTo>
                    <a:pt x="2736" y="3593"/>
                    <a:pt x="2745" y="3597"/>
                    <a:pt x="2754" y="3597"/>
                  </a:cubicBezTo>
                  <a:cubicBezTo>
                    <a:pt x="2773" y="3597"/>
                    <a:pt x="2783" y="3573"/>
                    <a:pt x="2759" y="3550"/>
                  </a:cubicBezTo>
                  <a:cubicBezTo>
                    <a:pt x="1959" y="2315"/>
                    <a:pt x="958" y="1181"/>
                    <a:pt x="57" y="14"/>
                  </a:cubicBezTo>
                  <a:cubicBezTo>
                    <a:pt x="57" y="4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1701550" y="4366675"/>
              <a:ext cx="2950" cy="2275"/>
            </a:xfrm>
            <a:custGeom>
              <a:avLst/>
              <a:gdLst/>
              <a:ahLst/>
              <a:cxnLst/>
              <a:rect l="l" t="t" r="r" b="b"/>
              <a:pathLst>
                <a:path w="118" h="91" extrusionOk="0">
                  <a:moveTo>
                    <a:pt x="54" y="0"/>
                  </a:moveTo>
                  <a:cubicBezTo>
                    <a:pt x="38" y="0"/>
                    <a:pt x="1" y="43"/>
                    <a:pt x="27" y="43"/>
                  </a:cubicBezTo>
                  <a:lnTo>
                    <a:pt x="61" y="76"/>
                  </a:lnTo>
                  <a:cubicBezTo>
                    <a:pt x="70" y="86"/>
                    <a:pt x="80" y="90"/>
                    <a:pt x="88" y="90"/>
                  </a:cubicBezTo>
                  <a:cubicBezTo>
                    <a:pt x="108" y="90"/>
                    <a:pt x="118" y="67"/>
                    <a:pt x="94" y="43"/>
                  </a:cubicBezTo>
                  <a:lnTo>
                    <a:pt x="61" y="10"/>
                  </a:lnTo>
                  <a:cubicBezTo>
                    <a:pt x="61" y="3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1511450" y="4341025"/>
              <a:ext cx="238325" cy="356125"/>
            </a:xfrm>
            <a:custGeom>
              <a:avLst/>
              <a:gdLst/>
              <a:ahLst/>
              <a:cxnLst/>
              <a:rect l="l" t="t" r="r" b="b"/>
              <a:pathLst>
                <a:path w="9533" h="14245" extrusionOk="0">
                  <a:moveTo>
                    <a:pt x="240" y="1"/>
                  </a:moveTo>
                  <a:cubicBezTo>
                    <a:pt x="112" y="1"/>
                    <a:pt x="0" y="115"/>
                    <a:pt x="26" y="268"/>
                  </a:cubicBezTo>
                  <a:cubicBezTo>
                    <a:pt x="326" y="2737"/>
                    <a:pt x="1327" y="5072"/>
                    <a:pt x="2895" y="7007"/>
                  </a:cubicBezTo>
                  <a:cubicBezTo>
                    <a:pt x="3528" y="7774"/>
                    <a:pt x="4329" y="8408"/>
                    <a:pt x="5230" y="8841"/>
                  </a:cubicBezTo>
                  <a:cubicBezTo>
                    <a:pt x="6230" y="9342"/>
                    <a:pt x="7331" y="9909"/>
                    <a:pt x="8332" y="10309"/>
                  </a:cubicBezTo>
                  <a:cubicBezTo>
                    <a:pt x="8832" y="11576"/>
                    <a:pt x="9199" y="12911"/>
                    <a:pt x="9433" y="14245"/>
                  </a:cubicBezTo>
                  <a:lnTo>
                    <a:pt x="9533" y="13878"/>
                  </a:lnTo>
                  <a:cubicBezTo>
                    <a:pt x="8866" y="8141"/>
                    <a:pt x="5163" y="3204"/>
                    <a:pt x="359" y="35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1552275" y="4388350"/>
              <a:ext cx="154675" cy="190800"/>
            </a:xfrm>
            <a:custGeom>
              <a:avLst/>
              <a:gdLst/>
              <a:ahLst/>
              <a:cxnLst/>
              <a:rect l="l" t="t" r="r" b="b"/>
              <a:pathLst>
                <a:path w="6187" h="7632" extrusionOk="0">
                  <a:moveTo>
                    <a:pt x="60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528" y="510"/>
                    <a:pt x="961" y="944"/>
                    <a:pt x="1395" y="1377"/>
                  </a:cubicBezTo>
                  <a:cubicBezTo>
                    <a:pt x="1128" y="1211"/>
                    <a:pt x="861" y="1077"/>
                    <a:pt x="561" y="977"/>
                  </a:cubicBezTo>
                  <a:cubicBezTo>
                    <a:pt x="554" y="971"/>
                    <a:pt x="549" y="968"/>
                    <a:pt x="545" y="968"/>
                  </a:cubicBezTo>
                  <a:cubicBezTo>
                    <a:pt x="528" y="968"/>
                    <a:pt x="528" y="1011"/>
                    <a:pt x="528" y="1011"/>
                  </a:cubicBezTo>
                  <a:cubicBezTo>
                    <a:pt x="895" y="1244"/>
                    <a:pt x="1262" y="1411"/>
                    <a:pt x="1629" y="1611"/>
                  </a:cubicBezTo>
                  <a:cubicBezTo>
                    <a:pt x="2396" y="2412"/>
                    <a:pt x="3130" y="3245"/>
                    <a:pt x="3797" y="4113"/>
                  </a:cubicBezTo>
                  <a:cubicBezTo>
                    <a:pt x="2763" y="3646"/>
                    <a:pt x="1729" y="3079"/>
                    <a:pt x="761" y="2512"/>
                  </a:cubicBezTo>
                  <a:cubicBezTo>
                    <a:pt x="751" y="2502"/>
                    <a:pt x="742" y="2498"/>
                    <a:pt x="734" y="2498"/>
                  </a:cubicBezTo>
                  <a:cubicBezTo>
                    <a:pt x="714" y="2498"/>
                    <a:pt x="704" y="2521"/>
                    <a:pt x="728" y="2545"/>
                  </a:cubicBezTo>
                  <a:cubicBezTo>
                    <a:pt x="1695" y="3312"/>
                    <a:pt x="2829" y="3946"/>
                    <a:pt x="3997" y="4380"/>
                  </a:cubicBezTo>
                  <a:cubicBezTo>
                    <a:pt x="4397" y="4980"/>
                    <a:pt x="4831" y="5614"/>
                    <a:pt x="5231" y="6248"/>
                  </a:cubicBezTo>
                  <a:cubicBezTo>
                    <a:pt x="4764" y="6081"/>
                    <a:pt x="4297" y="5881"/>
                    <a:pt x="3863" y="5681"/>
                  </a:cubicBezTo>
                  <a:cubicBezTo>
                    <a:pt x="3363" y="5414"/>
                    <a:pt x="2896" y="5114"/>
                    <a:pt x="2496" y="4713"/>
                  </a:cubicBezTo>
                  <a:cubicBezTo>
                    <a:pt x="2462" y="4713"/>
                    <a:pt x="2429" y="4747"/>
                    <a:pt x="2462" y="4747"/>
                  </a:cubicBezTo>
                  <a:cubicBezTo>
                    <a:pt x="3263" y="5480"/>
                    <a:pt x="4264" y="6248"/>
                    <a:pt x="5365" y="6448"/>
                  </a:cubicBezTo>
                  <a:cubicBezTo>
                    <a:pt x="5598" y="6815"/>
                    <a:pt x="5832" y="7215"/>
                    <a:pt x="6032" y="7582"/>
                  </a:cubicBezTo>
                  <a:cubicBezTo>
                    <a:pt x="6055" y="7617"/>
                    <a:pt x="6082" y="7631"/>
                    <a:pt x="6107" y="7631"/>
                  </a:cubicBezTo>
                  <a:cubicBezTo>
                    <a:pt x="6152" y="7631"/>
                    <a:pt x="6187" y="7580"/>
                    <a:pt x="6165" y="7515"/>
                  </a:cubicBezTo>
                  <a:cubicBezTo>
                    <a:pt x="4797" y="4546"/>
                    <a:pt x="2696" y="1978"/>
                    <a:pt x="94" y="10"/>
                  </a:cubicBezTo>
                  <a:cubicBezTo>
                    <a:pt x="81" y="3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1554125" y="4440050"/>
              <a:ext cx="6350" cy="3600"/>
            </a:xfrm>
            <a:custGeom>
              <a:avLst/>
              <a:gdLst/>
              <a:ahLst/>
              <a:cxnLst/>
              <a:rect l="l" t="t" r="r" b="b"/>
              <a:pathLst>
                <a:path w="254" h="144" extrusionOk="0">
                  <a:moveTo>
                    <a:pt x="47" y="1"/>
                  </a:moveTo>
                  <a:cubicBezTo>
                    <a:pt x="32" y="1"/>
                    <a:pt x="0" y="43"/>
                    <a:pt x="53" y="43"/>
                  </a:cubicBezTo>
                  <a:cubicBezTo>
                    <a:pt x="120" y="110"/>
                    <a:pt x="187" y="143"/>
                    <a:pt x="254" y="143"/>
                  </a:cubicBezTo>
                  <a:cubicBezTo>
                    <a:pt x="187" y="77"/>
                    <a:pt x="120" y="43"/>
                    <a:pt x="53" y="10"/>
                  </a:cubicBezTo>
                  <a:cubicBezTo>
                    <a:pt x="53" y="3"/>
                    <a:pt x="51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1609650" y="4645425"/>
              <a:ext cx="326100" cy="363625"/>
            </a:xfrm>
            <a:custGeom>
              <a:avLst/>
              <a:gdLst/>
              <a:ahLst/>
              <a:cxnLst/>
              <a:rect l="l" t="t" r="r" b="b"/>
              <a:pathLst>
                <a:path w="13044" h="14545" extrusionOk="0">
                  <a:moveTo>
                    <a:pt x="1268" y="1"/>
                  </a:moveTo>
                  <a:lnTo>
                    <a:pt x="1035" y="2636"/>
                  </a:lnTo>
                  <a:lnTo>
                    <a:pt x="1" y="14545"/>
                  </a:lnTo>
                  <a:lnTo>
                    <a:pt x="13043" y="14545"/>
                  </a:lnTo>
                  <a:lnTo>
                    <a:pt x="12009" y="2636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1635500" y="4645425"/>
              <a:ext cx="274400" cy="65925"/>
            </a:xfrm>
            <a:custGeom>
              <a:avLst/>
              <a:gdLst/>
              <a:ahLst/>
              <a:cxnLst/>
              <a:rect l="l" t="t" r="r" b="b"/>
              <a:pathLst>
                <a:path w="10976" h="2637" extrusionOk="0">
                  <a:moveTo>
                    <a:pt x="234" y="1"/>
                  </a:moveTo>
                  <a:lnTo>
                    <a:pt x="1" y="2636"/>
                  </a:lnTo>
                  <a:lnTo>
                    <a:pt x="10975" y="2636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1625500" y="4599575"/>
              <a:ext cx="293575" cy="65075"/>
            </a:xfrm>
            <a:custGeom>
              <a:avLst/>
              <a:gdLst/>
              <a:ahLst/>
              <a:cxnLst/>
              <a:rect l="l" t="t" r="r" b="b"/>
              <a:pathLst>
                <a:path w="11743" h="2603" extrusionOk="0">
                  <a:moveTo>
                    <a:pt x="0" y="0"/>
                  </a:moveTo>
                  <a:lnTo>
                    <a:pt x="0" y="2602"/>
                  </a:lnTo>
                  <a:lnTo>
                    <a:pt x="11742" y="2602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8" name="Google Shape;2178;p45"/>
          <p:cNvCxnSpPr/>
          <p:nvPr/>
        </p:nvCxnSpPr>
        <p:spPr>
          <a:xfrm>
            <a:off x="743314" y="1511432"/>
            <a:ext cx="1341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DED66B-D58C-4846-BAE5-6BC6BE4F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1" y="2301927"/>
            <a:ext cx="4423602" cy="240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1923900" y="597425"/>
            <a:ext cx="52962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Palabras frecuentes según  la polaridad</a:t>
            </a:r>
            <a:endParaRPr dirty="0"/>
          </a:p>
        </p:txBody>
      </p:sp>
      <p:cxnSp>
        <p:nvCxnSpPr>
          <p:cNvPr id="907" name="Google Shape;907;p39"/>
          <p:cNvCxnSpPr/>
          <p:nvPr/>
        </p:nvCxnSpPr>
        <p:spPr>
          <a:xfrm>
            <a:off x="2995650" y="1602725"/>
            <a:ext cx="315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988E8F-6694-491F-A09A-14C217ED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7" y="2143744"/>
            <a:ext cx="8870146" cy="23139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 txBox="1">
            <a:spLocks noGrp="1"/>
          </p:cNvSpPr>
          <p:nvPr>
            <p:ph type="title"/>
          </p:nvPr>
        </p:nvSpPr>
        <p:spPr>
          <a:xfrm>
            <a:off x="720000" y="1409701"/>
            <a:ext cx="3501480" cy="150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-GB" dirty="0"/>
              <a:t>a</a:t>
            </a:r>
            <a:r>
              <a:rPr lang="en" dirty="0"/>
              <a:t>s 10 palabras más frecuentes en cada clase</a:t>
            </a:r>
            <a:endParaRPr dirty="0"/>
          </a:p>
        </p:txBody>
      </p:sp>
      <p:cxnSp>
        <p:nvCxnSpPr>
          <p:cNvPr id="681" name="Google Shape;681;p38"/>
          <p:cNvCxnSpPr/>
          <p:nvPr/>
        </p:nvCxnSpPr>
        <p:spPr>
          <a:xfrm>
            <a:off x="803820" y="2918635"/>
            <a:ext cx="184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7FB7BA2-342F-4166-92FE-FE6C249A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00" y="51540"/>
            <a:ext cx="4680000" cy="5040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 txBox="1">
            <a:spLocks noGrp="1"/>
          </p:cNvSpPr>
          <p:nvPr>
            <p:ph type="title"/>
          </p:nvPr>
        </p:nvSpPr>
        <p:spPr>
          <a:xfrm>
            <a:off x="720000" y="1409701"/>
            <a:ext cx="3501480" cy="150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-GB" dirty="0" err="1"/>
              <a:t>os</a:t>
            </a:r>
            <a:r>
              <a:rPr lang="en-GB" dirty="0"/>
              <a:t> 10 </a:t>
            </a:r>
            <a:r>
              <a:rPr lang="en-GB" dirty="0" err="1"/>
              <a:t>bigramas</a:t>
            </a:r>
            <a:r>
              <a:rPr lang="en-GB" dirty="0"/>
              <a:t> </a:t>
            </a:r>
            <a:r>
              <a:rPr lang="en" dirty="0"/>
              <a:t>más frecuentes en cada clase</a:t>
            </a:r>
            <a:endParaRPr dirty="0"/>
          </a:p>
        </p:txBody>
      </p:sp>
      <p:cxnSp>
        <p:nvCxnSpPr>
          <p:cNvPr id="681" name="Google Shape;681;p38"/>
          <p:cNvCxnSpPr/>
          <p:nvPr/>
        </p:nvCxnSpPr>
        <p:spPr>
          <a:xfrm>
            <a:off x="803820" y="2918635"/>
            <a:ext cx="184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D6ECA5-D5D6-4200-80BD-0596D914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00" y="161236"/>
            <a:ext cx="4680000" cy="48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43897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83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Source Sans Pro</vt:lpstr>
      <vt:lpstr>Arial</vt:lpstr>
      <vt:lpstr>Archivo Black</vt:lpstr>
      <vt:lpstr>Courier New</vt:lpstr>
      <vt:lpstr>Social Inclusion Project Proposal by Slidesgo</vt:lpstr>
      <vt:lpstr>Demo Proyecto 3</vt:lpstr>
      <vt:lpstr>Tabla de contenido</vt:lpstr>
      <vt:lpstr>1. Preprocesado</vt:lpstr>
      <vt:lpstr>PowerPoint Presentation</vt:lpstr>
      <vt:lpstr>Limpieza del corpus</vt:lpstr>
      <vt:lpstr>2. Análisis del corpus</vt:lpstr>
      <vt:lpstr>Palabras frecuentes según  la polaridad</vt:lpstr>
      <vt:lpstr>Las 10 palabras más frecuentes en cada clase</vt:lpstr>
      <vt:lpstr>Los 10 bigramas más frecuentes en cada clase</vt:lpstr>
      <vt:lpstr>PowerPoint Presentation</vt:lpstr>
      <vt:lpstr>03. Feature engineering</vt:lpstr>
      <vt:lpstr>Atributos indirectos</vt:lpstr>
      <vt:lpstr>Atributos directos:  unigramas</vt:lpstr>
      <vt:lpstr>Atributos directos:  unigramas + bigramas</vt:lpstr>
      <vt:lpstr>Next steps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Dewith Miramón</cp:lastModifiedBy>
  <cp:revision>1</cp:revision>
  <dcterms:modified xsi:type="dcterms:W3CDTF">2020-12-07T01:30:44Z</dcterms:modified>
</cp:coreProperties>
</file>