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ebas Neue" panose="020B0604020202020204" pitchFamily="34" charset="0"/>
      <p:regular r:id="rId5"/>
    </p:embeddedFont>
    <p:embeddedFont>
      <p:font typeface="Oxygen" panose="02000503000000000000" pitchFamily="2" charset="0"/>
      <p:regular r:id="rId6"/>
      <p:bold r:id="rId7"/>
    </p:embeddedFont>
    <p:embeddedFont>
      <p:font typeface="Oxygen Light" panose="02000303000000000000" pitchFamily="2" charset="0"/>
      <p:regular r:id="rId8"/>
      <p:bold r:id="rId9"/>
    </p:embeddedFont>
    <p:embeddedFont>
      <p:font typeface="Poiret One" panose="00000500000000000000" pitchFamily="2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482BBC-4F4F-421A-9A2D-04E02CB782F9}">
  <a:tblStyle styleId="{5B482BBC-4F4F-421A-9A2D-04E02CB782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0" autoAdjust="0"/>
    <p:restoredTop sz="86410"/>
  </p:normalViewPr>
  <p:slideViewPr>
    <p:cSldViewPr>
      <p:cViewPr>
        <p:scale>
          <a:sx n="50" d="100"/>
          <a:sy n="50" d="100"/>
        </p:scale>
        <p:origin x="1368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5778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-252536" y="161250"/>
            <a:ext cx="648072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TOKO KUE</a:t>
            </a:r>
            <a:r>
              <a:rPr lang="id-ID" dirty="0"/>
              <a:t>  </a:t>
            </a:r>
            <a:br>
              <a:rPr lang="id-ID" dirty="0"/>
            </a:br>
            <a:r>
              <a:rPr lang="id-ID" dirty="0"/>
              <a:t> ANY CAKE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1907704" y="2966026"/>
            <a:ext cx="6084248" cy="1909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Whindy Ovianty 1910803001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Nurul Hima Hidayati 1910803002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Putri Nurizki 1920803023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Rosalina Dewi Yolanda 1920803030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 </a:t>
            </a:r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Here’s what you’ll find in this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 </a:t>
            </a:r>
            <a:r>
              <a:rPr lang="en" sz="1200"/>
              <a:t>template: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/>
              <a:t>A slide structure based on a multi-purpose presentation, which you can easily adapt to your needs. For more info on how to edit the template, please visit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200" b="1"/>
              <a:t> </a:t>
            </a:r>
            <a:r>
              <a:rPr lang="en" sz="1200"/>
              <a:t>or read our</a:t>
            </a:r>
            <a:r>
              <a:rPr lang="en" sz="1200">
                <a:solidFill>
                  <a:schemeClr val="dk2"/>
                </a:solidFill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 sz="1200"/>
              <a:t>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/>
              <a:t>An assortment of illustrations that are suitable for use in the presentation can be found in the </a:t>
            </a:r>
            <a:r>
              <a:rPr lang="en" sz="1200" b="1">
                <a:solidFill>
                  <a:schemeClr val="dk2"/>
                </a:solidFill>
              </a:rPr>
              <a:t>a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lternative resources</a:t>
            </a:r>
            <a:r>
              <a:rPr lang="en" sz="1200" b="1">
                <a:solidFill>
                  <a:schemeClr val="dk2"/>
                </a:solidFill>
              </a:rPr>
              <a:t> slide</a:t>
            </a:r>
            <a:r>
              <a:rPr lang="en" sz="1200"/>
              <a:t>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/>
              <a:t>A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 </a:t>
            </a:r>
            <a:r>
              <a:rPr lang="en" sz="1200" b="1">
                <a:solidFill>
                  <a:schemeClr val="dk2"/>
                </a:solidFill>
              </a:rPr>
              <a:t>slide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, </a:t>
            </a:r>
            <a:r>
              <a:rPr lang="en" sz="1200"/>
              <a:t>which you must keep so that proper credits for our design are given.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/>
              <a:t>A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 </a:t>
            </a:r>
            <a:r>
              <a:rPr lang="en" sz="1200" b="1">
                <a:solidFill>
                  <a:schemeClr val="dk2"/>
                </a:solidFill>
              </a:rPr>
              <a:t>slide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, </a:t>
            </a:r>
            <a:r>
              <a:rPr lang="en" sz="1200"/>
              <a:t>where you’ll find links to all the elements used in the template.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 sz="1200"/>
              <a:t>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/>
              <a:t>Final slides with: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 </a:t>
            </a:r>
            <a:endParaRPr sz="1200">
              <a:latin typeface="Oxygen Light"/>
              <a:ea typeface="Oxygen Light"/>
              <a:cs typeface="Oxygen Light"/>
              <a:sym typeface="Oxygen Light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/>
              <a:t>The</a:t>
            </a:r>
            <a:r>
              <a:rPr lang="en" sz="1200">
                <a:uFill>
                  <a:noFill/>
                </a:uFill>
                <a:latin typeface="Oxygen Light"/>
                <a:ea typeface="Oxygen Light"/>
                <a:cs typeface="Oxygen Light"/>
                <a:sym typeface="Oxygen Light"/>
                <a:hlinkClick r:id="" action="ppaction://noaction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 sz="1200" b="1"/>
              <a:t> </a:t>
            </a:r>
            <a:r>
              <a:rPr lang="en" sz="1200"/>
              <a:t>used in the template.</a:t>
            </a:r>
            <a:endParaRPr sz="1200"/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/>
              <a:t>A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 </a:t>
            </a:r>
            <a:r>
              <a:rPr lang="en" sz="1200" b="1">
                <a:solidFill>
                  <a:schemeClr val="dk2"/>
                </a:solidFill>
              </a:rPr>
              <a:t>selection of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illustrations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. </a:t>
            </a:r>
            <a:r>
              <a:rPr lang="en" sz="1200"/>
              <a:t>You can also customize and animate them as you wish with the online editor. Visit </a:t>
            </a:r>
            <a:r>
              <a:rPr lang="en" sz="1200">
                <a:uFill>
                  <a:noFill/>
                </a:uFill>
                <a:hlinkClick r:id="rId6"/>
              </a:rPr>
              <a:t>Stories by Freepik</a:t>
            </a:r>
            <a:r>
              <a:rPr lang="en" sz="1200"/>
              <a:t> to find more. </a:t>
            </a:r>
            <a:endParaRPr sz="1200"/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/>
              <a:t>More</a:t>
            </a:r>
            <a:r>
              <a:rPr lang="en" sz="1200">
                <a:uFill>
                  <a:noFill/>
                </a:uFill>
                <a:latin typeface="Oxygen Light"/>
                <a:ea typeface="Oxygen Light"/>
                <a:cs typeface="Oxygen Light"/>
                <a:sym typeface="Oxygen Light"/>
                <a:hlinkClick r:id="" action="ppaction://noaction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,</a:t>
            </a:r>
            <a:r>
              <a:rPr lang="en" sz="1200"/>
              <a:t> whose size and color can be edited. </a:t>
            </a:r>
            <a:endParaRPr sz="1200"/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Sets of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 </a:t>
            </a:r>
            <a:r>
              <a:rPr lang="en" sz="1200"/>
              <a:t>of the following themes: general, business, avatar, creative process, education, help &amp; support, medical, nature, performing arts, SEO &amp; marketing, and teamwork.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You can delete this slide when you’re done editing the presentation.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2280" y="138507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UMKM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Sekolah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Masyarakat Umum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981488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Promo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Kualitas Produk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Free Cake  Custom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0661" y="2427734"/>
            <a:ext cx="18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Sosial Media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Internet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Iklan Konvensional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3723878"/>
            <a:ext cx="365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Hasil Penjualan Produk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Paket Event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5896" y="1213479"/>
            <a:ext cx="17281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Menyediakan pesan antar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Promo belanja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Cabang toko di daerah tertentu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Preorder kue ulang tahun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9489" y="758349"/>
            <a:ext cx="168640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100"/>
              <a:t>Pelayanan pesan antar melalui web dan Ojek Online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/>
              <a:t>Promo pembelian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/>
              <a:t>Cabang toko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/>
              <a:t>Preorder kue ulang tahun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5736" y="2229198"/>
            <a:ext cx="1493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Marketing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Produksi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Kasir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Administrasi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Cabang toko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kurir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180" y="1675143"/>
            <a:ext cx="1709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Ojek Online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Kantin sekolah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1640" y="3738687"/>
            <a:ext cx="1781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Gaji Karyawan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/>
              <a:t>Biaya Operasional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298</Words>
  <Application>Microsoft Office PowerPoint</Application>
  <PresentationFormat>On-screen Show (16:9)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Poiret One</vt:lpstr>
      <vt:lpstr>Oxygen</vt:lpstr>
      <vt:lpstr>Arial</vt:lpstr>
      <vt:lpstr>Bebas Neue</vt:lpstr>
      <vt:lpstr>Oxygen Light</vt:lpstr>
      <vt:lpstr>Minimalist Aesthetic Slideshow by Slidesgo</vt:lpstr>
      <vt:lpstr>TOKO KUE    ANY CAKE</vt:lpstr>
      <vt:lpstr>CONTENTS OF THIS TEMPLATE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BISNIS TOKO KUE</dc:title>
  <dc:creator>Nurul Hima Hidayati</dc:creator>
  <cp:lastModifiedBy>Whindy Ovianty</cp:lastModifiedBy>
  <cp:revision>5</cp:revision>
  <dcterms:modified xsi:type="dcterms:W3CDTF">2022-11-01T04:01:33Z</dcterms:modified>
</cp:coreProperties>
</file>