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972bd51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972bd51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how many inspections each year- is there a trend over time?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972bd51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972bd51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98885fcc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98885fcc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972bd51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972bd51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972bd518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972bd518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93d8989da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93d8989d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972bd518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972bd51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93d8989da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93d8989da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98885fc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98885fc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972bd51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972bd51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93d8989da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93d8989da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972bd518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972bd51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93d8989da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93d8989da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950ed78c3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950ed78c3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93d8989da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93d8989da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93d8989da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93d8989da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972bd518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972bd51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93d8989da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93d8989da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98885fcc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98885fcc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96aebb8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96aebb8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93d8989da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93d8989da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Define the core message or hypothesis of your project.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* Describe the questions you asked, and _why_ you asked them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* Describe whether you were able to answer these questions to your satisfaction, and briefly summarize your findings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93d8989da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93d8989da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6aebb8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96aebb8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93d8989da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93d8989da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types of violations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98885fc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98885fc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93d8989da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93d8989da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.cityofnewyork.us/Health/DOHMH-New-York-City-Restaurant-Inspection-Results/43nn-pn8j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532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Food Fighters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Raq Haque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Kaplan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Yashaswi Puttaswamy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Mohammad Rao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Inspections Per Year</a:t>
            </a:r>
            <a:endParaRPr/>
          </a:p>
        </p:txBody>
      </p:sp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76200"/>
            <a:ext cx="7370241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of Restaurants Per Borough</a:t>
            </a:r>
            <a:endParaRPr/>
          </a:p>
        </p:txBody>
      </p:sp>
      <p:sp>
        <p:nvSpPr>
          <p:cNvPr id="337" name="Google Shape;337;p23"/>
          <p:cNvSpPr txBox="1"/>
          <p:nvPr/>
        </p:nvSpPr>
        <p:spPr>
          <a:xfrm>
            <a:off x="5801350" y="2222350"/>
            <a:ext cx="2824200" cy="2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MANHATTAN                  150,646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QUEENS                           96,959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BROOKLYN                      86,937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BRONX                             34,145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STATEN ISLAND              13,277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Total:                              381,964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6" y="1243075"/>
            <a:ext cx="4570523" cy="360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Grades </a:t>
            </a:r>
            <a:r>
              <a:rPr lang="en"/>
              <a:t>Distribution*</a:t>
            </a:r>
            <a:endParaRPr/>
          </a:p>
        </p:txBody>
      </p:sp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925" y="1230675"/>
            <a:ext cx="3677725" cy="38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4"/>
          <p:cNvSpPr txBox="1"/>
          <p:nvPr/>
        </p:nvSpPr>
        <p:spPr>
          <a:xfrm>
            <a:off x="5409675" y="1883125"/>
            <a:ext cx="2571600" cy="20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	80.17%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	12.40%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	4.16%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	0.00%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	1.22%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Z	2.05%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6367650" y="4502900"/>
            <a:ext cx="23178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*Graph was made in excel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of </a:t>
            </a:r>
            <a:r>
              <a:rPr lang="en"/>
              <a:t>Restaurants</a:t>
            </a:r>
            <a:r>
              <a:rPr lang="en"/>
              <a:t> </a:t>
            </a:r>
            <a:endParaRPr/>
          </a:p>
        </p:txBody>
      </p:sp>
      <p:pic>
        <p:nvPicPr>
          <p:cNvPr id="352" name="Google Shape;3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950" y="-352428"/>
            <a:ext cx="6341274" cy="634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</a:t>
            </a:r>
            <a:r>
              <a:rPr lang="en"/>
              <a:t>Restaurants</a:t>
            </a:r>
            <a:r>
              <a:rPr lang="en"/>
              <a:t> (Frequency) </a:t>
            </a:r>
            <a:endParaRPr/>
          </a:p>
        </p:txBody>
      </p:sp>
      <p:pic>
        <p:nvPicPr>
          <p:cNvPr id="358" name="Google Shape;358;p26"/>
          <p:cNvPicPr preferRelativeResize="0"/>
          <p:nvPr/>
        </p:nvPicPr>
        <p:blipFill rotWithShape="1">
          <a:blip r:embed="rId3">
            <a:alphaModFix/>
          </a:blip>
          <a:srcRect b="1740" l="11860" r="-11860" t="-1740"/>
          <a:stretch/>
        </p:blipFill>
        <p:spPr>
          <a:xfrm>
            <a:off x="2461725" y="1233400"/>
            <a:ext cx="6323874" cy="37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775" y="0"/>
            <a:ext cx="5250574" cy="525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52" y="-378623"/>
            <a:ext cx="6335299" cy="633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 by borough</a:t>
            </a:r>
            <a:endParaRPr/>
          </a:p>
        </p:txBody>
      </p:sp>
      <p:pic>
        <p:nvPicPr>
          <p:cNvPr id="374" name="Google Shape;3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50" y="1150200"/>
            <a:ext cx="6244826" cy="384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1274575" y="288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 by Borough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875" y="871975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</a:t>
            </a:r>
            <a:r>
              <a:rPr lang="en"/>
              <a:t>Closures by Zip Code</a:t>
            </a:r>
            <a:endParaRPr/>
          </a:p>
        </p:txBody>
      </p:sp>
      <p:pic>
        <p:nvPicPr>
          <p:cNvPr id="386" name="Google Shape;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750" y="1214725"/>
            <a:ext cx="6312377" cy="37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025" y="-464350"/>
            <a:ext cx="6398101" cy="569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57550" y="1201400"/>
            <a:ext cx="7030500" cy="29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Background</a:t>
            </a:r>
            <a:endParaRPr b="1"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Introduction</a:t>
            </a:r>
            <a:endParaRPr b="1"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Hypothesis</a:t>
            </a:r>
            <a:endParaRPr b="1"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Data Cleanup </a:t>
            </a:r>
            <a:endParaRPr b="1"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Analysis/ Findings</a:t>
            </a:r>
            <a:endParaRPr b="1"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Post Mortem</a:t>
            </a:r>
            <a:endParaRPr b="1"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Q+A</a:t>
            </a:r>
            <a:endParaRPr b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Top 10 cuisines</a:t>
            </a:r>
            <a:endParaRPr/>
          </a:p>
        </p:txBody>
      </p:sp>
      <p:sp>
        <p:nvSpPr>
          <p:cNvPr id="393" name="Google Shape;393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25" y="1503575"/>
            <a:ext cx="9005074" cy="32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 by cuisines</a:t>
            </a:r>
            <a:r>
              <a:rPr lang="en"/>
              <a:t> (Top 20)</a:t>
            </a:r>
            <a:endParaRPr/>
          </a:p>
        </p:txBody>
      </p:sp>
      <p:pic>
        <p:nvPicPr>
          <p:cNvPr id="400" name="Google Shape;4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75" y="1352525"/>
            <a:ext cx="7030500" cy="3524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1303800" y="185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 by cuisine and borough</a:t>
            </a:r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0" y="745200"/>
            <a:ext cx="8434076" cy="421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413" name="Google Shape;413;p35"/>
          <p:cNvSpPr txBox="1"/>
          <p:nvPr>
            <p:ph idx="1" type="body"/>
          </p:nvPr>
        </p:nvSpPr>
        <p:spPr>
          <a:xfrm>
            <a:off x="901000" y="1990050"/>
            <a:ext cx="7433400" cy="254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From the analysis we can infer the following: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American restaurants and bakeries had the highest inspection closure ratios of any other </a:t>
            </a: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cuisine</a:t>
            </a: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Caribbean</a:t>
            </a: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Jewish food eateries were at most risk of closure in their respective cuisines.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Manhattan and Brooklyn had the highest closures and repeat closures respectively.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419" name="Google Shape;419;p36"/>
          <p:cNvSpPr txBox="1"/>
          <p:nvPr>
            <p:ph idx="1" type="body"/>
          </p:nvPr>
        </p:nvSpPr>
        <p:spPr>
          <a:xfrm>
            <a:off x="1303800" y="1562875"/>
            <a:ext cx="7030500" cy="26163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Difficulties: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data file we had to create a smaller dataset that showed 10K restaurants vs 400K when practicing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Binning Cuisine Types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Heatmaps were very difficult to create, and we had to use GeoPandas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Switching from smaller practice sets to large data sets created a slew of errors that had to be fixed a second time.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1277000" y="611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 Cont.</a:t>
            </a:r>
            <a:endParaRPr/>
          </a:p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1303800" y="1567700"/>
            <a:ext cx="7030500" cy="29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had more time we would have investigated the following: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Are restaurants in ethnic enclaves more likely to be closed?</a:t>
            </a:r>
            <a:endParaRPr sz="1600">
              <a:solidFill>
                <a:srgbClr val="02020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Why did more inspections/closures happen under Di Blasio vs Bloomberg? </a:t>
            </a:r>
            <a:endParaRPr sz="1600">
              <a:solidFill>
                <a:srgbClr val="02020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Is there a policy change that lead to more ramp up inspections?</a:t>
            </a:r>
            <a:endParaRPr sz="1600">
              <a:solidFill>
                <a:srgbClr val="02020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Investigate seasonality, are there more closures in summer vs winter? </a:t>
            </a:r>
            <a:endParaRPr sz="1600">
              <a:solidFill>
                <a:srgbClr val="02020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Do chain restaurants perform better than mom and pop restaurants? </a:t>
            </a:r>
            <a:endParaRPr sz="1600">
              <a:solidFill>
                <a:srgbClr val="02020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Is there a correlation on date of inspection and when restaurant receiving new inventory?</a:t>
            </a:r>
            <a:endParaRPr sz="1600">
              <a:solidFill>
                <a:srgbClr val="02020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 build an API command to call up the restaurant grade for a restaurant input by the user.</a:t>
            </a:r>
            <a:endParaRPr sz="1600">
              <a:solidFill>
                <a:srgbClr val="02020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31" name="Google Shape;431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Q+A</a:t>
            </a:r>
            <a:endParaRPr b="1"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450" y="268275"/>
            <a:ext cx="4430150" cy="47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48950"/>
            <a:ext cx="70305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York City Department of Health and Mental Hygiene (DOHMH) conducts unannounced inspections of restaurants at least once a year. Inspectors check for compliance in food handling, food temperature, personal hygiene and vermin control. Each violation of a regulation gets a certain number of points.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Restaurants with a score between 0 and 13 points earn an 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Restaurants with a score between 14 and 27 points earn a B.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Restaurants with a score between 28 or more earn a C.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note that not every restaurant receives one of these letter grades; N was the grade for those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 yet graded, Z was used for a pending grade, and P for grades that were pending after the reopening of a restaurant that had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previously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been closed down.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957375" y="1812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wanted to be more aware of our food choices and wanted to investigate any </a:t>
            </a: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disparities</a:t>
            </a: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between a restaurant's location and type of cuisine. A couple questions we wanted we asked: 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many restaurants are there in NYC? Where are they most concentrated?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Based on cuisine served, which restaurants had the best grades</a:t>
            </a: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 The worst?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the most frequent restaurant chains in New York?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2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763875"/>
            <a:ext cx="70305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H1: There are more restaurants in Manhattan than there are in other boroughs</a:t>
            </a:r>
            <a:endParaRPr sz="1400">
              <a:solidFill>
                <a:srgbClr val="02020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H2: In low density areas </a:t>
            </a:r>
            <a:r>
              <a:rPr lang="en" sz="14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restaurants</a:t>
            </a:r>
            <a:r>
              <a:rPr lang="en" sz="14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might have a better score given the assumption that they would be busier due to the lack of </a:t>
            </a:r>
            <a:r>
              <a:rPr lang="en" sz="14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competition</a:t>
            </a:r>
            <a:r>
              <a:rPr lang="en" sz="14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and higher turnover on food.</a:t>
            </a:r>
            <a:endParaRPr sz="1400">
              <a:solidFill>
                <a:srgbClr val="02020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H3: Restaurants in busier neighborhoods had better grades, because the staff would have a greater attention to detail in a busier place.</a:t>
            </a:r>
            <a:endParaRPr sz="1400">
              <a:solidFill>
                <a:srgbClr val="02020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H4: Pricier cuisines would translate to cleaner restaurants, as the increased revenue from the food would drive better restaurant </a:t>
            </a:r>
            <a:r>
              <a:rPr lang="en" sz="14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cleanliness</a:t>
            </a:r>
            <a:r>
              <a:rPr lang="en" sz="1400">
                <a:solidFill>
                  <a:srgbClr val="02020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2020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Acquisition</a:t>
            </a:r>
            <a:r>
              <a:rPr lang="en"/>
              <a:t> 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461325"/>
            <a:ext cx="70305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data is sourced from NYC OpenData site provided by DOHMH New York City Restaurant Inspection.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dataset provides restaurant inspections, violations, grades and other information for the five boroughs going back to 2010.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total data size for all NYC boroughs is ~ 400K 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restaurants.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https://data.cityofnewyork.us/Health/DOHMH-New-York-City-Restaurant-Inspection-Results/43nn-pn8j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203375" y="1863300"/>
            <a:ext cx="71310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Excel to clean the and create different pivot tables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was used as reference sheet as all the pivot tables helped us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visualize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an output.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Python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 J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upyter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otebook we used Pandas to drop the columns that weren’t necessary in the analysis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Dataframes were then created based on how to best answer our questions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dataframes were then used to create graphs to visualize the data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225" y="152400"/>
            <a:ext cx="47448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Analysis/</a:t>
            </a:r>
            <a:r>
              <a:rPr lang="en"/>
              <a:t>Visualization</a:t>
            </a:r>
            <a:r>
              <a:rPr lang="en"/>
              <a:t> 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We used a combination of bar graphs, pie charts, scatter plots and heat maps to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visualize the spread of restaurants and their status across NYC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