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6273-18D0-4CBD-A5C5-C44AE630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Ethan Jewell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42CCB-9DA4-42C9-8EF0-3CECF49D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Zodiac Matching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3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831236-2EF3-443C-AD1B-BCC6CEE5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ny, posing, colorful&#10;&#10;Description automatically generated">
            <a:extLst>
              <a:ext uri="{FF2B5EF4-FFF2-40B4-BE49-F238E27FC236}">
                <a16:creationId xmlns:a16="http://schemas.microsoft.com/office/drawing/2014/main" id="{948D9931-8E98-47E2-8263-A50516CA3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9" r="1111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7838B1-E675-4CA3-A299-92547ED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A3C8DF-E3F0-4BC0-9B61-37A60340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432453D-6625-4FDF-80E3-E7030D91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57CCB-F704-41CF-BA58-CCF96C6D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Description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76BAE5-A184-4422-BADE-B1653227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BCC4505-4069-441F-B37D-AF073EBC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3681-5B2C-49A9-B55C-D10C2332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/>
              <a:t>Matching </a:t>
            </a:r>
            <a:r>
              <a:rPr lang="en-US" sz="2000" dirty="0"/>
              <a:t>card game</a:t>
            </a:r>
          </a:p>
          <a:p>
            <a:r>
              <a:rPr lang="en-US" sz="2000" dirty="0"/>
              <a:t>Chinese zodiac themed</a:t>
            </a:r>
          </a:p>
          <a:p>
            <a:r>
              <a:rPr lang="en-US" sz="2000" dirty="0"/>
              <a:t>A match gives a point</a:t>
            </a:r>
          </a:p>
          <a:p>
            <a:r>
              <a:rPr lang="en-US" sz="2000" dirty="0"/>
              <a:t>Once all cards are gone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37687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8ACEA-987F-493C-AF2A-C9FDAD6F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Biggest Challenge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EF63-0D65-4BB9-9288-63C287F3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Determining when two cards are flipped and which cards</a:t>
            </a:r>
          </a:p>
        </p:txBody>
      </p:sp>
      <p:pic>
        <p:nvPicPr>
          <p:cNvPr id="5" name="Picture 4" descr="A picture containing text, sign, picture frame, fabric&#10;&#10;Description automatically generated">
            <a:extLst>
              <a:ext uri="{FF2B5EF4-FFF2-40B4-BE49-F238E27FC236}">
                <a16:creationId xmlns:a16="http://schemas.microsoft.com/office/drawing/2014/main" id="{0A6D418D-08AB-41FC-A168-8C419BA9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072173"/>
            <a:ext cx="3358478" cy="471365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0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0207A-17E5-49D3-9002-4621999E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0A8D-592C-4F00-8AFE-81DC1C84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Cards worth different points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Different arrangements of cards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AI opponent</a:t>
            </a:r>
          </a:p>
        </p:txBody>
      </p:sp>
    </p:spTree>
    <p:extLst>
      <p:ext uri="{BB962C8B-B14F-4D97-AF65-F5344CB8AC3E}">
        <p14:creationId xmlns:p14="http://schemas.microsoft.com/office/powerpoint/2010/main" val="40913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CAFBBC-9101-4999-98F4-37DE46210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EE7D4F-E06C-4F1E-9694-422AAAE4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56077E-F215-462C-B07C-17E23CB9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6B34BE-9BD4-463B-8810-E90948ED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98DB40D-2AF3-448E-AFC7-F3D9AD2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5A71-F8D5-4005-B2B3-A263B552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Enjoy My Game!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CE61F-28A8-49D7-9722-3741C5743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" r="541" b="1625"/>
          <a:stretch/>
        </p:blipFill>
        <p:spPr>
          <a:xfrm>
            <a:off x="5309117" y="1456797"/>
            <a:ext cx="6202561" cy="38803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5265D-9C80-4E7E-8CCD-5C3D8BD63CA5}"/>
              </a:ext>
            </a:extLst>
          </p:cNvPr>
          <p:cNvSpPr txBox="1"/>
          <p:nvPr/>
        </p:nvSpPr>
        <p:spPr>
          <a:xfrm>
            <a:off x="6040507" y="5639928"/>
            <a:ext cx="473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 special thank you to everyone who helped make this game and camp possible, it was a fun three weeks!</a:t>
            </a:r>
          </a:p>
        </p:txBody>
      </p:sp>
    </p:spTree>
    <p:extLst>
      <p:ext uri="{BB962C8B-B14F-4D97-AF65-F5344CB8AC3E}">
        <p14:creationId xmlns:p14="http://schemas.microsoft.com/office/powerpoint/2010/main" val="7990166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75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Zodiac Matching</vt:lpstr>
      <vt:lpstr>Description</vt:lpstr>
      <vt:lpstr>Biggest Challenge</vt:lpstr>
      <vt:lpstr>Future Work</vt:lpstr>
      <vt:lpstr>Enjoy My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Zodiac Matching</dc:title>
  <dc:creator>JEWELL, ETHAN (OHS)</dc:creator>
  <cp:lastModifiedBy>JEWELL, ETHAN (OHS)</cp:lastModifiedBy>
  <cp:revision>11</cp:revision>
  <dcterms:created xsi:type="dcterms:W3CDTF">2021-06-25T13:26:19Z</dcterms:created>
  <dcterms:modified xsi:type="dcterms:W3CDTF">2021-06-25T18:48:35Z</dcterms:modified>
</cp:coreProperties>
</file>