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8"/>
  </p:notesMasterIdLst>
  <p:handoutMasterIdLst>
    <p:handoutMasterId r:id="rId19"/>
  </p:handoutMasterIdLst>
  <p:sldIdLst>
    <p:sldId id="289" r:id="rId5"/>
    <p:sldId id="288" r:id="rId6"/>
    <p:sldId id="276" r:id="rId7"/>
    <p:sldId id="283" r:id="rId8"/>
    <p:sldId id="261" r:id="rId9"/>
    <p:sldId id="257" r:id="rId10"/>
    <p:sldId id="264" r:id="rId11"/>
    <p:sldId id="265" r:id="rId12"/>
    <p:sldId id="263" r:id="rId13"/>
    <p:sldId id="268" r:id="rId14"/>
    <p:sldId id="266" r:id="rId15"/>
    <p:sldId id="267"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E3F5A-D605-4974-9828-0964DE3FCCBF}" v="5" dt="2024-06-17T14:28:35.90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4" autoAdjust="0"/>
  </p:normalViewPr>
  <p:slideViewPr>
    <p:cSldViewPr snapToGrid="0">
      <p:cViewPr varScale="1">
        <p:scale>
          <a:sx n="70" d="100"/>
          <a:sy n="70" d="100"/>
        </p:scale>
        <p:origin x="536"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Haridas" userId="a512bb97030246d5" providerId="LiveId" clId="{653E3F5A-D605-4974-9828-0964DE3FCCBF}"/>
    <pc:docChg chg="undo custSel modSld">
      <pc:chgData name="Divya Haridas" userId="a512bb97030246d5" providerId="LiveId" clId="{653E3F5A-D605-4974-9828-0964DE3FCCBF}" dt="2024-06-17T14:40:24.921" v="5872" actId="255"/>
      <pc:docMkLst>
        <pc:docMk/>
      </pc:docMkLst>
      <pc:sldChg chg="addSp modSp mod setBg">
        <pc:chgData name="Divya Haridas" userId="a512bb97030246d5" providerId="LiveId" clId="{653E3F5A-D605-4974-9828-0964DE3FCCBF}" dt="2024-06-17T09:54:45.885" v="2892" actId="26606"/>
        <pc:sldMkLst>
          <pc:docMk/>
          <pc:sldMk cId="435195399" sldId="257"/>
        </pc:sldMkLst>
        <pc:spChg chg="mod">
          <ac:chgData name="Divya Haridas" userId="a512bb97030246d5" providerId="LiveId" clId="{653E3F5A-D605-4974-9828-0964DE3FCCBF}" dt="2024-06-17T09:54:45.885" v="2892" actId="26606"/>
          <ac:spMkLst>
            <pc:docMk/>
            <pc:sldMk cId="435195399" sldId="257"/>
            <ac:spMk id="2" creationId="{BF463CB3-2956-E8D2-C23D-A3BAA7295DEC}"/>
          </ac:spMkLst>
        </pc:spChg>
        <pc:spChg chg="mod">
          <ac:chgData name="Divya Haridas" userId="a512bb97030246d5" providerId="LiveId" clId="{653E3F5A-D605-4974-9828-0964DE3FCCBF}" dt="2024-06-17T09:54:45.885" v="2892" actId="26606"/>
          <ac:spMkLst>
            <pc:docMk/>
            <pc:sldMk cId="435195399" sldId="257"/>
            <ac:spMk id="3" creationId="{FEECEBD4-35BF-26BB-D438-DA43EBD5EE89}"/>
          </ac:spMkLst>
        </pc:spChg>
        <pc:spChg chg="add">
          <ac:chgData name="Divya Haridas" userId="a512bb97030246d5" providerId="LiveId" clId="{653E3F5A-D605-4974-9828-0964DE3FCCBF}" dt="2024-06-17T09:54:45.885" v="2892" actId="26606"/>
          <ac:spMkLst>
            <pc:docMk/>
            <pc:sldMk cId="435195399" sldId="257"/>
            <ac:spMk id="23" creationId="{8B2BAECB-35E2-4DD9-8B8C-22D215DD0C10}"/>
          </ac:spMkLst>
        </pc:spChg>
        <pc:picChg chg="add">
          <ac:chgData name="Divya Haridas" userId="a512bb97030246d5" providerId="LiveId" clId="{653E3F5A-D605-4974-9828-0964DE3FCCBF}" dt="2024-06-17T09:54:45.885" v="2892" actId="26606"/>
          <ac:picMkLst>
            <pc:docMk/>
            <pc:sldMk cId="435195399" sldId="257"/>
            <ac:picMk id="5" creationId="{BCA2ED72-59A3-4DEF-864E-F3012E1E2DB1}"/>
          </ac:picMkLst>
        </pc:picChg>
        <pc:cxnChg chg="add">
          <ac:chgData name="Divya Haridas" userId="a512bb97030246d5" providerId="LiveId" clId="{653E3F5A-D605-4974-9828-0964DE3FCCBF}" dt="2024-06-17T09:54:45.885" v="2892" actId="26606"/>
          <ac:cxnSpMkLst>
            <pc:docMk/>
            <pc:sldMk cId="435195399" sldId="257"/>
            <ac:cxnSpMk id="9" creationId="{4436E0F2-A64B-471E-93C0-8DFE08CC57C8}"/>
          </ac:cxnSpMkLst>
        </pc:cxnChg>
        <pc:cxnChg chg="add">
          <ac:chgData name="Divya Haridas" userId="a512bb97030246d5" providerId="LiveId" clId="{653E3F5A-D605-4974-9828-0964DE3FCCBF}" dt="2024-06-17T09:54:45.885" v="2892" actId="26606"/>
          <ac:cxnSpMkLst>
            <pc:docMk/>
            <pc:sldMk cId="435195399" sldId="257"/>
            <ac:cxnSpMk id="11" creationId="{DC1E3AB1-2A8C-4607-9FAE-D8BDB280FE1A}"/>
          </ac:cxnSpMkLst>
        </pc:cxnChg>
        <pc:cxnChg chg="add">
          <ac:chgData name="Divya Haridas" userId="a512bb97030246d5" providerId="LiveId" clId="{653E3F5A-D605-4974-9828-0964DE3FCCBF}" dt="2024-06-17T09:54:45.885" v="2892" actId="26606"/>
          <ac:cxnSpMkLst>
            <pc:docMk/>
            <pc:sldMk cId="435195399" sldId="257"/>
            <ac:cxnSpMk id="13" creationId="{26D66059-832F-40B6-A35F-F56C8F38A1E7}"/>
          </ac:cxnSpMkLst>
        </pc:cxnChg>
        <pc:cxnChg chg="add">
          <ac:chgData name="Divya Haridas" userId="a512bb97030246d5" providerId="LiveId" clId="{653E3F5A-D605-4974-9828-0964DE3FCCBF}" dt="2024-06-17T09:54:45.885" v="2892" actId="26606"/>
          <ac:cxnSpMkLst>
            <pc:docMk/>
            <pc:sldMk cId="435195399" sldId="257"/>
            <ac:cxnSpMk id="15" creationId="{A515E2ED-7EA9-448D-83FA-54C3DF9723BD}"/>
          </ac:cxnSpMkLst>
        </pc:cxnChg>
        <pc:cxnChg chg="add">
          <ac:chgData name="Divya Haridas" userId="a512bb97030246d5" providerId="LiveId" clId="{653E3F5A-D605-4974-9828-0964DE3FCCBF}" dt="2024-06-17T09:54:45.885" v="2892" actId="26606"/>
          <ac:cxnSpMkLst>
            <pc:docMk/>
            <pc:sldMk cId="435195399" sldId="257"/>
            <ac:cxnSpMk id="17" creationId="{20595356-EABD-4767-AC9D-EA21FF115EC0}"/>
          </ac:cxnSpMkLst>
        </pc:cxnChg>
        <pc:cxnChg chg="add">
          <ac:chgData name="Divya Haridas" userId="a512bb97030246d5" providerId="LiveId" clId="{653E3F5A-D605-4974-9828-0964DE3FCCBF}" dt="2024-06-17T09:54:45.885" v="2892" actId="26606"/>
          <ac:cxnSpMkLst>
            <pc:docMk/>
            <pc:sldMk cId="435195399" sldId="257"/>
            <ac:cxnSpMk id="19" creationId="{28CD9F06-9628-469C-B788-A894E3E08281}"/>
          </ac:cxnSpMkLst>
        </pc:cxnChg>
        <pc:cxnChg chg="add">
          <ac:chgData name="Divya Haridas" userId="a512bb97030246d5" providerId="LiveId" clId="{653E3F5A-D605-4974-9828-0964DE3FCCBF}" dt="2024-06-17T09:54:45.885" v="2892" actId="26606"/>
          <ac:cxnSpMkLst>
            <pc:docMk/>
            <pc:sldMk cId="435195399" sldId="257"/>
            <ac:cxnSpMk id="21" creationId="{8550A431-0B61-421B-B4B7-24C0CFF0F938}"/>
          </ac:cxnSpMkLst>
        </pc:cxnChg>
        <pc:cxnChg chg="add">
          <ac:chgData name="Divya Haridas" userId="a512bb97030246d5" providerId="LiveId" clId="{653E3F5A-D605-4974-9828-0964DE3FCCBF}" dt="2024-06-17T09:54:45.885" v="2892" actId="26606"/>
          <ac:cxnSpMkLst>
            <pc:docMk/>
            <pc:sldMk cId="435195399" sldId="257"/>
            <ac:cxnSpMk id="25" creationId="{13AC671C-E66F-43C5-A66A-C477339DD232}"/>
          </ac:cxnSpMkLst>
        </pc:cxnChg>
      </pc:sldChg>
      <pc:sldChg chg="modSp mod">
        <pc:chgData name="Divya Haridas" userId="a512bb97030246d5" providerId="LiveId" clId="{653E3F5A-D605-4974-9828-0964DE3FCCBF}" dt="2024-06-17T09:32:48.181" v="1831" actId="20577"/>
        <pc:sldMkLst>
          <pc:docMk/>
          <pc:sldMk cId="3666674671" sldId="261"/>
        </pc:sldMkLst>
        <pc:spChg chg="mod">
          <ac:chgData name="Divya Haridas" userId="a512bb97030246d5" providerId="LiveId" clId="{653E3F5A-D605-4974-9828-0964DE3FCCBF}" dt="2024-06-17T08:37:29.654" v="953" actId="20577"/>
          <ac:spMkLst>
            <pc:docMk/>
            <pc:sldMk cId="3666674671" sldId="261"/>
            <ac:spMk id="2" creationId="{9635F5E3-2B1C-7C0A-8581-67A9052D13AA}"/>
          </ac:spMkLst>
        </pc:spChg>
        <pc:spChg chg="mod">
          <ac:chgData name="Divya Haridas" userId="a512bb97030246d5" providerId="LiveId" clId="{653E3F5A-D605-4974-9828-0964DE3FCCBF}" dt="2024-06-17T09:32:48.181" v="1831" actId="20577"/>
          <ac:spMkLst>
            <pc:docMk/>
            <pc:sldMk cId="3666674671" sldId="261"/>
            <ac:spMk id="3" creationId="{A6A33159-D030-2F82-A142-F75940728319}"/>
          </ac:spMkLst>
        </pc:spChg>
      </pc:sldChg>
      <pc:sldChg chg="modSp mod">
        <pc:chgData name="Divya Haridas" userId="a512bb97030246d5" providerId="LiveId" clId="{653E3F5A-D605-4974-9828-0964DE3FCCBF}" dt="2024-06-17T13:59:03.261" v="4584" actId="313"/>
        <pc:sldMkLst>
          <pc:docMk/>
          <pc:sldMk cId="1210802199" sldId="262"/>
        </pc:sldMkLst>
        <pc:spChg chg="mod">
          <ac:chgData name="Divya Haridas" userId="a512bb97030246d5" providerId="LiveId" clId="{653E3F5A-D605-4974-9828-0964DE3FCCBF}" dt="2024-06-17T13:59:03.261" v="4584" actId="313"/>
          <ac:spMkLst>
            <pc:docMk/>
            <pc:sldMk cId="1210802199" sldId="262"/>
            <ac:spMk id="3" creationId="{1BE98EFF-197D-3136-70B9-7BBD30A48931}"/>
          </ac:spMkLst>
        </pc:spChg>
      </pc:sldChg>
      <pc:sldChg chg="modSp mod">
        <pc:chgData name="Divya Haridas" userId="a512bb97030246d5" providerId="LiveId" clId="{653E3F5A-D605-4974-9828-0964DE3FCCBF}" dt="2024-06-17T13:44:23.701" v="4073" actId="20577"/>
        <pc:sldMkLst>
          <pc:docMk/>
          <pc:sldMk cId="2737241225" sldId="263"/>
        </pc:sldMkLst>
        <pc:spChg chg="mod">
          <ac:chgData name="Divya Haridas" userId="a512bb97030246d5" providerId="LiveId" clId="{653E3F5A-D605-4974-9828-0964DE3FCCBF}" dt="2024-06-17T13:39:12.532" v="3863" actId="14100"/>
          <ac:spMkLst>
            <pc:docMk/>
            <pc:sldMk cId="2737241225" sldId="263"/>
            <ac:spMk id="2" creationId="{338A15DE-D135-0710-9984-A0A55E960CB0}"/>
          </ac:spMkLst>
        </pc:spChg>
        <pc:spChg chg="mod">
          <ac:chgData name="Divya Haridas" userId="a512bb97030246d5" providerId="LiveId" clId="{653E3F5A-D605-4974-9828-0964DE3FCCBF}" dt="2024-06-17T13:44:23.701" v="4073" actId="20577"/>
          <ac:spMkLst>
            <pc:docMk/>
            <pc:sldMk cId="2737241225" sldId="263"/>
            <ac:spMk id="3" creationId="{ECC8AA23-D8D0-93BE-5C5F-103A750B0D2F}"/>
          </ac:spMkLst>
        </pc:spChg>
      </pc:sldChg>
      <pc:sldChg chg="addSp delSp modSp mod setBg">
        <pc:chgData name="Divya Haridas" userId="a512bb97030246d5" providerId="LiveId" clId="{653E3F5A-D605-4974-9828-0964DE3FCCBF}" dt="2024-06-17T09:54:01.969" v="2891" actId="26606"/>
        <pc:sldMkLst>
          <pc:docMk/>
          <pc:sldMk cId="837402205" sldId="264"/>
        </pc:sldMkLst>
        <pc:spChg chg="mod">
          <ac:chgData name="Divya Haridas" userId="a512bb97030246d5" providerId="LiveId" clId="{653E3F5A-D605-4974-9828-0964DE3FCCBF}" dt="2024-06-17T09:54:01.969" v="2891" actId="26606"/>
          <ac:spMkLst>
            <pc:docMk/>
            <pc:sldMk cId="837402205" sldId="264"/>
            <ac:spMk id="2" creationId="{47A9874B-BCA9-8420-1595-EDD1865A099A}"/>
          </ac:spMkLst>
        </pc:spChg>
        <pc:spChg chg="del mod">
          <ac:chgData name="Divya Haridas" userId="a512bb97030246d5" providerId="LiveId" clId="{653E3F5A-D605-4974-9828-0964DE3FCCBF}" dt="2024-06-17T09:52:50.226" v="2882" actId="931"/>
          <ac:spMkLst>
            <pc:docMk/>
            <pc:sldMk cId="837402205" sldId="264"/>
            <ac:spMk id="3" creationId="{68A5FD2B-E3E5-1C2B-0151-21F216B14A33}"/>
          </ac:spMkLst>
        </pc:spChg>
        <pc:spChg chg="mod ord">
          <ac:chgData name="Divya Haridas" userId="a512bb97030246d5" providerId="LiveId" clId="{653E3F5A-D605-4974-9828-0964DE3FCCBF}" dt="2024-06-17T09:54:01.969" v="2891" actId="26606"/>
          <ac:spMkLst>
            <pc:docMk/>
            <pc:sldMk cId="837402205" sldId="264"/>
            <ac:spMk id="4" creationId="{ACFBB810-3430-2C29-1AA0-9744AA0A1AA3}"/>
          </ac:spMkLst>
        </pc:spChg>
        <pc:spChg chg="add del">
          <ac:chgData name="Divya Haridas" userId="a512bb97030246d5" providerId="LiveId" clId="{653E3F5A-D605-4974-9828-0964DE3FCCBF}" dt="2024-06-17T09:54:01.969" v="2891" actId="26606"/>
          <ac:spMkLst>
            <pc:docMk/>
            <pc:sldMk cId="837402205" sldId="264"/>
            <ac:spMk id="25" creationId="{F8222250-799A-4AD0-9BD1-BE6EB7A06AD0}"/>
          </ac:spMkLst>
        </pc:spChg>
        <pc:spChg chg="add del">
          <ac:chgData name="Divya Haridas" userId="a512bb97030246d5" providerId="LiveId" clId="{653E3F5A-D605-4974-9828-0964DE3FCCBF}" dt="2024-06-17T09:54:01.969" v="2891" actId="26606"/>
          <ac:spMkLst>
            <pc:docMk/>
            <pc:sldMk cId="837402205" sldId="264"/>
            <ac:spMk id="27" creationId="{B770432A-C0A6-4D4F-AE2C-705049DAB85F}"/>
          </ac:spMkLst>
        </pc:spChg>
        <pc:spChg chg="add del">
          <ac:chgData name="Divya Haridas" userId="a512bb97030246d5" providerId="LiveId" clId="{653E3F5A-D605-4974-9828-0964DE3FCCBF}" dt="2024-06-17T09:54:01.937" v="2890" actId="26606"/>
          <ac:spMkLst>
            <pc:docMk/>
            <pc:sldMk cId="837402205" sldId="264"/>
            <ac:spMk id="48" creationId="{21FBE127-D2A6-4FA3-A6B9-B8FD1DE4BE39}"/>
          </ac:spMkLst>
        </pc:spChg>
        <pc:spChg chg="add">
          <ac:chgData name="Divya Haridas" userId="a512bb97030246d5" providerId="LiveId" clId="{653E3F5A-D605-4974-9828-0964DE3FCCBF}" dt="2024-06-17T09:54:01.969" v="2891" actId="26606"/>
          <ac:spMkLst>
            <pc:docMk/>
            <pc:sldMk cId="837402205" sldId="264"/>
            <ac:spMk id="67" creationId="{DD16DE02-C2C8-477C-9FD7-70A983BDEA14}"/>
          </ac:spMkLst>
        </pc:spChg>
        <pc:spChg chg="add">
          <ac:chgData name="Divya Haridas" userId="a512bb97030246d5" providerId="LiveId" clId="{653E3F5A-D605-4974-9828-0964DE3FCCBF}" dt="2024-06-17T09:54:01.969" v="2891" actId="26606"/>
          <ac:spMkLst>
            <pc:docMk/>
            <pc:sldMk cId="837402205" sldId="264"/>
            <ac:spMk id="68" creationId="{D13AF29F-D5EC-4489-BF8F-3B356C5972CD}"/>
          </ac:spMkLst>
        </pc:spChg>
        <pc:picChg chg="add mod ord">
          <ac:chgData name="Divya Haridas" userId="a512bb97030246d5" providerId="LiveId" clId="{653E3F5A-D605-4974-9828-0964DE3FCCBF}" dt="2024-06-17T09:54:01.969" v="2891" actId="26606"/>
          <ac:picMkLst>
            <pc:docMk/>
            <pc:sldMk cId="837402205" sldId="264"/>
            <ac:picMk id="6" creationId="{EB5EAACB-A86E-0BE9-E488-5C7CAA451106}"/>
          </ac:picMkLst>
        </pc:picChg>
        <pc:cxnChg chg="add del">
          <ac:chgData name="Divya Haridas" userId="a512bb97030246d5" providerId="LiveId" clId="{653E3F5A-D605-4974-9828-0964DE3FCCBF}" dt="2024-06-17T09:54:01.969" v="2891" actId="26606"/>
          <ac:cxnSpMkLst>
            <pc:docMk/>
            <pc:sldMk cId="837402205" sldId="264"/>
            <ac:cxnSpMk id="11" creationId="{4436E0F2-A64B-471E-93C0-8DFE08CC57C8}"/>
          </ac:cxnSpMkLst>
        </pc:cxnChg>
        <pc:cxnChg chg="add del">
          <ac:chgData name="Divya Haridas" userId="a512bb97030246d5" providerId="LiveId" clId="{653E3F5A-D605-4974-9828-0964DE3FCCBF}" dt="2024-06-17T09:54:01.969" v="2891" actId="26606"/>
          <ac:cxnSpMkLst>
            <pc:docMk/>
            <pc:sldMk cId="837402205" sldId="264"/>
            <ac:cxnSpMk id="13" creationId="{DC1E3AB1-2A8C-4607-9FAE-D8BDB280FE1A}"/>
          </ac:cxnSpMkLst>
        </pc:cxnChg>
        <pc:cxnChg chg="add del">
          <ac:chgData name="Divya Haridas" userId="a512bb97030246d5" providerId="LiveId" clId="{653E3F5A-D605-4974-9828-0964DE3FCCBF}" dt="2024-06-17T09:54:01.969" v="2891" actId="26606"/>
          <ac:cxnSpMkLst>
            <pc:docMk/>
            <pc:sldMk cId="837402205" sldId="264"/>
            <ac:cxnSpMk id="15" creationId="{26D66059-832F-40B6-A35F-F56C8F38A1E7}"/>
          </ac:cxnSpMkLst>
        </pc:cxnChg>
        <pc:cxnChg chg="add del">
          <ac:chgData name="Divya Haridas" userId="a512bb97030246d5" providerId="LiveId" clId="{653E3F5A-D605-4974-9828-0964DE3FCCBF}" dt="2024-06-17T09:54:01.969" v="2891" actId="26606"/>
          <ac:cxnSpMkLst>
            <pc:docMk/>
            <pc:sldMk cId="837402205" sldId="264"/>
            <ac:cxnSpMk id="17" creationId="{A515E2ED-7EA9-448D-83FA-54C3DF9723BD}"/>
          </ac:cxnSpMkLst>
        </pc:cxnChg>
        <pc:cxnChg chg="add del">
          <ac:chgData name="Divya Haridas" userId="a512bb97030246d5" providerId="LiveId" clId="{653E3F5A-D605-4974-9828-0964DE3FCCBF}" dt="2024-06-17T09:54:01.969" v="2891" actId="26606"/>
          <ac:cxnSpMkLst>
            <pc:docMk/>
            <pc:sldMk cId="837402205" sldId="264"/>
            <ac:cxnSpMk id="19" creationId="{20595356-EABD-4767-AC9D-EA21FF115EC0}"/>
          </ac:cxnSpMkLst>
        </pc:cxnChg>
        <pc:cxnChg chg="add del">
          <ac:chgData name="Divya Haridas" userId="a512bb97030246d5" providerId="LiveId" clId="{653E3F5A-D605-4974-9828-0964DE3FCCBF}" dt="2024-06-17T09:54:01.969" v="2891" actId="26606"/>
          <ac:cxnSpMkLst>
            <pc:docMk/>
            <pc:sldMk cId="837402205" sldId="264"/>
            <ac:cxnSpMk id="21" creationId="{28CD9F06-9628-469C-B788-A894E3E08281}"/>
          </ac:cxnSpMkLst>
        </pc:cxnChg>
        <pc:cxnChg chg="add del">
          <ac:chgData name="Divya Haridas" userId="a512bb97030246d5" providerId="LiveId" clId="{653E3F5A-D605-4974-9828-0964DE3FCCBF}" dt="2024-06-17T09:54:01.969" v="2891" actId="26606"/>
          <ac:cxnSpMkLst>
            <pc:docMk/>
            <pc:sldMk cId="837402205" sldId="264"/>
            <ac:cxnSpMk id="23" creationId="{8550A431-0B61-421B-B4B7-24C0CFF0F938}"/>
          </ac:cxnSpMkLst>
        </pc:cxnChg>
        <pc:cxnChg chg="add del">
          <ac:chgData name="Divya Haridas" userId="a512bb97030246d5" providerId="LiveId" clId="{653E3F5A-D605-4974-9828-0964DE3FCCBF}" dt="2024-06-17T09:54:01.969" v="2891" actId="26606"/>
          <ac:cxnSpMkLst>
            <pc:docMk/>
            <pc:sldMk cId="837402205" sldId="264"/>
            <ac:cxnSpMk id="29" creationId="{78FBE787-8B1D-40E5-8468-6F665BB5D7CB}"/>
          </ac:cxnSpMkLst>
        </pc:cxnChg>
        <pc:cxnChg chg="add del">
          <ac:chgData name="Divya Haridas" userId="a512bb97030246d5" providerId="LiveId" clId="{653E3F5A-D605-4974-9828-0964DE3FCCBF}" dt="2024-06-17T09:54:01.937" v="2890" actId="26606"/>
          <ac:cxnSpMkLst>
            <pc:docMk/>
            <pc:sldMk cId="837402205" sldId="264"/>
            <ac:cxnSpMk id="34" creationId="{4436E0F2-A64B-471E-93C0-8DFE08CC57C8}"/>
          </ac:cxnSpMkLst>
        </pc:cxnChg>
        <pc:cxnChg chg="add del">
          <ac:chgData name="Divya Haridas" userId="a512bb97030246d5" providerId="LiveId" clId="{653E3F5A-D605-4974-9828-0964DE3FCCBF}" dt="2024-06-17T09:54:01.937" v="2890" actId="26606"/>
          <ac:cxnSpMkLst>
            <pc:docMk/>
            <pc:sldMk cId="837402205" sldId="264"/>
            <ac:cxnSpMk id="36" creationId="{DC1E3AB1-2A8C-4607-9FAE-D8BDB280FE1A}"/>
          </ac:cxnSpMkLst>
        </pc:cxnChg>
        <pc:cxnChg chg="add del">
          <ac:chgData name="Divya Haridas" userId="a512bb97030246d5" providerId="LiveId" clId="{653E3F5A-D605-4974-9828-0964DE3FCCBF}" dt="2024-06-17T09:54:01.937" v="2890" actId="26606"/>
          <ac:cxnSpMkLst>
            <pc:docMk/>
            <pc:sldMk cId="837402205" sldId="264"/>
            <ac:cxnSpMk id="38" creationId="{26D66059-832F-40B6-A35F-F56C8F38A1E7}"/>
          </ac:cxnSpMkLst>
        </pc:cxnChg>
        <pc:cxnChg chg="add del">
          <ac:chgData name="Divya Haridas" userId="a512bb97030246d5" providerId="LiveId" clId="{653E3F5A-D605-4974-9828-0964DE3FCCBF}" dt="2024-06-17T09:54:01.937" v="2890" actId="26606"/>
          <ac:cxnSpMkLst>
            <pc:docMk/>
            <pc:sldMk cId="837402205" sldId="264"/>
            <ac:cxnSpMk id="40" creationId="{A515E2ED-7EA9-448D-83FA-54C3DF9723BD}"/>
          </ac:cxnSpMkLst>
        </pc:cxnChg>
        <pc:cxnChg chg="add del">
          <ac:chgData name="Divya Haridas" userId="a512bb97030246d5" providerId="LiveId" clId="{653E3F5A-D605-4974-9828-0964DE3FCCBF}" dt="2024-06-17T09:54:01.937" v="2890" actId="26606"/>
          <ac:cxnSpMkLst>
            <pc:docMk/>
            <pc:sldMk cId="837402205" sldId="264"/>
            <ac:cxnSpMk id="42" creationId="{20595356-EABD-4767-AC9D-EA21FF115EC0}"/>
          </ac:cxnSpMkLst>
        </pc:cxnChg>
        <pc:cxnChg chg="add del">
          <ac:chgData name="Divya Haridas" userId="a512bb97030246d5" providerId="LiveId" clId="{653E3F5A-D605-4974-9828-0964DE3FCCBF}" dt="2024-06-17T09:54:01.937" v="2890" actId="26606"/>
          <ac:cxnSpMkLst>
            <pc:docMk/>
            <pc:sldMk cId="837402205" sldId="264"/>
            <ac:cxnSpMk id="44" creationId="{28CD9F06-9628-469C-B788-A894E3E08281}"/>
          </ac:cxnSpMkLst>
        </pc:cxnChg>
        <pc:cxnChg chg="add del">
          <ac:chgData name="Divya Haridas" userId="a512bb97030246d5" providerId="LiveId" clId="{653E3F5A-D605-4974-9828-0964DE3FCCBF}" dt="2024-06-17T09:54:01.937" v="2890" actId="26606"/>
          <ac:cxnSpMkLst>
            <pc:docMk/>
            <pc:sldMk cId="837402205" sldId="264"/>
            <ac:cxnSpMk id="46" creationId="{8550A431-0B61-421B-B4B7-24C0CFF0F938}"/>
          </ac:cxnSpMkLst>
        </pc:cxnChg>
        <pc:cxnChg chg="add del">
          <ac:chgData name="Divya Haridas" userId="a512bb97030246d5" providerId="LiveId" clId="{653E3F5A-D605-4974-9828-0964DE3FCCBF}" dt="2024-06-17T09:54:01.937" v="2890" actId="26606"/>
          <ac:cxnSpMkLst>
            <pc:docMk/>
            <pc:sldMk cId="837402205" sldId="264"/>
            <ac:cxnSpMk id="50" creationId="{DDD9C044-4B08-47CC-852C-B22B09675A8C}"/>
          </ac:cxnSpMkLst>
        </pc:cxnChg>
        <pc:cxnChg chg="add del">
          <ac:chgData name="Divya Haridas" userId="a512bb97030246d5" providerId="LiveId" clId="{653E3F5A-D605-4974-9828-0964DE3FCCBF}" dt="2024-06-17T09:54:01.937" v="2890" actId="26606"/>
          <ac:cxnSpMkLst>
            <pc:docMk/>
            <pc:sldMk cId="837402205" sldId="264"/>
            <ac:cxnSpMk id="52" creationId="{5033687E-2F83-4E90-B11A-4B998C15403E}"/>
          </ac:cxnSpMkLst>
        </pc:cxnChg>
        <pc:cxnChg chg="add del">
          <ac:chgData name="Divya Haridas" userId="a512bb97030246d5" providerId="LiveId" clId="{653E3F5A-D605-4974-9828-0964DE3FCCBF}" dt="2024-06-17T09:54:01.937" v="2890" actId="26606"/>
          <ac:cxnSpMkLst>
            <pc:docMk/>
            <pc:sldMk cId="837402205" sldId="264"/>
            <ac:cxnSpMk id="54" creationId="{D292DBC3-1A72-41ED-8432-D0D64FD63148}"/>
          </ac:cxnSpMkLst>
        </pc:cxnChg>
        <pc:cxnChg chg="add del">
          <ac:chgData name="Divya Haridas" userId="a512bb97030246d5" providerId="LiveId" clId="{653E3F5A-D605-4974-9828-0964DE3FCCBF}" dt="2024-06-17T09:54:01.937" v="2890" actId="26606"/>
          <ac:cxnSpMkLst>
            <pc:docMk/>
            <pc:sldMk cId="837402205" sldId="264"/>
            <ac:cxnSpMk id="56" creationId="{99309E4A-5F81-4CAB-B5DB-AB4EB90C7126}"/>
          </ac:cxnSpMkLst>
        </pc:cxnChg>
        <pc:cxnChg chg="add">
          <ac:chgData name="Divya Haridas" userId="a512bb97030246d5" providerId="LiveId" clId="{653E3F5A-D605-4974-9828-0964DE3FCCBF}" dt="2024-06-17T09:54:01.969" v="2891" actId="26606"/>
          <ac:cxnSpMkLst>
            <pc:docMk/>
            <pc:sldMk cId="837402205" sldId="264"/>
            <ac:cxnSpMk id="58" creationId="{15DED734-54E5-48ED-AEE6-165F24827C70}"/>
          </ac:cxnSpMkLst>
        </pc:cxnChg>
        <pc:cxnChg chg="add">
          <ac:chgData name="Divya Haridas" userId="a512bb97030246d5" providerId="LiveId" clId="{653E3F5A-D605-4974-9828-0964DE3FCCBF}" dt="2024-06-17T09:54:01.969" v="2891" actId="26606"/>
          <ac:cxnSpMkLst>
            <pc:docMk/>
            <pc:sldMk cId="837402205" sldId="264"/>
            <ac:cxnSpMk id="59" creationId="{4436E0F2-A64B-471E-93C0-8DFE08CC57C8}"/>
          </ac:cxnSpMkLst>
        </pc:cxnChg>
        <pc:cxnChg chg="add">
          <ac:chgData name="Divya Haridas" userId="a512bb97030246d5" providerId="LiveId" clId="{653E3F5A-D605-4974-9828-0964DE3FCCBF}" dt="2024-06-17T09:54:01.969" v="2891" actId="26606"/>
          <ac:cxnSpMkLst>
            <pc:docMk/>
            <pc:sldMk cId="837402205" sldId="264"/>
            <ac:cxnSpMk id="60" creationId="{34222167-616B-448F-A79B-219A4FD3DDE9}"/>
          </ac:cxnSpMkLst>
        </pc:cxnChg>
        <pc:cxnChg chg="add">
          <ac:chgData name="Divya Haridas" userId="a512bb97030246d5" providerId="LiveId" clId="{653E3F5A-D605-4974-9828-0964DE3FCCBF}" dt="2024-06-17T09:54:01.969" v="2891" actId="26606"/>
          <ac:cxnSpMkLst>
            <pc:docMk/>
            <pc:sldMk cId="837402205" sldId="264"/>
            <ac:cxnSpMk id="61" creationId="{DC1E3AB1-2A8C-4607-9FAE-D8BDB280FE1A}"/>
          </ac:cxnSpMkLst>
        </pc:cxnChg>
        <pc:cxnChg chg="add">
          <ac:chgData name="Divya Haridas" userId="a512bb97030246d5" providerId="LiveId" clId="{653E3F5A-D605-4974-9828-0964DE3FCCBF}" dt="2024-06-17T09:54:01.969" v="2891" actId="26606"/>
          <ac:cxnSpMkLst>
            <pc:docMk/>
            <pc:sldMk cId="837402205" sldId="264"/>
            <ac:cxnSpMk id="62" creationId="{26D66059-832F-40B6-A35F-F56C8F38A1E7}"/>
          </ac:cxnSpMkLst>
        </pc:cxnChg>
        <pc:cxnChg chg="add">
          <ac:chgData name="Divya Haridas" userId="a512bb97030246d5" providerId="LiveId" clId="{653E3F5A-D605-4974-9828-0964DE3FCCBF}" dt="2024-06-17T09:54:01.969" v="2891" actId="26606"/>
          <ac:cxnSpMkLst>
            <pc:docMk/>
            <pc:sldMk cId="837402205" sldId="264"/>
            <ac:cxnSpMk id="63" creationId="{A515E2ED-7EA9-448D-83FA-54C3DF9723BD}"/>
          </ac:cxnSpMkLst>
        </pc:cxnChg>
        <pc:cxnChg chg="add">
          <ac:chgData name="Divya Haridas" userId="a512bb97030246d5" providerId="LiveId" clId="{653E3F5A-D605-4974-9828-0964DE3FCCBF}" dt="2024-06-17T09:54:01.969" v="2891" actId="26606"/>
          <ac:cxnSpMkLst>
            <pc:docMk/>
            <pc:sldMk cId="837402205" sldId="264"/>
            <ac:cxnSpMk id="64" creationId="{20595356-EABD-4767-AC9D-EA21FF115EC0}"/>
          </ac:cxnSpMkLst>
        </pc:cxnChg>
        <pc:cxnChg chg="add">
          <ac:chgData name="Divya Haridas" userId="a512bb97030246d5" providerId="LiveId" clId="{653E3F5A-D605-4974-9828-0964DE3FCCBF}" dt="2024-06-17T09:54:01.969" v="2891" actId="26606"/>
          <ac:cxnSpMkLst>
            <pc:docMk/>
            <pc:sldMk cId="837402205" sldId="264"/>
            <ac:cxnSpMk id="65" creationId="{28CD9F06-9628-469C-B788-A894E3E08281}"/>
          </ac:cxnSpMkLst>
        </pc:cxnChg>
        <pc:cxnChg chg="add">
          <ac:chgData name="Divya Haridas" userId="a512bb97030246d5" providerId="LiveId" clId="{653E3F5A-D605-4974-9828-0964DE3FCCBF}" dt="2024-06-17T09:54:01.969" v="2891" actId="26606"/>
          <ac:cxnSpMkLst>
            <pc:docMk/>
            <pc:sldMk cId="837402205" sldId="264"/>
            <ac:cxnSpMk id="66" creationId="{8550A431-0B61-421B-B4B7-24C0CFF0F938}"/>
          </ac:cxnSpMkLst>
        </pc:cxnChg>
        <pc:cxnChg chg="add">
          <ac:chgData name="Divya Haridas" userId="a512bb97030246d5" providerId="LiveId" clId="{653E3F5A-D605-4974-9828-0964DE3FCCBF}" dt="2024-06-17T09:54:01.969" v="2891" actId="26606"/>
          <ac:cxnSpMkLst>
            <pc:docMk/>
            <pc:sldMk cId="837402205" sldId="264"/>
            <ac:cxnSpMk id="69" creationId="{60173A01-F891-430E-B39E-483E711B204B}"/>
          </ac:cxnSpMkLst>
        </pc:cxnChg>
        <pc:cxnChg chg="add">
          <ac:chgData name="Divya Haridas" userId="a512bb97030246d5" providerId="LiveId" clId="{653E3F5A-D605-4974-9828-0964DE3FCCBF}" dt="2024-06-17T09:54:01.969" v="2891" actId="26606"/>
          <ac:cxnSpMkLst>
            <pc:docMk/>
            <pc:sldMk cId="837402205" sldId="264"/>
            <ac:cxnSpMk id="70" creationId="{1E0363E9-7CD0-497E-88D7-940136490327}"/>
          </ac:cxnSpMkLst>
        </pc:cxnChg>
        <pc:cxnChg chg="add">
          <ac:chgData name="Divya Haridas" userId="a512bb97030246d5" providerId="LiveId" clId="{653E3F5A-D605-4974-9828-0964DE3FCCBF}" dt="2024-06-17T09:54:01.969" v="2891" actId="26606"/>
          <ac:cxnSpMkLst>
            <pc:docMk/>
            <pc:sldMk cId="837402205" sldId="264"/>
            <ac:cxnSpMk id="71" creationId="{ECCD4B14-FFCC-4CE5-BC9D-DF47AA1AD7F4}"/>
          </ac:cxnSpMkLst>
        </pc:cxnChg>
      </pc:sldChg>
      <pc:sldChg chg="modSp mod">
        <pc:chgData name="Divya Haridas" userId="a512bb97030246d5" providerId="LiveId" clId="{653E3F5A-D605-4974-9828-0964DE3FCCBF}" dt="2024-06-17T11:38:02.187" v="3782" actId="20577"/>
        <pc:sldMkLst>
          <pc:docMk/>
          <pc:sldMk cId="729609147" sldId="265"/>
        </pc:sldMkLst>
        <pc:spChg chg="mod">
          <ac:chgData name="Divya Haridas" userId="a512bb97030246d5" providerId="LiveId" clId="{653E3F5A-D605-4974-9828-0964DE3FCCBF}" dt="2024-06-17T09:56:02.350" v="2959" actId="20577"/>
          <ac:spMkLst>
            <pc:docMk/>
            <pc:sldMk cId="729609147" sldId="265"/>
            <ac:spMk id="2" creationId="{314C27C8-165C-5513-DB4B-9D840097C545}"/>
          </ac:spMkLst>
        </pc:spChg>
        <pc:spChg chg="mod">
          <ac:chgData name="Divya Haridas" userId="a512bb97030246d5" providerId="LiveId" clId="{653E3F5A-D605-4974-9828-0964DE3FCCBF}" dt="2024-06-17T11:38:02.187" v="3782" actId="20577"/>
          <ac:spMkLst>
            <pc:docMk/>
            <pc:sldMk cId="729609147" sldId="265"/>
            <ac:spMk id="3" creationId="{FACE640F-7F5A-BDB7-205D-765FA80B6796}"/>
          </ac:spMkLst>
        </pc:spChg>
        <pc:spChg chg="mod">
          <ac:chgData name="Divya Haridas" userId="a512bb97030246d5" providerId="LiveId" clId="{653E3F5A-D605-4974-9828-0964DE3FCCBF}" dt="2024-06-17T11:37:28.463" v="3750" actId="20577"/>
          <ac:spMkLst>
            <pc:docMk/>
            <pc:sldMk cId="729609147" sldId="265"/>
            <ac:spMk id="4" creationId="{83302BFD-960F-CBB3-E984-CDC12813A10C}"/>
          </ac:spMkLst>
        </pc:spChg>
      </pc:sldChg>
      <pc:sldChg chg="modSp mod">
        <pc:chgData name="Divya Haridas" userId="a512bb97030246d5" providerId="LiveId" clId="{653E3F5A-D605-4974-9828-0964DE3FCCBF}" dt="2024-06-17T14:27:48.737" v="5118" actId="20577"/>
        <pc:sldMkLst>
          <pc:docMk/>
          <pc:sldMk cId="643777997" sldId="266"/>
        </pc:sldMkLst>
        <pc:spChg chg="mod">
          <ac:chgData name="Divya Haridas" userId="a512bb97030246d5" providerId="LiveId" clId="{653E3F5A-D605-4974-9828-0964DE3FCCBF}" dt="2024-06-17T14:17:56.720" v="4691" actId="20577"/>
          <ac:spMkLst>
            <pc:docMk/>
            <pc:sldMk cId="643777997" sldId="266"/>
            <ac:spMk id="2" creationId="{5D030A76-B788-B363-104E-266B7C7F7208}"/>
          </ac:spMkLst>
        </pc:spChg>
        <pc:spChg chg="mod">
          <ac:chgData name="Divya Haridas" userId="a512bb97030246d5" providerId="LiveId" clId="{653E3F5A-D605-4974-9828-0964DE3FCCBF}" dt="2024-06-17T14:24:37.558" v="4922" actId="20577"/>
          <ac:spMkLst>
            <pc:docMk/>
            <pc:sldMk cId="643777997" sldId="266"/>
            <ac:spMk id="3" creationId="{05948542-FCE1-3AE6-C6C9-17975609DF70}"/>
          </ac:spMkLst>
        </pc:spChg>
        <pc:spChg chg="mod">
          <ac:chgData name="Divya Haridas" userId="a512bb97030246d5" providerId="LiveId" clId="{653E3F5A-D605-4974-9828-0964DE3FCCBF}" dt="2024-06-17T14:27:48.737" v="5118" actId="20577"/>
          <ac:spMkLst>
            <pc:docMk/>
            <pc:sldMk cId="643777997" sldId="266"/>
            <ac:spMk id="4" creationId="{3EE67564-0457-E486-97D0-8109D2C97B3F}"/>
          </ac:spMkLst>
        </pc:spChg>
      </pc:sldChg>
      <pc:sldChg chg="addSp delSp modSp mod">
        <pc:chgData name="Divya Haridas" userId="a512bb97030246d5" providerId="LiveId" clId="{653E3F5A-D605-4974-9828-0964DE3FCCBF}" dt="2024-06-17T14:40:24.921" v="5872" actId="255"/>
        <pc:sldMkLst>
          <pc:docMk/>
          <pc:sldMk cId="3604630649" sldId="267"/>
        </pc:sldMkLst>
        <pc:spChg chg="mod">
          <ac:chgData name="Divya Haridas" userId="a512bb97030246d5" providerId="LiveId" clId="{653E3F5A-D605-4974-9828-0964DE3FCCBF}" dt="2024-06-17T14:17:00.806" v="4595"/>
          <ac:spMkLst>
            <pc:docMk/>
            <pc:sldMk cId="3604630649" sldId="267"/>
            <ac:spMk id="2" creationId="{D1FC59F6-9B22-C211-4B4C-A2FD4B914C46}"/>
          </ac:spMkLst>
        </pc:spChg>
        <pc:spChg chg="add del mod">
          <ac:chgData name="Divya Haridas" userId="a512bb97030246d5" providerId="LiveId" clId="{653E3F5A-D605-4974-9828-0964DE3FCCBF}" dt="2024-06-17T14:39:55.962" v="5870" actId="21"/>
          <ac:spMkLst>
            <pc:docMk/>
            <pc:sldMk cId="3604630649" sldId="267"/>
            <ac:spMk id="4" creationId="{BD45808D-8B7F-F6EA-56B0-47E970EA7F52}"/>
          </ac:spMkLst>
        </pc:spChg>
        <pc:spChg chg="add mod">
          <ac:chgData name="Divya Haridas" userId="a512bb97030246d5" providerId="LiveId" clId="{653E3F5A-D605-4974-9828-0964DE3FCCBF}" dt="2024-06-17T14:40:24.921" v="5872" actId="255"/>
          <ac:spMkLst>
            <pc:docMk/>
            <pc:sldMk cId="3604630649" sldId="267"/>
            <ac:spMk id="5" creationId="{E5322B4F-669F-ABFF-E244-043DD61C0310}"/>
          </ac:spMkLst>
        </pc:spChg>
        <pc:graphicFrameChg chg="del mod modGraphic">
          <ac:chgData name="Divya Haridas" userId="a512bb97030246d5" providerId="LiveId" clId="{653E3F5A-D605-4974-9828-0964DE3FCCBF}" dt="2024-06-17T14:01:01.052" v="4589" actId="478"/>
          <ac:graphicFrameMkLst>
            <pc:docMk/>
            <pc:sldMk cId="3604630649" sldId="267"/>
            <ac:graphicFrameMk id="19" creationId="{998759BF-36E2-2AC0-C9B8-88C6BF075154}"/>
          </ac:graphicFrameMkLst>
        </pc:graphicFrameChg>
      </pc:sldChg>
      <pc:sldChg chg="addSp delSp modSp mod">
        <pc:chgData name="Divya Haridas" userId="a512bb97030246d5" providerId="LiveId" clId="{653E3F5A-D605-4974-9828-0964DE3FCCBF}" dt="2024-06-17T13:55:58.394" v="4513" actId="14100"/>
        <pc:sldMkLst>
          <pc:docMk/>
          <pc:sldMk cId="4259977132" sldId="268"/>
        </pc:sldMkLst>
        <pc:spChg chg="mod">
          <ac:chgData name="Divya Haridas" userId="a512bb97030246d5" providerId="LiveId" clId="{653E3F5A-D605-4974-9828-0964DE3FCCBF}" dt="2024-06-17T13:50:05.929" v="4142" actId="20577"/>
          <ac:spMkLst>
            <pc:docMk/>
            <pc:sldMk cId="4259977132" sldId="268"/>
            <ac:spMk id="2" creationId="{B7545968-70F7-0180-6448-3547E442EF4A}"/>
          </ac:spMkLst>
        </pc:spChg>
        <pc:spChg chg="add mod">
          <ac:chgData name="Divya Haridas" userId="a512bb97030246d5" providerId="LiveId" clId="{653E3F5A-D605-4974-9828-0964DE3FCCBF}" dt="2024-06-17T13:55:58.394" v="4513" actId="14100"/>
          <ac:spMkLst>
            <pc:docMk/>
            <pc:sldMk cId="4259977132" sldId="268"/>
            <ac:spMk id="5" creationId="{0A3A2F15-4A98-F331-518E-76C36B5B8ED4}"/>
          </ac:spMkLst>
        </pc:spChg>
        <pc:spChg chg="mod">
          <ac:chgData name="Divya Haridas" userId="a512bb97030246d5" providerId="LiveId" clId="{653E3F5A-D605-4974-9828-0964DE3FCCBF}" dt="2024-06-17T13:55:06.050" v="4503" actId="12"/>
          <ac:spMkLst>
            <pc:docMk/>
            <pc:sldMk cId="4259977132" sldId="268"/>
            <ac:spMk id="8" creationId="{215CE58D-2739-522B-7C3A-6A7C985360C0}"/>
          </ac:spMkLst>
        </pc:spChg>
        <pc:graphicFrameChg chg="del">
          <ac:chgData name="Divya Haridas" userId="a512bb97030246d5" providerId="LiveId" clId="{653E3F5A-D605-4974-9828-0964DE3FCCBF}" dt="2024-06-17T13:48:31.546" v="4074" actId="478"/>
          <ac:graphicFrameMkLst>
            <pc:docMk/>
            <pc:sldMk cId="4259977132" sldId="268"/>
            <ac:graphicFrameMk id="3" creationId="{F01CF5D3-D3B1-1944-CFDF-D8EE11DE42AA}"/>
          </ac:graphicFrameMkLst>
        </pc:graphicFrameChg>
        <pc:picChg chg="add mod">
          <ac:chgData name="Divya Haridas" userId="a512bb97030246d5" providerId="LiveId" clId="{653E3F5A-D605-4974-9828-0964DE3FCCBF}" dt="2024-06-17T13:55:55.536" v="4512" actId="1076"/>
          <ac:picMkLst>
            <pc:docMk/>
            <pc:sldMk cId="4259977132" sldId="268"/>
            <ac:picMk id="7" creationId="{A941A982-A20E-6F6F-B79D-93FD7CF3FE4D}"/>
          </ac:picMkLst>
        </pc:picChg>
      </pc:sldChg>
      <pc:sldChg chg="modSp mod">
        <pc:chgData name="Divya Haridas" userId="a512bb97030246d5" providerId="LiveId" clId="{653E3F5A-D605-4974-9828-0964DE3FCCBF}" dt="2024-06-17T10:10:11.039" v="3614" actId="114"/>
        <pc:sldMkLst>
          <pc:docMk/>
          <pc:sldMk cId="821088003" sldId="276"/>
        </pc:sldMkLst>
        <pc:spChg chg="mod">
          <ac:chgData name="Divya Haridas" userId="a512bb97030246d5" providerId="LiveId" clId="{653E3F5A-D605-4974-9828-0964DE3FCCBF}" dt="2024-06-17T08:15:37.726" v="407" actId="20577"/>
          <ac:spMkLst>
            <pc:docMk/>
            <pc:sldMk cId="821088003" sldId="276"/>
            <ac:spMk id="2" creationId="{42D21066-BBD5-6A5E-882C-B9576F232303}"/>
          </ac:spMkLst>
        </pc:spChg>
        <pc:spChg chg="mod">
          <ac:chgData name="Divya Haridas" userId="a512bb97030246d5" providerId="LiveId" clId="{653E3F5A-D605-4974-9828-0964DE3FCCBF}" dt="2024-06-17T10:10:11.039" v="3614" actId="114"/>
          <ac:spMkLst>
            <pc:docMk/>
            <pc:sldMk cId="821088003" sldId="276"/>
            <ac:spMk id="3" creationId="{A0034E89-1952-5288-08A0-70A4A73BE39E}"/>
          </ac:spMkLst>
        </pc:spChg>
      </pc:sldChg>
      <pc:sldChg chg="modSp mod">
        <pc:chgData name="Divya Haridas" userId="a512bb97030246d5" providerId="LiveId" clId="{653E3F5A-D605-4974-9828-0964DE3FCCBF}" dt="2024-06-17T08:26:47.040" v="875" actId="12"/>
        <pc:sldMkLst>
          <pc:docMk/>
          <pc:sldMk cId="4242039281" sldId="283"/>
        </pc:sldMkLst>
        <pc:spChg chg="mod">
          <ac:chgData name="Divya Haridas" userId="a512bb97030246d5" providerId="LiveId" clId="{653E3F5A-D605-4974-9828-0964DE3FCCBF}" dt="2024-06-17T08:18:30.023" v="466" actId="20577"/>
          <ac:spMkLst>
            <pc:docMk/>
            <pc:sldMk cId="4242039281" sldId="283"/>
            <ac:spMk id="2" creationId="{954ABE40-AA00-F366-A36A-B3F1AADBF025}"/>
          </ac:spMkLst>
        </pc:spChg>
        <pc:spChg chg="mod">
          <ac:chgData name="Divya Haridas" userId="a512bb97030246d5" providerId="LiveId" clId="{653E3F5A-D605-4974-9828-0964DE3FCCBF}" dt="2024-06-17T08:26:47.040" v="875" actId="12"/>
          <ac:spMkLst>
            <pc:docMk/>
            <pc:sldMk cId="4242039281" sldId="283"/>
            <ac:spMk id="3" creationId="{72446868-83F0-CEEF-5E60-6D55C93B523F}"/>
          </ac:spMkLst>
        </pc:spChg>
      </pc:sldChg>
      <pc:sldChg chg="modSp mod">
        <pc:chgData name="Divya Haridas" userId="a512bb97030246d5" providerId="LiveId" clId="{653E3F5A-D605-4974-9828-0964DE3FCCBF}" dt="2024-06-17T10:09:46.435" v="3612" actId="20577"/>
        <pc:sldMkLst>
          <pc:docMk/>
          <pc:sldMk cId="1038351183" sldId="288"/>
        </pc:sldMkLst>
        <pc:spChg chg="mod">
          <ac:chgData name="Divya Haridas" userId="a512bb97030246d5" providerId="LiveId" clId="{653E3F5A-D605-4974-9828-0964DE3FCCBF}" dt="2024-06-17T10:09:46.435" v="3612" actId="20577"/>
          <ac:spMkLst>
            <pc:docMk/>
            <pc:sldMk cId="1038351183" sldId="288"/>
            <ac:spMk id="3" creationId="{9BEA8735-F1DC-1DE6-0A38-429B2F660F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6/17/2024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6/17/2024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6/17/2024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6/17/2024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Acme corporation </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oAutofit/>
          </a:bodyPr>
          <a:lstStyle/>
          <a:p>
            <a:r>
              <a:rPr lang="en-US" dirty="0"/>
              <a:t>Average work life balance by job role</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solidFill>
            <a:schemeClr val="bg1"/>
          </a:solidFill>
        </p:spPr>
        <p:txBody>
          <a:bodyPr vert="horz" lIns="91440" tIns="45720" rIns="91440" bIns="45720" rtlCol="0" anchor="t">
            <a:normAutofit/>
          </a:bodyPr>
          <a:lstStyle/>
          <a:p>
            <a:pPr marL="285750" indent="-285750">
              <a:buFont typeface="Wingdings" panose="05000000000000000000" pitchFamily="2" charset="2"/>
              <a:buChar char="q"/>
            </a:pPr>
            <a:r>
              <a:rPr lang="en-US" dirty="0"/>
              <a:t>In this pie chart , its clearly seen that HR has highest work life balance compared to the other job roles. </a:t>
            </a:r>
          </a:p>
          <a:p>
            <a:pPr marL="285750" indent="-285750">
              <a:buFont typeface="Wingdings" panose="05000000000000000000" pitchFamily="2" charset="2"/>
              <a:buChar char="q"/>
            </a:pPr>
            <a:r>
              <a:rPr lang="en-US" dirty="0"/>
              <a:t>The Research Scientist has the  least work life balance.</a:t>
            </a:r>
          </a:p>
          <a:p>
            <a:pPr marL="285750" indent="-285750">
              <a:buFont typeface="Wingdings" panose="05000000000000000000" pitchFamily="2" charset="2"/>
              <a:buChar char="q"/>
            </a:pPr>
            <a:r>
              <a:rPr lang="en-US" dirty="0"/>
              <a:t>Conclusion: In this scenario, since the Research Scientist has more job involvement, that’s why they has less work life balance.</a:t>
            </a:r>
          </a:p>
        </p:txBody>
      </p:sp>
      <p:sp>
        <p:nvSpPr>
          <p:cNvPr id="5" name="Table Placeholder 4">
            <a:extLst>
              <a:ext uri="{FF2B5EF4-FFF2-40B4-BE49-F238E27FC236}">
                <a16:creationId xmlns:a16="http://schemas.microsoft.com/office/drawing/2014/main" id="{0A3A2F15-4A98-F331-518E-76C36B5B8ED4}"/>
              </a:ext>
            </a:extLst>
          </p:cNvPr>
          <p:cNvSpPr>
            <a:spLocks noGrp="1"/>
          </p:cNvSpPr>
          <p:nvPr>
            <p:ph type="tbl" sz="quarter" idx="13"/>
          </p:nvPr>
        </p:nvSpPr>
        <p:spPr>
          <a:xfrm>
            <a:off x="7306056" y="3026664"/>
            <a:ext cx="3862550" cy="1572768"/>
          </a:xfrm>
        </p:spPr>
        <p:txBody>
          <a:bodyPr/>
          <a:lstStyle/>
          <a:p>
            <a:endParaRPr lang="en-US"/>
          </a:p>
        </p:txBody>
      </p:sp>
      <p:pic>
        <p:nvPicPr>
          <p:cNvPr id="7" name="Picture 6" descr="A colorful pie chart with text">
            <a:extLst>
              <a:ext uri="{FF2B5EF4-FFF2-40B4-BE49-F238E27FC236}">
                <a16:creationId xmlns:a16="http://schemas.microsoft.com/office/drawing/2014/main" id="{A941A982-A20E-6F6F-B79D-93FD7CF3F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86334"/>
            <a:ext cx="6934933" cy="4230496"/>
          </a:xfrm>
          <a:prstGeom prst="rect">
            <a:avLst/>
          </a:prstGeom>
        </p:spPr>
      </p:pic>
    </p:spTree>
    <p:extLst>
      <p:ext uri="{BB962C8B-B14F-4D97-AF65-F5344CB8AC3E}">
        <p14:creationId xmlns:p14="http://schemas.microsoft.com/office/powerpoint/2010/main" val="425997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a:lstStyle/>
          <a:p>
            <a:r>
              <a:rPr lang="en-US" dirty="0"/>
              <a:t>Average of working years, % Salary hike and attrition by training times last year</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4"/>
          </p:nvPr>
        </p:nvSpPr>
        <p:spPr>
          <a:noFill/>
        </p:spPr>
        <p:txBody>
          <a:bodyPr vert="horz" lIns="91440" tIns="45720" rIns="91440" bIns="45720" rtlCol="0" anchor="t">
            <a:normAutofit/>
          </a:bodyPr>
          <a:lstStyle/>
          <a:p>
            <a:endParaRPr lang="en-US" dirty="0"/>
          </a:p>
          <a:p>
            <a:pPr lvl="1"/>
            <a:r>
              <a:rPr lang="en-US" dirty="0"/>
              <a:t>While comparing this data, it shows that attrition rate is very low.</a:t>
            </a:r>
          </a:p>
          <a:p>
            <a:pPr lvl="1"/>
            <a:r>
              <a:rPr lang="en-US" dirty="0"/>
              <a:t>There isn’t much of a difference for the average of salary hike, training times and working years at the company </a:t>
            </a:r>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2"/>
          </p:nvPr>
        </p:nvSpPr>
        <p:spPr>
          <a:noFill/>
        </p:spPr>
        <p:txBody>
          <a:bodyPr>
            <a:normAutofit/>
          </a:bodyPr>
          <a:lstStyle/>
          <a:p>
            <a:r>
              <a:rPr lang="en-US" dirty="0"/>
              <a:t>For enhancing work life balance</a:t>
            </a:r>
          </a:p>
          <a:p>
            <a:pPr marL="285750" indent="-285750">
              <a:buFont typeface="Wingdings" panose="05000000000000000000" pitchFamily="2" charset="2"/>
              <a:buChar char="ü"/>
            </a:pPr>
            <a:r>
              <a:rPr lang="en-US" dirty="0"/>
              <a:t>Team- Building should be motivated</a:t>
            </a:r>
          </a:p>
          <a:p>
            <a:pPr marL="285750" indent="-285750">
              <a:buFont typeface="Wingdings" panose="05000000000000000000" pitchFamily="2" charset="2"/>
              <a:buChar char="ü"/>
            </a:pPr>
            <a:r>
              <a:rPr lang="en-US" dirty="0"/>
              <a:t>Focus on physical and mental health</a:t>
            </a:r>
          </a:p>
          <a:p>
            <a:pPr marL="285750" indent="-285750">
              <a:buFont typeface="Wingdings" panose="05000000000000000000" pitchFamily="2" charset="2"/>
              <a:buChar char="ü"/>
            </a:pPr>
            <a:r>
              <a:rPr lang="en-US" dirty="0"/>
              <a:t>Fun clubs</a:t>
            </a:r>
          </a:p>
          <a:p>
            <a:pPr marL="285750" indent="-285750">
              <a:buFont typeface="Wingdings" panose="05000000000000000000" pitchFamily="2" charset="2"/>
              <a:buChar char="ü"/>
            </a:pPr>
            <a:r>
              <a:rPr lang="en-US" dirty="0"/>
              <a:t>Unpaid time off for personal reasons</a:t>
            </a:r>
          </a:p>
        </p:txBody>
      </p:sp>
    </p:spTree>
    <p:extLst>
      <p:ext uri="{BB962C8B-B14F-4D97-AF65-F5344CB8AC3E}">
        <p14:creationId xmlns:p14="http://schemas.microsoft.com/office/powerpoint/2010/main" val="64377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lstStyle/>
          <a:p>
            <a:r>
              <a:rPr lang="en-US" dirty="0"/>
              <a:t>TAKEAWAYS</a:t>
            </a:r>
          </a:p>
        </p:txBody>
      </p:sp>
      <p:sp>
        <p:nvSpPr>
          <p:cNvPr id="5" name="TextBox 4">
            <a:extLst>
              <a:ext uri="{FF2B5EF4-FFF2-40B4-BE49-F238E27FC236}">
                <a16:creationId xmlns:a16="http://schemas.microsoft.com/office/drawing/2014/main" id="{E5322B4F-669F-ABFF-E244-043DD61C0310}"/>
              </a:ext>
            </a:extLst>
          </p:cNvPr>
          <p:cNvSpPr txBox="1"/>
          <p:nvPr/>
        </p:nvSpPr>
        <p:spPr>
          <a:xfrm>
            <a:off x="1216152" y="2304288"/>
            <a:ext cx="10003536"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Job involvement of Research Scientist is more compared to other job roles</a:t>
            </a:r>
          </a:p>
          <a:p>
            <a:pPr marL="285750" indent="-285750">
              <a:buFont typeface="Arial" panose="020B0604020202020204" pitchFamily="34" charset="0"/>
              <a:buChar char="•"/>
            </a:pPr>
            <a:r>
              <a:rPr lang="en-US" sz="2400" dirty="0"/>
              <a:t>Many employees doesn’t have over time, and this brings in stress among the employees. So, it should be equally distributed among the employees.</a:t>
            </a:r>
          </a:p>
          <a:p>
            <a:pPr marL="285750" indent="-285750">
              <a:buFont typeface="Arial" panose="020B0604020202020204" pitchFamily="34" charset="0"/>
              <a:buChar char="•"/>
            </a:pPr>
            <a:r>
              <a:rPr lang="en-US" sz="2400" dirty="0"/>
              <a:t>The work life balance is high for HR compared to the other departments.</a:t>
            </a:r>
          </a:p>
          <a:p>
            <a:pPr marL="285750" indent="-285750">
              <a:buFont typeface="Arial" panose="020B0604020202020204" pitchFamily="34" charset="0"/>
              <a:buChar char="•"/>
            </a:pPr>
            <a:r>
              <a:rPr lang="en-US" sz="2400" dirty="0"/>
              <a:t>R&amp;D has the most manpower count for job involvement within departments.</a:t>
            </a:r>
          </a:p>
          <a:p>
            <a:pPr marL="285750" indent="-285750">
              <a:buFont typeface="Arial" panose="020B0604020202020204" pitchFamily="34" charset="0"/>
              <a:buChar char="•"/>
            </a:pPr>
            <a:r>
              <a:rPr lang="en-US" sz="2400" dirty="0"/>
              <a:t>Managers and Research scientists have the highest average income compared to the other job roles.</a:t>
            </a:r>
          </a:p>
          <a:p>
            <a:pPr marL="285750" indent="-285750">
              <a:buFont typeface="Arial" panose="020B0604020202020204" pitchFamily="34" charset="0"/>
              <a:buChar char="•"/>
            </a:pPr>
            <a:r>
              <a:rPr lang="en-US" sz="2400" dirty="0"/>
              <a:t>There is more job involvement that has less over time and less job involvement in more over time. So, its because of stress the employees are not able to perform well. Hence the over time must be equally distributed among the employees   </a:t>
            </a:r>
          </a:p>
        </p:txBody>
      </p:sp>
    </p:spTree>
    <p:extLst>
      <p:ext uri="{BB962C8B-B14F-4D97-AF65-F5344CB8AC3E}">
        <p14:creationId xmlns:p14="http://schemas.microsoft.com/office/powerpoint/2010/main" val="360463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080992" y="4373217"/>
            <a:ext cx="4902843" cy="1498193"/>
          </a:xfrm>
          <a:noFill/>
        </p:spPr>
        <p:txBody>
          <a:bodyPr anchor="t">
            <a:normAutofit/>
          </a:bodyPr>
          <a:lstStyle/>
          <a:p>
            <a:r>
              <a:rPr lang="en-US" dirty="0"/>
              <a:t>Divya Haridas</a:t>
            </a:r>
          </a:p>
          <a:p>
            <a:r>
              <a:rPr lang="en-US" dirty="0"/>
              <a:t>Technocolabs Softwares</a:t>
            </a:r>
          </a:p>
          <a:p>
            <a:r>
              <a:rPr lang="en-US" dirty="0"/>
              <a:t>Internship Project</a:t>
            </a:r>
          </a:p>
          <a:p>
            <a:endParaRPr lang="en-US" dirty="0"/>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endParaRPr lang="en-US" dirty="0"/>
          </a:p>
          <a:p>
            <a:r>
              <a:rPr lang="en-US" dirty="0"/>
              <a:t>Work life balance </a:t>
            </a:r>
          </a:p>
          <a:p>
            <a:r>
              <a:rPr lang="en-US" dirty="0"/>
              <a:t>Job Involvement </a:t>
            </a:r>
          </a:p>
          <a:p>
            <a:r>
              <a:rPr lang="en-US" dirty="0"/>
              <a:t>Relationship Satisfaction</a:t>
            </a:r>
          </a:p>
          <a:p>
            <a:r>
              <a:rPr lang="en-US" dirty="0"/>
              <a:t>Over time</a:t>
            </a:r>
          </a:p>
          <a:p>
            <a:r>
              <a:rPr lang="en-US" dirty="0"/>
              <a:t>Takeaways</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225296" y="752541"/>
            <a:ext cx="8580120" cy="1194857"/>
          </a:xfrm>
          <a:noFill/>
        </p:spPr>
        <p:txBody>
          <a:bodyPr anchor="b"/>
          <a:lstStyle/>
          <a:p>
            <a:r>
              <a:rPr lang="en-US" sz="3200" i="0" dirty="0">
                <a:latin typeface="Abadi" panose="020F0502020204030204" pitchFamily="34" charset="0"/>
              </a:rPr>
              <a:t>Average of job involvement v/s job role</a:t>
            </a:r>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
        <p:nvSpPr>
          <p:cNvPr id="2" name="TextBox 1">
            <a:extLst>
              <a:ext uri="{FF2B5EF4-FFF2-40B4-BE49-F238E27FC236}">
                <a16:creationId xmlns:a16="http://schemas.microsoft.com/office/drawing/2014/main" id="{42D21066-BBD5-6A5E-882C-B9576F232303}"/>
              </a:ext>
            </a:extLst>
          </p:cNvPr>
          <p:cNvSpPr txBox="1"/>
          <p:nvPr/>
        </p:nvSpPr>
        <p:spPr>
          <a:xfrm>
            <a:off x="905256" y="2319538"/>
            <a:ext cx="9957816"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Compared to other roles Research scientist has an average of 11.67% more job involvement than the other roles and the least Job Involvement is by the sales executives has an average of 10.85% and sales representatives has an average of 10.88%.</a:t>
            </a:r>
          </a:p>
          <a:p>
            <a:pPr marL="285750" indent="-285750">
              <a:buFont typeface="Wingdings" panose="05000000000000000000" pitchFamily="2" charset="2"/>
              <a:buChar char="Ø"/>
            </a:pPr>
            <a:r>
              <a:rPr lang="en-US" dirty="0"/>
              <a:t>The feature shows how much of job involvement each job role contributed for each category.</a:t>
            </a:r>
          </a:p>
          <a:p>
            <a:pPr marL="285750" indent="-285750">
              <a:buFont typeface="Wingdings" panose="05000000000000000000" pitchFamily="2" charset="2"/>
              <a:buChar char="Ø"/>
            </a:pPr>
            <a:r>
              <a:rPr lang="en-US" dirty="0"/>
              <a:t>It gives a clear picture of each job role being analyzed and easy to understand the work insights. </a:t>
            </a:r>
          </a:p>
          <a:p>
            <a:endParaRPr lang="en-US" dirty="0"/>
          </a:p>
        </p:txBody>
      </p:sp>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215072" y="528320"/>
            <a:ext cx="7078536" cy="1977136"/>
          </a:xfrm>
          <a:noFill/>
        </p:spPr>
        <p:txBody>
          <a:bodyPr>
            <a:noAutofit/>
          </a:bodyPr>
          <a:lstStyle/>
          <a:p>
            <a:r>
              <a:rPr lang="en-US" dirty="0"/>
              <a:t>Total work life balance over time</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397952" y="2674680"/>
            <a:ext cx="5286312" cy="3790128"/>
          </a:xfrm>
          <a:noFill/>
        </p:spPr>
        <p:txBody>
          <a:bodyPr anchor="t"/>
          <a:lstStyle/>
          <a:p>
            <a:pPr marL="285750" indent="-285750">
              <a:buFont typeface="Wingdings" panose="05000000000000000000" pitchFamily="2" charset="2"/>
              <a:buChar char="v"/>
            </a:pPr>
            <a:r>
              <a:rPr lang="en-US" dirty="0"/>
              <a:t>In the graph, it clearly shows that 807 employees get over time and 306 employees doesn’t get over time. This shows an imbalance of work share and causes stress among the employees.</a:t>
            </a:r>
          </a:p>
          <a:p>
            <a:pPr marL="285750" indent="-285750">
              <a:buFont typeface="Wingdings" panose="05000000000000000000" pitchFamily="2" charset="2"/>
              <a:buChar char="v"/>
            </a:pPr>
            <a:r>
              <a:rPr lang="en-US" dirty="0"/>
              <a:t>Hence the work must be distributed among the employees in an equal manner.</a:t>
            </a: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noFill/>
        </p:spPr>
        <p:txBody>
          <a:bodyPr/>
          <a:lstStyle/>
          <a:p>
            <a:r>
              <a:rPr lang="en-US" dirty="0"/>
              <a:t>Average work life balance v/s job role</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noFill/>
        </p:spPr>
        <p:txBody>
          <a:bodyPr vert="horz" lIns="91440" tIns="45720" rIns="91440" bIns="45720" rtlCol="0" anchor="t">
            <a:normAutofit/>
          </a:bodyPr>
          <a:lstStyle/>
          <a:p>
            <a:r>
              <a:rPr lang="en-US" dirty="0"/>
              <a:t>This comparison between average work life balance and job role, shows that HR has 2.92  maximum work life balance compared to the other job roles </a:t>
            </a:r>
          </a:p>
          <a:p>
            <a:r>
              <a:rPr lang="en-US" dirty="0"/>
              <a:t>Sales representative has 2.89 work life balance compared to other job roles.</a:t>
            </a:r>
          </a:p>
          <a:p>
            <a:r>
              <a:rPr lang="en-US" dirty="0"/>
              <a:t>The least average work life balance is of Research Scientist is 2.68</a:t>
            </a:r>
          </a:p>
          <a:p>
            <a:r>
              <a:rPr lang="en-US" dirty="0"/>
              <a:t>Conclusion: The maximum job involvement is done by Research Scientist, so they have less work life balance, in this scenario HR has less job involvement so they have more work life balance.</a:t>
            </a:r>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holding a pen and shading circles on a sheet">
            <a:extLst>
              <a:ext uri="{FF2B5EF4-FFF2-40B4-BE49-F238E27FC236}">
                <a16:creationId xmlns:a16="http://schemas.microsoft.com/office/drawing/2014/main" id="{BCA2ED72-59A3-4DEF-864E-F3012E1E2DB1}"/>
              </a:ext>
            </a:extLst>
          </p:cNvPr>
          <p:cNvPicPr>
            <a:picLocks noChangeAspect="1"/>
          </p:cNvPicPr>
          <p:nvPr/>
        </p:nvPicPr>
        <p:blipFill rotWithShape="1">
          <a:blip r:embed="rId3"/>
          <a:srcRect l="39925" r="15454" b="-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104901" y="467834"/>
            <a:ext cx="6132605" cy="1738422"/>
          </a:xfrm>
        </p:spPr>
        <p:txBody>
          <a:bodyPr vert="horz" lIns="91440" tIns="45720" rIns="91440" bIns="45720" rtlCol="0" anchor="ctr">
            <a:normAutofit/>
          </a:bodyPr>
          <a:lstStyle/>
          <a:p>
            <a:pPr algn="l"/>
            <a:r>
              <a:rPr lang="en-US" sz="3700">
                <a:solidFill>
                  <a:schemeClr val="tx2"/>
                </a:solidFill>
              </a:rPr>
              <a:t>Count of job involvement by department </a:t>
            </a:r>
          </a:p>
        </p:txBody>
      </p:sp>
      <p:cxnSp>
        <p:nvCxnSpPr>
          <p:cNvPr id="25" name="Straight Connector 24">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1104902" y="2206255"/>
            <a:ext cx="5487146" cy="4118345"/>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tx2"/>
                </a:solidFill>
              </a:rPr>
              <a:t>In this scenario, Each department showcases how much they contribute</a:t>
            </a:r>
          </a:p>
          <a:p>
            <a:pPr marL="285750" indent="-228600" algn="l">
              <a:buFont typeface="Arial" panose="020B0604020202020204" pitchFamily="34" charset="0"/>
              <a:buChar char="•"/>
            </a:pPr>
            <a:r>
              <a:rPr lang="en-US" dirty="0">
                <a:solidFill>
                  <a:schemeClr val="tx2"/>
                </a:solidFill>
              </a:rPr>
              <a:t>Research &amp; development has 961 employees.</a:t>
            </a:r>
          </a:p>
          <a:p>
            <a:pPr marL="285750" indent="-228600" algn="l">
              <a:buFont typeface="Arial" panose="020B0604020202020204" pitchFamily="34" charset="0"/>
              <a:buChar char="•"/>
            </a:pPr>
            <a:r>
              <a:rPr lang="en-US" dirty="0">
                <a:solidFill>
                  <a:schemeClr val="tx2"/>
                </a:solidFill>
              </a:rPr>
              <a:t>Sales has 446 employees.</a:t>
            </a:r>
          </a:p>
          <a:p>
            <a:pPr marL="285750" indent="-228600" algn="l">
              <a:buFont typeface="Arial" panose="020B0604020202020204" pitchFamily="34" charset="0"/>
              <a:buChar char="•"/>
            </a:pPr>
            <a:r>
              <a:rPr lang="en-US" dirty="0">
                <a:solidFill>
                  <a:schemeClr val="tx2"/>
                </a:solidFill>
              </a:rPr>
              <a:t>Human resources has 63 employees.</a:t>
            </a:r>
          </a:p>
          <a:p>
            <a:pPr marL="285750" indent="-228600" algn="l">
              <a:buFont typeface="Arial" panose="020B0604020202020204" pitchFamily="34" charset="0"/>
              <a:buChar char="•"/>
            </a:pPr>
            <a:r>
              <a:rPr lang="en-US" dirty="0">
                <a:solidFill>
                  <a:schemeClr val="tx2"/>
                </a:solidFill>
              </a:rPr>
              <a:t>Conclusion: since HR has low manpower count, their job involvement is comparatively less than other departments. </a:t>
            </a:r>
          </a:p>
        </p:txBody>
      </p:sp>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7" name="Rectangle 66">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1129553" y="584791"/>
            <a:ext cx="10064376" cy="1086847"/>
          </a:xfrm>
        </p:spPr>
        <p:txBody>
          <a:bodyPr vert="horz" lIns="91440" tIns="45720" rIns="91440" bIns="45720" rtlCol="0" anchor="ctr">
            <a:normAutofit/>
          </a:bodyPr>
          <a:lstStyle/>
          <a:p>
            <a:r>
              <a:rPr lang="en-US" sz="3400"/>
              <a:t>Average monthly income by job role</a:t>
            </a:r>
          </a:p>
        </p:txBody>
      </p:sp>
      <p:cxnSp>
        <p:nvCxnSpPr>
          <p:cNvPr id="60" name="Straight Connector 59">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xfrm>
            <a:off x="1129554" y="2499694"/>
            <a:ext cx="5831833" cy="3824906"/>
          </a:xfrm>
        </p:spPr>
        <p:txBody>
          <a:bodyPr vert="horz" lIns="91440" tIns="45720" rIns="91440" bIns="45720" rtlCol="0" anchor="ctr">
            <a:normAutofit/>
          </a:bodyPr>
          <a:lstStyle/>
          <a:p>
            <a:pPr indent="-228600">
              <a:buFont typeface="Arial" panose="020B0604020202020204" pitchFamily="34" charset="0"/>
              <a:buChar char="•"/>
            </a:pPr>
            <a:r>
              <a:rPr lang="en-US" dirty="0"/>
              <a:t>Managers and Research Scientists have the highest average monthly income compared to the other job roles</a:t>
            </a:r>
            <a:endParaRPr lang="en-US"/>
          </a:p>
          <a:p>
            <a:pPr lvl="1"/>
            <a:r>
              <a:rPr lang="en-US" dirty="0"/>
              <a:t>The monthly income differs according to the job role </a:t>
            </a:r>
          </a:p>
          <a:p>
            <a:pPr lvl="1"/>
            <a:r>
              <a:rPr lang="en-US" dirty="0"/>
              <a:t>Sales representative gets the least average monthly income compared to the other job roles.</a:t>
            </a:r>
          </a:p>
          <a:p>
            <a:pPr lvl="1"/>
            <a:r>
              <a:rPr lang="en-US" dirty="0"/>
              <a:t>The job role is a crucial for every employees </a:t>
            </a:r>
          </a:p>
        </p:txBody>
      </p:sp>
      <p:pic>
        <p:nvPicPr>
          <p:cNvPr id="6" name="Content Placeholder 5" descr="A graph of a graph with text&#10;&#10;Description automatically generated with medium confidence">
            <a:extLst>
              <a:ext uri="{FF2B5EF4-FFF2-40B4-BE49-F238E27FC236}">
                <a16:creationId xmlns:a16="http://schemas.microsoft.com/office/drawing/2014/main" id="{EB5EAACB-A86E-0BE9-E488-5C7CAA451106}"/>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7521974" y="3300681"/>
            <a:ext cx="4136627" cy="2181765"/>
          </a:xfrm>
          <a:prstGeom prst="rect">
            <a:avLst/>
          </a:prstGeom>
          <a:solidFill>
            <a:schemeClr val="bg1"/>
          </a:solidFill>
        </p:spPr>
      </p:pic>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dirty="0"/>
              <a:t>Average work life balance by department</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noFill/>
        </p:spPr>
        <p:txBody>
          <a:bodyPr>
            <a:normAutofit/>
          </a:bodyPr>
          <a:lstStyle/>
          <a:p>
            <a:pPr>
              <a:buFont typeface="Wingdings" panose="05000000000000000000" pitchFamily="2" charset="2"/>
              <a:buChar char="§"/>
            </a:pPr>
            <a:r>
              <a:rPr lang="en-US" dirty="0"/>
              <a:t>Characteristics of work-life balance are:</a:t>
            </a:r>
          </a:p>
          <a:p>
            <a:pPr>
              <a:buFont typeface="Wingdings" panose="05000000000000000000" pitchFamily="2" charset="2"/>
              <a:buChar char="§"/>
            </a:pPr>
            <a:r>
              <a:rPr lang="en-US" dirty="0"/>
              <a:t>Time Allocation</a:t>
            </a:r>
          </a:p>
          <a:p>
            <a:pPr>
              <a:buFont typeface="Wingdings" panose="05000000000000000000" pitchFamily="2" charset="2"/>
              <a:buChar char="§"/>
            </a:pPr>
            <a:r>
              <a:rPr lang="en-US" dirty="0"/>
              <a:t>Flexibility</a:t>
            </a:r>
          </a:p>
          <a:p>
            <a:pPr>
              <a:buFont typeface="Wingdings" panose="05000000000000000000" pitchFamily="2" charset="2"/>
              <a:buChar char="§"/>
            </a:pPr>
            <a:r>
              <a:rPr lang="en-US" dirty="0"/>
              <a:t>Integration</a:t>
            </a:r>
          </a:p>
          <a:p>
            <a:pPr>
              <a:buFont typeface="Wingdings" panose="05000000000000000000" pitchFamily="2" charset="2"/>
              <a:buChar char="§"/>
            </a:pPr>
            <a:r>
              <a:rPr lang="en-US" dirty="0"/>
              <a:t>Well-being</a:t>
            </a:r>
          </a:p>
          <a:p>
            <a:pPr marL="0" indent="0">
              <a:buNone/>
            </a:pPr>
            <a:endParaRPr lang="en-US" dirty="0"/>
          </a:p>
          <a:p>
            <a:pPr>
              <a:buFont typeface="Wingdings" panose="05000000000000000000" pitchFamily="2" charset="2"/>
              <a:buChar char="§"/>
            </a:pPr>
            <a:endParaRPr lang="en-US" dirty="0"/>
          </a:p>
          <a:p>
            <a:endParaRPr lang="en-US" dirty="0"/>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4"/>
          </p:nvPr>
        </p:nvSpPr>
        <p:spPr>
          <a:noFill/>
        </p:spPr>
        <p:txBody>
          <a:bodyPr>
            <a:normAutofit/>
          </a:bodyPr>
          <a:lstStyle/>
          <a:p>
            <a:r>
              <a:rPr lang="en-US" dirty="0"/>
              <a:t>Human Resource has the best work life balance of an average of 2.92 compared to the other departments.</a:t>
            </a:r>
          </a:p>
          <a:p>
            <a:pPr lvl="1"/>
            <a:r>
              <a:rPr lang="en-US" dirty="0"/>
              <a:t>Sales has an average of 2.82 work life balance.</a:t>
            </a:r>
          </a:p>
          <a:p>
            <a:pPr lvl="1"/>
            <a:r>
              <a:rPr lang="en-US" dirty="0"/>
              <a:t>Resource &amp; Development has an average of 2.73 work life balance among the other departments.</a:t>
            </a:r>
          </a:p>
          <a:p>
            <a:endParaRPr lang="en-US" dirty="0"/>
          </a:p>
        </p:txBody>
      </p:sp>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199" y="365125"/>
            <a:ext cx="6645965" cy="1690688"/>
          </a:xfrm>
          <a:noFill/>
        </p:spPr>
        <p:txBody>
          <a:bodyPr/>
          <a:lstStyle/>
          <a:p>
            <a:r>
              <a:rPr lang="en-US" dirty="0"/>
              <a:t>Average job satisfaction balance by Attrition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noFill/>
        </p:spPr>
        <p:txBody>
          <a:bodyPr vert="horz" lIns="91440" tIns="45720" rIns="91440" bIns="45720" rtlCol="0" anchor="t">
            <a:normAutofit/>
          </a:bodyPr>
          <a:lstStyle/>
          <a:p>
            <a:r>
              <a:rPr lang="en-US" dirty="0"/>
              <a:t>In this comparison it is concluded that the attrition rate is almost the same for job satisfaction.</a:t>
            </a:r>
          </a:p>
          <a:p>
            <a:r>
              <a:rPr lang="en-US" dirty="0"/>
              <a:t>Job satisfaction is an important factor for work life balance for the employees</a:t>
            </a:r>
          </a:p>
        </p:txBody>
      </p:sp>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273724122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{31202E26-952B-4A7A-A872-DB9AAB727472}tf22797433_win32</Template>
  <TotalTime>407</TotalTime>
  <Words>747</Words>
  <Application>Microsoft Office PowerPoint</Application>
  <PresentationFormat>Widescreen</PresentationFormat>
  <Paragraphs>81</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Abadi</vt:lpstr>
      <vt:lpstr>Aptos</vt:lpstr>
      <vt:lpstr>Arial</vt:lpstr>
      <vt:lpstr>Calibri</vt:lpstr>
      <vt:lpstr>Univers Condensed Light</vt:lpstr>
      <vt:lpstr>Walbaum Display Light</vt:lpstr>
      <vt:lpstr>Wingdings</vt:lpstr>
      <vt:lpstr>AngleLinesVTI</vt:lpstr>
      <vt:lpstr>Acme corporation </vt:lpstr>
      <vt:lpstr>AGENDA</vt:lpstr>
      <vt:lpstr>Average of job involvement v/s job role</vt:lpstr>
      <vt:lpstr>Total work life balance over time</vt:lpstr>
      <vt:lpstr>Average work life balance v/s job role</vt:lpstr>
      <vt:lpstr>Count of job involvement by department </vt:lpstr>
      <vt:lpstr>Average monthly income by job role</vt:lpstr>
      <vt:lpstr>Average work life balance by department</vt:lpstr>
      <vt:lpstr>Average job satisfaction balance by Attrition</vt:lpstr>
      <vt:lpstr>Average work life balance by job role</vt:lpstr>
      <vt:lpstr>Average of working years, % Salary hike and attrition by training times last year</vt:lpstr>
      <vt:lpstr>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Haridas</dc:creator>
  <cp:lastModifiedBy>Divya Haridas</cp:lastModifiedBy>
  <cp:revision>1</cp:revision>
  <dcterms:created xsi:type="dcterms:W3CDTF">2024-06-17T07:53:15Z</dcterms:created>
  <dcterms:modified xsi:type="dcterms:W3CDTF">2024-06-17T14:40:33Z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