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868"/>
    <a:srgbClr val="2E2F3C"/>
    <a:srgbClr val="231E45"/>
    <a:srgbClr val="33224C"/>
    <a:srgbClr val="484B5C"/>
    <a:srgbClr val="2C2049"/>
    <a:srgbClr val="FFFFFF"/>
    <a:srgbClr val="221E45"/>
    <a:srgbClr val="261E46"/>
    <a:srgbClr val="342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8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8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4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5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8E9269-8B14-4ED0-964F-B384F14979C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3ED287-652B-4956-804B-F9E4A6589D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83BF7-F1F1-5342-EFA0-529D721E025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6D7E6-55DC-FE2D-7868-99937787B26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0057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297799-F8EE-E5E8-D2FE-28923ACC2D36}"/>
              </a:ext>
            </a:extLst>
          </p:cNvPr>
          <p:cNvSpPr/>
          <p:nvPr/>
        </p:nvSpPr>
        <p:spPr>
          <a:xfrm>
            <a:off x="499872" y="402336"/>
            <a:ext cx="11448288" cy="6199632"/>
          </a:xfrm>
          <a:prstGeom prst="roundRect">
            <a:avLst>
              <a:gd name="adj" fmla="val 3386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CF293-5411-FE41-BAFB-7B9F45C31BD0}"/>
              </a:ext>
            </a:extLst>
          </p:cNvPr>
          <p:cNvSpPr/>
          <p:nvPr/>
        </p:nvSpPr>
        <p:spPr>
          <a:xfrm>
            <a:off x="10180320" y="0"/>
            <a:ext cx="1087120" cy="15849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546C48-5A66-A40A-9898-F9BD796AF994}"/>
              </a:ext>
            </a:extLst>
          </p:cNvPr>
          <p:cNvSpPr/>
          <p:nvPr/>
        </p:nvSpPr>
        <p:spPr>
          <a:xfrm>
            <a:off x="335280" y="365760"/>
            <a:ext cx="11521440" cy="6272784"/>
          </a:xfrm>
          <a:prstGeom prst="roundRect">
            <a:avLst>
              <a:gd name="adj" fmla="val 3386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C03D4B-A6D0-D340-809B-188EE1D26CD7}"/>
              </a:ext>
            </a:extLst>
          </p:cNvPr>
          <p:cNvSpPr/>
          <p:nvPr/>
        </p:nvSpPr>
        <p:spPr>
          <a:xfrm>
            <a:off x="4696968" y="566928"/>
            <a:ext cx="6995160" cy="2862072"/>
          </a:xfrm>
          <a:prstGeom prst="roundRect">
            <a:avLst>
              <a:gd name="adj" fmla="val 6372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26090F-9DA7-4A5B-2E13-0A20EA454B4A}"/>
              </a:ext>
            </a:extLst>
          </p:cNvPr>
          <p:cNvSpPr/>
          <p:nvPr/>
        </p:nvSpPr>
        <p:spPr>
          <a:xfrm>
            <a:off x="4632960" y="3634740"/>
            <a:ext cx="3447288" cy="2724912"/>
          </a:xfrm>
          <a:prstGeom prst="roundRect">
            <a:avLst>
              <a:gd name="adj" fmla="val 5481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D81146-54B1-FF09-80FC-8240A2025891}"/>
              </a:ext>
            </a:extLst>
          </p:cNvPr>
          <p:cNvSpPr/>
          <p:nvPr/>
        </p:nvSpPr>
        <p:spPr>
          <a:xfrm>
            <a:off x="8244840" y="3634740"/>
            <a:ext cx="3447288" cy="2724912"/>
          </a:xfrm>
          <a:prstGeom prst="roundRect">
            <a:avLst>
              <a:gd name="adj" fmla="val 585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349244D6-FF07-F0FB-E69D-D40944BE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485648"/>
            <a:ext cx="1270000" cy="1270000"/>
          </a:xfrm>
          <a:prstGeom prst="rect">
            <a:avLst/>
          </a:prstGeom>
          <a:solidFill>
            <a:srgbClr val="484B5C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3F8A2E-D75C-DB69-3EF9-7781CFF3D527}"/>
              </a:ext>
            </a:extLst>
          </p:cNvPr>
          <p:cNvSpPr txBox="1"/>
          <p:nvPr/>
        </p:nvSpPr>
        <p:spPr>
          <a:xfrm>
            <a:off x="1769872" y="502125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1"/>
                </a:gradFill>
              </a:rPr>
              <a:t>Emp</a:t>
            </a:r>
            <a:r>
              <a:rPr lang="en-US" sz="2800" b="1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en-US" sz="2800" b="1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bg2">
                        <a:lumMod val="90000"/>
                      </a:schemeClr>
                    </a:gs>
                    <a:gs pos="47000">
                      <a:schemeClr val="bg2">
                        <a:lumMod val="9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1"/>
                </a:gradFill>
              </a:rPr>
              <a:t>Attrition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5EA51-885C-903A-AEEC-C880367962F0}"/>
              </a:ext>
            </a:extLst>
          </p:cNvPr>
          <p:cNvSpPr txBox="1"/>
          <p:nvPr/>
        </p:nvSpPr>
        <p:spPr>
          <a:xfrm>
            <a:off x="1899920" y="1170432"/>
            <a:ext cx="2632456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chemeClr val="bg2">
                  <a:lumMod val="75000"/>
                </a:schemeClr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Amasis MT Pro" panose="020F0502020204030204" pitchFamily="18" charset="0"/>
              </a:rPr>
              <a:t>Dashboard</a:t>
            </a:r>
            <a:r>
              <a:rPr lang="en-US" sz="3200" b="1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DF2AE8-049D-32B7-518E-75047ACDB169}"/>
              </a:ext>
            </a:extLst>
          </p:cNvPr>
          <p:cNvCxnSpPr/>
          <p:nvPr/>
        </p:nvCxnSpPr>
        <p:spPr>
          <a:xfrm>
            <a:off x="499872" y="1920240"/>
            <a:ext cx="3894328" cy="0"/>
          </a:xfrm>
          <a:prstGeom prst="line">
            <a:avLst/>
          </a:prstGeom>
          <a:ln w="19050">
            <a:solidFill>
              <a:srgbClr val="3322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25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8a2c351-ee6c-42d8-b094-30ca8b4abc02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FF8EC4E73A874ABADDE923A6D69F39" ma:contentTypeVersion="20" ma:contentTypeDescription="Create a new document." ma:contentTypeScope="" ma:versionID="9d162a59fa2cafc92ceb6c44f5e16984">
  <xsd:schema xmlns:xsd="http://www.w3.org/2001/XMLSchema" xmlns:xs="http://www.w3.org/2001/XMLSchema" xmlns:p="http://schemas.microsoft.com/office/2006/metadata/properties" xmlns:ns1="http://schemas.microsoft.com/sharepoint/v3" xmlns:ns3="08a2c351-ee6c-42d8-b094-30ca8b4abc02" xmlns:ns4="98d3dced-02fb-420a-a202-e2743eb993d3" targetNamespace="http://schemas.microsoft.com/office/2006/metadata/properties" ma:root="true" ma:fieldsID="83e6a8a89cc7cdc8fba2d1a27bf69d3b" ns1:_="" ns3:_="" ns4:_="">
    <xsd:import namespace="http://schemas.microsoft.com/sharepoint/v3"/>
    <xsd:import namespace="08a2c351-ee6c-42d8-b094-30ca8b4abc02"/>
    <xsd:import namespace="98d3dced-02fb-420a-a202-e2743eb993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2c351-ee6c-42d8-b094-30ca8b4ab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3dced-02fb-420a-a202-e2743eb993d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0E02A-A79D-402C-BC4E-02A20AFA981E}">
  <ds:schemaRefs>
    <ds:schemaRef ds:uri="http://www.w3.org/XML/1998/namespace"/>
    <ds:schemaRef ds:uri="http://schemas.microsoft.com/office/2006/documentManagement/types"/>
    <ds:schemaRef ds:uri="08a2c351-ee6c-42d8-b094-30ca8b4abc02"/>
    <ds:schemaRef ds:uri="http://schemas.openxmlformats.org/package/2006/metadata/core-properties"/>
    <ds:schemaRef ds:uri="http://purl.org/dc/terms/"/>
    <ds:schemaRef ds:uri="98d3dced-02fb-420a-a202-e2743eb993d3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486579-82C1-428A-90C0-E9C000A485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7D46F-C8E4-4D0E-BD00-A18A18F9F7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a2c351-ee6c-42d8-b094-30ca8b4abc02"/>
    <ds:schemaRef ds:uri="98d3dced-02fb-420a-a202-e2743eb993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</vt:lpstr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Dhaneesh Rajendhran</dc:creator>
  <cp:lastModifiedBy>Dhaneesh Rajendhran</cp:lastModifiedBy>
  <cp:revision>2</cp:revision>
  <dcterms:created xsi:type="dcterms:W3CDTF">2024-06-06T19:05:07Z</dcterms:created>
  <dcterms:modified xsi:type="dcterms:W3CDTF">2024-06-07T19:08:24Z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0x010100D7FF8EC4E73A874ABADDE923A6D69F39</vt:lpwstr>
  </property>
  <property fmtid="{D5CDD505-2E9C-101B-9397-08002B2CF9AE}" pid="3" name="MSIP_Label_24636873-4606-4d58-af5a-dcebb78a0d4e_Enabled">
    <vt:lpwstr>true</vt:lpwstr>
  </property>
  <property fmtid="{D5CDD505-2E9C-101B-9397-08002B2CF9AE}" pid="4" name="MSIP_Label_24636873-4606-4d58-af5a-dcebb78a0d4e_SetDate">
    <vt:lpwstr>2024-06-07T18:57:04Z</vt:lpwstr>
  </property>
  <property fmtid="{D5CDD505-2E9C-101B-9397-08002B2CF9AE}" pid="5" name="MSIP_Label_24636873-4606-4d58-af5a-dcebb78a0d4e_Method">
    <vt:lpwstr>Standard</vt:lpwstr>
  </property>
  <property fmtid="{D5CDD505-2E9C-101B-9397-08002B2CF9AE}" pid="6" name="MSIP_Label_24636873-4606-4d58-af5a-dcebb78a0d4e_Name">
    <vt:lpwstr>KAUST Sensitivity Labels</vt:lpwstr>
  </property>
  <property fmtid="{D5CDD505-2E9C-101B-9397-08002B2CF9AE}" pid="7" name="MSIP_Label_24636873-4606-4d58-af5a-dcebb78a0d4e_SiteId">
    <vt:lpwstr>80e8c927-cda4-40a1-9ea0-d8e641feda34</vt:lpwstr>
  </property>
  <property fmtid="{D5CDD505-2E9C-101B-9397-08002B2CF9AE}" pid="8" name="MSIP_Label_24636873-4606-4d58-af5a-dcebb78a0d4e_ActionId">
    <vt:lpwstr>718fe269-1746-4795-a464-1287804106c0</vt:lpwstr>
  </property>
  <property fmtid="{D5CDD505-2E9C-101B-9397-08002B2CF9AE}" pid="9" name="MSIP_Label_24636873-4606-4d58-af5a-dcebb78a0d4e_ContentBits">
    <vt:lpwstr>3</vt:lpwstr>
  </property>
  <property fmtid="{D5CDD505-2E9C-101B-9397-08002B2CF9AE}" pid="10" name="ClassificationContentMarkingFooterLocations">
    <vt:lpwstr>Ion Boardroom:12</vt:lpwstr>
  </property>
  <property fmtid="{D5CDD505-2E9C-101B-9397-08002B2CF9AE}" pid="11" name="ClassificationContentMarkingFooterText">
    <vt:lpwstr>Internal</vt:lpwstr>
  </property>
  <property fmtid="{D5CDD505-2E9C-101B-9397-08002B2CF9AE}" pid="12" name="ClassificationContentMarkingHeaderLocations">
    <vt:lpwstr>Ion Boardroom:11</vt:lpwstr>
  </property>
  <property fmtid="{D5CDD505-2E9C-101B-9397-08002B2CF9AE}" pid="13" name="ClassificationContentMarkingHeaderText">
    <vt:lpwstr>Internal</vt:lpwstr>
  </property>
</Properties>
</file>