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5141e798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5141e798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288475" y="243475"/>
            <a:ext cx="20484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Schemat blokowy ogólnego działania aplikacji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27514" l="3968" r="16025" t="-2280"/>
          <a:stretch/>
        </p:blipFill>
        <p:spPr>
          <a:xfrm>
            <a:off x="2137400" y="407900"/>
            <a:ext cx="6627176" cy="414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