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A706B-756E-4889-9F4A-D8055221D687}" v="6" dt="2021-07-13T23:54:20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6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Wollersheim (Health)" userId="f67d3b1c-aac2-46e5-80ac-0480954c2300" providerId="ADAL" clId="{946A706B-756E-4889-9F4A-D8055221D687}"/>
    <pc:docChg chg="undo custSel addSld modSld">
      <pc:chgData name="Dennis Wollersheim (Health)" userId="f67d3b1c-aac2-46e5-80ac-0480954c2300" providerId="ADAL" clId="{946A706B-756E-4889-9F4A-D8055221D687}" dt="2021-07-13T23:56:20.420" v="616" actId="20577"/>
      <pc:docMkLst>
        <pc:docMk/>
      </pc:docMkLst>
      <pc:sldChg chg="modSp mod">
        <pc:chgData name="Dennis Wollersheim (Health)" userId="f67d3b1c-aac2-46e5-80ac-0480954c2300" providerId="ADAL" clId="{946A706B-756E-4889-9F4A-D8055221D687}" dt="2021-07-13T23:00:01.031" v="21" actId="20577"/>
        <pc:sldMkLst>
          <pc:docMk/>
          <pc:sldMk cId="2322968995" sldId="259"/>
        </pc:sldMkLst>
        <pc:spChg chg="mod">
          <ac:chgData name="Dennis Wollersheim (Health)" userId="f67d3b1c-aac2-46e5-80ac-0480954c2300" providerId="ADAL" clId="{946A706B-756E-4889-9F4A-D8055221D687}" dt="2021-07-13T23:00:01.031" v="21" actId="20577"/>
          <ac:spMkLst>
            <pc:docMk/>
            <pc:sldMk cId="2322968995" sldId="259"/>
            <ac:spMk id="3" creationId="{BC193506-1EF7-4067-B046-73D35FD6A59F}"/>
          </ac:spMkLst>
        </pc:spChg>
      </pc:sldChg>
      <pc:sldChg chg="modSp mod">
        <pc:chgData name="Dennis Wollersheim (Health)" userId="f67d3b1c-aac2-46e5-80ac-0480954c2300" providerId="ADAL" clId="{946A706B-756E-4889-9F4A-D8055221D687}" dt="2021-07-13T23:52:54.222" v="339" actId="20577"/>
        <pc:sldMkLst>
          <pc:docMk/>
          <pc:sldMk cId="3612014543" sldId="260"/>
        </pc:sldMkLst>
        <pc:spChg chg="mod">
          <ac:chgData name="Dennis Wollersheim (Health)" userId="f67d3b1c-aac2-46e5-80ac-0480954c2300" providerId="ADAL" clId="{946A706B-756E-4889-9F4A-D8055221D687}" dt="2021-07-13T23:51:55.534" v="310" actId="20577"/>
          <ac:spMkLst>
            <pc:docMk/>
            <pc:sldMk cId="3612014543" sldId="260"/>
            <ac:spMk id="2" creationId="{C4614371-4859-4147-AE7F-5BBE7F28F41E}"/>
          </ac:spMkLst>
        </pc:spChg>
        <pc:spChg chg="mod">
          <ac:chgData name="Dennis Wollersheim (Health)" userId="f67d3b1c-aac2-46e5-80ac-0480954c2300" providerId="ADAL" clId="{946A706B-756E-4889-9F4A-D8055221D687}" dt="2021-07-13T23:52:54.222" v="339" actId="20577"/>
          <ac:spMkLst>
            <pc:docMk/>
            <pc:sldMk cId="3612014543" sldId="260"/>
            <ac:spMk id="3" creationId="{4ECD83C4-7DC0-4A0B-B4E4-3FB2E1E81A17}"/>
          </ac:spMkLst>
        </pc:spChg>
      </pc:sldChg>
      <pc:sldChg chg="modSp new mod">
        <pc:chgData name="Dennis Wollersheim (Health)" userId="f67d3b1c-aac2-46e5-80ac-0480954c2300" providerId="ADAL" clId="{946A706B-756E-4889-9F4A-D8055221D687}" dt="2021-07-13T23:53:29.555" v="363" actId="20577"/>
        <pc:sldMkLst>
          <pc:docMk/>
          <pc:sldMk cId="2809151611" sldId="263"/>
        </pc:sldMkLst>
        <pc:spChg chg="mod">
          <ac:chgData name="Dennis Wollersheim (Health)" userId="f67d3b1c-aac2-46e5-80ac-0480954c2300" providerId="ADAL" clId="{946A706B-756E-4889-9F4A-D8055221D687}" dt="2021-07-13T23:53:29.555" v="363" actId="20577"/>
          <ac:spMkLst>
            <pc:docMk/>
            <pc:sldMk cId="2809151611" sldId="263"/>
            <ac:spMk id="2" creationId="{F3DE5BA3-45B9-476F-B4E0-FB021AB9FB6D}"/>
          </ac:spMkLst>
        </pc:spChg>
        <pc:spChg chg="mod">
          <ac:chgData name="Dennis Wollersheim (Health)" userId="f67d3b1c-aac2-46e5-80ac-0480954c2300" providerId="ADAL" clId="{946A706B-756E-4889-9F4A-D8055221D687}" dt="2021-07-13T23:53:19.160" v="349" actId="20577"/>
          <ac:spMkLst>
            <pc:docMk/>
            <pc:sldMk cId="2809151611" sldId="263"/>
            <ac:spMk id="3" creationId="{B5C361F7-66B0-4E40-A0FA-2FFD9BC7A3BF}"/>
          </ac:spMkLst>
        </pc:spChg>
      </pc:sldChg>
      <pc:sldChg chg="modSp add mod">
        <pc:chgData name="Dennis Wollersheim (Health)" userId="f67d3b1c-aac2-46e5-80ac-0480954c2300" providerId="ADAL" clId="{946A706B-756E-4889-9F4A-D8055221D687}" dt="2021-07-13T23:56:20.420" v="616" actId="20577"/>
        <pc:sldMkLst>
          <pc:docMk/>
          <pc:sldMk cId="1730566929" sldId="264"/>
        </pc:sldMkLst>
        <pc:spChg chg="mod">
          <ac:chgData name="Dennis Wollersheim (Health)" userId="f67d3b1c-aac2-46e5-80ac-0480954c2300" providerId="ADAL" clId="{946A706B-756E-4889-9F4A-D8055221D687}" dt="2021-07-13T23:54:49.431" v="428" actId="20577"/>
          <ac:spMkLst>
            <pc:docMk/>
            <pc:sldMk cId="1730566929" sldId="264"/>
            <ac:spMk id="2" creationId="{F3DE5BA3-45B9-476F-B4E0-FB021AB9FB6D}"/>
          </ac:spMkLst>
        </pc:spChg>
        <pc:spChg chg="mod">
          <ac:chgData name="Dennis Wollersheim (Health)" userId="f67d3b1c-aac2-46e5-80ac-0480954c2300" providerId="ADAL" clId="{946A706B-756E-4889-9F4A-D8055221D687}" dt="2021-07-13T23:56:20.420" v="616" actId="20577"/>
          <ac:spMkLst>
            <pc:docMk/>
            <pc:sldMk cId="1730566929" sldId="264"/>
            <ac:spMk id="3" creationId="{B5C361F7-66B0-4E40-A0FA-2FFD9BC7A3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1FBE-2E2A-410D-B6C2-A0864D70E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1922E-C833-4335-9F37-47552036B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C5C6-B48D-4515-BF87-3F1D1EC1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C55C-0887-4731-8743-DFB12C02D34F}" type="datetimeFigureOut">
              <a:rPr lang="en-AU" smtClean="0"/>
              <a:t>14/07/2021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32CF-66AE-48D5-85A9-415966F3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56818-72E5-4221-BFD7-B174DD19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3604-CDB9-4EF7-86E8-201355CF4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37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C54C-481C-4CB5-907C-69799FDC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1FE75-2DB1-4FFA-8024-5CB53C54A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86E1-9F13-4246-A4B0-D6B23CF6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C55C-0887-4731-8743-DFB12C02D34F}" type="datetimeFigureOut">
              <a:rPr lang="en-AU" smtClean="0"/>
              <a:t>14/07/2021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246D6-B85E-4FC0-91B3-874C11D0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66591-53C4-428F-B264-76000653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3604-CDB9-4EF7-86E8-201355CF4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851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F0A7E-657D-4B6A-AF01-D82EE8336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99BB5-4D95-4536-B281-85CD81D87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9F53E-4705-4B77-B239-CD7545A8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C55C-0887-4731-8743-DFB12C02D34F}" type="datetimeFigureOut">
              <a:rPr lang="en-AU" smtClean="0"/>
              <a:t>14/07/2021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D83A8-2F8F-42B0-8EBD-164E2EC7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86DAB-2BB6-4D6D-A139-DF38D3C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3604-CDB9-4EF7-86E8-201355CF4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39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BCE7-2EA7-4D06-86EF-AB632711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C546B-802B-442C-B967-EB8654A80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D2778-F6FA-4A2A-BE2A-8A759D4A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C55C-0887-4731-8743-DFB12C02D34F}" type="datetimeFigureOut">
              <a:rPr lang="en-AU" smtClean="0"/>
              <a:t>14/07/2021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F34FD-5E5C-4CF1-9695-A37CFA7C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F5FE2-4073-4D93-AD1D-AD671CB4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3604-CDB9-4EF7-86E8-201355CF4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90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5989-A6D9-4AC0-A687-B980E30B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A3F10-3EFF-4524-BE9E-3F4C5FD2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11C18-ED15-4A28-B760-D2969253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C55C-0887-4731-8743-DFB12C02D34F}" type="datetimeFigureOut">
              <a:rPr lang="en-AU" smtClean="0"/>
              <a:t>14/07/2021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6B7D-EBA1-46B2-8AAC-12E3893B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C5BA3-148C-4EE4-B748-92DFCCE9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3604-CDB9-4EF7-86E8-201355CF4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91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8B38-EAD4-4DEA-81B0-704393DF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4E02-46C6-4FAB-9876-83B2269B5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8F97E-4771-402B-AC8D-D70B1A821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9A344-D183-4A06-9E77-66D31AFB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C55C-0887-4731-8743-DFB12C02D34F}" type="datetimeFigureOut">
              <a:rPr lang="en-AU" smtClean="0"/>
              <a:t>14/07/2021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E5603-0C01-4732-82C6-93328C89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2C06D-9639-4612-911A-2F1DC10C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3604-CDB9-4EF7-86E8-201355CF4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01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DD14-3E68-43A8-AAAF-382CABEE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4031-6051-4FEB-B3BA-0516BEF8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5DF10-3D20-4098-A6F0-9906F805C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3639B-A9EF-4C21-8FA5-B10484EF2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F483A-C565-4BC0-A21C-252AEA7E4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1E391-28EA-44DB-B057-274ECEAF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C55C-0887-4731-8743-DFB12C02D34F}" type="datetimeFigureOut">
              <a:rPr lang="en-AU" smtClean="0"/>
              <a:t>14/07/2021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18275-21BD-407D-A70B-E20EB705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1F759-0499-4868-A40B-2835AEDF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3604-CDB9-4EF7-86E8-201355CF4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0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7D61-C591-4B2C-B8C6-0C717818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014DA-A675-45B6-8AAD-827F2FD8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C55C-0887-4731-8743-DFB12C02D34F}" type="datetimeFigureOut">
              <a:rPr lang="en-AU" smtClean="0"/>
              <a:t>14/07/2021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A4257-C416-49EF-965E-8220CFA0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1715C-B2B6-4D56-8F3C-E9D2B875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3604-CDB9-4EF7-86E8-201355CF4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74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78E6D-3FE7-4124-BDBF-6925CF42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C55C-0887-4731-8743-DFB12C02D34F}" type="datetimeFigureOut">
              <a:rPr lang="en-AU" smtClean="0"/>
              <a:t>14/07/2021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43B7F-949E-4F31-B00D-568E06FF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F17C7-3ABA-49E4-9D8D-D906BC77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3604-CDB9-4EF7-86E8-201355CF4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33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959E-2DB8-44ED-AC08-0C7005CE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DCE59-24EB-4FE8-B382-D596C876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5E308-5FDF-45E4-A622-0E6976A4F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77D78-B155-4614-8834-8FD9CEF0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C55C-0887-4731-8743-DFB12C02D34F}" type="datetimeFigureOut">
              <a:rPr lang="en-AU" smtClean="0"/>
              <a:t>14/07/2021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5AE38-BF01-4C5E-9191-C5A599D5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D8E10-6707-471E-8BF8-AE1F7A9B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3604-CDB9-4EF7-86E8-201355CF4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650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83B4-4CB1-4A1D-B2BB-64A3E80B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14E15-9AC7-4955-AA61-284A02A04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78EF4-F18E-4B85-A4A0-F9D61DEEE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D5525-FCB0-43BE-B2F7-BD1EF221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C55C-0887-4731-8743-DFB12C02D34F}" type="datetimeFigureOut">
              <a:rPr lang="en-AU" smtClean="0"/>
              <a:t>14/07/2021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56EC1-603C-4780-81E4-0977B61F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CAF61-9FFA-422D-BB24-4C458337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3604-CDB9-4EF7-86E8-201355CF4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74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046F2-A508-430E-AD1C-E079F07C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CC66-B708-4AE8-9E1F-5778F3314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DAD1F-025B-4778-8656-5D3E34698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4C55C-0887-4731-8743-DFB12C02D34F}" type="datetimeFigureOut">
              <a:rPr lang="en-AU" smtClean="0"/>
              <a:t>14/07/2021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8F2F7-1519-40BC-A852-1EEE10982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2AD47-9A4A-4C14-8DD3-A4655C761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3604-CDB9-4EF7-86E8-201355CF48D1}" type="slidenum">
              <a:rPr lang="en-AU" smtClean="0"/>
              <a:t>‹#›</a:t>
            </a:fld>
            <a:endParaRPr lang="en-AU"/>
          </a:p>
        </p:txBody>
      </p:sp>
      <p:sp>
        <p:nvSpPr>
          <p:cNvPr id="7" name="MSIPCMContentMarking" descr="{&quot;HashCode&quot;:904758361,&quot;Placement&quot;:&quot;Footer&quot;,&quot;Top&quot;:517.4484,&quot;Left&quot;:443.117157,&quot;SlideWidth&quot;:960,&quot;SlideHeight&quot;:540}">
            <a:extLst>
              <a:ext uri="{FF2B5EF4-FFF2-40B4-BE49-F238E27FC236}">
                <a16:creationId xmlns:a16="http://schemas.microsoft.com/office/drawing/2014/main" id="{74E4126A-91CA-4932-B885-F266F284B29D}"/>
              </a:ext>
            </a:extLst>
          </p:cNvPr>
          <p:cNvSpPr txBox="1"/>
          <p:nvPr userDrawn="1"/>
        </p:nvSpPr>
        <p:spPr>
          <a:xfrm>
            <a:off x="5627588" y="6571595"/>
            <a:ext cx="936825" cy="2864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AU" sz="1000">
                <a:solidFill>
                  <a:srgbClr val="000000"/>
                </a:solidFill>
                <a:latin typeface="Arial Black" panose="020B0A0402010202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45110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data-visualis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7B74-1D08-4973-A3AF-F01DD730F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 Training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1993A-F64D-4721-9A05-20388A547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Dennis Wollersheim</a:t>
            </a:r>
          </a:p>
        </p:txBody>
      </p:sp>
    </p:spTree>
    <p:extLst>
      <p:ext uri="{BB962C8B-B14F-4D97-AF65-F5344CB8AC3E}">
        <p14:creationId xmlns:p14="http://schemas.microsoft.com/office/powerpoint/2010/main" val="149083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9F24-86B4-49B8-A54C-42A721BD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74B6-0628-4192-B701-B90A536D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do you know about R?</a:t>
            </a:r>
          </a:p>
          <a:p>
            <a:r>
              <a:rPr lang="en-AU" dirty="0"/>
              <a:t>What is hard about R?</a:t>
            </a:r>
          </a:p>
          <a:p>
            <a:r>
              <a:rPr lang="en-AU" dirty="0"/>
              <a:t>What do you want to know?</a:t>
            </a:r>
          </a:p>
          <a:p>
            <a:r>
              <a:rPr lang="en-AU" dirty="0"/>
              <a:t>What do I know about R?</a:t>
            </a:r>
          </a:p>
        </p:txBody>
      </p:sp>
    </p:spTree>
    <p:extLst>
      <p:ext uri="{BB962C8B-B14F-4D97-AF65-F5344CB8AC3E}">
        <p14:creationId xmlns:p14="http://schemas.microsoft.com/office/powerpoint/2010/main" val="21531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2473-3B7E-45E2-B056-134255F7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GIT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82636-D434-49FC-9A96-9870FEDEE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Version control</a:t>
            </a:r>
          </a:p>
          <a:p>
            <a:r>
              <a:rPr lang="en-AU" dirty="0"/>
              <a:t>Documentation</a:t>
            </a:r>
          </a:p>
          <a:p>
            <a:r>
              <a:rPr lang="en-AU" dirty="0"/>
              <a:t>Rollback</a:t>
            </a:r>
          </a:p>
          <a:p>
            <a:r>
              <a:rPr lang="en-AU" dirty="0"/>
              <a:t>Blame</a:t>
            </a:r>
          </a:p>
          <a:p>
            <a:r>
              <a:rPr lang="en-AU" dirty="0"/>
              <a:t>Collaboration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41EA0E-A3C3-4952-AD71-11EFA1CCE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5" y="0"/>
            <a:ext cx="5032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F6B75A7-64A6-4829-B8F2-9C9D3F283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652637"/>
            <a:ext cx="3656012" cy="593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3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77CF-537E-4835-B955-AA0C7893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Clone a repository!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DE86-8661-4CBA-BC6B-4131008A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https://github.com/dewoller/standard_setup.git</a:t>
            </a:r>
          </a:p>
        </p:txBody>
      </p:sp>
    </p:spTree>
    <p:extLst>
      <p:ext uri="{BB962C8B-B14F-4D97-AF65-F5344CB8AC3E}">
        <p14:creationId xmlns:p14="http://schemas.microsoft.com/office/powerpoint/2010/main" val="44734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C661-CB67-4630-B7DD-27165DE7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93506-1EF7-4067-B046-73D35FD6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https://r4ds.had.co.nz/data-visualisation.html</a:t>
            </a:r>
            <a:endParaRPr lang="en-AU" dirty="0"/>
          </a:p>
          <a:p>
            <a:endParaRPr lang="en-AU" dirty="0"/>
          </a:p>
          <a:p>
            <a:r>
              <a:rPr lang="en-AU" dirty="0"/>
              <a:t>Using the ideas from this page, make visualisations with *our* data.  For example, using </a:t>
            </a:r>
            <a:r>
              <a:rPr lang="en-AU" dirty="0" err="1"/>
              <a:t>Linelist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296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4371-4859-4147-AE7F-5BBE7F28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Pitfalls – Namespace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D83C4-7DC0-4A0B-B4E4-3FB2E1E81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e.g. summarise</a:t>
            </a:r>
            <a:br>
              <a:rPr lang="en-AU" dirty="0"/>
            </a:br>
            <a:endParaRPr lang="en-AU" dirty="0"/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library(tidyverse)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mpg %&gt;%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 manufacturer) %&gt;%</a:t>
            </a:r>
          </a:p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summarize(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= mean(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Solution</a:t>
            </a:r>
          </a:p>
          <a:p>
            <a:pPr marL="457200" lvl="1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library(conflicted)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201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5BA3-45B9-476F-B4E0-FB021AB9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Pitfall #2 - overwrite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61F7-66B0-4E40-A0FA-2FFD9BC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09"/>
            <a:ext cx="10515600" cy="4351338"/>
          </a:xfrm>
        </p:spPr>
        <p:txBody>
          <a:bodyPr>
            <a:normAutofit lnSpcReduction="10000"/>
          </a:bodyPr>
          <a:lstStyle/>
          <a:p>
            <a:endParaRPr lang="en-AU" dirty="0"/>
          </a:p>
          <a:p>
            <a:r>
              <a:rPr lang="en-AU" dirty="0"/>
              <a:t>What version of variables are you looking at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data &lt;-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(‘data_file.csv’)</a:t>
            </a:r>
          </a:p>
          <a:p>
            <a:pPr marL="457200" lvl="1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data &lt;- data %&gt;% </a:t>
            </a:r>
            <a:b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	filter( sex==‘M’)</a:t>
            </a:r>
          </a:p>
          <a:p>
            <a:pPr marL="0" indent="0">
              <a:buNone/>
            </a:pPr>
            <a:r>
              <a:rPr lang="en-AU" dirty="0"/>
              <a:t>Solution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data &lt;-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(‘data_file.csv’)</a:t>
            </a:r>
          </a:p>
          <a:p>
            <a:pPr marL="457200" lvl="1" indent="0">
              <a:buNone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data_male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&lt;- data %&gt;% </a:t>
            </a:r>
            <a:b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	filter( sex==‘M’)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915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5BA3-45B9-476F-B4E0-FB021AB9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Pitfall #3 – Hard to understand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61F7-66B0-4E40-A0FA-2FFD9BC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09"/>
            <a:ext cx="10515600" cy="4351338"/>
          </a:xfrm>
        </p:spPr>
        <p:txBody>
          <a:bodyPr>
            <a:normAutofit/>
          </a:bodyPr>
          <a:lstStyle/>
          <a:p>
            <a:endParaRPr lang="en-AU" dirty="0"/>
          </a:p>
          <a:p>
            <a:r>
              <a:rPr lang="en-AU" dirty="0"/>
              <a:t>Short code - Code should not be more than 1 screen long</a:t>
            </a:r>
          </a:p>
          <a:p>
            <a:r>
              <a:rPr lang="en-AU" dirty="0">
                <a:cs typeface="Courier New" panose="02070309020205020404" pitchFamily="49" charset="0"/>
              </a:rPr>
              <a:t>Lines should not be more than 1 screen wide</a:t>
            </a:r>
          </a:p>
          <a:p>
            <a:r>
              <a:rPr lang="en-AU" dirty="0">
                <a:cs typeface="Courier New" panose="02070309020205020404" pitchFamily="49" charset="0"/>
              </a:rPr>
              <a:t>Indentation and spacing standards</a:t>
            </a:r>
          </a:p>
          <a:p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/>
              <a:t>How - Modularisation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056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4B46-BA59-43BA-914C-52DAEAF8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Modularisation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DB93D-023C-41D8-8A0D-43FDE69F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665"/>
            <a:ext cx="10515600" cy="4351338"/>
          </a:xfrm>
        </p:spPr>
        <p:txBody>
          <a:bodyPr/>
          <a:lstStyle/>
          <a:p>
            <a:endParaRPr lang="en-AU" dirty="0"/>
          </a:p>
          <a:p>
            <a:pPr marL="0" indent="0">
              <a:buNone/>
            </a:pPr>
            <a:r>
              <a:rPr lang="en-AU" dirty="0" err="1"/>
              <a:t>my_function</a:t>
            </a:r>
            <a:r>
              <a:rPr lang="en-AU" dirty="0"/>
              <a:t> &lt;- function( x ) {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	sqrt( x 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00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212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Courier New</vt:lpstr>
      <vt:lpstr>Office Theme</vt:lpstr>
      <vt:lpstr>R Training 1</vt:lpstr>
      <vt:lpstr>Summary</vt:lpstr>
      <vt:lpstr>GIT</vt:lpstr>
      <vt:lpstr>Clone a repository!</vt:lpstr>
      <vt:lpstr>Visualisation</vt:lpstr>
      <vt:lpstr>Pitfalls – Namespace conflicts</vt:lpstr>
      <vt:lpstr>Pitfall #2 - overwrite variables</vt:lpstr>
      <vt:lpstr>Pitfall #3 – Hard to understand code</vt:lpstr>
      <vt:lpstr>Modularisation -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Training 1</dc:title>
  <dc:creator>Dennis Wollersheim (DHHS)</dc:creator>
  <cp:lastModifiedBy>Dennis Wollersheim (DHHS)</cp:lastModifiedBy>
  <cp:revision>6</cp:revision>
  <dcterms:created xsi:type="dcterms:W3CDTF">2021-07-12T23:06:40Z</dcterms:created>
  <dcterms:modified xsi:type="dcterms:W3CDTF">2021-07-14T02:06:42Z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e64453-338c-4f93-8a4d-0039a0a41f2a_Enabled">
    <vt:lpwstr>true</vt:lpwstr>
  </property>
  <property fmtid="{D5CDD505-2E9C-101B-9397-08002B2CF9AE}" pid="3" name="MSIP_Label_43e64453-338c-4f93-8a4d-0039a0a41f2a_SetDate">
    <vt:lpwstr>2021-07-13T22:59:06Z</vt:lpwstr>
  </property>
  <property fmtid="{D5CDD505-2E9C-101B-9397-08002B2CF9AE}" pid="4" name="MSIP_Label_43e64453-338c-4f93-8a4d-0039a0a41f2a_Method">
    <vt:lpwstr>Privileged</vt:lpwstr>
  </property>
  <property fmtid="{D5CDD505-2E9C-101B-9397-08002B2CF9AE}" pid="5" name="MSIP_Label_43e64453-338c-4f93-8a4d-0039a0a41f2a_Name">
    <vt:lpwstr>43e64453-338c-4f93-8a4d-0039a0a41f2a</vt:lpwstr>
  </property>
  <property fmtid="{D5CDD505-2E9C-101B-9397-08002B2CF9AE}" pid="6" name="MSIP_Label_43e64453-338c-4f93-8a4d-0039a0a41f2a_SiteId">
    <vt:lpwstr>c0e0601f-0fac-449c-9c88-a104c4eb9f28</vt:lpwstr>
  </property>
  <property fmtid="{D5CDD505-2E9C-101B-9397-08002B2CF9AE}" pid="7" name="MSIP_Label_43e64453-338c-4f93-8a4d-0039a0a41f2a_ActionId">
    <vt:lpwstr>5e3a844a-cef6-4199-9a59-d8c2ae64721c</vt:lpwstr>
  </property>
  <property fmtid="{D5CDD505-2E9C-101B-9397-08002B2CF9AE}" pid="8" name="MSIP_Label_43e64453-338c-4f93-8a4d-0039a0a41f2a_ContentBits">
    <vt:lpwstr>2</vt:lpwstr>
  </property>
</Properties>
</file>