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3" r:id="rId4"/>
    <p:sldId id="274" r:id="rId5"/>
    <p:sldId id="275" r:id="rId6"/>
    <p:sldId id="267" r:id="rId7"/>
    <p:sldId id="258" r:id="rId8"/>
    <p:sldId id="262" r:id="rId9"/>
    <p:sldId id="264" r:id="rId10"/>
    <p:sldId id="269" r:id="rId11"/>
    <p:sldId id="270" r:id="rId12"/>
    <p:sldId id="271" r:id="rId13"/>
    <p:sldId id="268" r:id="rId14"/>
    <p:sldId id="260" r:id="rId15"/>
    <p:sldId id="263" r:id="rId16"/>
    <p:sldId id="266" r:id="rId17"/>
    <p:sldId id="261" r:id="rId18"/>
    <p:sldId id="259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C7F7A8"/>
    <a:srgbClr val="E7E7E7"/>
    <a:srgbClr val="DADADA"/>
    <a:srgbClr val="28B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7"/>
    <p:restoredTop sz="94712"/>
  </p:normalViewPr>
  <p:slideViewPr>
    <p:cSldViewPr snapToGrid="0" snapToObjects="1">
      <p:cViewPr varScale="1">
        <p:scale>
          <a:sx n="170" d="100"/>
          <a:sy n="170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454E-17CD-724F-9CAD-B9E17049A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DCFFC-BB03-A944-812D-4EB36C2E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76567-4BB3-7348-9525-24ADD34F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9345-BE76-D646-B899-1687ED5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3D3CA-63A1-5E4A-A918-C08D465A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8959-1803-844C-A5E0-805A34A9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B59AD-7EA8-8249-B67A-A43D6D5F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2D46-9D22-A144-8D65-21923B47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4E1E-31C0-4840-8302-ABF53081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C64F-CFA2-0F42-A684-2DF19757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50420-1F3E-7946-967E-49902AAC4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924E4-5D63-EE4D-851D-C4F20B86F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0AFBE-41AB-FC4A-AB32-2B25AC78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55E6-3A7D-4747-92D8-2DE11C16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998B-4860-1049-876E-6181C189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7FF3-6C40-8746-BF27-4D30A676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2816-BAA3-7B4C-9ED9-ED43FF8F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D3AAA-BD9C-FE4C-9B71-1BEE7532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2773-BC05-7642-A97D-B26C869C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8F21-0A64-2641-92D3-93C05806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DB3B-8CE2-C040-8829-E939E816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E5328-3288-7044-88D8-ADCFA8B8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6D1E-FF99-9640-B1C3-25D28FA1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C5A9-C286-3E47-A29C-9109C0A9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A0E2-C8C8-AB46-B59C-AFD18740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248F-733A-7B42-AAF2-6190B2AE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D670-6B6E-E745-90A1-7D3C0D437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FA1AC-D123-6D4E-9973-B3D19D8D7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651-FE3B-EA40-A0CA-FB2D44D1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DD1CA-D35D-914C-9E8A-C3FB697B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304C2-2FC1-3A40-87E4-109A7D03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8977-FC51-9644-9849-D0D14B2D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9A2D1-BA5C-314F-BB7B-7998B607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9CECC-CC3B-BC4A-94F5-AD997D8C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ED9B9-3284-EB45-A970-E2A571340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DFA36-DA47-0E45-9602-14363F4AF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AEFB-8A4D-C141-92C2-6C90626D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49D1C-A38F-6443-BBB7-482257C9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7472B-F3E2-7640-8880-FE02E715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0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B16B-11EA-6741-8CD2-A7370D3E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41C53-5EA5-ED44-B64F-4D595BCF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A972B-9E75-B849-9A6B-E8FD449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BCBF6-53DB-E84A-BF0E-7D76F118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36497-2327-9847-8029-5C39061E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85446-785C-4443-A4C2-24C107A1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0E927-D2FA-7C47-8E00-94060E44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7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4C55-7056-1D4C-82A1-054C8AAE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BADF-FF25-284B-B09A-D413C167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41EF-7D75-1B47-9705-0C3611C47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28BE9-FAE1-284D-92A0-D632B120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8D448-4C9F-2848-B612-BB663DA1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18BFC-751D-AB4D-877E-B8FF8378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8018-CD97-C948-ABD1-3265B236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C3013-B124-6840-B218-AF6F2D434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B0550-30B3-8F4A-A322-2C9BEE48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AA2C4-2441-0543-9929-2B2F85F1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3BBD6-C972-E448-AC89-C8B078AE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9DF94-C725-BF43-A23A-DC4C4171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BF548-C08A-1545-8DE0-599DA569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A869-0F7F-2F40-9601-897CE5C7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40FA-70E7-C14E-9CF3-1AE6A70B2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6DA72-867A-7B43-A112-561C42E363B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110D-28B6-EE42-BE7A-98DD9D191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B847-7B71-CE49-AA99-751972EA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872" y="2868834"/>
            <a:ext cx="1005974" cy="9377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87" y="3169103"/>
            <a:ext cx="978893" cy="1980552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3522846" y="3337720"/>
            <a:ext cx="1368065" cy="767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B82743-280E-DB45-B760-123E5C43A005}"/>
              </a:ext>
            </a:extLst>
          </p:cNvPr>
          <p:cNvGrpSpPr/>
          <p:nvPr/>
        </p:nvGrpSpPr>
        <p:grpSpPr>
          <a:xfrm>
            <a:off x="7243685" y="2896833"/>
            <a:ext cx="1574405" cy="1362186"/>
            <a:chOff x="3851574" y="1693181"/>
            <a:chExt cx="1574405" cy="136218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9CFA245-021A-D646-875B-A6337A660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9290"/>
            <a:stretch/>
          </p:blipFill>
          <p:spPr>
            <a:xfrm>
              <a:off x="3923565" y="1693181"/>
              <a:ext cx="1257300" cy="9020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52889C-2210-AC49-8A31-703484C610D0}"/>
                </a:ext>
              </a:extLst>
            </p:cNvPr>
            <p:cNvSpPr txBox="1"/>
            <p:nvPr/>
          </p:nvSpPr>
          <p:spPr>
            <a:xfrm>
              <a:off x="3851574" y="2686035"/>
              <a:ext cx="1574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Ops API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EA5258-1CF7-4240-8829-A4F86754103D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6300611" y="3338487"/>
            <a:ext cx="1015065" cy="9352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49A631-1544-CB46-AA6C-4B4615500648}"/>
              </a:ext>
            </a:extLst>
          </p:cNvPr>
          <p:cNvGrpSpPr/>
          <p:nvPr/>
        </p:nvGrpSpPr>
        <p:grpSpPr>
          <a:xfrm>
            <a:off x="4890911" y="2620937"/>
            <a:ext cx="1441856" cy="1695833"/>
            <a:chOff x="2331949" y="3768333"/>
            <a:chExt cx="1441856" cy="169583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69BFD5-666E-3843-B96A-A4DA18AC1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3F6B69-E1CB-1C42-91F3-AEF191086A08}"/>
                </a:ext>
              </a:extLst>
            </p:cNvPr>
            <p:cNvSpPr txBox="1"/>
            <p:nvPr/>
          </p:nvSpPr>
          <p:spPr>
            <a:xfrm>
              <a:off x="2372524" y="5094834"/>
              <a:ext cx="1401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Portal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2690000" y="3806606"/>
            <a:ext cx="1151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Admins</a:t>
            </a:r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And Users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A670A42-6E45-3E47-AD10-C704177560F6}"/>
              </a:ext>
            </a:extLst>
          </p:cNvPr>
          <p:cNvGrpSpPr/>
          <p:nvPr/>
        </p:nvGrpSpPr>
        <p:grpSpPr>
          <a:xfrm>
            <a:off x="9233135" y="2982891"/>
            <a:ext cx="991746" cy="964547"/>
            <a:chOff x="10350403" y="201168"/>
            <a:chExt cx="991746" cy="964547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89CF281-688A-C143-ACA6-6520D915C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03376" y="201168"/>
              <a:ext cx="685800" cy="7620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BCE3D77-56D9-DF4E-BFD6-F3DD15AD4E01}"/>
                </a:ext>
              </a:extLst>
            </p:cNvPr>
            <p:cNvSpPr txBox="1"/>
            <p:nvPr/>
          </p:nvSpPr>
          <p:spPr>
            <a:xfrm>
              <a:off x="10350403" y="796383"/>
              <a:ext cx="991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Postgres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2EE4A3-049F-DA47-801C-3F3876C2FDCB}"/>
              </a:ext>
            </a:extLst>
          </p:cNvPr>
          <p:cNvCxnSpPr>
            <a:cxnSpLocks/>
            <a:stCxn id="25" idx="3"/>
            <a:endCxn id="65" idx="1"/>
          </p:cNvCxnSpPr>
          <p:nvPr/>
        </p:nvCxnSpPr>
        <p:spPr>
          <a:xfrm>
            <a:off x="8572976" y="3347839"/>
            <a:ext cx="813132" cy="16052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DF0835-8263-E746-B9D2-2D2611C22A76}"/>
              </a:ext>
            </a:extLst>
          </p:cNvPr>
          <p:cNvSpPr txBox="1"/>
          <p:nvPr/>
        </p:nvSpPr>
        <p:spPr>
          <a:xfrm>
            <a:off x="3937277" y="873633"/>
            <a:ext cx="3306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Portal</a:t>
            </a:r>
          </a:p>
          <a:p>
            <a:pPr algn="ctr"/>
            <a:r>
              <a:rPr lang="en-US" sz="2800" dirty="0"/>
              <a:t>User Interaction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472870-B7D9-2C47-9FA4-6C872EB2F22C}"/>
              </a:ext>
            </a:extLst>
          </p:cNvPr>
          <p:cNvSpPr txBox="1"/>
          <p:nvPr/>
        </p:nvSpPr>
        <p:spPr>
          <a:xfrm>
            <a:off x="765673" y="2532738"/>
            <a:ext cx="40930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https://video.demo1.mycdn.ciab.test/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4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657910EE-1251-0444-96E6-6E5CAD758BB0}"/>
              </a:ext>
            </a:extLst>
          </p:cNvPr>
          <p:cNvSpPr/>
          <p:nvPr/>
        </p:nvSpPr>
        <p:spPr>
          <a:xfrm>
            <a:off x="2568841" y="799005"/>
            <a:ext cx="5721658" cy="5886001"/>
          </a:xfrm>
          <a:prstGeom prst="rect">
            <a:avLst/>
          </a:prstGeom>
          <a:solidFill>
            <a:srgbClr val="C7F7A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81FE53-D39B-DF41-A2B5-D55D6680802E}"/>
              </a:ext>
            </a:extLst>
          </p:cNvPr>
          <p:cNvSpPr/>
          <p:nvPr/>
        </p:nvSpPr>
        <p:spPr>
          <a:xfrm>
            <a:off x="2939612" y="1164275"/>
            <a:ext cx="5010457" cy="5230676"/>
          </a:xfrm>
          <a:prstGeom prst="rect">
            <a:avLst/>
          </a:prstGeom>
          <a:solidFill>
            <a:schemeClr val="bg1"/>
          </a:solidFill>
          <a:ln w="28575">
            <a:solidFill>
              <a:srgbClr val="28B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6E98-D06A-214C-B87D-8DD69ACECDE2}"/>
              </a:ext>
            </a:extLst>
          </p:cNvPr>
          <p:cNvSpPr txBox="1"/>
          <p:nvPr/>
        </p:nvSpPr>
        <p:spPr>
          <a:xfrm>
            <a:off x="3631455" y="1617552"/>
            <a:ext cx="1231191" cy="92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Traffic Control in Docker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B46F8E-CE73-154E-A1CB-1D1FC59F0BA4}"/>
              </a:ext>
            </a:extLst>
          </p:cNvPr>
          <p:cNvGrpSpPr/>
          <p:nvPr/>
        </p:nvGrpSpPr>
        <p:grpSpPr>
          <a:xfrm>
            <a:off x="4748516" y="4778138"/>
            <a:ext cx="982130" cy="1018886"/>
            <a:chOff x="5284703" y="4461352"/>
            <a:chExt cx="1362395" cy="13169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2EAFA3-F5F5-B84D-AE5E-9A0FA9DC9132}"/>
                </a:ext>
              </a:extLst>
            </p:cNvPr>
            <p:cNvSpPr txBox="1"/>
            <p:nvPr/>
          </p:nvSpPr>
          <p:spPr>
            <a:xfrm>
              <a:off x="5284703" y="5316624"/>
              <a:ext cx="1362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2EFD87-7419-FD41-82CE-B54D6466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3642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B571B5-6AEF-204D-B8FB-231EDBD304F0}"/>
              </a:ext>
            </a:extLst>
          </p:cNvPr>
          <p:cNvGrpSpPr/>
          <p:nvPr/>
        </p:nvGrpSpPr>
        <p:grpSpPr>
          <a:xfrm>
            <a:off x="3722612" y="4767449"/>
            <a:ext cx="1057769" cy="1005922"/>
            <a:chOff x="2595364" y="4461352"/>
            <a:chExt cx="1467319" cy="13001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9F8315-1DDB-AD4B-BD63-75156B465BA9}"/>
                </a:ext>
              </a:extLst>
            </p:cNvPr>
            <p:cNvSpPr txBox="1"/>
            <p:nvPr/>
          </p:nvSpPr>
          <p:spPr>
            <a:xfrm>
              <a:off x="2595364" y="5299867"/>
              <a:ext cx="1467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F3167C-2E49-B948-8BE3-0912E672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554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483257-6415-FB4D-9CF5-7B36C8EE9F39}"/>
              </a:ext>
            </a:extLst>
          </p:cNvPr>
          <p:cNvGrpSpPr/>
          <p:nvPr/>
        </p:nvGrpSpPr>
        <p:grpSpPr>
          <a:xfrm>
            <a:off x="3868231" y="3752753"/>
            <a:ext cx="826703" cy="920152"/>
            <a:chOff x="2913895" y="2755911"/>
            <a:chExt cx="1146789" cy="11893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907AF8-E5CA-744A-9FE9-2923BFDC8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21" y="2755911"/>
              <a:ext cx="906337" cy="92266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26372C-D59A-A24C-B558-504E80661DEE}"/>
                </a:ext>
              </a:extLst>
            </p:cNvPr>
            <p:cNvSpPr txBox="1"/>
            <p:nvPr/>
          </p:nvSpPr>
          <p:spPr>
            <a:xfrm>
              <a:off x="2913895" y="3668232"/>
              <a:ext cx="1146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TRAFFIC VAULT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526B11C-491D-AC41-9631-0F4F25F58CF5}"/>
              </a:ext>
            </a:extLst>
          </p:cNvPr>
          <p:cNvSpPr/>
          <p:nvPr/>
        </p:nvSpPr>
        <p:spPr>
          <a:xfrm>
            <a:off x="3359853" y="1527680"/>
            <a:ext cx="3487272" cy="4675411"/>
          </a:xfrm>
          <a:prstGeom prst="rect">
            <a:avLst/>
          </a:prstGeom>
          <a:solidFill>
            <a:srgbClr val="F7F7F7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B25327-A11D-4F4C-A1B8-878441AE2D69}"/>
              </a:ext>
            </a:extLst>
          </p:cNvPr>
          <p:cNvSpPr txBox="1"/>
          <p:nvPr/>
        </p:nvSpPr>
        <p:spPr>
          <a:xfrm>
            <a:off x="4655634" y="3417861"/>
            <a:ext cx="82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MONITOR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BF3846-A365-394C-9D8C-36EDD7C5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688" y="2822547"/>
            <a:ext cx="579307" cy="552651"/>
          </a:xfrm>
          <a:prstGeom prst="rect">
            <a:avLst/>
          </a:prstGeom>
          <a:solidFill>
            <a:srgbClr val="F7F7F7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6060B5-019E-614A-A34C-5DEC0DB0485D}"/>
              </a:ext>
            </a:extLst>
          </p:cNvPr>
          <p:cNvSpPr txBox="1"/>
          <p:nvPr/>
        </p:nvSpPr>
        <p:spPr>
          <a:xfrm>
            <a:off x="3884887" y="337519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PORTAL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1387F3-32D4-EA42-85B0-FB3A940028C7}"/>
              </a:ext>
            </a:extLst>
          </p:cNvPr>
          <p:cNvSpPr txBox="1"/>
          <p:nvPr/>
        </p:nvSpPr>
        <p:spPr>
          <a:xfrm>
            <a:off x="4689803" y="2232452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OPS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0AC143-262E-694A-BC95-D1AC5239576E}"/>
              </a:ext>
            </a:extLst>
          </p:cNvPr>
          <p:cNvGrpSpPr/>
          <p:nvPr/>
        </p:nvGrpSpPr>
        <p:grpSpPr>
          <a:xfrm>
            <a:off x="7039417" y="2876508"/>
            <a:ext cx="589578" cy="789277"/>
            <a:chOff x="4476284" y="317985"/>
            <a:chExt cx="817853" cy="102016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2A6400-76B9-F54F-8E4D-89F76B3FF5E2}"/>
                </a:ext>
              </a:extLst>
            </p:cNvPr>
            <p:cNvSpPr txBox="1"/>
            <p:nvPr/>
          </p:nvSpPr>
          <p:spPr>
            <a:xfrm>
              <a:off x="4476284" y="1061147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BIND DNS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D10B7E1-7A13-D141-984D-423DE27CA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709A33F-7DFA-C447-BD55-8B2FB3231CE6}"/>
              </a:ext>
            </a:extLst>
          </p:cNvPr>
          <p:cNvSpPr txBox="1"/>
          <p:nvPr/>
        </p:nvSpPr>
        <p:spPr>
          <a:xfrm>
            <a:off x="2850156" y="855025"/>
            <a:ext cx="1226625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8AE2F6-9564-8F4B-892B-7BE6B4F4A698}"/>
              </a:ext>
            </a:extLst>
          </p:cNvPr>
          <p:cNvGrpSpPr/>
          <p:nvPr/>
        </p:nvGrpSpPr>
        <p:grpSpPr>
          <a:xfrm>
            <a:off x="7044560" y="1765227"/>
            <a:ext cx="608159" cy="789277"/>
            <a:chOff x="4476284" y="317985"/>
            <a:chExt cx="843629" cy="102016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36081D-B8EA-5D47-B7E5-28E28327B444}"/>
                </a:ext>
              </a:extLst>
            </p:cNvPr>
            <p:cNvSpPr txBox="1"/>
            <p:nvPr/>
          </p:nvSpPr>
          <p:spPr>
            <a:xfrm>
              <a:off x="4476284" y="1061147"/>
              <a:ext cx="843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ENROLLER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602AA85-D842-154B-845C-31539D60F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70548-22F7-E749-B31A-55AB7195229B}"/>
              </a:ext>
            </a:extLst>
          </p:cNvPr>
          <p:cNvCxnSpPr>
            <a:cxnSpLocks/>
          </p:cNvCxnSpPr>
          <p:nvPr/>
        </p:nvCxnSpPr>
        <p:spPr>
          <a:xfrm flipV="1">
            <a:off x="6549775" y="2353834"/>
            <a:ext cx="494784" cy="313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7576A6-7389-2F4B-A2CC-CF33A707A47A}"/>
              </a:ext>
            </a:extLst>
          </p:cNvPr>
          <p:cNvCxnSpPr>
            <a:cxnSpLocks/>
          </p:cNvCxnSpPr>
          <p:nvPr/>
        </p:nvCxnSpPr>
        <p:spPr>
          <a:xfrm flipH="1" flipV="1">
            <a:off x="5330785" y="2012765"/>
            <a:ext cx="1718919" cy="146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A5E56EA-AE42-C046-9ABA-E07C8AF4CC61}"/>
              </a:ext>
            </a:extLst>
          </p:cNvPr>
          <p:cNvSpPr/>
          <p:nvPr/>
        </p:nvSpPr>
        <p:spPr>
          <a:xfrm>
            <a:off x="3722612" y="2667737"/>
            <a:ext cx="2827164" cy="339531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253BB1-D4A7-ED48-8A4B-04C27CED13BE}"/>
              </a:ext>
            </a:extLst>
          </p:cNvPr>
          <p:cNvSpPr txBox="1"/>
          <p:nvPr/>
        </p:nvSpPr>
        <p:spPr>
          <a:xfrm>
            <a:off x="5737686" y="2176726"/>
            <a:ext cx="750435" cy="404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Enrolls with</a:t>
            </a:r>
          </a:p>
          <a:p>
            <a:r>
              <a:rPr lang="en-US" sz="1400" dirty="0"/>
              <a:t>Traffic Ops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7A52A4-E516-8840-8F3A-B387147564FD}"/>
              </a:ext>
            </a:extLst>
          </p:cNvPr>
          <p:cNvCxnSpPr>
            <a:cxnSpLocks/>
          </p:cNvCxnSpPr>
          <p:nvPr/>
        </p:nvCxnSpPr>
        <p:spPr>
          <a:xfrm>
            <a:off x="6549775" y="3026587"/>
            <a:ext cx="463273" cy="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D0921C-C73D-5046-A1FF-774AD060E11F}"/>
              </a:ext>
            </a:extLst>
          </p:cNvPr>
          <p:cNvGrpSpPr/>
          <p:nvPr/>
        </p:nvGrpSpPr>
        <p:grpSpPr>
          <a:xfrm>
            <a:off x="8690132" y="2895965"/>
            <a:ext cx="1203512" cy="599706"/>
            <a:chOff x="10062568" y="2177044"/>
            <a:chExt cx="1265286" cy="75743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52196E-9B1A-A641-B19D-FCF58BDE3553}"/>
                </a:ext>
              </a:extLst>
            </p:cNvPr>
            <p:cNvSpPr/>
            <p:nvPr/>
          </p:nvSpPr>
          <p:spPr>
            <a:xfrm>
              <a:off x="10062568" y="2191449"/>
              <a:ext cx="1265286" cy="7430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8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9A0BC30-9D61-6D46-AD8F-D19EE4943968}"/>
                </a:ext>
              </a:extLst>
            </p:cNvPr>
            <p:cNvSpPr txBox="1"/>
            <p:nvPr/>
          </p:nvSpPr>
          <p:spPr>
            <a:xfrm>
              <a:off x="10091746" y="2177044"/>
              <a:ext cx="12361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8B5E6"/>
                  </a:solidFill>
                </a:rPr>
                <a:t>Upstream </a:t>
              </a:r>
            </a:p>
            <a:p>
              <a:r>
                <a:rPr lang="en-US" dirty="0">
                  <a:solidFill>
                    <a:srgbClr val="28B5E6"/>
                  </a:solidFill>
                </a:rPr>
                <a:t>DNS Server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E9CB779-2526-494C-A503-1DE2C76EC867}"/>
              </a:ext>
            </a:extLst>
          </p:cNvPr>
          <p:cNvSpPr txBox="1"/>
          <p:nvPr/>
        </p:nvSpPr>
        <p:spPr>
          <a:xfrm>
            <a:off x="6950135" y="3674419"/>
            <a:ext cx="98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B5E6"/>
                </a:solidFill>
              </a:rPr>
              <a:t>DNS Routing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224094-3A71-2740-81E2-7E0CDE5F8440}"/>
              </a:ext>
            </a:extLst>
          </p:cNvPr>
          <p:cNvCxnSpPr>
            <a:cxnSpLocks/>
          </p:cNvCxnSpPr>
          <p:nvPr/>
        </p:nvCxnSpPr>
        <p:spPr>
          <a:xfrm flipV="1">
            <a:off x="7628994" y="3019806"/>
            <a:ext cx="1014127" cy="678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E15643E-DBE3-5146-AD54-1A167A826DE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549775" y="3187367"/>
            <a:ext cx="494784" cy="8451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90A8E2F-DEFA-4F41-9166-061E47ACE092}"/>
              </a:ext>
            </a:extLst>
          </p:cNvPr>
          <p:cNvCxnSpPr>
            <a:cxnSpLocks/>
          </p:cNvCxnSpPr>
          <p:nvPr/>
        </p:nvCxnSpPr>
        <p:spPr>
          <a:xfrm>
            <a:off x="7652719" y="3195818"/>
            <a:ext cx="990402" cy="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D967A7C-1832-1146-BF94-9AEB17A48CC2}"/>
              </a:ext>
            </a:extLst>
          </p:cNvPr>
          <p:cNvSpPr txBox="1"/>
          <p:nvPr/>
        </p:nvSpPr>
        <p:spPr>
          <a:xfrm>
            <a:off x="2473104" y="488547"/>
            <a:ext cx="443280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7AE9980-AB90-2541-9C6B-0F80AF52F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021" y="2820543"/>
            <a:ext cx="531004" cy="560066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96DFD614-BF20-DB4D-95E5-FFF60DAC4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846" y="1675912"/>
            <a:ext cx="531004" cy="560066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5C531120-5A12-1442-8150-B55656374265}"/>
              </a:ext>
            </a:extLst>
          </p:cNvPr>
          <p:cNvSpPr txBox="1"/>
          <p:nvPr/>
        </p:nvSpPr>
        <p:spPr>
          <a:xfrm>
            <a:off x="3245959" y="1219997"/>
            <a:ext cx="1083287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80BC2E2-5504-644A-BC8B-C2E44392A3F9}"/>
              </a:ext>
            </a:extLst>
          </p:cNvPr>
          <p:cNvSpPr txBox="1"/>
          <p:nvPr/>
        </p:nvSpPr>
        <p:spPr>
          <a:xfrm>
            <a:off x="4133135" y="271354"/>
            <a:ext cx="2395301" cy="363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 in Docker</a:t>
            </a:r>
          </a:p>
        </p:txBody>
      </p:sp>
    </p:spTree>
    <p:extLst>
      <p:ext uri="{BB962C8B-B14F-4D97-AF65-F5344CB8AC3E}">
        <p14:creationId xmlns:p14="http://schemas.microsoft.com/office/powerpoint/2010/main" val="155006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657910EE-1251-0444-96E6-6E5CAD758BB0}"/>
              </a:ext>
            </a:extLst>
          </p:cNvPr>
          <p:cNvSpPr/>
          <p:nvPr/>
        </p:nvSpPr>
        <p:spPr>
          <a:xfrm>
            <a:off x="2568841" y="799005"/>
            <a:ext cx="5721658" cy="5886001"/>
          </a:xfrm>
          <a:prstGeom prst="rect">
            <a:avLst/>
          </a:prstGeom>
          <a:solidFill>
            <a:srgbClr val="C7F7A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81FE53-D39B-DF41-A2B5-D55D6680802E}"/>
              </a:ext>
            </a:extLst>
          </p:cNvPr>
          <p:cNvSpPr/>
          <p:nvPr/>
        </p:nvSpPr>
        <p:spPr>
          <a:xfrm>
            <a:off x="2939612" y="1164275"/>
            <a:ext cx="5010457" cy="5230676"/>
          </a:xfrm>
          <a:prstGeom prst="rect">
            <a:avLst/>
          </a:prstGeom>
          <a:solidFill>
            <a:schemeClr val="bg1"/>
          </a:solidFill>
          <a:ln w="28575">
            <a:solidFill>
              <a:srgbClr val="28B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6E98-D06A-214C-B87D-8DD69ACECDE2}"/>
              </a:ext>
            </a:extLst>
          </p:cNvPr>
          <p:cNvSpPr txBox="1"/>
          <p:nvPr/>
        </p:nvSpPr>
        <p:spPr>
          <a:xfrm>
            <a:off x="3631455" y="1617552"/>
            <a:ext cx="1231191" cy="92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Traffic Control in Docker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B46F8E-CE73-154E-A1CB-1D1FC59F0BA4}"/>
              </a:ext>
            </a:extLst>
          </p:cNvPr>
          <p:cNvGrpSpPr/>
          <p:nvPr/>
        </p:nvGrpSpPr>
        <p:grpSpPr>
          <a:xfrm>
            <a:off x="4748516" y="4778138"/>
            <a:ext cx="982130" cy="1018886"/>
            <a:chOff x="5284703" y="4461352"/>
            <a:chExt cx="1362395" cy="13169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2EAFA3-F5F5-B84D-AE5E-9A0FA9DC9132}"/>
                </a:ext>
              </a:extLst>
            </p:cNvPr>
            <p:cNvSpPr txBox="1"/>
            <p:nvPr/>
          </p:nvSpPr>
          <p:spPr>
            <a:xfrm>
              <a:off x="5284703" y="5316624"/>
              <a:ext cx="1362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2EFD87-7419-FD41-82CE-B54D6466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3642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B571B5-6AEF-204D-B8FB-231EDBD304F0}"/>
              </a:ext>
            </a:extLst>
          </p:cNvPr>
          <p:cNvGrpSpPr/>
          <p:nvPr/>
        </p:nvGrpSpPr>
        <p:grpSpPr>
          <a:xfrm>
            <a:off x="3722612" y="4767449"/>
            <a:ext cx="1057769" cy="1005922"/>
            <a:chOff x="2595364" y="4461352"/>
            <a:chExt cx="1467319" cy="13001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9F8315-1DDB-AD4B-BD63-75156B465BA9}"/>
                </a:ext>
              </a:extLst>
            </p:cNvPr>
            <p:cNvSpPr txBox="1"/>
            <p:nvPr/>
          </p:nvSpPr>
          <p:spPr>
            <a:xfrm>
              <a:off x="2595364" y="5299867"/>
              <a:ext cx="1467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F3167C-2E49-B948-8BE3-0912E672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554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483257-6415-FB4D-9CF5-7B36C8EE9F39}"/>
              </a:ext>
            </a:extLst>
          </p:cNvPr>
          <p:cNvGrpSpPr/>
          <p:nvPr/>
        </p:nvGrpSpPr>
        <p:grpSpPr>
          <a:xfrm>
            <a:off x="3868231" y="3752753"/>
            <a:ext cx="826703" cy="920152"/>
            <a:chOff x="2913895" y="2755911"/>
            <a:chExt cx="1146789" cy="11893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907AF8-E5CA-744A-9FE9-2923BFDC8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21" y="2755911"/>
              <a:ext cx="906337" cy="92266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26372C-D59A-A24C-B558-504E80661DEE}"/>
                </a:ext>
              </a:extLst>
            </p:cNvPr>
            <p:cNvSpPr txBox="1"/>
            <p:nvPr/>
          </p:nvSpPr>
          <p:spPr>
            <a:xfrm>
              <a:off x="2913895" y="3668232"/>
              <a:ext cx="1146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TRAFFIC VAULT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526B11C-491D-AC41-9631-0F4F25F58CF5}"/>
              </a:ext>
            </a:extLst>
          </p:cNvPr>
          <p:cNvSpPr/>
          <p:nvPr/>
        </p:nvSpPr>
        <p:spPr>
          <a:xfrm>
            <a:off x="3359853" y="1527680"/>
            <a:ext cx="3487272" cy="4675411"/>
          </a:xfrm>
          <a:prstGeom prst="rect">
            <a:avLst/>
          </a:prstGeom>
          <a:solidFill>
            <a:srgbClr val="F7F7F7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B25327-A11D-4F4C-A1B8-878441AE2D69}"/>
              </a:ext>
            </a:extLst>
          </p:cNvPr>
          <p:cNvSpPr txBox="1"/>
          <p:nvPr/>
        </p:nvSpPr>
        <p:spPr>
          <a:xfrm>
            <a:off x="4655634" y="3417861"/>
            <a:ext cx="82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MONITOR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BF3846-A365-394C-9D8C-36EDD7C5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688" y="2822547"/>
            <a:ext cx="579307" cy="552651"/>
          </a:xfrm>
          <a:prstGeom prst="rect">
            <a:avLst/>
          </a:prstGeom>
          <a:solidFill>
            <a:srgbClr val="F7F7F7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6060B5-019E-614A-A34C-5DEC0DB0485D}"/>
              </a:ext>
            </a:extLst>
          </p:cNvPr>
          <p:cNvSpPr txBox="1"/>
          <p:nvPr/>
        </p:nvSpPr>
        <p:spPr>
          <a:xfrm>
            <a:off x="3884887" y="337519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PORTAL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1387F3-32D4-EA42-85B0-FB3A940028C7}"/>
              </a:ext>
            </a:extLst>
          </p:cNvPr>
          <p:cNvSpPr txBox="1"/>
          <p:nvPr/>
        </p:nvSpPr>
        <p:spPr>
          <a:xfrm>
            <a:off x="4689803" y="2232452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OPS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0AC143-262E-694A-BC95-D1AC5239576E}"/>
              </a:ext>
            </a:extLst>
          </p:cNvPr>
          <p:cNvGrpSpPr/>
          <p:nvPr/>
        </p:nvGrpSpPr>
        <p:grpSpPr>
          <a:xfrm>
            <a:off x="7039417" y="2876508"/>
            <a:ext cx="589578" cy="789277"/>
            <a:chOff x="4476284" y="317985"/>
            <a:chExt cx="817853" cy="102016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2A6400-76B9-F54F-8E4D-89F76B3FF5E2}"/>
                </a:ext>
              </a:extLst>
            </p:cNvPr>
            <p:cNvSpPr txBox="1"/>
            <p:nvPr/>
          </p:nvSpPr>
          <p:spPr>
            <a:xfrm>
              <a:off x="4476284" y="1061147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BIND DNS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D10B7E1-7A13-D141-984D-423DE27CA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709A33F-7DFA-C447-BD55-8B2FB3231CE6}"/>
              </a:ext>
            </a:extLst>
          </p:cNvPr>
          <p:cNvSpPr txBox="1"/>
          <p:nvPr/>
        </p:nvSpPr>
        <p:spPr>
          <a:xfrm>
            <a:off x="2850156" y="855025"/>
            <a:ext cx="1226625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8AE2F6-9564-8F4B-892B-7BE6B4F4A698}"/>
              </a:ext>
            </a:extLst>
          </p:cNvPr>
          <p:cNvGrpSpPr/>
          <p:nvPr/>
        </p:nvGrpSpPr>
        <p:grpSpPr>
          <a:xfrm>
            <a:off x="7044560" y="1765227"/>
            <a:ext cx="608159" cy="789277"/>
            <a:chOff x="4476284" y="317985"/>
            <a:chExt cx="843629" cy="102016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36081D-B8EA-5D47-B7E5-28E28327B444}"/>
                </a:ext>
              </a:extLst>
            </p:cNvPr>
            <p:cNvSpPr txBox="1"/>
            <p:nvPr/>
          </p:nvSpPr>
          <p:spPr>
            <a:xfrm>
              <a:off x="4476284" y="1061147"/>
              <a:ext cx="843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ENROLLER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602AA85-D842-154B-845C-31539D60F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70548-22F7-E749-B31A-55AB7195229B}"/>
              </a:ext>
            </a:extLst>
          </p:cNvPr>
          <p:cNvCxnSpPr>
            <a:cxnSpLocks/>
          </p:cNvCxnSpPr>
          <p:nvPr/>
        </p:nvCxnSpPr>
        <p:spPr>
          <a:xfrm flipV="1">
            <a:off x="6549775" y="2353834"/>
            <a:ext cx="494784" cy="313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7576A6-7389-2F4B-A2CC-CF33A707A47A}"/>
              </a:ext>
            </a:extLst>
          </p:cNvPr>
          <p:cNvCxnSpPr>
            <a:cxnSpLocks/>
          </p:cNvCxnSpPr>
          <p:nvPr/>
        </p:nvCxnSpPr>
        <p:spPr>
          <a:xfrm flipH="1" flipV="1">
            <a:off x="5330785" y="2012765"/>
            <a:ext cx="1718919" cy="146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A5E56EA-AE42-C046-9ABA-E07C8AF4CC61}"/>
              </a:ext>
            </a:extLst>
          </p:cNvPr>
          <p:cNvSpPr/>
          <p:nvPr/>
        </p:nvSpPr>
        <p:spPr>
          <a:xfrm>
            <a:off x="3722612" y="2667737"/>
            <a:ext cx="2827164" cy="339531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253BB1-D4A7-ED48-8A4B-04C27CED13BE}"/>
              </a:ext>
            </a:extLst>
          </p:cNvPr>
          <p:cNvSpPr txBox="1"/>
          <p:nvPr/>
        </p:nvSpPr>
        <p:spPr>
          <a:xfrm>
            <a:off x="5737686" y="2176726"/>
            <a:ext cx="750435" cy="404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Enrolls with</a:t>
            </a:r>
          </a:p>
          <a:p>
            <a:r>
              <a:rPr lang="en-US" sz="1400" dirty="0"/>
              <a:t>Traffic Ops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7A52A4-E516-8840-8F3A-B387147564FD}"/>
              </a:ext>
            </a:extLst>
          </p:cNvPr>
          <p:cNvCxnSpPr>
            <a:cxnSpLocks/>
          </p:cNvCxnSpPr>
          <p:nvPr/>
        </p:nvCxnSpPr>
        <p:spPr>
          <a:xfrm>
            <a:off x="6549775" y="3026587"/>
            <a:ext cx="463273" cy="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D0921C-C73D-5046-A1FF-774AD060E11F}"/>
              </a:ext>
            </a:extLst>
          </p:cNvPr>
          <p:cNvGrpSpPr/>
          <p:nvPr/>
        </p:nvGrpSpPr>
        <p:grpSpPr>
          <a:xfrm>
            <a:off x="8690132" y="2895965"/>
            <a:ext cx="1203512" cy="599706"/>
            <a:chOff x="10062568" y="2177044"/>
            <a:chExt cx="1265286" cy="75743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52196E-9B1A-A641-B19D-FCF58BDE3553}"/>
                </a:ext>
              </a:extLst>
            </p:cNvPr>
            <p:cNvSpPr/>
            <p:nvPr/>
          </p:nvSpPr>
          <p:spPr>
            <a:xfrm>
              <a:off x="10062568" y="2191449"/>
              <a:ext cx="1265286" cy="7430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8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9A0BC30-9D61-6D46-AD8F-D19EE4943968}"/>
                </a:ext>
              </a:extLst>
            </p:cNvPr>
            <p:cNvSpPr txBox="1"/>
            <p:nvPr/>
          </p:nvSpPr>
          <p:spPr>
            <a:xfrm>
              <a:off x="10091746" y="2177044"/>
              <a:ext cx="12361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8B5E6"/>
                  </a:solidFill>
                </a:rPr>
                <a:t>Upstream </a:t>
              </a:r>
            </a:p>
            <a:p>
              <a:r>
                <a:rPr lang="en-US" dirty="0">
                  <a:solidFill>
                    <a:srgbClr val="28B5E6"/>
                  </a:solidFill>
                </a:rPr>
                <a:t>DNS Server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E9CB779-2526-494C-A503-1DE2C76EC867}"/>
              </a:ext>
            </a:extLst>
          </p:cNvPr>
          <p:cNvSpPr txBox="1"/>
          <p:nvPr/>
        </p:nvSpPr>
        <p:spPr>
          <a:xfrm>
            <a:off x="6950135" y="3674419"/>
            <a:ext cx="98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B5E6"/>
                </a:solidFill>
              </a:rPr>
              <a:t>DNS Routing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224094-3A71-2740-81E2-7E0CDE5F8440}"/>
              </a:ext>
            </a:extLst>
          </p:cNvPr>
          <p:cNvCxnSpPr>
            <a:cxnSpLocks/>
          </p:cNvCxnSpPr>
          <p:nvPr/>
        </p:nvCxnSpPr>
        <p:spPr>
          <a:xfrm flipV="1">
            <a:off x="7628994" y="3019806"/>
            <a:ext cx="1014127" cy="678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E15643E-DBE3-5146-AD54-1A167A826DE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549775" y="3187367"/>
            <a:ext cx="494784" cy="8451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90A8E2F-DEFA-4F41-9166-061E47ACE092}"/>
              </a:ext>
            </a:extLst>
          </p:cNvPr>
          <p:cNvCxnSpPr>
            <a:cxnSpLocks/>
          </p:cNvCxnSpPr>
          <p:nvPr/>
        </p:nvCxnSpPr>
        <p:spPr>
          <a:xfrm>
            <a:off x="7652719" y="3195818"/>
            <a:ext cx="990402" cy="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D967A7C-1832-1146-BF94-9AEB17A48CC2}"/>
              </a:ext>
            </a:extLst>
          </p:cNvPr>
          <p:cNvSpPr txBox="1"/>
          <p:nvPr/>
        </p:nvSpPr>
        <p:spPr>
          <a:xfrm>
            <a:off x="2473104" y="488547"/>
            <a:ext cx="443280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7AE9980-AB90-2541-9C6B-0F80AF52F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021" y="2820543"/>
            <a:ext cx="531004" cy="560066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D9C665AB-F935-DC40-863B-82A29A331BFC}"/>
              </a:ext>
            </a:extLst>
          </p:cNvPr>
          <p:cNvSpPr txBox="1"/>
          <p:nvPr/>
        </p:nvSpPr>
        <p:spPr>
          <a:xfrm>
            <a:off x="3884887" y="443016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VAULT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6ED265ED-6BAE-8D4E-BC52-10FADD5FD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9839" y="3856657"/>
            <a:ext cx="531004" cy="560066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1B37758-0C1E-3349-868B-EB2DED1F2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021" y="3850359"/>
            <a:ext cx="531004" cy="560066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7B8246E3-6520-8645-854C-ECBD1FC17F13}"/>
              </a:ext>
            </a:extLst>
          </p:cNvPr>
          <p:cNvSpPr txBox="1"/>
          <p:nvPr/>
        </p:nvSpPr>
        <p:spPr>
          <a:xfrm>
            <a:off x="4700069" y="44206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ROUTER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96DFD614-BF20-DB4D-95E5-FFF60DAC4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846" y="1675912"/>
            <a:ext cx="531004" cy="560066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5C531120-5A12-1442-8150-B55656374265}"/>
              </a:ext>
            </a:extLst>
          </p:cNvPr>
          <p:cNvSpPr txBox="1"/>
          <p:nvPr/>
        </p:nvSpPr>
        <p:spPr>
          <a:xfrm>
            <a:off x="3245959" y="1219997"/>
            <a:ext cx="1083287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80BC2E2-5504-644A-BC8B-C2E44392A3F9}"/>
              </a:ext>
            </a:extLst>
          </p:cNvPr>
          <p:cNvSpPr txBox="1"/>
          <p:nvPr/>
        </p:nvSpPr>
        <p:spPr>
          <a:xfrm>
            <a:off x="4133135" y="271354"/>
            <a:ext cx="2395301" cy="363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 in Docker</a:t>
            </a:r>
          </a:p>
        </p:txBody>
      </p:sp>
    </p:spTree>
    <p:extLst>
      <p:ext uri="{BB962C8B-B14F-4D97-AF65-F5344CB8AC3E}">
        <p14:creationId xmlns:p14="http://schemas.microsoft.com/office/powerpoint/2010/main" val="102746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657910EE-1251-0444-96E6-6E5CAD758BB0}"/>
              </a:ext>
            </a:extLst>
          </p:cNvPr>
          <p:cNvSpPr/>
          <p:nvPr/>
        </p:nvSpPr>
        <p:spPr>
          <a:xfrm>
            <a:off x="2568841" y="799005"/>
            <a:ext cx="5721658" cy="5886001"/>
          </a:xfrm>
          <a:prstGeom prst="rect">
            <a:avLst/>
          </a:prstGeom>
          <a:solidFill>
            <a:srgbClr val="C7F7A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81FE53-D39B-DF41-A2B5-D55D6680802E}"/>
              </a:ext>
            </a:extLst>
          </p:cNvPr>
          <p:cNvSpPr/>
          <p:nvPr/>
        </p:nvSpPr>
        <p:spPr>
          <a:xfrm>
            <a:off x="2939612" y="1164275"/>
            <a:ext cx="5010457" cy="5230676"/>
          </a:xfrm>
          <a:prstGeom prst="rect">
            <a:avLst/>
          </a:prstGeom>
          <a:solidFill>
            <a:schemeClr val="bg1"/>
          </a:solidFill>
          <a:ln w="28575">
            <a:solidFill>
              <a:srgbClr val="28B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6E98-D06A-214C-B87D-8DD69ACECDE2}"/>
              </a:ext>
            </a:extLst>
          </p:cNvPr>
          <p:cNvSpPr txBox="1"/>
          <p:nvPr/>
        </p:nvSpPr>
        <p:spPr>
          <a:xfrm>
            <a:off x="3631455" y="1617552"/>
            <a:ext cx="1231191" cy="92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Traffic Control in Docker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B46F8E-CE73-154E-A1CB-1D1FC59F0BA4}"/>
              </a:ext>
            </a:extLst>
          </p:cNvPr>
          <p:cNvGrpSpPr/>
          <p:nvPr/>
        </p:nvGrpSpPr>
        <p:grpSpPr>
          <a:xfrm>
            <a:off x="4748516" y="4778138"/>
            <a:ext cx="982130" cy="1018886"/>
            <a:chOff x="5284703" y="4461352"/>
            <a:chExt cx="1362395" cy="13169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2EAFA3-F5F5-B84D-AE5E-9A0FA9DC9132}"/>
                </a:ext>
              </a:extLst>
            </p:cNvPr>
            <p:cNvSpPr txBox="1"/>
            <p:nvPr/>
          </p:nvSpPr>
          <p:spPr>
            <a:xfrm>
              <a:off x="5284703" y="5316624"/>
              <a:ext cx="1362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2EFD87-7419-FD41-82CE-B54D6466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3642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B571B5-6AEF-204D-B8FB-231EDBD304F0}"/>
              </a:ext>
            </a:extLst>
          </p:cNvPr>
          <p:cNvGrpSpPr/>
          <p:nvPr/>
        </p:nvGrpSpPr>
        <p:grpSpPr>
          <a:xfrm>
            <a:off x="3722612" y="4767449"/>
            <a:ext cx="1057769" cy="1005922"/>
            <a:chOff x="2595364" y="4461352"/>
            <a:chExt cx="1467319" cy="13001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9F8315-1DDB-AD4B-BD63-75156B465BA9}"/>
                </a:ext>
              </a:extLst>
            </p:cNvPr>
            <p:cNvSpPr txBox="1"/>
            <p:nvPr/>
          </p:nvSpPr>
          <p:spPr>
            <a:xfrm>
              <a:off x="2595364" y="5299867"/>
              <a:ext cx="1467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F3167C-2E49-B948-8BE3-0912E672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554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483257-6415-FB4D-9CF5-7B36C8EE9F39}"/>
              </a:ext>
            </a:extLst>
          </p:cNvPr>
          <p:cNvGrpSpPr/>
          <p:nvPr/>
        </p:nvGrpSpPr>
        <p:grpSpPr>
          <a:xfrm>
            <a:off x="3868231" y="3752753"/>
            <a:ext cx="826703" cy="920152"/>
            <a:chOff x="2913895" y="2755911"/>
            <a:chExt cx="1146789" cy="11893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907AF8-E5CA-744A-9FE9-2923BFDC8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21" y="2755911"/>
              <a:ext cx="906337" cy="92266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26372C-D59A-A24C-B558-504E80661DEE}"/>
                </a:ext>
              </a:extLst>
            </p:cNvPr>
            <p:cNvSpPr txBox="1"/>
            <p:nvPr/>
          </p:nvSpPr>
          <p:spPr>
            <a:xfrm>
              <a:off x="2913895" y="3668232"/>
              <a:ext cx="1146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TRAFFIC VAULT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526B11C-491D-AC41-9631-0F4F25F58CF5}"/>
              </a:ext>
            </a:extLst>
          </p:cNvPr>
          <p:cNvSpPr/>
          <p:nvPr/>
        </p:nvSpPr>
        <p:spPr>
          <a:xfrm>
            <a:off x="3359853" y="1527680"/>
            <a:ext cx="3487272" cy="4675411"/>
          </a:xfrm>
          <a:prstGeom prst="rect">
            <a:avLst/>
          </a:prstGeom>
          <a:solidFill>
            <a:srgbClr val="F7F7F7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B25327-A11D-4F4C-A1B8-878441AE2D69}"/>
              </a:ext>
            </a:extLst>
          </p:cNvPr>
          <p:cNvSpPr txBox="1"/>
          <p:nvPr/>
        </p:nvSpPr>
        <p:spPr>
          <a:xfrm>
            <a:off x="4655634" y="3417861"/>
            <a:ext cx="82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MONITOR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BF3846-A365-394C-9D8C-36EDD7C5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688" y="2822547"/>
            <a:ext cx="579307" cy="552651"/>
          </a:xfrm>
          <a:prstGeom prst="rect">
            <a:avLst/>
          </a:prstGeom>
          <a:solidFill>
            <a:srgbClr val="F7F7F7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6060B5-019E-614A-A34C-5DEC0DB0485D}"/>
              </a:ext>
            </a:extLst>
          </p:cNvPr>
          <p:cNvSpPr txBox="1"/>
          <p:nvPr/>
        </p:nvSpPr>
        <p:spPr>
          <a:xfrm>
            <a:off x="3884887" y="337519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PORTAL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1387F3-32D4-EA42-85B0-FB3A940028C7}"/>
              </a:ext>
            </a:extLst>
          </p:cNvPr>
          <p:cNvSpPr txBox="1"/>
          <p:nvPr/>
        </p:nvSpPr>
        <p:spPr>
          <a:xfrm>
            <a:off x="4689803" y="2232452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022CD7-57A0-2042-8637-4D772972E442}"/>
              </a:ext>
            </a:extLst>
          </p:cNvPr>
          <p:cNvSpPr txBox="1"/>
          <p:nvPr/>
        </p:nvSpPr>
        <p:spPr>
          <a:xfrm>
            <a:off x="4700070" y="5438135"/>
            <a:ext cx="740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SERVER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MID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0AC143-262E-694A-BC95-D1AC5239576E}"/>
              </a:ext>
            </a:extLst>
          </p:cNvPr>
          <p:cNvGrpSpPr/>
          <p:nvPr/>
        </p:nvGrpSpPr>
        <p:grpSpPr>
          <a:xfrm>
            <a:off x="7039417" y="2876508"/>
            <a:ext cx="589578" cy="789277"/>
            <a:chOff x="4476284" y="317985"/>
            <a:chExt cx="817853" cy="102016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2A6400-76B9-F54F-8E4D-89F76B3FF5E2}"/>
                </a:ext>
              </a:extLst>
            </p:cNvPr>
            <p:cNvSpPr txBox="1"/>
            <p:nvPr/>
          </p:nvSpPr>
          <p:spPr>
            <a:xfrm>
              <a:off x="4476284" y="1061147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BIND DNS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D10B7E1-7A13-D141-984D-423DE27CA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709A33F-7DFA-C447-BD55-8B2FB3231CE6}"/>
              </a:ext>
            </a:extLst>
          </p:cNvPr>
          <p:cNvSpPr txBox="1"/>
          <p:nvPr/>
        </p:nvSpPr>
        <p:spPr>
          <a:xfrm>
            <a:off x="2850156" y="855025"/>
            <a:ext cx="1226625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8AE2F6-9564-8F4B-892B-7BE6B4F4A698}"/>
              </a:ext>
            </a:extLst>
          </p:cNvPr>
          <p:cNvGrpSpPr/>
          <p:nvPr/>
        </p:nvGrpSpPr>
        <p:grpSpPr>
          <a:xfrm>
            <a:off x="7044560" y="1765227"/>
            <a:ext cx="608159" cy="789277"/>
            <a:chOff x="4476284" y="317985"/>
            <a:chExt cx="843629" cy="102016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36081D-B8EA-5D47-B7E5-28E28327B444}"/>
                </a:ext>
              </a:extLst>
            </p:cNvPr>
            <p:cNvSpPr txBox="1"/>
            <p:nvPr/>
          </p:nvSpPr>
          <p:spPr>
            <a:xfrm>
              <a:off x="4476284" y="1061147"/>
              <a:ext cx="843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ENROLLER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602AA85-D842-154B-845C-31539D60F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70548-22F7-E749-B31A-55AB7195229B}"/>
              </a:ext>
            </a:extLst>
          </p:cNvPr>
          <p:cNvCxnSpPr>
            <a:cxnSpLocks/>
          </p:cNvCxnSpPr>
          <p:nvPr/>
        </p:nvCxnSpPr>
        <p:spPr>
          <a:xfrm flipV="1">
            <a:off x="6549775" y="2353834"/>
            <a:ext cx="494784" cy="313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7576A6-7389-2F4B-A2CC-CF33A707A47A}"/>
              </a:ext>
            </a:extLst>
          </p:cNvPr>
          <p:cNvCxnSpPr>
            <a:cxnSpLocks/>
          </p:cNvCxnSpPr>
          <p:nvPr/>
        </p:nvCxnSpPr>
        <p:spPr>
          <a:xfrm flipH="1" flipV="1">
            <a:off x="5330785" y="2012765"/>
            <a:ext cx="1718919" cy="146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A5E56EA-AE42-C046-9ABA-E07C8AF4CC61}"/>
              </a:ext>
            </a:extLst>
          </p:cNvPr>
          <p:cNvSpPr/>
          <p:nvPr/>
        </p:nvSpPr>
        <p:spPr>
          <a:xfrm>
            <a:off x="3722612" y="2667737"/>
            <a:ext cx="2827164" cy="339531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253BB1-D4A7-ED48-8A4B-04C27CED13BE}"/>
              </a:ext>
            </a:extLst>
          </p:cNvPr>
          <p:cNvSpPr txBox="1"/>
          <p:nvPr/>
        </p:nvSpPr>
        <p:spPr>
          <a:xfrm>
            <a:off x="5737686" y="2176726"/>
            <a:ext cx="750435" cy="404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Enrolls with</a:t>
            </a:r>
          </a:p>
          <a:p>
            <a:r>
              <a:rPr lang="en-US" sz="1400" dirty="0"/>
              <a:t>Traffic Ops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7A52A4-E516-8840-8F3A-B387147564FD}"/>
              </a:ext>
            </a:extLst>
          </p:cNvPr>
          <p:cNvCxnSpPr>
            <a:cxnSpLocks/>
          </p:cNvCxnSpPr>
          <p:nvPr/>
        </p:nvCxnSpPr>
        <p:spPr>
          <a:xfrm>
            <a:off x="6549775" y="3026587"/>
            <a:ext cx="463273" cy="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D0921C-C73D-5046-A1FF-774AD060E11F}"/>
              </a:ext>
            </a:extLst>
          </p:cNvPr>
          <p:cNvGrpSpPr/>
          <p:nvPr/>
        </p:nvGrpSpPr>
        <p:grpSpPr>
          <a:xfrm>
            <a:off x="8690132" y="2895965"/>
            <a:ext cx="1203512" cy="599706"/>
            <a:chOff x="10062568" y="2177044"/>
            <a:chExt cx="1265286" cy="75743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52196E-9B1A-A641-B19D-FCF58BDE3553}"/>
                </a:ext>
              </a:extLst>
            </p:cNvPr>
            <p:cNvSpPr/>
            <p:nvPr/>
          </p:nvSpPr>
          <p:spPr>
            <a:xfrm>
              <a:off x="10062568" y="2191449"/>
              <a:ext cx="1265286" cy="7430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8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9A0BC30-9D61-6D46-AD8F-D19EE4943968}"/>
                </a:ext>
              </a:extLst>
            </p:cNvPr>
            <p:cNvSpPr txBox="1"/>
            <p:nvPr/>
          </p:nvSpPr>
          <p:spPr>
            <a:xfrm>
              <a:off x="10091746" y="2177044"/>
              <a:ext cx="12361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8B5E6"/>
                  </a:solidFill>
                </a:rPr>
                <a:t>Upstream </a:t>
              </a:r>
            </a:p>
            <a:p>
              <a:r>
                <a:rPr lang="en-US" dirty="0">
                  <a:solidFill>
                    <a:srgbClr val="28B5E6"/>
                  </a:solidFill>
                </a:rPr>
                <a:t>DNS Server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E9CB779-2526-494C-A503-1DE2C76EC867}"/>
              </a:ext>
            </a:extLst>
          </p:cNvPr>
          <p:cNvSpPr txBox="1"/>
          <p:nvPr/>
        </p:nvSpPr>
        <p:spPr>
          <a:xfrm>
            <a:off x="6950135" y="3674419"/>
            <a:ext cx="98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B5E6"/>
                </a:solidFill>
              </a:rPr>
              <a:t>DNS Routing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224094-3A71-2740-81E2-7E0CDE5F8440}"/>
              </a:ext>
            </a:extLst>
          </p:cNvPr>
          <p:cNvCxnSpPr>
            <a:cxnSpLocks/>
          </p:cNvCxnSpPr>
          <p:nvPr/>
        </p:nvCxnSpPr>
        <p:spPr>
          <a:xfrm flipV="1">
            <a:off x="7628994" y="3019806"/>
            <a:ext cx="1014127" cy="678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E15643E-DBE3-5146-AD54-1A167A826DE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549775" y="3187367"/>
            <a:ext cx="494784" cy="8451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90A8E2F-DEFA-4F41-9166-061E47ACE092}"/>
              </a:ext>
            </a:extLst>
          </p:cNvPr>
          <p:cNvCxnSpPr>
            <a:cxnSpLocks/>
          </p:cNvCxnSpPr>
          <p:nvPr/>
        </p:nvCxnSpPr>
        <p:spPr>
          <a:xfrm>
            <a:off x="7652719" y="3195818"/>
            <a:ext cx="990402" cy="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C2C1B71-99EB-5B46-8437-6E48C4AE7F3B}"/>
              </a:ext>
            </a:extLst>
          </p:cNvPr>
          <p:cNvSpPr txBox="1"/>
          <p:nvPr/>
        </p:nvSpPr>
        <p:spPr>
          <a:xfrm>
            <a:off x="5491396" y="5431307"/>
            <a:ext cx="982130" cy="21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D967A7C-1832-1146-BF94-9AEB17A48CC2}"/>
              </a:ext>
            </a:extLst>
          </p:cNvPr>
          <p:cNvSpPr txBox="1"/>
          <p:nvPr/>
        </p:nvSpPr>
        <p:spPr>
          <a:xfrm>
            <a:off x="2473104" y="488547"/>
            <a:ext cx="443280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7AE9980-AB90-2541-9C6B-0F80AF52F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021" y="2820543"/>
            <a:ext cx="531004" cy="560066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2023528E-5621-7A4B-9F1C-898451C2D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589" y="4870079"/>
            <a:ext cx="520539" cy="553464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D9C665AB-F935-DC40-863B-82A29A331BFC}"/>
              </a:ext>
            </a:extLst>
          </p:cNvPr>
          <p:cNvSpPr txBox="1"/>
          <p:nvPr/>
        </p:nvSpPr>
        <p:spPr>
          <a:xfrm>
            <a:off x="3884887" y="443016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VAULT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6ED265ED-6BAE-8D4E-BC52-10FADD5FD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9839" y="3856657"/>
            <a:ext cx="531004" cy="560066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1B37758-0C1E-3349-868B-EB2DED1F2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021" y="3850359"/>
            <a:ext cx="531004" cy="560066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6B0F4E24-8C20-4F4B-A3BF-9F6BBE7E0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254" y="4870079"/>
            <a:ext cx="520539" cy="553464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7B8246E3-6520-8645-854C-ECBD1FC17F13}"/>
              </a:ext>
            </a:extLst>
          </p:cNvPr>
          <p:cNvSpPr txBox="1"/>
          <p:nvPr/>
        </p:nvSpPr>
        <p:spPr>
          <a:xfrm>
            <a:off x="4700069" y="44206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ROUTER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B0312F4-03D3-E34D-A6C1-42A23A61EF5B}"/>
              </a:ext>
            </a:extLst>
          </p:cNvPr>
          <p:cNvSpPr txBox="1"/>
          <p:nvPr/>
        </p:nvSpPr>
        <p:spPr>
          <a:xfrm>
            <a:off x="3884888" y="5450510"/>
            <a:ext cx="740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SERVER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EDGE</a:t>
            </a:r>
          </a:p>
          <a:p>
            <a:pPr algn="ctr"/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38DF82FE-F581-874F-91DE-E88CAB784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072" y="4873961"/>
            <a:ext cx="520539" cy="553464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96DFD614-BF20-DB4D-95E5-FFF60DAC4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846" y="1675912"/>
            <a:ext cx="531004" cy="560066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5C531120-5A12-1442-8150-B55656374265}"/>
              </a:ext>
            </a:extLst>
          </p:cNvPr>
          <p:cNvSpPr txBox="1"/>
          <p:nvPr/>
        </p:nvSpPr>
        <p:spPr>
          <a:xfrm>
            <a:off x="3245959" y="1219997"/>
            <a:ext cx="1083287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80BC2E2-5504-644A-BC8B-C2E44392A3F9}"/>
              </a:ext>
            </a:extLst>
          </p:cNvPr>
          <p:cNvSpPr txBox="1"/>
          <p:nvPr/>
        </p:nvSpPr>
        <p:spPr>
          <a:xfrm>
            <a:off x="4133135" y="271354"/>
            <a:ext cx="2395301" cy="363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 in Docker</a:t>
            </a:r>
          </a:p>
        </p:txBody>
      </p:sp>
    </p:spTree>
    <p:extLst>
      <p:ext uri="{BB962C8B-B14F-4D97-AF65-F5344CB8AC3E}">
        <p14:creationId xmlns:p14="http://schemas.microsoft.com/office/powerpoint/2010/main" val="421792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79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70" y="398528"/>
            <a:ext cx="1005974" cy="9377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85" y="698797"/>
            <a:ext cx="978893" cy="1980552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  <a:endCxn id="45" idx="1"/>
          </p:cNvCxnSpPr>
          <p:nvPr/>
        </p:nvCxnSpPr>
        <p:spPr>
          <a:xfrm>
            <a:off x="2562044" y="867414"/>
            <a:ext cx="815005" cy="12689"/>
          </a:xfrm>
          <a:prstGeom prst="straightConnector1">
            <a:avLst/>
          </a:prstGeom>
          <a:ln w="698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B82743-280E-DB45-B760-123E5C43A005}"/>
              </a:ext>
            </a:extLst>
          </p:cNvPr>
          <p:cNvGrpSpPr/>
          <p:nvPr/>
        </p:nvGrpSpPr>
        <p:grpSpPr>
          <a:xfrm>
            <a:off x="8559110" y="425602"/>
            <a:ext cx="1574405" cy="1362186"/>
            <a:chOff x="3851574" y="1693181"/>
            <a:chExt cx="1574405" cy="136218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9CFA245-021A-D646-875B-A6337A660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9290"/>
            <a:stretch/>
          </p:blipFill>
          <p:spPr>
            <a:xfrm>
              <a:off x="3923565" y="1693181"/>
              <a:ext cx="1257300" cy="9020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52889C-2210-AC49-8A31-703484C610D0}"/>
                </a:ext>
              </a:extLst>
            </p:cNvPr>
            <p:cNvSpPr txBox="1"/>
            <p:nvPr/>
          </p:nvSpPr>
          <p:spPr>
            <a:xfrm>
              <a:off x="3851574" y="2686035"/>
              <a:ext cx="1574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Ops API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87FC0C7-2437-924F-9C27-54C3BF92ED8B}"/>
              </a:ext>
            </a:extLst>
          </p:cNvPr>
          <p:cNvGrpSpPr/>
          <p:nvPr/>
        </p:nvGrpSpPr>
        <p:grpSpPr>
          <a:xfrm>
            <a:off x="10133515" y="509730"/>
            <a:ext cx="991746" cy="964547"/>
            <a:chOff x="10350403" y="201168"/>
            <a:chExt cx="991746" cy="96454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F14FFF3-CFFB-484D-8EE0-B3F043C0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03376" y="201168"/>
              <a:ext cx="685800" cy="762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0C341A-6F09-A246-BE7C-7A159DE291DF}"/>
                </a:ext>
              </a:extLst>
            </p:cNvPr>
            <p:cNvSpPr txBox="1"/>
            <p:nvPr/>
          </p:nvSpPr>
          <p:spPr>
            <a:xfrm>
              <a:off x="10350403" y="796383"/>
              <a:ext cx="991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Postgres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1819415" y="1336300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3377049" y="162553"/>
            <a:ext cx="1479078" cy="1695833"/>
            <a:chOff x="2331949" y="3768333"/>
            <a:chExt cx="1479078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335302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8BF361-AB27-984E-9EBA-96FDA34C3F2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385401" y="876608"/>
            <a:ext cx="2245700" cy="246106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16B82D-655E-894A-8AB6-94F1D05A8557}"/>
              </a:ext>
            </a:extLst>
          </p:cNvPr>
          <p:cNvGrpSpPr/>
          <p:nvPr/>
        </p:nvGrpSpPr>
        <p:grpSpPr>
          <a:xfrm>
            <a:off x="5473102" y="146885"/>
            <a:ext cx="1616596" cy="1695833"/>
            <a:chOff x="2264868" y="3768333"/>
            <a:chExt cx="1616596" cy="169583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DAED345-41B9-A643-A64B-61A99660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536EFD-10EA-6140-AEEA-02CDF5B7DA88}"/>
                </a:ext>
              </a:extLst>
            </p:cNvPr>
            <p:cNvSpPr txBox="1"/>
            <p:nvPr/>
          </p:nvSpPr>
          <p:spPr>
            <a:xfrm>
              <a:off x="2264868" y="5094834"/>
              <a:ext cx="1616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Monitor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3C6996-8726-1949-820D-6D41B48BE9B8}"/>
              </a:ext>
            </a:extLst>
          </p:cNvPr>
          <p:cNvCxnSpPr>
            <a:cxnSpLocks/>
            <a:stCxn id="52" idx="3"/>
            <a:endCxn id="25" idx="1"/>
          </p:cNvCxnSpPr>
          <p:nvPr/>
        </p:nvCxnSpPr>
        <p:spPr>
          <a:xfrm>
            <a:off x="6949883" y="864435"/>
            <a:ext cx="1681218" cy="1217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C76A4AF-D8C3-F846-9DDC-446789430286}"/>
              </a:ext>
            </a:extLst>
          </p:cNvPr>
          <p:cNvGrpSpPr/>
          <p:nvPr/>
        </p:nvGrpSpPr>
        <p:grpSpPr>
          <a:xfrm>
            <a:off x="5570703" y="3336508"/>
            <a:ext cx="1444359" cy="1914133"/>
            <a:chOff x="7380060" y="3927346"/>
            <a:chExt cx="1444359" cy="19141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4B2D55-4B42-A34C-963E-07A82D7A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0060" y="3927346"/>
              <a:ext cx="1422400" cy="132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0C6030-6704-1449-BAE8-4A8C84739FD4}"/>
                </a:ext>
              </a:extLst>
            </p:cNvPr>
            <p:cNvSpPr txBox="1"/>
            <p:nvPr/>
          </p:nvSpPr>
          <p:spPr>
            <a:xfrm>
              <a:off x="7383575" y="5195148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8C8CF5-08A0-E146-B6B5-7EAADFC1B22D}"/>
              </a:ext>
            </a:extLst>
          </p:cNvPr>
          <p:cNvGrpSpPr/>
          <p:nvPr/>
        </p:nvGrpSpPr>
        <p:grpSpPr>
          <a:xfrm>
            <a:off x="3393827" y="3283510"/>
            <a:ext cx="1458780" cy="1967131"/>
            <a:chOff x="5031260" y="3927346"/>
            <a:chExt cx="1458780" cy="19671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BD288A-8F10-9E44-9AFD-009AF2B9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31260" y="3927346"/>
              <a:ext cx="1447800" cy="13843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73EC08-7EDB-D04F-B460-2646192AB4D9}"/>
                </a:ext>
              </a:extLst>
            </p:cNvPr>
            <p:cNvSpPr txBox="1"/>
            <p:nvPr/>
          </p:nvSpPr>
          <p:spPr>
            <a:xfrm>
              <a:off x="5049196" y="5248146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F70216D-FDA6-E14D-AEB0-78532D3C7FA3}"/>
              </a:ext>
            </a:extLst>
          </p:cNvPr>
          <p:cNvSpPr txBox="1"/>
          <p:nvPr/>
        </p:nvSpPr>
        <p:spPr>
          <a:xfrm>
            <a:off x="164307" y="-105823"/>
            <a:ext cx="47954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https://routing-</a:t>
            </a:r>
            <a:r>
              <a:rPr lang="en-US" sz="1600" dirty="0" err="1"/>
              <a:t>name.ds</a:t>
            </a:r>
            <a:r>
              <a:rPr lang="en-US" sz="1600" dirty="0"/>
              <a:t>-</a:t>
            </a:r>
            <a:r>
              <a:rPr lang="en-US" sz="1600" dirty="0" err="1"/>
              <a:t>name.cdn.apache.org</a:t>
            </a:r>
            <a:r>
              <a:rPr lang="en-US" sz="1600" dirty="0"/>
              <a:t>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639529-D50B-0741-9636-1A2B592EDE24}"/>
              </a:ext>
            </a:extLst>
          </p:cNvPr>
          <p:cNvCxnSpPr>
            <a:cxnSpLocks/>
          </p:cNvCxnSpPr>
          <p:nvPr/>
        </p:nvCxnSpPr>
        <p:spPr>
          <a:xfrm flipV="1">
            <a:off x="4469200" y="1842718"/>
            <a:ext cx="1205421" cy="1517318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B2144-D337-2147-B6FC-09C36ABF46F5}"/>
              </a:ext>
            </a:extLst>
          </p:cNvPr>
          <p:cNvCxnSpPr>
            <a:cxnSpLocks/>
            <a:stCxn id="13" idx="0"/>
            <a:endCxn id="53" idx="2"/>
          </p:cNvCxnSpPr>
          <p:nvPr/>
        </p:nvCxnSpPr>
        <p:spPr>
          <a:xfrm flipH="1" flipV="1">
            <a:off x="6281400" y="1842718"/>
            <a:ext cx="503" cy="149379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8DBE7B-2D2E-B24C-BC27-06E1E3B0AB56}"/>
              </a:ext>
            </a:extLst>
          </p:cNvPr>
          <p:cNvGrpSpPr/>
          <p:nvPr/>
        </p:nvGrpSpPr>
        <p:grpSpPr>
          <a:xfrm>
            <a:off x="9187885" y="3336508"/>
            <a:ext cx="1422400" cy="1914133"/>
            <a:chOff x="7920777" y="3701228"/>
            <a:chExt cx="1422400" cy="191413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CB1D27C-2A3C-C64A-8431-3D57723D6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</a:blip>
            <a:stretch>
              <a:fillRect/>
            </a:stretch>
          </p:blipFill>
          <p:spPr>
            <a:xfrm>
              <a:off x="7920777" y="3701228"/>
              <a:ext cx="1422400" cy="13208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550291-45B1-AF4D-BB59-8CA873C1AB89}"/>
                </a:ext>
              </a:extLst>
            </p:cNvPr>
            <p:cNvSpPr txBox="1"/>
            <p:nvPr/>
          </p:nvSpPr>
          <p:spPr>
            <a:xfrm>
              <a:off x="7965493" y="4969030"/>
              <a:ext cx="13584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CDN Tenant 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Origin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E89A93-CC2C-894D-96ED-79630C8680FC}"/>
              </a:ext>
            </a:extLst>
          </p:cNvPr>
          <p:cNvCxnSpPr>
            <a:cxnSpLocks/>
            <a:stCxn id="56" idx="1"/>
            <a:endCxn id="13" idx="3"/>
          </p:cNvCxnSpPr>
          <p:nvPr/>
        </p:nvCxnSpPr>
        <p:spPr>
          <a:xfrm flipH="1">
            <a:off x="6993103" y="3996908"/>
            <a:ext cx="2194782" cy="0"/>
          </a:xfrm>
          <a:prstGeom prst="straightConnector1">
            <a:avLst/>
          </a:prstGeom>
          <a:ln w="698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4B1AB7-F926-7D44-9012-D8BD69E49C70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4841627" y="3975660"/>
            <a:ext cx="729076" cy="21248"/>
          </a:xfrm>
          <a:prstGeom prst="straightConnector1">
            <a:avLst/>
          </a:prstGeom>
          <a:ln w="698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90F128-50A2-8642-AE50-007ADCB736D2}"/>
              </a:ext>
            </a:extLst>
          </p:cNvPr>
          <p:cNvCxnSpPr>
            <a:cxnSpLocks/>
            <a:stCxn id="14" idx="1"/>
            <a:endCxn id="43" idx="2"/>
          </p:cNvCxnSpPr>
          <p:nvPr/>
        </p:nvCxnSpPr>
        <p:spPr>
          <a:xfrm flipH="1" flipV="1">
            <a:off x="2305029" y="1705632"/>
            <a:ext cx="1088798" cy="2270028"/>
          </a:xfrm>
          <a:prstGeom prst="straightConnector1">
            <a:avLst/>
          </a:prstGeom>
          <a:ln w="698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813E04-A6C7-0342-A71F-29A0E04CC0B7}"/>
              </a:ext>
            </a:extLst>
          </p:cNvPr>
          <p:cNvSpPr txBox="1"/>
          <p:nvPr/>
        </p:nvSpPr>
        <p:spPr>
          <a:xfrm>
            <a:off x="1943426" y="2679349"/>
            <a:ext cx="97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foo.png</a:t>
            </a:r>
            <a:endParaRPr lang="en-US" dirty="0"/>
          </a:p>
          <a:p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65D1DA-0B18-5B48-B4A1-B069F4FA1F4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532001" y="876608"/>
            <a:ext cx="4099100" cy="25269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B0300FC-23EE-AC44-8BAF-16E0F7C61CBF}"/>
              </a:ext>
            </a:extLst>
          </p:cNvPr>
          <p:cNvSpPr/>
          <p:nvPr/>
        </p:nvSpPr>
        <p:spPr>
          <a:xfrm rot="19727716">
            <a:off x="4450456" y="2483284"/>
            <a:ext cx="2008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ORT config download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41A0F2-E4DB-FA47-87AA-3456CE6A17DA}"/>
              </a:ext>
            </a:extLst>
          </p:cNvPr>
          <p:cNvSpPr/>
          <p:nvPr/>
        </p:nvSpPr>
        <p:spPr>
          <a:xfrm rot="18681293">
            <a:off x="6523154" y="2161574"/>
            <a:ext cx="2008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ORT config download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A6BF6A-69D6-FE40-96A2-93844B22A0FF}"/>
              </a:ext>
            </a:extLst>
          </p:cNvPr>
          <p:cNvCxnSpPr>
            <a:cxnSpLocks/>
            <a:stCxn id="46" idx="2"/>
            <a:endCxn id="14" idx="0"/>
          </p:cNvCxnSpPr>
          <p:nvPr/>
        </p:nvCxnSpPr>
        <p:spPr>
          <a:xfrm flipH="1">
            <a:off x="4117727" y="1858386"/>
            <a:ext cx="538" cy="1425124"/>
          </a:xfrm>
          <a:prstGeom prst="straightConnector1">
            <a:avLst/>
          </a:prstGeom>
          <a:ln w="698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BB826D9-831E-584E-857E-693A58D83733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625646" y="864435"/>
            <a:ext cx="914537" cy="1100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9F1A04-B4AE-524B-99FB-02A46327CE88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888401" y="876608"/>
            <a:ext cx="398087" cy="1412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3565564" y="-1627506"/>
            <a:ext cx="424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Traffic Control Communication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867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47A8A-E3BB-994A-A728-27A8B1BE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6" y="0"/>
            <a:ext cx="1031426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BF6E98-D06A-214C-B87D-8DD69ACECDE2}"/>
              </a:ext>
            </a:extLst>
          </p:cNvPr>
          <p:cNvSpPr txBox="1"/>
          <p:nvPr/>
        </p:nvSpPr>
        <p:spPr>
          <a:xfrm>
            <a:off x="1209124" y="332508"/>
            <a:ext cx="1707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Traffic Control Overview</a:t>
            </a:r>
          </a:p>
        </p:txBody>
      </p:sp>
    </p:spTree>
    <p:extLst>
      <p:ext uri="{BB962C8B-B14F-4D97-AF65-F5344CB8AC3E}">
        <p14:creationId xmlns:p14="http://schemas.microsoft.com/office/powerpoint/2010/main" val="256147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10" y="1361055"/>
            <a:ext cx="1005974" cy="9377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25" y="1661324"/>
            <a:ext cx="978893" cy="1980552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  <a:endCxn id="45" idx="1"/>
          </p:cNvCxnSpPr>
          <p:nvPr/>
        </p:nvCxnSpPr>
        <p:spPr>
          <a:xfrm>
            <a:off x="3110684" y="1829941"/>
            <a:ext cx="1737546" cy="18057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2368055" y="2298827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4848230" y="1130448"/>
            <a:ext cx="1409700" cy="1695833"/>
            <a:chOff x="2331949" y="3768333"/>
            <a:chExt cx="1409700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444660" y="5094834"/>
              <a:ext cx="125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DNS Server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76A4AF-D8C3-F846-9DDC-446789430286}"/>
              </a:ext>
            </a:extLst>
          </p:cNvPr>
          <p:cNvGrpSpPr/>
          <p:nvPr/>
        </p:nvGrpSpPr>
        <p:grpSpPr>
          <a:xfrm>
            <a:off x="7041884" y="4304403"/>
            <a:ext cx="1444359" cy="1914133"/>
            <a:chOff x="7380060" y="3927346"/>
            <a:chExt cx="1444359" cy="19141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4B2D55-4B42-A34C-963E-07A82D7A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0060" y="3927346"/>
              <a:ext cx="1422400" cy="132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0C6030-6704-1449-BAE8-4A8C84739FD4}"/>
                </a:ext>
              </a:extLst>
            </p:cNvPr>
            <p:cNvSpPr txBox="1"/>
            <p:nvPr/>
          </p:nvSpPr>
          <p:spPr>
            <a:xfrm>
              <a:off x="7383575" y="5195148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8C8CF5-08A0-E146-B6B5-7EAADFC1B22D}"/>
              </a:ext>
            </a:extLst>
          </p:cNvPr>
          <p:cNvGrpSpPr/>
          <p:nvPr/>
        </p:nvGrpSpPr>
        <p:grpSpPr>
          <a:xfrm>
            <a:off x="4865008" y="4251405"/>
            <a:ext cx="1458780" cy="1967131"/>
            <a:chOff x="5031260" y="3927346"/>
            <a:chExt cx="1458780" cy="19671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BD288A-8F10-9E44-9AFD-009AF2B9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1260" y="3927346"/>
              <a:ext cx="1447800" cy="13843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73EC08-7EDB-D04F-B460-2646192AB4D9}"/>
                </a:ext>
              </a:extLst>
            </p:cNvPr>
            <p:cNvSpPr txBox="1"/>
            <p:nvPr/>
          </p:nvSpPr>
          <p:spPr>
            <a:xfrm>
              <a:off x="5049196" y="5248146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8DBE7B-2D2E-B24C-BC27-06E1E3B0AB56}"/>
              </a:ext>
            </a:extLst>
          </p:cNvPr>
          <p:cNvGrpSpPr/>
          <p:nvPr/>
        </p:nvGrpSpPr>
        <p:grpSpPr>
          <a:xfrm>
            <a:off x="9359656" y="4304403"/>
            <a:ext cx="1422400" cy="1914133"/>
            <a:chOff x="7920777" y="3701228"/>
            <a:chExt cx="1422400" cy="191413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CB1D27C-2A3C-C64A-8431-3D57723D6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7920777" y="3701228"/>
              <a:ext cx="1422400" cy="13208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550291-45B1-AF4D-BB59-8CA873C1AB89}"/>
                </a:ext>
              </a:extLst>
            </p:cNvPr>
            <p:cNvSpPr txBox="1"/>
            <p:nvPr/>
          </p:nvSpPr>
          <p:spPr>
            <a:xfrm>
              <a:off x="7965493" y="4969030"/>
              <a:ext cx="13584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CDN Tenant 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Origin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E89A93-CC2C-894D-96ED-79630C8680FC}"/>
              </a:ext>
            </a:extLst>
          </p:cNvPr>
          <p:cNvCxnSpPr>
            <a:cxnSpLocks/>
            <a:stCxn id="56" idx="1"/>
            <a:endCxn id="13" idx="3"/>
          </p:cNvCxnSpPr>
          <p:nvPr/>
        </p:nvCxnSpPr>
        <p:spPr>
          <a:xfrm flipH="1">
            <a:off x="8464284" y="4964803"/>
            <a:ext cx="895372" cy="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4B1AB7-F926-7D44-9012-D8BD69E49C70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6312808" y="4943555"/>
            <a:ext cx="729076" cy="21248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90F128-50A2-8642-AE50-007ADCB736D2}"/>
              </a:ext>
            </a:extLst>
          </p:cNvPr>
          <p:cNvCxnSpPr>
            <a:cxnSpLocks/>
          </p:cNvCxnSpPr>
          <p:nvPr/>
        </p:nvCxnSpPr>
        <p:spPr>
          <a:xfrm flipH="1" flipV="1">
            <a:off x="2993457" y="2826281"/>
            <a:ext cx="1871552" cy="189010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813E04-A6C7-0342-A71F-29A0E04CC0B7}"/>
              </a:ext>
            </a:extLst>
          </p:cNvPr>
          <p:cNvSpPr txBox="1"/>
          <p:nvPr/>
        </p:nvSpPr>
        <p:spPr>
          <a:xfrm>
            <a:off x="2814828" y="3547342"/>
            <a:ext cx="97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foo.png</a:t>
            </a:r>
            <a:endParaRPr lang="en-US" dirty="0"/>
          </a:p>
          <a:p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3860941" y="-226099"/>
            <a:ext cx="3306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Interaction</a:t>
            </a:r>
          </a:p>
          <a:p>
            <a:pPr algn="ctr"/>
            <a:r>
              <a:rPr lang="en-US" sz="2800" dirty="0"/>
              <a:t>(DNS)</a:t>
            </a:r>
          </a:p>
          <a:p>
            <a:pPr algn="ctr"/>
            <a:endParaRPr lang="en-US" sz="28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EC3F3D-20A7-164C-8E73-2A68AEE3FF3E}"/>
              </a:ext>
            </a:extLst>
          </p:cNvPr>
          <p:cNvCxnSpPr>
            <a:cxnSpLocks/>
          </p:cNvCxnSpPr>
          <p:nvPr/>
        </p:nvCxnSpPr>
        <p:spPr>
          <a:xfrm>
            <a:off x="3339283" y="2668159"/>
            <a:ext cx="1704355" cy="1758367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75A310-C7AB-1A4D-88D4-F4656EAA1A4A}"/>
              </a:ext>
            </a:extLst>
          </p:cNvPr>
          <p:cNvGrpSpPr/>
          <p:nvPr/>
        </p:nvGrpSpPr>
        <p:grpSpPr>
          <a:xfrm>
            <a:off x="7009333" y="1966723"/>
            <a:ext cx="1479081" cy="1695833"/>
            <a:chOff x="2331949" y="3768333"/>
            <a:chExt cx="1479081" cy="169583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D74DE0-40E9-5040-B973-BD967BAFD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05B505-B58C-0B47-8DC3-A68CDC0AB168}"/>
                </a:ext>
              </a:extLst>
            </p:cNvPr>
            <p:cNvSpPr txBox="1"/>
            <p:nvPr/>
          </p:nvSpPr>
          <p:spPr>
            <a:xfrm>
              <a:off x="2335305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D50D77-07B7-C746-B030-0F05291440B1}"/>
              </a:ext>
            </a:extLst>
          </p:cNvPr>
          <p:cNvCxnSpPr>
            <a:cxnSpLocks/>
          </p:cNvCxnSpPr>
          <p:nvPr/>
        </p:nvCxnSpPr>
        <p:spPr>
          <a:xfrm>
            <a:off x="6217953" y="1751492"/>
            <a:ext cx="968268" cy="890123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C6A891-F125-8742-A378-6571DB3E0C97}"/>
              </a:ext>
            </a:extLst>
          </p:cNvPr>
          <p:cNvCxnSpPr>
            <a:cxnSpLocks/>
          </p:cNvCxnSpPr>
          <p:nvPr/>
        </p:nvCxnSpPr>
        <p:spPr>
          <a:xfrm flipH="1" flipV="1">
            <a:off x="6134717" y="2288888"/>
            <a:ext cx="1051504" cy="710344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E4A41F-70B7-7642-9EB7-558BB98A8652}"/>
              </a:ext>
            </a:extLst>
          </p:cNvPr>
          <p:cNvCxnSpPr>
            <a:cxnSpLocks/>
          </p:cNvCxnSpPr>
          <p:nvPr/>
        </p:nvCxnSpPr>
        <p:spPr>
          <a:xfrm flipH="1" flipV="1">
            <a:off x="3098061" y="2036876"/>
            <a:ext cx="1784883" cy="51707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CC2405-D85E-954C-8E05-928D5EF182F5}"/>
              </a:ext>
            </a:extLst>
          </p:cNvPr>
          <p:cNvSpPr txBox="1"/>
          <p:nvPr/>
        </p:nvSpPr>
        <p:spPr>
          <a:xfrm>
            <a:off x="3782779" y="1423923"/>
            <a:ext cx="32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04DF39-A3C1-874C-8296-9E5715FA189C}"/>
              </a:ext>
            </a:extLst>
          </p:cNvPr>
          <p:cNvSpPr txBox="1"/>
          <p:nvPr/>
        </p:nvSpPr>
        <p:spPr>
          <a:xfrm>
            <a:off x="6658070" y="1728950"/>
            <a:ext cx="32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D0992-74F3-8F47-BF3F-D6CDAF516803}"/>
              </a:ext>
            </a:extLst>
          </p:cNvPr>
          <p:cNvSpPr txBox="1"/>
          <p:nvPr/>
        </p:nvSpPr>
        <p:spPr>
          <a:xfrm>
            <a:off x="6450301" y="2641765"/>
            <a:ext cx="32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445C99-9A1F-1E42-9EDC-9B8D67AFE724}"/>
              </a:ext>
            </a:extLst>
          </p:cNvPr>
          <p:cNvSpPr txBox="1"/>
          <p:nvPr/>
        </p:nvSpPr>
        <p:spPr>
          <a:xfrm>
            <a:off x="3786148" y="2106966"/>
            <a:ext cx="32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D15BCB-67A8-0240-B0D9-D2238C19E339}"/>
              </a:ext>
            </a:extLst>
          </p:cNvPr>
          <p:cNvSpPr txBox="1"/>
          <p:nvPr/>
        </p:nvSpPr>
        <p:spPr>
          <a:xfrm>
            <a:off x="4218427" y="3125000"/>
            <a:ext cx="32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0DF32E-C1F2-0D47-A73C-08DE3D5417CE}"/>
              </a:ext>
            </a:extLst>
          </p:cNvPr>
          <p:cNvSpPr txBox="1"/>
          <p:nvPr/>
        </p:nvSpPr>
        <p:spPr>
          <a:xfrm>
            <a:off x="3816115" y="3817201"/>
            <a:ext cx="32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925B44-27C4-F54A-8284-51C263A09DC6}"/>
              </a:ext>
            </a:extLst>
          </p:cNvPr>
          <p:cNvSpPr txBox="1"/>
          <p:nvPr/>
        </p:nvSpPr>
        <p:spPr>
          <a:xfrm>
            <a:off x="1685355" y="984786"/>
            <a:ext cx="3459406" cy="58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video.ciab.cdn.local</a:t>
            </a:r>
            <a:r>
              <a:rPr lang="en-US" sz="1600" dirty="0"/>
              <a:t>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3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5B82743-280E-DB45-B760-123E5C43A005}"/>
              </a:ext>
            </a:extLst>
          </p:cNvPr>
          <p:cNvGrpSpPr/>
          <p:nvPr/>
        </p:nvGrpSpPr>
        <p:grpSpPr>
          <a:xfrm>
            <a:off x="6659532" y="2403111"/>
            <a:ext cx="1574405" cy="1362186"/>
            <a:chOff x="3851574" y="1693181"/>
            <a:chExt cx="1574405" cy="136218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9CFA245-021A-D646-875B-A6337A660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290"/>
            <a:stretch/>
          </p:blipFill>
          <p:spPr>
            <a:xfrm>
              <a:off x="3923565" y="1693181"/>
              <a:ext cx="1257300" cy="9020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52889C-2210-AC49-8A31-703484C610D0}"/>
                </a:ext>
              </a:extLst>
            </p:cNvPr>
            <p:cNvSpPr txBox="1"/>
            <p:nvPr/>
          </p:nvSpPr>
          <p:spPr>
            <a:xfrm>
              <a:off x="3851574" y="2686035"/>
              <a:ext cx="1574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Ops API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87FC0C7-2437-924F-9C27-54C3BF92ED8B}"/>
              </a:ext>
            </a:extLst>
          </p:cNvPr>
          <p:cNvGrpSpPr/>
          <p:nvPr/>
        </p:nvGrpSpPr>
        <p:grpSpPr>
          <a:xfrm>
            <a:off x="8264633" y="2474456"/>
            <a:ext cx="991746" cy="964547"/>
            <a:chOff x="10350403" y="201168"/>
            <a:chExt cx="991746" cy="96454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F14FFF3-CFFB-484D-8EE0-B3F043C0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3376" y="201168"/>
              <a:ext cx="685800" cy="762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0C341A-6F09-A246-BE7C-7A159DE291DF}"/>
                </a:ext>
              </a:extLst>
            </p:cNvPr>
            <p:cNvSpPr txBox="1"/>
            <p:nvPr/>
          </p:nvSpPr>
          <p:spPr>
            <a:xfrm>
              <a:off x="10350403" y="796383"/>
              <a:ext cx="991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Postgres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2029513" y="759319"/>
            <a:ext cx="1479078" cy="1695833"/>
            <a:chOff x="2331949" y="3768333"/>
            <a:chExt cx="1479078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335302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8BF361-AB27-984E-9EBA-96FDA34C3F2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485823" y="2854117"/>
            <a:ext cx="2245700" cy="246106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16B82D-655E-894A-8AB6-94F1D05A8557}"/>
              </a:ext>
            </a:extLst>
          </p:cNvPr>
          <p:cNvGrpSpPr/>
          <p:nvPr/>
        </p:nvGrpSpPr>
        <p:grpSpPr>
          <a:xfrm>
            <a:off x="4125566" y="743651"/>
            <a:ext cx="1616596" cy="1695833"/>
            <a:chOff x="2264868" y="3768333"/>
            <a:chExt cx="1616596" cy="169583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DAED345-41B9-A643-A64B-61A99660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536EFD-10EA-6140-AEEA-02CDF5B7DA88}"/>
                </a:ext>
              </a:extLst>
            </p:cNvPr>
            <p:cNvSpPr txBox="1"/>
            <p:nvPr/>
          </p:nvSpPr>
          <p:spPr>
            <a:xfrm>
              <a:off x="2264868" y="5094834"/>
              <a:ext cx="1616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Monitor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3C6996-8726-1949-820D-6D41B48BE9B8}"/>
              </a:ext>
            </a:extLst>
          </p:cNvPr>
          <p:cNvCxnSpPr>
            <a:cxnSpLocks/>
            <a:stCxn id="52" idx="3"/>
            <a:endCxn id="25" idx="1"/>
          </p:cNvCxnSpPr>
          <p:nvPr/>
        </p:nvCxnSpPr>
        <p:spPr>
          <a:xfrm>
            <a:off x="5602347" y="1461201"/>
            <a:ext cx="1129176" cy="139291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C76A4AF-D8C3-F846-9DDC-446789430286}"/>
              </a:ext>
            </a:extLst>
          </p:cNvPr>
          <p:cNvGrpSpPr/>
          <p:nvPr/>
        </p:nvGrpSpPr>
        <p:grpSpPr>
          <a:xfrm>
            <a:off x="4223167" y="3933274"/>
            <a:ext cx="1444359" cy="1914133"/>
            <a:chOff x="7380060" y="3927346"/>
            <a:chExt cx="1444359" cy="19141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4B2D55-4B42-A34C-963E-07A82D7A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0060" y="3927346"/>
              <a:ext cx="1422400" cy="132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0C6030-6704-1449-BAE8-4A8C84739FD4}"/>
                </a:ext>
              </a:extLst>
            </p:cNvPr>
            <p:cNvSpPr txBox="1"/>
            <p:nvPr/>
          </p:nvSpPr>
          <p:spPr>
            <a:xfrm>
              <a:off x="7383575" y="5195148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8C8CF5-08A0-E146-B6B5-7EAADFC1B22D}"/>
              </a:ext>
            </a:extLst>
          </p:cNvPr>
          <p:cNvGrpSpPr/>
          <p:nvPr/>
        </p:nvGrpSpPr>
        <p:grpSpPr>
          <a:xfrm>
            <a:off x="2046291" y="3880276"/>
            <a:ext cx="1458780" cy="1967131"/>
            <a:chOff x="5031260" y="3927346"/>
            <a:chExt cx="1458780" cy="19671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BD288A-8F10-9E44-9AFD-009AF2B9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1260" y="3927346"/>
              <a:ext cx="1447800" cy="13843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73EC08-7EDB-D04F-B460-2646192AB4D9}"/>
                </a:ext>
              </a:extLst>
            </p:cNvPr>
            <p:cNvSpPr txBox="1"/>
            <p:nvPr/>
          </p:nvSpPr>
          <p:spPr>
            <a:xfrm>
              <a:off x="5049196" y="5248146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639529-D50B-0741-9636-1A2B592EDE24}"/>
              </a:ext>
            </a:extLst>
          </p:cNvPr>
          <p:cNvCxnSpPr>
            <a:cxnSpLocks/>
          </p:cNvCxnSpPr>
          <p:nvPr/>
        </p:nvCxnSpPr>
        <p:spPr>
          <a:xfrm flipV="1">
            <a:off x="3121664" y="2439484"/>
            <a:ext cx="1205421" cy="1517318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B2144-D337-2147-B6FC-09C36ABF46F5}"/>
              </a:ext>
            </a:extLst>
          </p:cNvPr>
          <p:cNvCxnSpPr>
            <a:cxnSpLocks/>
            <a:stCxn id="13" idx="0"/>
            <a:endCxn id="53" idx="2"/>
          </p:cNvCxnSpPr>
          <p:nvPr/>
        </p:nvCxnSpPr>
        <p:spPr>
          <a:xfrm flipH="1" flipV="1">
            <a:off x="4933864" y="2439484"/>
            <a:ext cx="503" cy="149379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65D1DA-0B18-5B48-B4A1-B069F4FA1F4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396435" y="2854117"/>
            <a:ext cx="3335088" cy="130452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B0300FC-23EE-AC44-8BAF-16E0F7C61CBF}"/>
              </a:ext>
            </a:extLst>
          </p:cNvPr>
          <p:cNvSpPr/>
          <p:nvPr/>
        </p:nvSpPr>
        <p:spPr>
          <a:xfrm rot="20219821">
            <a:off x="3433535" y="3416365"/>
            <a:ext cx="2008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ORT config download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41A0F2-E4DB-FA47-87AA-3456CE6A17DA}"/>
              </a:ext>
            </a:extLst>
          </p:cNvPr>
          <p:cNvSpPr/>
          <p:nvPr/>
        </p:nvSpPr>
        <p:spPr>
          <a:xfrm rot="18681293">
            <a:off x="5060282" y="3181266"/>
            <a:ext cx="2008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ORT config download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BB826D9-831E-584E-857E-693A58D83733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3278110" y="1461201"/>
            <a:ext cx="914537" cy="1100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9F1A04-B4AE-524B-99FB-02A46327CE88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7988823" y="2854117"/>
            <a:ext cx="428783" cy="133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3305451" y="-1511446"/>
            <a:ext cx="4298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and Monitor Polling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530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10" y="1361055"/>
            <a:ext cx="1005974" cy="9377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25" y="1661324"/>
            <a:ext cx="978893" cy="1980552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  <a:endCxn id="45" idx="1"/>
          </p:cNvCxnSpPr>
          <p:nvPr/>
        </p:nvCxnSpPr>
        <p:spPr>
          <a:xfrm>
            <a:off x="3110684" y="1829941"/>
            <a:ext cx="1737546" cy="18057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2368055" y="2298827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4848230" y="1130448"/>
            <a:ext cx="1479078" cy="1695833"/>
            <a:chOff x="2331949" y="3768333"/>
            <a:chExt cx="1479078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335302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76A4AF-D8C3-F846-9DDC-446789430286}"/>
              </a:ext>
            </a:extLst>
          </p:cNvPr>
          <p:cNvGrpSpPr/>
          <p:nvPr/>
        </p:nvGrpSpPr>
        <p:grpSpPr>
          <a:xfrm>
            <a:off x="7041884" y="4304403"/>
            <a:ext cx="1444359" cy="1914133"/>
            <a:chOff x="7380060" y="3927346"/>
            <a:chExt cx="1444359" cy="19141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4B2D55-4B42-A34C-963E-07A82D7A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0060" y="3927346"/>
              <a:ext cx="1422400" cy="132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0C6030-6704-1449-BAE8-4A8C84739FD4}"/>
                </a:ext>
              </a:extLst>
            </p:cNvPr>
            <p:cNvSpPr txBox="1"/>
            <p:nvPr/>
          </p:nvSpPr>
          <p:spPr>
            <a:xfrm>
              <a:off x="7383575" y="5195148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8C8CF5-08A0-E146-B6B5-7EAADFC1B22D}"/>
              </a:ext>
            </a:extLst>
          </p:cNvPr>
          <p:cNvGrpSpPr/>
          <p:nvPr/>
        </p:nvGrpSpPr>
        <p:grpSpPr>
          <a:xfrm>
            <a:off x="4865008" y="4251405"/>
            <a:ext cx="1458780" cy="1967131"/>
            <a:chOff x="5031260" y="3927346"/>
            <a:chExt cx="1458780" cy="19671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BD288A-8F10-9E44-9AFD-009AF2B9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1260" y="3927346"/>
              <a:ext cx="1447800" cy="13843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73EC08-7EDB-D04F-B460-2646192AB4D9}"/>
                </a:ext>
              </a:extLst>
            </p:cNvPr>
            <p:cNvSpPr txBox="1"/>
            <p:nvPr/>
          </p:nvSpPr>
          <p:spPr>
            <a:xfrm>
              <a:off x="5049196" y="5248146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8DBE7B-2D2E-B24C-BC27-06E1E3B0AB56}"/>
              </a:ext>
            </a:extLst>
          </p:cNvPr>
          <p:cNvGrpSpPr/>
          <p:nvPr/>
        </p:nvGrpSpPr>
        <p:grpSpPr>
          <a:xfrm>
            <a:off x="9359656" y="4304403"/>
            <a:ext cx="1422400" cy="1914133"/>
            <a:chOff x="7920777" y="3701228"/>
            <a:chExt cx="1422400" cy="191413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CB1D27C-2A3C-C64A-8431-3D57723D6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7920777" y="3701228"/>
              <a:ext cx="1422400" cy="13208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550291-45B1-AF4D-BB59-8CA873C1AB89}"/>
                </a:ext>
              </a:extLst>
            </p:cNvPr>
            <p:cNvSpPr txBox="1"/>
            <p:nvPr/>
          </p:nvSpPr>
          <p:spPr>
            <a:xfrm>
              <a:off x="7965493" y="4969030"/>
              <a:ext cx="13584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CDN Tenant 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Origin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E89A93-CC2C-894D-96ED-79630C8680FC}"/>
              </a:ext>
            </a:extLst>
          </p:cNvPr>
          <p:cNvCxnSpPr>
            <a:cxnSpLocks/>
            <a:stCxn id="56" idx="1"/>
            <a:endCxn id="13" idx="3"/>
          </p:cNvCxnSpPr>
          <p:nvPr/>
        </p:nvCxnSpPr>
        <p:spPr>
          <a:xfrm flipH="1">
            <a:off x="8464284" y="4964803"/>
            <a:ext cx="895372" cy="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4B1AB7-F926-7D44-9012-D8BD69E49C70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6312808" y="4943555"/>
            <a:ext cx="729076" cy="21248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90F128-50A2-8642-AE50-007ADCB736D2}"/>
              </a:ext>
            </a:extLst>
          </p:cNvPr>
          <p:cNvCxnSpPr>
            <a:cxnSpLocks/>
          </p:cNvCxnSpPr>
          <p:nvPr/>
        </p:nvCxnSpPr>
        <p:spPr>
          <a:xfrm flipH="1" flipV="1">
            <a:off x="2993457" y="2826281"/>
            <a:ext cx="1871552" cy="189010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813E04-A6C7-0342-A71F-29A0E04CC0B7}"/>
              </a:ext>
            </a:extLst>
          </p:cNvPr>
          <p:cNvSpPr txBox="1"/>
          <p:nvPr/>
        </p:nvSpPr>
        <p:spPr>
          <a:xfrm>
            <a:off x="2814828" y="3547342"/>
            <a:ext cx="97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foo.png</a:t>
            </a:r>
            <a:endParaRPr lang="en-US" dirty="0"/>
          </a:p>
          <a:p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A6BF6A-69D6-FE40-96A2-93844B22A0FF}"/>
              </a:ext>
            </a:extLst>
          </p:cNvPr>
          <p:cNvCxnSpPr>
            <a:cxnSpLocks/>
            <a:stCxn id="46" idx="2"/>
            <a:endCxn id="14" idx="0"/>
          </p:cNvCxnSpPr>
          <p:nvPr/>
        </p:nvCxnSpPr>
        <p:spPr>
          <a:xfrm flipH="1">
            <a:off x="5588908" y="2826281"/>
            <a:ext cx="538" cy="1425124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6811080" y="668557"/>
            <a:ext cx="3306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Interaction</a:t>
            </a:r>
          </a:p>
          <a:p>
            <a:pPr algn="ctr"/>
            <a:r>
              <a:rPr lang="en-US" sz="2800" dirty="0"/>
              <a:t>(HTTP)</a:t>
            </a:r>
          </a:p>
          <a:p>
            <a:pPr algn="ctr"/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4F3A47-E599-3D47-A357-79AE037DC754}"/>
              </a:ext>
            </a:extLst>
          </p:cNvPr>
          <p:cNvSpPr txBox="1"/>
          <p:nvPr/>
        </p:nvSpPr>
        <p:spPr>
          <a:xfrm>
            <a:off x="3545951" y="1876498"/>
            <a:ext cx="1021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</a:t>
            </a:r>
          </a:p>
          <a:p>
            <a:r>
              <a:rPr lang="en-US" dirty="0"/>
              <a:t>redirect</a:t>
            </a:r>
          </a:p>
          <a:p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EC3F3D-20A7-164C-8E73-2A68AEE3FF3E}"/>
              </a:ext>
            </a:extLst>
          </p:cNvPr>
          <p:cNvCxnSpPr>
            <a:cxnSpLocks/>
          </p:cNvCxnSpPr>
          <p:nvPr/>
        </p:nvCxnSpPr>
        <p:spPr>
          <a:xfrm>
            <a:off x="3339283" y="2668159"/>
            <a:ext cx="1704355" cy="1758367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868B704-698E-2541-872F-4BACDA918E47}"/>
              </a:ext>
            </a:extLst>
          </p:cNvPr>
          <p:cNvSpPr txBox="1"/>
          <p:nvPr/>
        </p:nvSpPr>
        <p:spPr>
          <a:xfrm>
            <a:off x="1029471" y="910617"/>
            <a:ext cx="3538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video.ciab.cdn.local</a:t>
            </a:r>
            <a:r>
              <a:rPr lang="en-US" sz="1600" dirty="0"/>
              <a:t>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19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36C80E-B0CD-5145-8607-FAFD320D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873" y="6498590"/>
            <a:ext cx="1257300" cy="111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69BFD5-666E-3843-B96A-A4DA18AC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870" y="5422900"/>
            <a:ext cx="1409700" cy="143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60" y="-798392"/>
            <a:ext cx="1498600" cy="1397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4B2D55-4B42-A34C-963E-07A82D7A2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040" y="3312160"/>
            <a:ext cx="1422400" cy="1320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BD288A-8F10-9E44-9AFD-009AF2B9B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700" y="5114290"/>
            <a:ext cx="14478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3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19" y="1467592"/>
            <a:ext cx="983609" cy="895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79" y="1754328"/>
            <a:ext cx="957130" cy="1891288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3246339" y="2363098"/>
            <a:ext cx="949636" cy="3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7184195" y="1297152"/>
            <a:ext cx="1378359" cy="1619401"/>
            <a:chOff x="2331949" y="3768333"/>
            <a:chExt cx="1409700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444660" y="5094834"/>
              <a:ext cx="125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DNS Server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F70216D-FDA6-E14D-AEB0-78532D3C7FA3}"/>
              </a:ext>
            </a:extLst>
          </p:cNvPr>
          <p:cNvSpPr txBox="1"/>
          <p:nvPr/>
        </p:nvSpPr>
        <p:spPr>
          <a:xfrm>
            <a:off x="1019331" y="1140482"/>
            <a:ext cx="40979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https://video.demo1.mycdn.ciab.test/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4070195" y="0"/>
            <a:ext cx="3232900" cy="173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Interaction</a:t>
            </a:r>
          </a:p>
          <a:p>
            <a:pPr algn="ctr"/>
            <a:r>
              <a:rPr lang="en-US" sz="2800" dirty="0"/>
              <a:t>(HTTP)</a:t>
            </a:r>
          </a:p>
          <a:p>
            <a:pPr algn="ctr"/>
            <a:endParaRPr lang="en-US" sz="2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117BBF-6E8E-BC42-8545-E2E8C82697F9}"/>
              </a:ext>
            </a:extLst>
          </p:cNvPr>
          <p:cNvSpPr txBox="1"/>
          <p:nvPr/>
        </p:nvSpPr>
        <p:spPr>
          <a:xfrm>
            <a:off x="8494762" y="1939478"/>
            <a:ext cx="199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ciab.test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93828" y="1915345"/>
            <a:ext cx="3100425" cy="7479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7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E75A310-C7AB-1A4D-88D4-F4656EAA1A4A}"/>
              </a:ext>
            </a:extLst>
          </p:cNvPr>
          <p:cNvGrpSpPr/>
          <p:nvPr/>
        </p:nvGrpSpPr>
        <p:grpSpPr>
          <a:xfrm>
            <a:off x="5097003" y="2915929"/>
            <a:ext cx="1446198" cy="1619401"/>
            <a:chOff x="2331949" y="3768333"/>
            <a:chExt cx="1479081" cy="169583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D74DE0-40E9-5040-B973-BD967BAFD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05B505-B58C-0B47-8DC3-A68CDC0AB168}"/>
                </a:ext>
              </a:extLst>
            </p:cNvPr>
            <p:cNvSpPr txBox="1"/>
            <p:nvPr/>
          </p:nvSpPr>
          <p:spPr>
            <a:xfrm>
              <a:off x="2335305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19" y="1467592"/>
            <a:ext cx="983609" cy="895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79" y="1754328"/>
            <a:ext cx="957130" cy="1891288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3246339" y="2363098"/>
            <a:ext cx="949636" cy="3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7184195" y="1297152"/>
            <a:ext cx="1378359" cy="1619401"/>
            <a:chOff x="2331949" y="3768333"/>
            <a:chExt cx="1409700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444660" y="5094834"/>
              <a:ext cx="125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DNS Server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4070195" y="0"/>
            <a:ext cx="3232900" cy="173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Interaction</a:t>
            </a:r>
          </a:p>
          <a:p>
            <a:pPr algn="ctr"/>
            <a:r>
              <a:rPr lang="en-US" sz="2800" dirty="0"/>
              <a:t>(HTTP)</a:t>
            </a:r>
          </a:p>
          <a:p>
            <a:pPr algn="ctr"/>
            <a:endParaRPr lang="en-US" sz="28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D50D77-07B7-C746-B030-0F05291440B1}"/>
              </a:ext>
            </a:extLst>
          </p:cNvPr>
          <p:cNvCxnSpPr>
            <a:cxnSpLocks/>
          </p:cNvCxnSpPr>
          <p:nvPr/>
        </p:nvCxnSpPr>
        <p:spPr>
          <a:xfrm flipH="1">
            <a:off x="6335875" y="2863992"/>
            <a:ext cx="958378" cy="805992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C6A891-F125-8742-A378-6571DB3E0C97}"/>
              </a:ext>
            </a:extLst>
          </p:cNvPr>
          <p:cNvCxnSpPr>
            <a:cxnSpLocks/>
          </p:cNvCxnSpPr>
          <p:nvPr/>
        </p:nvCxnSpPr>
        <p:spPr>
          <a:xfrm flipV="1">
            <a:off x="6370913" y="2544330"/>
            <a:ext cx="955249" cy="814462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E4A41F-70B7-7642-9EB7-558BB98A8652}"/>
              </a:ext>
            </a:extLst>
          </p:cNvPr>
          <p:cNvCxnSpPr>
            <a:cxnSpLocks/>
          </p:cNvCxnSpPr>
          <p:nvPr/>
        </p:nvCxnSpPr>
        <p:spPr>
          <a:xfrm flipH="1" flipV="1">
            <a:off x="4156838" y="2236407"/>
            <a:ext cx="3137416" cy="1970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D0CF079-1CBA-214E-AB25-375C783B6467}"/>
              </a:ext>
            </a:extLst>
          </p:cNvPr>
          <p:cNvSpPr txBox="1"/>
          <p:nvPr/>
        </p:nvSpPr>
        <p:spPr>
          <a:xfrm>
            <a:off x="4109399" y="1590337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B45A4C-6507-6B4D-A93E-526429D5112F}"/>
              </a:ext>
            </a:extLst>
          </p:cNvPr>
          <p:cNvSpPr txBox="1"/>
          <p:nvPr/>
        </p:nvSpPr>
        <p:spPr>
          <a:xfrm>
            <a:off x="7239197" y="2750755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D17FD3-E67B-C245-9B58-6B9FC5F1CBE0}"/>
              </a:ext>
            </a:extLst>
          </p:cNvPr>
          <p:cNvSpPr txBox="1"/>
          <p:nvPr/>
        </p:nvSpPr>
        <p:spPr>
          <a:xfrm>
            <a:off x="6267999" y="2892280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BA733D-3B96-7E4C-A987-D697AF3F108C}"/>
              </a:ext>
            </a:extLst>
          </p:cNvPr>
          <p:cNvSpPr txBox="1"/>
          <p:nvPr/>
        </p:nvSpPr>
        <p:spPr>
          <a:xfrm>
            <a:off x="6903323" y="2246791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DFE82B-303E-5546-BA50-3F98B156B480}"/>
              </a:ext>
            </a:extLst>
          </p:cNvPr>
          <p:cNvSpPr txBox="1"/>
          <p:nvPr/>
        </p:nvSpPr>
        <p:spPr>
          <a:xfrm>
            <a:off x="6475950" y="3572015"/>
            <a:ext cx="185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*.</a:t>
            </a:r>
            <a:r>
              <a:rPr lang="en-US" dirty="0" err="1"/>
              <a:t>mycdn.ciab.test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93828" y="1915345"/>
            <a:ext cx="3100425" cy="7479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8A41CB-6F92-6049-A386-D1429ABB9807}"/>
              </a:ext>
            </a:extLst>
          </p:cNvPr>
          <p:cNvSpPr txBox="1"/>
          <p:nvPr/>
        </p:nvSpPr>
        <p:spPr>
          <a:xfrm>
            <a:off x="1019331" y="1140482"/>
            <a:ext cx="40979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https://video.demo1.mycdn.ciab.test/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B61A08-B0E6-D149-8268-F60A92A2A484}"/>
              </a:ext>
            </a:extLst>
          </p:cNvPr>
          <p:cNvSpPr txBox="1"/>
          <p:nvPr/>
        </p:nvSpPr>
        <p:spPr>
          <a:xfrm>
            <a:off x="8494762" y="1939478"/>
            <a:ext cx="199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ciab.test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3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BEAF7FE8-D4DD-FA46-B1D5-4B2028A96132}"/>
              </a:ext>
            </a:extLst>
          </p:cNvPr>
          <p:cNvSpPr txBox="1"/>
          <p:nvPr/>
        </p:nvSpPr>
        <p:spPr>
          <a:xfrm rot="1918122">
            <a:off x="3832591" y="3161822"/>
            <a:ext cx="148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302 Redirect</a:t>
            </a:r>
          </a:p>
          <a:p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75A310-C7AB-1A4D-88D4-F4656EAA1A4A}"/>
              </a:ext>
            </a:extLst>
          </p:cNvPr>
          <p:cNvGrpSpPr/>
          <p:nvPr/>
        </p:nvGrpSpPr>
        <p:grpSpPr>
          <a:xfrm>
            <a:off x="5097003" y="2915929"/>
            <a:ext cx="1446198" cy="1619401"/>
            <a:chOff x="2331949" y="3768333"/>
            <a:chExt cx="1479081" cy="169583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D74DE0-40E9-5040-B973-BD967BAFD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05B505-B58C-0B47-8DC3-A68CDC0AB168}"/>
                </a:ext>
              </a:extLst>
            </p:cNvPr>
            <p:cNvSpPr txBox="1"/>
            <p:nvPr/>
          </p:nvSpPr>
          <p:spPr>
            <a:xfrm>
              <a:off x="2335305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19" y="1467592"/>
            <a:ext cx="983609" cy="895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79" y="1754328"/>
            <a:ext cx="957130" cy="1891288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3246339" y="2363098"/>
            <a:ext cx="949636" cy="3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7184195" y="1297152"/>
            <a:ext cx="1378359" cy="1619401"/>
            <a:chOff x="2331949" y="3768333"/>
            <a:chExt cx="1409700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444660" y="5094834"/>
              <a:ext cx="125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DNS Server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90F128-50A2-8642-AE50-007ADCB736D2}"/>
              </a:ext>
            </a:extLst>
          </p:cNvPr>
          <p:cNvCxnSpPr>
            <a:cxnSpLocks/>
          </p:cNvCxnSpPr>
          <p:nvPr/>
        </p:nvCxnSpPr>
        <p:spPr>
          <a:xfrm flipH="1" flipV="1">
            <a:off x="3875649" y="2720362"/>
            <a:ext cx="1347294" cy="88077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4070195" y="0"/>
            <a:ext cx="3232900" cy="173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Interaction</a:t>
            </a:r>
          </a:p>
          <a:p>
            <a:pPr algn="ctr"/>
            <a:r>
              <a:rPr lang="en-US" sz="2800" dirty="0"/>
              <a:t>(HTTP)</a:t>
            </a:r>
          </a:p>
          <a:p>
            <a:pPr algn="ctr"/>
            <a:endParaRPr lang="en-US" sz="28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EC3F3D-20A7-164C-8E73-2A68AEE3FF3E}"/>
              </a:ext>
            </a:extLst>
          </p:cNvPr>
          <p:cNvCxnSpPr>
            <a:cxnSpLocks/>
          </p:cNvCxnSpPr>
          <p:nvPr/>
        </p:nvCxnSpPr>
        <p:spPr>
          <a:xfrm>
            <a:off x="4125829" y="2653976"/>
            <a:ext cx="1133467" cy="70481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D50D77-07B7-C746-B030-0F05291440B1}"/>
              </a:ext>
            </a:extLst>
          </p:cNvPr>
          <p:cNvCxnSpPr>
            <a:cxnSpLocks/>
          </p:cNvCxnSpPr>
          <p:nvPr/>
        </p:nvCxnSpPr>
        <p:spPr>
          <a:xfrm flipH="1">
            <a:off x="6335875" y="2863992"/>
            <a:ext cx="958378" cy="805992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C6A891-F125-8742-A378-6571DB3E0C97}"/>
              </a:ext>
            </a:extLst>
          </p:cNvPr>
          <p:cNvCxnSpPr>
            <a:cxnSpLocks/>
          </p:cNvCxnSpPr>
          <p:nvPr/>
        </p:nvCxnSpPr>
        <p:spPr>
          <a:xfrm flipV="1">
            <a:off x="6370913" y="2544330"/>
            <a:ext cx="955249" cy="814462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E4A41F-70B7-7642-9EB7-558BB98A8652}"/>
              </a:ext>
            </a:extLst>
          </p:cNvPr>
          <p:cNvCxnSpPr>
            <a:cxnSpLocks/>
          </p:cNvCxnSpPr>
          <p:nvPr/>
        </p:nvCxnSpPr>
        <p:spPr>
          <a:xfrm flipH="1" flipV="1">
            <a:off x="4156838" y="2236407"/>
            <a:ext cx="3137416" cy="1970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D0CF079-1CBA-214E-AB25-375C783B6467}"/>
              </a:ext>
            </a:extLst>
          </p:cNvPr>
          <p:cNvSpPr txBox="1"/>
          <p:nvPr/>
        </p:nvSpPr>
        <p:spPr>
          <a:xfrm>
            <a:off x="4109399" y="1590337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B45A4C-6507-6B4D-A93E-526429D5112F}"/>
              </a:ext>
            </a:extLst>
          </p:cNvPr>
          <p:cNvSpPr txBox="1"/>
          <p:nvPr/>
        </p:nvSpPr>
        <p:spPr>
          <a:xfrm>
            <a:off x="7239197" y="2750755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D17FD3-E67B-C245-9B58-6B9FC5F1CBE0}"/>
              </a:ext>
            </a:extLst>
          </p:cNvPr>
          <p:cNvSpPr txBox="1"/>
          <p:nvPr/>
        </p:nvSpPr>
        <p:spPr>
          <a:xfrm>
            <a:off x="6267999" y="2892280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BA733D-3B96-7E4C-A987-D697AF3F108C}"/>
              </a:ext>
            </a:extLst>
          </p:cNvPr>
          <p:cNvSpPr txBox="1"/>
          <p:nvPr/>
        </p:nvSpPr>
        <p:spPr>
          <a:xfrm>
            <a:off x="6903323" y="2246791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2D1928-3F71-844F-8EE7-77D119D7EDB0}"/>
              </a:ext>
            </a:extLst>
          </p:cNvPr>
          <p:cNvSpPr txBox="1"/>
          <p:nvPr/>
        </p:nvSpPr>
        <p:spPr>
          <a:xfrm>
            <a:off x="4930281" y="3592309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82C7A1-A80A-AB4D-8737-78B55172B07A}"/>
              </a:ext>
            </a:extLst>
          </p:cNvPr>
          <p:cNvSpPr txBox="1"/>
          <p:nvPr/>
        </p:nvSpPr>
        <p:spPr>
          <a:xfrm>
            <a:off x="4109399" y="2384537"/>
            <a:ext cx="27148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93828" y="1915345"/>
            <a:ext cx="3100425" cy="7479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700ECB-893C-524E-A4E2-FA76BD87E143}"/>
              </a:ext>
            </a:extLst>
          </p:cNvPr>
          <p:cNvSpPr txBox="1"/>
          <p:nvPr/>
        </p:nvSpPr>
        <p:spPr>
          <a:xfrm>
            <a:off x="1019331" y="1140482"/>
            <a:ext cx="40979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https://video.demo1.mycdn.ciab.test/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40BA01-9959-EE42-BE33-9C820A2F07A8}"/>
              </a:ext>
            </a:extLst>
          </p:cNvPr>
          <p:cNvSpPr txBox="1"/>
          <p:nvPr/>
        </p:nvSpPr>
        <p:spPr>
          <a:xfrm>
            <a:off x="8494762" y="1939478"/>
            <a:ext cx="199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ciab.test</a:t>
            </a:r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B58AB-7331-AD4A-BD63-6E015AE968EB}"/>
              </a:ext>
            </a:extLst>
          </p:cNvPr>
          <p:cNvSpPr txBox="1"/>
          <p:nvPr/>
        </p:nvSpPr>
        <p:spPr>
          <a:xfrm>
            <a:off x="6475950" y="3572015"/>
            <a:ext cx="185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*.</a:t>
            </a:r>
            <a:r>
              <a:rPr lang="en-US" dirty="0" err="1"/>
              <a:t>mycdn.ciab.test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1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BEAF7FE8-D4DD-FA46-B1D5-4B2028A96132}"/>
              </a:ext>
            </a:extLst>
          </p:cNvPr>
          <p:cNvSpPr txBox="1"/>
          <p:nvPr/>
        </p:nvSpPr>
        <p:spPr>
          <a:xfrm rot="1918122">
            <a:off x="3832591" y="3161822"/>
            <a:ext cx="148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302 Redirect</a:t>
            </a:r>
          </a:p>
          <a:p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75A310-C7AB-1A4D-88D4-F4656EAA1A4A}"/>
              </a:ext>
            </a:extLst>
          </p:cNvPr>
          <p:cNvGrpSpPr/>
          <p:nvPr/>
        </p:nvGrpSpPr>
        <p:grpSpPr>
          <a:xfrm>
            <a:off x="5097003" y="2915929"/>
            <a:ext cx="1446198" cy="1619401"/>
            <a:chOff x="2331949" y="3768333"/>
            <a:chExt cx="1479081" cy="169583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D74DE0-40E9-5040-B973-BD967BAFD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05B505-B58C-0B47-8DC3-A68CDC0AB168}"/>
                </a:ext>
              </a:extLst>
            </p:cNvPr>
            <p:cNvSpPr txBox="1"/>
            <p:nvPr/>
          </p:nvSpPr>
          <p:spPr>
            <a:xfrm>
              <a:off x="2335305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19" y="1467592"/>
            <a:ext cx="983609" cy="895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79" y="1754328"/>
            <a:ext cx="957130" cy="1891288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3246339" y="2363098"/>
            <a:ext cx="949636" cy="3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7184195" y="1297152"/>
            <a:ext cx="1378359" cy="1619401"/>
            <a:chOff x="2331949" y="3768333"/>
            <a:chExt cx="1409700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444660" y="5094834"/>
              <a:ext cx="125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DNS Server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76A4AF-D8C3-F846-9DDC-446789430286}"/>
              </a:ext>
            </a:extLst>
          </p:cNvPr>
          <p:cNvGrpSpPr/>
          <p:nvPr/>
        </p:nvGrpSpPr>
        <p:grpSpPr>
          <a:xfrm>
            <a:off x="5113978" y="4838114"/>
            <a:ext cx="1412248" cy="1827862"/>
            <a:chOff x="7380060" y="3927346"/>
            <a:chExt cx="1444359" cy="19141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4B2D55-4B42-A34C-963E-07A82D7A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0060" y="3927346"/>
              <a:ext cx="1422400" cy="132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0C6030-6704-1449-BAE8-4A8C84739FD4}"/>
                </a:ext>
              </a:extLst>
            </p:cNvPr>
            <p:cNvSpPr txBox="1"/>
            <p:nvPr/>
          </p:nvSpPr>
          <p:spPr>
            <a:xfrm>
              <a:off x="7383575" y="5195148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8C8CF5-08A0-E146-B6B5-7EAADFC1B22D}"/>
              </a:ext>
            </a:extLst>
          </p:cNvPr>
          <p:cNvGrpSpPr/>
          <p:nvPr/>
        </p:nvGrpSpPr>
        <p:grpSpPr>
          <a:xfrm>
            <a:off x="2988849" y="4787504"/>
            <a:ext cx="1426348" cy="1878472"/>
            <a:chOff x="5031260" y="3927346"/>
            <a:chExt cx="1458780" cy="19671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BD288A-8F10-9E44-9AFD-009AF2B9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1260" y="3927346"/>
              <a:ext cx="1447800" cy="13843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73EC08-7EDB-D04F-B460-2646192AB4D9}"/>
                </a:ext>
              </a:extLst>
            </p:cNvPr>
            <p:cNvSpPr txBox="1"/>
            <p:nvPr/>
          </p:nvSpPr>
          <p:spPr>
            <a:xfrm>
              <a:off x="5049196" y="5248146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8DBE7B-2D2E-B24C-BC27-06E1E3B0AB56}"/>
              </a:ext>
            </a:extLst>
          </p:cNvPr>
          <p:cNvGrpSpPr/>
          <p:nvPr/>
        </p:nvGrpSpPr>
        <p:grpSpPr>
          <a:xfrm>
            <a:off x="7177986" y="4838114"/>
            <a:ext cx="1390777" cy="1827862"/>
            <a:chOff x="7920777" y="3701228"/>
            <a:chExt cx="1422400" cy="191413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CB1D27C-2A3C-C64A-8431-3D57723D6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7920777" y="3701228"/>
              <a:ext cx="1422400" cy="13208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550291-45B1-AF4D-BB59-8CA873C1AB89}"/>
                </a:ext>
              </a:extLst>
            </p:cNvPr>
            <p:cNvSpPr txBox="1"/>
            <p:nvPr/>
          </p:nvSpPr>
          <p:spPr>
            <a:xfrm>
              <a:off x="7965493" y="4969030"/>
              <a:ext cx="13584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CDN Tenant 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Origin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90F128-50A2-8642-AE50-007ADCB736D2}"/>
              </a:ext>
            </a:extLst>
          </p:cNvPr>
          <p:cNvCxnSpPr>
            <a:cxnSpLocks/>
          </p:cNvCxnSpPr>
          <p:nvPr/>
        </p:nvCxnSpPr>
        <p:spPr>
          <a:xfrm flipH="1" flipV="1">
            <a:off x="3875649" y="2720362"/>
            <a:ext cx="1347294" cy="88077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813E04-A6C7-0342-A71F-29A0E04CC0B7}"/>
              </a:ext>
            </a:extLst>
          </p:cNvPr>
          <p:cNvSpPr txBox="1"/>
          <p:nvPr/>
        </p:nvSpPr>
        <p:spPr>
          <a:xfrm>
            <a:off x="3781240" y="3763837"/>
            <a:ext cx="957702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foo.png</a:t>
            </a:r>
            <a:endParaRPr lang="en-US" dirty="0"/>
          </a:p>
          <a:p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4070195" y="0"/>
            <a:ext cx="3232900" cy="173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Interaction</a:t>
            </a:r>
          </a:p>
          <a:p>
            <a:pPr algn="ctr"/>
            <a:r>
              <a:rPr lang="en-US" sz="2800" dirty="0"/>
              <a:t>(HTTP)</a:t>
            </a:r>
          </a:p>
          <a:p>
            <a:pPr algn="ctr"/>
            <a:endParaRPr lang="en-US" sz="28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EC3F3D-20A7-164C-8E73-2A68AEE3FF3E}"/>
              </a:ext>
            </a:extLst>
          </p:cNvPr>
          <p:cNvCxnSpPr>
            <a:cxnSpLocks/>
          </p:cNvCxnSpPr>
          <p:nvPr/>
        </p:nvCxnSpPr>
        <p:spPr>
          <a:xfrm>
            <a:off x="4125829" y="2653976"/>
            <a:ext cx="1133467" cy="70481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D50D77-07B7-C746-B030-0F05291440B1}"/>
              </a:ext>
            </a:extLst>
          </p:cNvPr>
          <p:cNvCxnSpPr>
            <a:cxnSpLocks/>
          </p:cNvCxnSpPr>
          <p:nvPr/>
        </p:nvCxnSpPr>
        <p:spPr>
          <a:xfrm flipH="1">
            <a:off x="6335875" y="2863992"/>
            <a:ext cx="958378" cy="805992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C6A891-F125-8742-A378-6571DB3E0C97}"/>
              </a:ext>
            </a:extLst>
          </p:cNvPr>
          <p:cNvCxnSpPr>
            <a:cxnSpLocks/>
          </p:cNvCxnSpPr>
          <p:nvPr/>
        </p:nvCxnSpPr>
        <p:spPr>
          <a:xfrm flipV="1">
            <a:off x="6370913" y="2544330"/>
            <a:ext cx="955249" cy="814462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E4A41F-70B7-7642-9EB7-558BB98A8652}"/>
              </a:ext>
            </a:extLst>
          </p:cNvPr>
          <p:cNvCxnSpPr>
            <a:cxnSpLocks/>
          </p:cNvCxnSpPr>
          <p:nvPr/>
        </p:nvCxnSpPr>
        <p:spPr>
          <a:xfrm flipH="1" flipV="1">
            <a:off x="4156838" y="2236407"/>
            <a:ext cx="3137416" cy="1970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1E5D86-5068-594B-8DFE-D3D874A9B355}"/>
              </a:ext>
            </a:extLst>
          </p:cNvPr>
          <p:cNvCxnSpPr>
            <a:cxnSpLocks/>
          </p:cNvCxnSpPr>
          <p:nvPr/>
        </p:nvCxnSpPr>
        <p:spPr>
          <a:xfrm>
            <a:off x="3572979" y="2775343"/>
            <a:ext cx="0" cy="2142678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CE48CA-EE0D-B744-9E12-8C90C033EE48}"/>
              </a:ext>
            </a:extLst>
          </p:cNvPr>
          <p:cNvCxnSpPr>
            <a:cxnSpLocks/>
          </p:cNvCxnSpPr>
          <p:nvPr/>
        </p:nvCxnSpPr>
        <p:spPr>
          <a:xfrm flipV="1">
            <a:off x="3812464" y="2704388"/>
            <a:ext cx="14995" cy="2213633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D0CF079-1CBA-214E-AB25-375C783B6467}"/>
              </a:ext>
            </a:extLst>
          </p:cNvPr>
          <p:cNvSpPr txBox="1"/>
          <p:nvPr/>
        </p:nvSpPr>
        <p:spPr>
          <a:xfrm>
            <a:off x="4109399" y="1590337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B45A4C-6507-6B4D-A93E-526429D5112F}"/>
              </a:ext>
            </a:extLst>
          </p:cNvPr>
          <p:cNvSpPr txBox="1"/>
          <p:nvPr/>
        </p:nvSpPr>
        <p:spPr>
          <a:xfrm>
            <a:off x="7239197" y="2750755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D17FD3-E67B-C245-9B58-6B9FC5F1CBE0}"/>
              </a:ext>
            </a:extLst>
          </p:cNvPr>
          <p:cNvSpPr txBox="1"/>
          <p:nvPr/>
        </p:nvSpPr>
        <p:spPr>
          <a:xfrm>
            <a:off x="6267999" y="2892280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BA733D-3B96-7E4C-A987-D697AF3F108C}"/>
              </a:ext>
            </a:extLst>
          </p:cNvPr>
          <p:cNvSpPr txBox="1"/>
          <p:nvPr/>
        </p:nvSpPr>
        <p:spPr>
          <a:xfrm>
            <a:off x="6903323" y="2246791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2D1928-3F71-844F-8EE7-77D119D7EDB0}"/>
              </a:ext>
            </a:extLst>
          </p:cNvPr>
          <p:cNvSpPr txBox="1"/>
          <p:nvPr/>
        </p:nvSpPr>
        <p:spPr>
          <a:xfrm>
            <a:off x="4930281" y="3592309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DA6691-8C8E-4E4C-AD82-ACC61D92043A}"/>
              </a:ext>
            </a:extLst>
          </p:cNvPr>
          <p:cNvSpPr txBox="1"/>
          <p:nvPr/>
        </p:nvSpPr>
        <p:spPr>
          <a:xfrm>
            <a:off x="3296130" y="2644401"/>
            <a:ext cx="264062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6FCB21-3189-D748-987C-259031A4C6D4}"/>
              </a:ext>
            </a:extLst>
          </p:cNvPr>
          <p:cNvSpPr txBox="1"/>
          <p:nvPr/>
        </p:nvSpPr>
        <p:spPr>
          <a:xfrm>
            <a:off x="3827459" y="4609743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82C7A1-A80A-AB4D-8737-78B55172B07A}"/>
              </a:ext>
            </a:extLst>
          </p:cNvPr>
          <p:cNvSpPr txBox="1"/>
          <p:nvPr/>
        </p:nvSpPr>
        <p:spPr>
          <a:xfrm>
            <a:off x="4109399" y="2384537"/>
            <a:ext cx="27148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8A11B88-ECF7-F74D-A7A7-8539042C812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238290" y="5448459"/>
            <a:ext cx="875688" cy="2029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F2A443D-5237-A941-BD83-84B89EE95528}"/>
              </a:ext>
            </a:extLst>
          </p:cNvPr>
          <p:cNvCxnSpPr>
            <a:cxnSpLocks/>
          </p:cNvCxnSpPr>
          <p:nvPr/>
        </p:nvCxnSpPr>
        <p:spPr>
          <a:xfrm flipH="1" flipV="1">
            <a:off x="6370913" y="5486367"/>
            <a:ext cx="879039" cy="2029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93828" y="1915345"/>
            <a:ext cx="3100425" cy="7479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707D9B5-0780-4A48-8137-4FBEE497A925}"/>
              </a:ext>
            </a:extLst>
          </p:cNvPr>
          <p:cNvSpPr txBox="1"/>
          <p:nvPr/>
        </p:nvSpPr>
        <p:spPr>
          <a:xfrm>
            <a:off x="1019331" y="1140482"/>
            <a:ext cx="40979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https://video.demo1.mycdn.ciab.test/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72F177-D424-5C42-AA1D-B0CAB6C4695A}"/>
              </a:ext>
            </a:extLst>
          </p:cNvPr>
          <p:cNvSpPr txBox="1"/>
          <p:nvPr/>
        </p:nvSpPr>
        <p:spPr>
          <a:xfrm>
            <a:off x="8494762" y="1939478"/>
            <a:ext cx="199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ciab.test</a:t>
            </a:r>
            <a:endParaRPr lang="en-US" dirty="0"/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6FE5A1-E658-5B48-A8C3-65844A11FF4C}"/>
              </a:ext>
            </a:extLst>
          </p:cNvPr>
          <p:cNvSpPr txBox="1"/>
          <p:nvPr/>
        </p:nvSpPr>
        <p:spPr>
          <a:xfrm>
            <a:off x="6475950" y="3572015"/>
            <a:ext cx="185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*.</a:t>
            </a:r>
            <a:r>
              <a:rPr lang="en-US" dirty="0" err="1"/>
              <a:t>mycdn.ciab.test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5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E75A310-C7AB-1A4D-88D4-F4656EAA1A4A}"/>
              </a:ext>
            </a:extLst>
          </p:cNvPr>
          <p:cNvGrpSpPr/>
          <p:nvPr/>
        </p:nvGrpSpPr>
        <p:grpSpPr>
          <a:xfrm>
            <a:off x="5097003" y="2915929"/>
            <a:ext cx="1446198" cy="1619401"/>
            <a:chOff x="2331949" y="3768333"/>
            <a:chExt cx="1479081" cy="169583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D74DE0-40E9-5040-B973-BD967BAFD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05B505-B58C-0B47-8DC3-A68CDC0AB168}"/>
                </a:ext>
              </a:extLst>
            </p:cNvPr>
            <p:cNvSpPr txBox="1"/>
            <p:nvPr/>
          </p:nvSpPr>
          <p:spPr>
            <a:xfrm>
              <a:off x="2335305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19" y="1467592"/>
            <a:ext cx="983609" cy="895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79" y="1754328"/>
            <a:ext cx="957130" cy="1891288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3246339" y="2363098"/>
            <a:ext cx="949636" cy="3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7184195" y="1297152"/>
            <a:ext cx="1378359" cy="1619401"/>
            <a:chOff x="2331949" y="3768333"/>
            <a:chExt cx="1409700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444660" y="5094834"/>
              <a:ext cx="125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DNS Server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76A4AF-D8C3-F846-9DDC-446789430286}"/>
              </a:ext>
            </a:extLst>
          </p:cNvPr>
          <p:cNvGrpSpPr/>
          <p:nvPr/>
        </p:nvGrpSpPr>
        <p:grpSpPr>
          <a:xfrm>
            <a:off x="5113978" y="4838114"/>
            <a:ext cx="1412248" cy="1827862"/>
            <a:chOff x="7380060" y="3927346"/>
            <a:chExt cx="1444359" cy="19141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4B2D55-4B42-A34C-963E-07A82D7A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0060" y="3927346"/>
              <a:ext cx="1422400" cy="132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0C6030-6704-1449-BAE8-4A8C84739FD4}"/>
                </a:ext>
              </a:extLst>
            </p:cNvPr>
            <p:cNvSpPr txBox="1"/>
            <p:nvPr/>
          </p:nvSpPr>
          <p:spPr>
            <a:xfrm>
              <a:off x="7383575" y="5195148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8C8CF5-08A0-E146-B6B5-7EAADFC1B22D}"/>
              </a:ext>
            </a:extLst>
          </p:cNvPr>
          <p:cNvGrpSpPr/>
          <p:nvPr/>
        </p:nvGrpSpPr>
        <p:grpSpPr>
          <a:xfrm>
            <a:off x="2988849" y="4787504"/>
            <a:ext cx="1426348" cy="1878472"/>
            <a:chOff x="5031260" y="3927346"/>
            <a:chExt cx="1458780" cy="19671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BD288A-8F10-9E44-9AFD-009AF2B9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1260" y="3927346"/>
              <a:ext cx="1447800" cy="13843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73EC08-7EDB-D04F-B460-2646192AB4D9}"/>
                </a:ext>
              </a:extLst>
            </p:cNvPr>
            <p:cNvSpPr txBox="1"/>
            <p:nvPr/>
          </p:nvSpPr>
          <p:spPr>
            <a:xfrm>
              <a:off x="5049196" y="5248146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8DBE7B-2D2E-B24C-BC27-06E1E3B0AB56}"/>
              </a:ext>
            </a:extLst>
          </p:cNvPr>
          <p:cNvGrpSpPr/>
          <p:nvPr/>
        </p:nvGrpSpPr>
        <p:grpSpPr>
          <a:xfrm>
            <a:off x="7177986" y="4838114"/>
            <a:ext cx="1390777" cy="1827862"/>
            <a:chOff x="7920777" y="3701228"/>
            <a:chExt cx="1422400" cy="191413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CB1D27C-2A3C-C64A-8431-3D57723D6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7920777" y="3701228"/>
              <a:ext cx="1422400" cy="13208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550291-45B1-AF4D-BB59-8CA873C1AB89}"/>
                </a:ext>
              </a:extLst>
            </p:cNvPr>
            <p:cNvSpPr txBox="1"/>
            <p:nvPr/>
          </p:nvSpPr>
          <p:spPr>
            <a:xfrm>
              <a:off x="7965493" y="4969030"/>
              <a:ext cx="13584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CDN Tenant 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Origin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4813E04-A6C7-0342-A71F-29A0E04CC0B7}"/>
              </a:ext>
            </a:extLst>
          </p:cNvPr>
          <p:cNvSpPr txBox="1"/>
          <p:nvPr/>
        </p:nvSpPr>
        <p:spPr>
          <a:xfrm>
            <a:off x="3853701" y="3881508"/>
            <a:ext cx="957702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foo.png</a:t>
            </a:r>
            <a:endParaRPr lang="en-US" dirty="0"/>
          </a:p>
          <a:p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4070195" y="0"/>
            <a:ext cx="323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Interaction</a:t>
            </a:r>
          </a:p>
          <a:p>
            <a:pPr algn="ctr"/>
            <a:r>
              <a:rPr lang="en-US" sz="2800" dirty="0"/>
              <a:t>(DNS)</a:t>
            </a:r>
          </a:p>
          <a:p>
            <a:pPr algn="ctr"/>
            <a:endParaRPr lang="en-US" sz="28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D50D77-07B7-C746-B030-0F05291440B1}"/>
              </a:ext>
            </a:extLst>
          </p:cNvPr>
          <p:cNvCxnSpPr>
            <a:cxnSpLocks/>
          </p:cNvCxnSpPr>
          <p:nvPr/>
        </p:nvCxnSpPr>
        <p:spPr>
          <a:xfrm flipH="1">
            <a:off x="6335875" y="2880938"/>
            <a:ext cx="958378" cy="78904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C6A891-F125-8742-A378-6571DB3E0C97}"/>
              </a:ext>
            </a:extLst>
          </p:cNvPr>
          <p:cNvCxnSpPr>
            <a:cxnSpLocks/>
          </p:cNvCxnSpPr>
          <p:nvPr/>
        </p:nvCxnSpPr>
        <p:spPr>
          <a:xfrm flipV="1">
            <a:off x="6370913" y="2556679"/>
            <a:ext cx="932182" cy="811277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E4A41F-70B7-7642-9EB7-558BB98A8652}"/>
              </a:ext>
            </a:extLst>
          </p:cNvPr>
          <p:cNvCxnSpPr>
            <a:cxnSpLocks/>
          </p:cNvCxnSpPr>
          <p:nvPr/>
        </p:nvCxnSpPr>
        <p:spPr>
          <a:xfrm flipH="1" flipV="1">
            <a:off x="4156838" y="2236407"/>
            <a:ext cx="3137416" cy="1970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1E5D86-5068-594B-8DFE-D3D874A9B355}"/>
              </a:ext>
            </a:extLst>
          </p:cNvPr>
          <p:cNvCxnSpPr>
            <a:cxnSpLocks/>
          </p:cNvCxnSpPr>
          <p:nvPr/>
        </p:nvCxnSpPr>
        <p:spPr>
          <a:xfrm>
            <a:off x="3853701" y="2715784"/>
            <a:ext cx="0" cy="2202237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CE48CA-EE0D-B744-9E12-8C90C033EE48}"/>
              </a:ext>
            </a:extLst>
          </p:cNvPr>
          <p:cNvCxnSpPr>
            <a:cxnSpLocks/>
          </p:cNvCxnSpPr>
          <p:nvPr/>
        </p:nvCxnSpPr>
        <p:spPr>
          <a:xfrm flipV="1">
            <a:off x="3593340" y="2704389"/>
            <a:ext cx="14995" cy="2213633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D0CF079-1CBA-214E-AB25-375C783B6467}"/>
              </a:ext>
            </a:extLst>
          </p:cNvPr>
          <p:cNvSpPr txBox="1"/>
          <p:nvPr/>
        </p:nvSpPr>
        <p:spPr>
          <a:xfrm>
            <a:off x="4096252" y="1599854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B45A4C-6507-6B4D-A93E-526429D5112F}"/>
              </a:ext>
            </a:extLst>
          </p:cNvPr>
          <p:cNvSpPr txBox="1"/>
          <p:nvPr/>
        </p:nvSpPr>
        <p:spPr>
          <a:xfrm>
            <a:off x="7239197" y="2750755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D17FD3-E67B-C245-9B58-6B9FC5F1CBE0}"/>
              </a:ext>
            </a:extLst>
          </p:cNvPr>
          <p:cNvSpPr txBox="1"/>
          <p:nvPr/>
        </p:nvSpPr>
        <p:spPr>
          <a:xfrm>
            <a:off x="6282107" y="2880938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BA733D-3B96-7E4C-A987-D697AF3F108C}"/>
              </a:ext>
            </a:extLst>
          </p:cNvPr>
          <p:cNvSpPr txBox="1"/>
          <p:nvPr/>
        </p:nvSpPr>
        <p:spPr>
          <a:xfrm>
            <a:off x="6902287" y="2248078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6FCB21-3189-D748-987C-259031A4C6D4}"/>
              </a:ext>
            </a:extLst>
          </p:cNvPr>
          <p:cNvSpPr txBox="1"/>
          <p:nvPr/>
        </p:nvSpPr>
        <p:spPr>
          <a:xfrm>
            <a:off x="3901173" y="4575472"/>
            <a:ext cx="31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82C7A1-A80A-AB4D-8737-78B55172B07A}"/>
              </a:ext>
            </a:extLst>
          </p:cNvPr>
          <p:cNvSpPr txBox="1"/>
          <p:nvPr/>
        </p:nvSpPr>
        <p:spPr>
          <a:xfrm>
            <a:off x="3269057" y="2642886"/>
            <a:ext cx="27148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8A11B88-ECF7-F74D-A7A7-8539042C812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238290" y="5448459"/>
            <a:ext cx="875688" cy="2029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F2A443D-5237-A941-BD83-84B89EE95528}"/>
              </a:ext>
            </a:extLst>
          </p:cNvPr>
          <p:cNvCxnSpPr>
            <a:cxnSpLocks/>
          </p:cNvCxnSpPr>
          <p:nvPr/>
        </p:nvCxnSpPr>
        <p:spPr>
          <a:xfrm flipH="1" flipV="1">
            <a:off x="6370913" y="5486367"/>
            <a:ext cx="879039" cy="2029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93828" y="1915345"/>
            <a:ext cx="3100425" cy="7479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2F9F70-F8DD-D642-86B6-3FBC3337B776}"/>
              </a:ext>
            </a:extLst>
          </p:cNvPr>
          <p:cNvSpPr txBox="1"/>
          <p:nvPr/>
        </p:nvSpPr>
        <p:spPr>
          <a:xfrm>
            <a:off x="1019331" y="1140482"/>
            <a:ext cx="40979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https://video.demo1.mycdn.ciab.test/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9107D9-3DE8-7842-86BB-1E5AF2C43150}"/>
              </a:ext>
            </a:extLst>
          </p:cNvPr>
          <p:cNvSpPr txBox="1"/>
          <p:nvPr/>
        </p:nvSpPr>
        <p:spPr>
          <a:xfrm>
            <a:off x="8494762" y="1939478"/>
            <a:ext cx="199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ciab.test</a:t>
            </a:r>
            <a:endParaRPr lang="en-US" dirty="0"/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3E7CAF-E854-FA44-9CC3-C934F7AB07A7}"/>
              </a:ext>
            </a:extLst>
          </p:cNvPr>
          <p:cNvSpPr txBox="1"/>
          <p:nvPr/>
        </p:nvSpPr>
        <p:spPr>
          <a:xfrm>
            <a:off x="6475950" y="3572015"/>
            <a:ext cx="185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*.</a:t>
            </a:r>
            <a:r>
              <a:rPr lang="en-US" dirty="0" err="1"/>
              <a:t>mycdn.ciab.test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4939873" y="4053185"/>
            <a:ext cx="1479078" cy="1695833"/>
            <a:chOff x="2331949" y="3768333"/>
            <a:chExt cx="1479078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335302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16B82D-655E-894A-8AB6-94F1D05A8557}"/>
              </a:ext>
            </a:extLst>
          </p:cNvPr>
          <p:cNvGrpSpPr/>
          <p:nvPr/>
        </p:nvGrpSpPr>
        <p:grpSpPr>
          <a:xfrm>
            <a:off x="7770957" y="4053185"/>
            <a:ext cx="1616596" cy="1695833"/>
            <a:chOff x="2264868" y="3768333"/>
            <a:chExt cx="1616596" cy="169583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DAED345-41B9-A643-A64B-61A99660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536EFD-10EA-6140-AEEA-02CDF5B7DA88}"/>
                </a:ext>
              </a:extLst>
            </p:cNvPr>
            <p:cNvSpPr txBox="1"/>
            <p:nvPr/>
          </p:nvSpPr>
          <p:spPr>
            <a:xfrm>
              <a:off x="2264868" y="5094834"/>
              <a:ext cx="1616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Monitor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3C6996-8726-1949-820D-6D41B48BE9B8}"/>
              </a:ext>
            </a:extLst>
          </p:cNvPr>
          <p:cNvCxnSpPr>
            <a:cxnSpLocks/>
          </p:cNvCxnSpPr>
          <p:nvPr/>
        </p:nvCxnSpPr>
        <p:spPr>
          <a:xfrm flipV="1">
            <a:off x="5678905" y="2857145"/>
            <a:ext cx="1029903" cy="139722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B2144-D337-2147-B6FC-09C36ABF46F5}"/>
              </a:ext>
            </a:extLst>
          </p:cNvPr>
          <p:cNvCxnSpPr>
            <a:cxnSpLocks/>
          </p:cNvCxnSpPr>
          <p:nvPr/>
        </p:nvCxnSpPr>
        <p:spPr>
          <a:xfrm flipH="1" flipV="1">
            <a:off x="7507706" y="2857145"/>
            <a:ext cx="962526" cy="139722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BB826D9-831E-584E-857E-693A58D83733}"/>
              </a:ext>
            </a:extLst>
          </p:cNvPr>
          <p:cNvCxnSpPr>
            <a:cxnSpLocks/>
          </p:cNvCxnSpPr>
          <p:nvPr/>
        </p:nvCxnSpPr>
        <p:spPr>
          <a:xfrm>
            <a:off x="6208296" y="4768224"/>
            <a:ext cx="176133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8BF96C-71B1-CA49-B2F8-EC066097E533}"/>
              </a:ext>
            </a:extLst>
          </p:cNvPr>
          <p:cNvGrpSpPr/>
          <p:nvPr/>
        </p:nvGrpSpPr>
        <p:grpSpPr>
          <a:xfrm>
            <a:off x="6346960" y="1494958"/>
            <a:ext cx="2727493" cy="1362186"/>
            <a:chOff x="4835790" y="89663"/>
            <a:chExt cx="2727493" cy="136218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5B82743-280E-DB45-B760-123E5C43A005}"/>
                </a:ext>
              </a:extLst>
            </p:cNvPr>
            <p:cNvGrpSpPr/>
            <p:nvPr/>
          </p:nvGrpSpPr>
          <p:grpSpPr>
            <a:xfrm>
              <a:off x="4835790" y="89663"/>
              <a:ext cx="1574405" cy="1362186"/>
              <a:chOff x="3851574" y="1693181"/>
              <a:chExt cx="1574405" cy="136218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9CFA245-021A-D646-875B-A6337A660E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9290"/>
              <a:stretch/>
            </p:blipFill>
            <p:spPr>
              <a:xfrm>
                <a:off x="3923565" y="1693181"/>
                <a:ext cx="1257300" cy="902011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52889C-2210-AC49-8A31-703484C610D0}"/>
                  </a:ext>
                </a:extLst>
              </p:cNvPr>
              <p:cNvSpPr txBox="1"/>
              <p:nvPr/>
            </p:nvSpPr>
            <p:spPr>
              <a:xfrm>
                <a:off x="3851574" y="2686035"/>
                <a:ext cx="1574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Traffic Ops API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87FC0C7-2437-924F-9C27-54C3BF92ED8B}"/>
                </a:ext>
              </a:extLst>
            </p:cNvPr>
            <p:cNvGrpSpPr/>
            <p:nvPr/>
          </p:nvGrpSpPr>
          <p:grpSpPr>
            <a:xfrm>
              <a:off x="6571537" y="169201"/>
              <a:ext cx="991746" cy="964547"/>
              <a:chOff x="10350403" y="201168"/>
              <a:chExt cx="991746" cy="964547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BF14FFF3-CFFB-484D-8EE0-B3F043C0C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03376" y="201168"/>
                <a:ext cx="685800" cy="7620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0C341A-6F09-A246-BE7C-7A159DE291DF}"/>
                  </a:ext>
                </a:extLst>
              </p:cNvPr>
              <p:cNvSpPr txBox="1"/>
              <p:nvPr/>
            </p:nvSpPr>
            <p:spPr>
              <a:xfrm>
                <a:off x="10350403" y="796383"/>
                <a:ext cx="991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Postgres</a:t>
                </a:r>
              </a:p>
            </p:txBody>
          </p: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49F1A04-B4AE-524B-99FB-02A46327CE88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>
              <a:off x="6165081" y="540669"/>
              <a:ext cx="559429" cy="953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774692" y="709656"/>
            <a:ext cx="42982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</a:t>
            </a:r>
          </a:p>
          <a:p>
            <a:pPr algn="ctr"/>
            <a:r>
              <a:rPr lang="en-US" sz="2800" dirty="0"/>
              <a:t>and </a:t>
            </a:r>
          </a:p>
          <a:p>
            <a:pPr algn="ctr"/>
            <a:r>
              <a:rPr lang="en-US" sz="2800" dirty="0"/>
              <a:t>Traffic Monitor </a:t>
            </a:r>
          </a:p>
          <a:p>
            <a:pPr algn="ctr"/>
            <a:r>
              <a:rPr lang="en-US" sz="2800" dirty="0"/>
              <a:t>Polling</a:t>
            </a:r>
          </a:p>
          <a:p>
            <a:pPr algn="ctr"/>
            <a:endParaRPr lang="en-US" sz="28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97A2610-2A88-D646-8679-6DB8C4DABFC0}"/>
              </a:ext>
            </a:extLst>
          </p:cNvPr>
          <p:cNvSpPr txBox="1"/>
          <p:nvPr/>
        </p:nvSpPr>
        <p:spPr>
          <a:xfrm>
            <a:off x="8251697" y="2739174"/>
            <a:ext cx="2866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crconfig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deliveryservices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cachegroups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/servers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1400622-84B8-0E42-9B07-7FF546D40516}"/>
              </a:ext>
            </a:extLst>
          </p:cNvPr>
          <p:cNvSpPr txBox="1"/>
          <p:nvPr/>
        </p:nvSpPr>
        <p:spPr>
          <a:xfrm>
            <a:off x="4558136" y="2739174"/>
            <a:ext cx="2517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/federations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/steering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sslkeys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E42C45-E63D-1B4D-8153-6A2FEA295C91}"/>
              </a:ext>
            </a:extLst>
          </p:cNvPr>
          <p:cNvSpPr txBox="1"/>
          <p:nvPr/>
        </p:nvSpPr>
        <p:spPr>
          <a:xfrm>
            <a:off x="6241070" y="4368048"/>
            <a:ext cx="172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crconfig</a:t>
            </a:r>
            <a:endParaRPr lang="en-US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A62D84C-AF4F-0944-B432-5ECE59143CFB}"/>
              </a:ext>
            </a:extLst>
          </p:cNvPr>
          <p:cNvGrpSpPr/>
          <p:nvPr/>
        </p:nvGrpSpPr>
        <p:grpSpPr>
          <a:xfrm>
            <a:off x="1895290" y="4053185"/>
            <a:ext cx="1442662" cy="1695833"/>
            <a:chOff x="2331949" y="3768333"/>
            <a:chExt cx="1442662" cy="1695833"/>
          </a:xfrm>
        </p:grpSpPr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B1C0B237-57FD-994F-A35E-CB8A139BD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3E20B23-F0FA-C847-BA1A-092BD61D0B4D}"/>
                </a:ext>
              </a:extLst>
            </p:cNvPr>
            <p:cNvSpPr txBox="1"/>
            <p:nvPr/>
          </p:nvSpPr>
          <p:spPr>
            <a:xfrm>
              <a:off x="2371726" y="5094834"/>
              <a:ext cx="140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GeoIP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 server</a:t>
              </a: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95E8E53-BA67-5247-B3E0-C39FDE928417}"/>
              </a:ext>
            </a:extLst>
          </p:cNvPr>
          <p:cNvCxnSpPr>
            <a:cxnSpLocks/>
            <a:stCxn id="45" idx="1"/>
            <a:endCxn id="129" idx="3"/>
          </p:cNvCxnSpPr>
          <p:nvPr/>
        </p:nvCxnSpPr>
        <p:spPr>
          <a:xfrm flipH="1">
            <a:off x="3304990" y="4770735"/>
            <a:ext cx="163488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7D51E06-ADED-A34A-8B5B-279D9ABAE518}"/>
              </a:ext>
            </a:extLst>
          </p:cNvPr>
          <p:cNvSpPr txBox="1"/>
          <p:nvPr/>
        </p:nvSpPr>
        <p:spPr>
          <a:xfrm>
            <a:off x="3123091" y="4070550"/>
            <a:ext cx="219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czmap.json</a:t>
            </a:r>
            <a:endParaRPr lang="en-US" dirty="0"/>
          </a:p>
          <a:p>
            <a:r>
              <a:rPr lang="en-US" dirty="0"/>
              <a:t>/GeoIP2-city.mmdb</a:t>
            </a:r>
          </a:p>
        </p:txBody>
      </p:sp>
    </p:spTree>
    <p:extLst>
      <p:ext uri="{BB962C8B-B14F-4D97-AF65-F5344CB8AC3E}">
        <p14:creationId xmlns:p14="http://schemas.microsoft.com/office/powerpoint/2010/main" val="421547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5B82743-280E-DB45-B760-123E5C43A005}"/>
              </a:ext>
            </a:extLst>
          </p:cNvPr>
          <p:cNvGrpSpPr/>
          <p:nvPr/>
        </p:nvGrpSpPr>
        <p:grpSpPr>
          <a:xfrm>
            <a:off x="4792470" y="1281473"/>
            <a:ext cx="1574405" cy="1362186"/>
            <a:chOff x="3851574" y="1693181"/>
            <a:chExt cx="1574405" cy="136218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9CFA245-021A-D646-875B-A6337A660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290"/>
            <a:stretch/>
          </p:blipFill>
          <p:spPr>
            <a:xfrm>
              <a:off x="3923565" y="1693181"/>
              <a:ext cx="1257300" cy="9020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52889C-2210-AC49-8A31-703484C610D0}"/>
                </a:ext>
              </a:extLst>
            </p:cNvPr>
            <p:cNvSpPr txBox="1"/>
            <p:nvPr/>
          </p:nvSpPr>
          <p:spPr>
            <a:xfrm>
              <a:off x="3851574" y="2686035"/>
              <a:ext cx="1574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Ops API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87FC0C7-2437-924F-9C27-54C3BF92ED8B}"/>
              </a:ext>
            </a:extLst>
          </p:cNvPr>
          <p:cNvGrpSpPr/>
          <p:nvPr/>
        </p:nvGrpSpPr>
        <p:grpSpPr>
          <a:xfrm>
            <a:off x="6469455" y="1360030"/>
            <a:ext cx="991746" cy="964547"/>
            <a:chOff x="10350403" y="201168"/>
            <a:chExt cx="991746" cy="96454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F14FFF3-CFFB-484D-8EE0-B3F043C0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3376" y="201168"/>
              <a:ext cx="685800" cy="762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0C341A-6F09-A246-BE7C-7A159DE291DF}"/>
                </a:ext>
              </a:extLst>
            </p:cNvPr>
            <p:cNvSpPr txBox="1"/>
            <p:nvPr/>
          </p:nvSpPr>
          <p:spPr>
            <a:xfrm>
              <a:off x="10350403" y="796383"/>
              <a:ext cx="991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Postgres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9F1A04-B4AE-524B-99FB-02A46327CE88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121761" y="1732479"/>
            <a:ext cx="500667" cy="855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3430534" y="351085"/>
            <a:ext cx="429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ORT Config Polling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D0A5B7-D411-674F-BC51-E86A4792258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909911" y="2643659"/>
            <a:ext cx="611439" cy="138690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B6FE2B-C4E9-6E46-ABAE-57C04B11D025}"/>
              </a:ext>
            </a:extLst>
          </p:cNvPr>
          <p:cNvGrpSpPr/>
          <p:nvPr/>
        </p:nvGrpSpPr>
        <p:grpSpPr>
          <a:xfrm>
            <a:off x="5810150" y="4030566"/>
            <a:ext cx="1444359" cy="1914133"/>
            <a:chOff x="7380060" y="3927346"/>
            <a:chExt cx="1444359" cy="191413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2CA437C-7CDF-C94B-963B-A6C60461E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0060" y="3927346"/>
              <a:ext cx="1422400" cy="13208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299343-FDE7-9E44-B6D1-5AECA38E3910}"/>
                </a:ext>
              </a:extLst>
            </p:cNvPr>
            <p:cNvSpPr txBox="1"/>
            <p:nvPr/>
          </p:nvSpPr>
          <p:spPr>
            <a:xfrm>
              <a:off x="7383575" y="5195148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04438D-B025-9446-AE6A-9F681D159722}"/>
              </a:ext>
            </a:extLst>
          </p:cNvPr>
          <p:cNvGrpSpPr/>
          <p:nvPr/>
        </p:nvGrpSpPr>
        <p:grpSpPr>
          <a:xfrm>
            <a:off x="3702342" y="4024595"/>
            <a:ext cx="1458780" cy="1967131"/>
            <a:chOff x="5031260" y="3927346"/>
            <a:chExt cx="1458780" cy="196713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8FFCE15-F774-B14D-9881-8C8B858CA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1260" y="3927346"/>
              <a:ext cx="1447800" cy="13843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447D4F-38BB-9A4E-BFFC-A65745B03909}"/>
                </a:ext>
              </a:extLst>
            </p:cNvPr>
            <p:cNvSpPr txBox="1"/>
            <p:nvPr/>
          </p:nvSpPr>
          <p:spPr>
            <a:xfrm>
              <a:off x="5049196" y="5248146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47C6B0-2FF8-504C-9264-6C258CDADA82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426242" y="2643659"/>
            <a:ext cx="734880" cy="13809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21D2B12-A878-6542-884E-3916ED33CE1E}"/>
              </a:ext>
            </a:extLst>
          </p:cNvPr>
          <p:cNvSpPr/>
          <p:nvPr/>
        </p:nvSpPr>
        <p:spPr>
          <a:xfrm>
            <a:off x="3093750" y="3139751"/>
            <a:ext cx="200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ORT config </a:t>
            </a:r>
          </a:p>
          <a:p>
            <a:pPr algn="ctr"/>
            <a:r>
              <a:rPr lang="en-US" sz="1600" dirty="0"/>
              <a:t>downloads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2E27F-CDA2-0A4F-B497-D61B2D0FDE8D}"/>
              </a:ext>
            </a:extLst>
          </p:cNvPr>
          <p:cNvSpPr/>
          <p:nvPr/>
        </p:nvSpPr>
        <p:spPr>
          <a:xfrm>
            <a:off x="5874042" y="3136387"/>
            <a:ext cx="200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ORT config </a:t>
            </a:r>
          </a:p>
          <a:p>
            <a:pPr algn="ctr"/>
            <a:r>
              <a:rPr lang="en-US" sz="1600" dirty="0"/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307695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657910EE-1251-0444-96E6-6E5CAD758BB0}"/>
              </a:ext>
            </a:extLst>
          </p:cNvPr>
          <p:cNvSpPr/>
          <p:nvPr/>
        </p:nvSpPr>
        <p:spPr>
          <a:xfrm>
            <a:off x="2568841" y="799005"/>
            <a:ext cx="5721658" cy="5886001"/>
          </a:xfrm>
          <a:prstGeom prst="rect">
            <a:avLst/>
          </a:prstGeom>
          <a:solidFill>
            <a:srgbClr val="C7F7A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81FE53-D39B-DF41-A2B5-D55D6680802E}"/>
              </a:ext>
            </a:extLst>
          </p:cNvPr>
          <p:cNvSpPr/>
          <p:nvPr/>
        </p:nvSpPr>
        <p:spPr>
          <a:xfrm>
            <a:off x="2939612" y="1164275"/>
            <a:ext cx="5010457" cy="5230676"/>
          </a:xfrm>
          <a:prstGeom prst="rect">
            <a:avLst/>
          </a:prstGeom>
          <a:solidFill>
            <a:schemeClr val="bg1"/>
          </a:solidFill>
          <a:ln w="28575">
            <a:solidFill>
              <a:srgbClr val="28B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6E98-D06A-214C-B87D-8DD69ACECDE2}"/>
              </a:ext>
            </a:extLst>
          </p:cNvPr>
          <p:cNvSpPr txBox="1"/>
          <p:nvPr/>
        </p:nvSpPr>
        <p:spPr>
          <a:xfrm>
            <a:off x="3631455" y="1617552"/>
            <a:ext cx="1231191" cy="92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Traffic Control in Docker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B46F8E-CE73-154E-A1CB-1D1FC59F0BA4}"/>
              </a:ext>
            </a:extLst>
          </p:cNvPr>
          <p:cNvGrpSpPr/>
          <p:nvPr/>
        </p:nvGrpSpPr>
        <p:grpSpPr>
          <a:xfrm>
            <a:off x="4748516" y="4778138"/>
            <a:ext cx="982130" cy="1018886"/>
            <a:chOff x="5284703" y="4461352"/>
            <a:chExt cx="1362395" cy="13169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2EAFA3-F5F5-B84D-AE5E-9A0FA9DC9132}"/>
                </a:ext>
              </a:extLst>
            </p:cNvPr>
            <p:cNvSpPr txBox="1"/>
            <p:nvPr/>
          </p:nvSpPr>
          <p:spPr>
            <a:xfrm>
              <a:off x="5284703" y="5316624"/>
              <a:ext cx="1362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2EFD87-7419-FD41-82CE-B54D6466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3642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B571B5-6AEF-204D-B8FB-231EDBD304F0}"/>
              </a:ext>
            </a:extLst>
          </p:cNvPr>
          <p:cNvGrpSpPr/>
          <p:nvPr/>
        </p:nvGrpSpPr>
        <p:grpSpPr>
          <a:xfrm>
            <a:off x="3722612" y="4767449"/>
            <a:ext cx="1057769" cy="1005922"/>
            <a:chOff x="2595364" y="4461352"/>
            <a:chExt cx="1467319" cy="13001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9F8315-1DDB-AD4B-BD63-75156B465BA9}"/>
                </a:ext>
              </a:extLst>
            </p:cNvPr>
            <p:cNvSpPr txBox="1"/>
            <p:nvPr/>
          </p:nvSpPr>
          <p:spPr>
            <a:xfrm>
              <a:off x="2595364" y="5299867"/>
              <a:ext cx="1467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F3167C-2E49-B948-8BE3-0912E672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554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483257-6415-FB4D-9CF5-7B36C8EE9F39}"/>
              </a:ext>
            </a:extLst>
          </p:cNvPr>
          <p:cNvGrpSpPr/>
          <p:nvPr/>
        </p:nvGrpSpPr>
        <p:grpSpPr>
          <a:xfrm>
            <a:off x="3868231" y="3752753"/>
            <a:ext cx="826703" cy="920152"/>
            <a:chOff x="2913895" y="2755911"/>
            <a:chExt cx="1146789" cy="11893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907AF8-E5CA-744A-9FE9-2923BFDC8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21" y="2755911"/>
              <a:ext cx="906337" cy="92266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26372C-D59A-A24C-B558-504E80661DEE}"/>
                </a:ext>
              </a:extLst>
            </p:cNvPr>
            <p:cNvSpPr txBox="1"/>
            <p:nvPr/>
          </p:nvSpPr>
          <p:spPr>
            <a:xfrm>
              <a:off x="2913895" y="3668232"/>
              <a:ext cx="1146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TRAFFIC VAULT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526B11C-491D-AC41-9631-0F4F25F58CF5}"/>
              </a:ext>
            </a:extLst>
          </p:cNvPr>
          <p:cNvSpPr/>
          <p:nvPr/>
        </p:nvSpPr>
        <p:spPr>
          <a:xfrm>
            <a:off x="3359853" y="1527680"/>
            <a:ext cx="3487272" cy="4675411"/>
          </a:xfrm>
          <a:prstGeom prst="rect">
            <a:avLst/>
          </a:prstGeom>
          <a:solidFill>
            <a:srgbClr val="F7F7F7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1387F3-32D4-EA42-85B0-FB3A940028C7}"/>
              </a:ext>
            </a:extLst>
          </p:cNvPr>
          <p:cNvSpPr txBox="1"/>
          <p:nvPr/>
        </p:nvSpPr>
        <p:spPr>
          <a:xfrm>
            <a:off x="4689803" y="2232452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OPS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0AC143-262E-694A-BC95-D1AC5239576E}"/>
              </a:ext>
            </a:extLst>
          </p:cNvPr>
          <p:cNvGrpSpPr/>
          <p:nvPr/>
        </p:nvGrpSpPr>
        <p:grpSpPr>
          <a:xfrm>
            <a:off x="7039417" y="2876508"/>
            <a:ext cx="589578" cy="789277"/>
            <a:chOff x="4476284" y="317985"/>
            <a:chExt cx="817853" cy="102016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2A6400-76B9-F54F-8E4D-89F76B3FF5E2}"/>
                </a:ext>
              </a:extLst>
            </p:cNvPr>
            <p:cNvSpPr txBox="1"/>
            <p:nvPr/>
          </p:nvSpPr>
          <p:spPr>
            <a:xfrm>
              <a:off x="4476284" y="1061147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BIND DNS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D10B7E1-7A13-D141-984D-423DE27CA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709A33F-7DFA-C447-BD55-8B2FB3231CE6}"/>
              </a:ext>
            </a:extLst>
          </p:cNvPr>
          <p:cNvSpPr txBox="1"/>
          <p:nvPr/>
        </p:nvSpPr>
        <p:spPr>
          <a:xfrm>
            <a:off x="2850156" y="855025"/>
            <a:ext cx="1226625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8AE2F6-9564-8F4B-892B-7BE6B4F4A698}"/>
              </a:ext>
            </a:extLst>
          </p:cNvPr>
          <p:cNvGrpSpPr/>
          <p:nvPr/>
        </p:nvGrpSpPr>
        <p:grpSpPr>
          <a:xfrm>
            <a:off x="7044560" y="1765227"/>
            <a:ext cx="608159" cy="789277"/>
            <a:chOff x="4476284" y="317985"/>
            <a:chExt cx="843629" cy="102016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36081D-B8EA-5D47-B7E5-28E28327B444}"/>
                </a:ext>
              </a:extLst>
            </p:cNvPr>
            <p:cNvSpPr txBox="1"/>
            <p:nvPr/>
          </p:nvSpPr>
          <p:spPr>
            <a:xfrm>
              <a:off x="4476284" y="1061147"/>
              <a:ext cx="843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ENROLLER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602AA85-D842-154B-845C-31539D60F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7576A6-7389-2F4B-A2CC-CF33A707A47A}"/>
              </a:ext>
            </a:extLst>
          </p:cNvPr>
          <p:cNvCxnSpPr>
            <a:cxnSpLocks/>
          </p:cNvCxnSpPr>
          <p:nvPr/>
        </p:nvCxnSpPr>
        <p:spPr>
          <a:xfrm flipH="1" flipV="1">
            <a:off x="5330785" y="2012765"/>
            <a:ext cx="1718919" cy="146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D0921C-C73D-5046-A1FF-774AD060E11F}"/>
              </a:ext>
            </a:extLst>
          </p:cNvPr>
          <p:cNvGrpSpPr/>
          <p:nvPr/>
        </p:nvGrpSpPr>
        <p:grpSpPr>
          <a:xfrm>
            <a:off x="8690132" y="2895965"/>
            <a:ext cx="1203512" cy="599706"/>
            <a:chOff x="10062568" y="2177044"/>
            <a:chExt cx="1265286" cy="75743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52196E-9B1A-A641-B19D-FCF58BDE3553}"/>
                </a:ext>
              </a:extLst>
            </p:cNvPr>
            <p:cNvSpPr/>
            <p:nvPr/>
          </p:nvSpPr>
          <p:spPr>
            <a:xfrm>
              <a:off x="10062568" y="2191449"/>
              <a:ext cx="1265286" cy="7430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8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9A0BC30-9D61-6D46-AD8F-D19EE4943968}"/>
                </a:ext>
              </a:extLst>
            </p:cNvPr>
            <p:cNvSpPr txBox="1"/>
            <p:nvPr/>
          </p:nvSpPr>
          <p:spPr>
            <a:xfrm>
              <a:off x="10091746" y="2177044"/>
              <a:ext cx="12361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8B5E6"/>
                  </a:solidFill>
                </a:rPr>
                <a:t>Upstream </a:t>
              </a:r>
            </a:p>
            <a:p>
              <a:r>
                <a:rPr lang="en-US" dirty="0">
                  <a:solidFill>
                    <a:srgbClr val="28B5E6"/>
                  </a:solidFill>
                </a:rPr>
                <a:t>DNS Server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E9CB779-2526-494C-A503-1DE2C76EC867}"/>
              </a:ext>
            </a:extLst>
          </p:cNvPr>
          <p:cNvSpPr txBox="1"/>
          <p:nvPr/>
        </p:nvSpPr>
        <p:spPr>
          <a:xfrm>
            <a:off x="6950135" y="3674419"/>
            <a:ext cx="98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B5E6"/>
                </a:solidFill>
              </a:rPr>
              <a:t>DNS Routing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224094-3A71-2740-81E2-7E0CDE5F8440}"/>
              </a:ext>
            </a:extLst>
          </p:cNvPr>
          <p:cNvCxnSpPr>
            <a:cxnSpLocks/>
          </p:cNvCxnSpPr>
          <p:nvPr/>
        </p:nvCxnSpPr>
        <p:spPr>
          <a:xfrm flipV="1">
            <a:off x="7628994" y="3019806"/>
            <a:ext cx="1014127" cy="678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90A8E2F-DEFA-4F41-9166-061E47ACE092}"/>
              </a:ext>
            </a:extLst>
          </p:cNvPr>
          <p:cNvCxnSpPr>
            <a:cxnSpLocks/>
          </p:cNvCxnSpPr>
          <p:nvPr/>
        </p:nvCxnSpPr>
        <p:spPr>
          <a:xfrm>
            <a:off x="7652719" y="3195818"/>
            <a:ext cx="990402" cy="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D967A7C-1832-1146-BF94-9AEB17A48CC2}"/>
              </a:ext>
            </a:extLst>
          </p:cNvPr>
          <p:cNvSpPr txBox="1"/>
          <p:nvPr/>
        </p:nvSpPr>
        <p:spPr>
          <a:xfrm>
            <a:off x="2473104" y="488547"/>
            <a:ext cx="443280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96DFD614-BF20-DB4D-95E5-FFF60DAC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846" y="1675912"/>
            <a:ext cx="531004" cy="560066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5C531120-5A12-1442-8150-B55656374265}"/>
              </a:ext>
            </a:extLst>
          </p:cNvPr>
          <p:cNvSpPr txBox="1"/>
          <p:nvPr/>
        </p:nvSpPr>
        <p:spPr>
          <a:xfrm>
            <a:off x="3245959" y="1219997"/>
            <a:ext cx="1083287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80BC2E2-5504-644A-BC8B-C2E44392A3F9}"/>
              </a:ext>
            </a:extLst>
          </p:cNvPr>
          <p:cNvSpPr txBox="1"/>
          <p:nvPr/>
        </p:nvSpPr>
        <p:spPr>
          <a:xfrm>
            <a:off x="4133135" y="271354"/>
            <a:ext cx="2395301" cy="363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 in Docker</a:t>
            </a:r>
          </a:p>
        </p:txBody>
      </p:sp>
    </p:spTree>
    <p:extLst>
      <p:ext uri="{BB962C8B-B14F-4D97-AF65-F5344CB8AC3E}">
        <p14:creationId xmlns:p14="http://schemas.microsoft.com/office/powerpoint/2010/main" val="98183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665</Words>
  <Application>Microsoft Macintosh PowerPoint</Application>
  <PresentationFormat>Widescreen</PresentationFormat>
  <Paragraphs>278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103</cp:revision>
  <cp:lastPrinted>2018-09-19T14:45:49Z</cp:lastPrinted>
  <dcterms:created xsi:type="dcterms:W3CDTF">2018-09-18T20:04:09Z</dcterms:created>
  <dcterms:modified xsi:type="dcterms:W3CDTF">2018-09-27T16:44:08Z</dcterms:modified>
</cp:coreProperties>
</file>