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CSE Department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Established: 2017</a:t>
            </a:r>
          </a:p>
          <a:p>
            <a:r>
              <a:t>Mission: Provide high-quality education and foster innovation in computer science.</a:t>
            </a:r>
          </a:p>
          <a:p>
            <a:r>
              <a:t>Programs Offered:</a:t>
            </a:r>
          </a:p>
          <a:p>
            <a:r>
              <a:t> - B.Tech in Computer Science and Engineering</a:t>
            </a:r>
          </a:p>
          <a:p>
            <a:r>
              <a:t> - Focus on core CS topics like programming, algorithms, AI, and more.</a:t>
            </a:r>
          </a:p>
          <a:p>
            <a:r>
              <a:t>Vision: Develop tech professionals to excel in a rapidly evolving industry.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Faculty &amp; Facilities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Faculty Expertise:</a:t>
            </a:r>
          </a:p>
          <a:p>
            <a:r>
              <a:t> - 6-8 dedicated faculty members with specialization in areas like AI, Data Science, Cybersecurity, and more.</a:t>
            </a:r>
          </a:p>
          <a:p>
            <a:r>
              <a:t>Modern Facilities:</a:t>
            </a:r>
          </a:p>
          <a:p>
            <a:r>
              <a:t> - Digital Classrooms with projectors and digital boards for interactive learning.</a:t>
            </a:r>
          </a:p>
          <a:p>
            <a:r>
              <a:t> - Advanced Computer Labs equipped with high-performance machines and modern software for practical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Innovation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Cutting-Edge Research Areas:</a:t>
            </a:r>
          </a:p>
          <a:p>
            <a:r>
              <a:t> - Artificial Intelligence, Machine Learning, Data Science, Cybersecurity, Blockchain, etc.</a:t>
            </a:r>
          </a:p>
          <a:p>
            <a:r>
              <a:t>Active Research Labs:</a:t>
            </a:r>
          </a:p>
          <a:p>
            <a:r>
              <a:t> - [List any research labs or centers]</a:t>
            </a:r>
          </a:p>
          <a:p>
            <a:r>
              <a:t>Student Projects:</a:t>
            </a:r>
          </a:p>
          <a:p>
            <a:r>
              <a:t> - Opportunities to engage in innovative research and tech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Engagement &amp; Industry Connections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Student Activities:</a:t>
            </a:r>
          </a:p>
          <a:p>
            <a:r>
              <a:t> - Hackathons, coding clubs, workshops, and guest lectures.</a:t>
            </a:r>
          </a:p>
          <a:p>
            <a:r>
              <a:t>Industry Ties:</a:t>
            </a:r>
          </a:p>
          <a:p>
            <a:r>
              <a:t> - Strong internship and placement connections with top tech companies like [Company Names].</a:t>
            </a:r>
          </a:p>
          <a:p>
            <a:r>
              <a:t> - Collaborative projects and real-world exposure through industry partnerships.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&amp; Future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Notable Achievements:</a:t>
            </a:r>
          </a:p>
          <a:p>
            <a:r>
              <a:t> - Highlight key student and faculty accomplishments (competitions, awards, etc.).</a:t>
            </a:r>
          </a:p>
          <a:p>
            <a:r>
              <a:t>Alumni Success:</a:t>
            </a:r>
          </a:p>
          <a:p>
            <a:r>
              <a:t> - Showcase notable alumni who have excelled in the tech industry.</a:t>
            </a:r>
          </a:p>
          <a:p>
            <a:r>
              <a:t>Future Plans:</a:t>
            </a:r>
          </a:p>
          <a:p>
            <a:r>
              <a:t> - Expansion of programs in Emerging Technologies, growth in research, and further industry collaborations.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