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5BCC7-7180-9BFF-6A09-C90686D71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881279-037A-2C22-37C6-9E051A349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9F3A25-D657-4D4F-A3D0-48187A6C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96A-2258-480E-968E-85662D3D5DD3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42917-9B80-4619-245E-42AD4535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CFA395-CC42-B153-AC0F-4F80D185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7844-3CF9-4BC3-A0AB-C907716E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1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AFC07-12E8-0C70-D5EA-13C8DBB8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551396-685E-9285-2B79-027D74F95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FDF772-EE65-FE78-190C-94BBE162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96A-2258-480E-968E-85662D3D5DD3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AB749-5082-FDF3-C73B-67978931C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3E2627-488C-867F-AF8C-1EC0B610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7844-3CF9-4BC3-A0AB-C907716E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65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6FA158-328D-F8EB-ADF8-285A4EC9E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291A7E-B9EF-2E3A-9FB1-2CB05950B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45356A-F081-F2E9-EBB0-EA0A62A1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96A-2258-480E-968E-85662D3D5DD3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E3FFA1-6F0A-DF5B-02BD-944EB9F5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EAAECC-501E-6165-8F1C-476D5A8A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7844-3CF9-4BC3-A0AB-C907716E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97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2642E-1E50-BB45-E106-A1C638CA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47026-9B91-0198-6607-E1C3081B0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5C3C32-0C58-9493-CA3C-C51D192D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96A-2258-480E-968E-85662D3D5DD3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4C6465-B19B-4CCE-1921-D07191D7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92365-0A68-F0C9-9BDE-9E8F9B70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7844-3CF9-4BC3-A0AB-C907716E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82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9FFFD-36AC-2442-5FFE-EEAA9325F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27A60-6C21-723B-C369-7830EF54E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CEA12-A77F-2C9C-A90E-3A041524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96A-2258-480E-968E-85662D3D5DD3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F334D-EB17-B4C6-C586-F7617875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9F035-CA3B-7E8B-B4A6-359828B9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7844-3CF9-4BC3-A0AB-C907716E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37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76F1C-C15E-AF2F-8155-B92CF06F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8233F-17CD-5B75-DCB0-A0C752E70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23F4DD-3451-0D76-9736-126057DFD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7A9088-756D-60B2-DA24-BE305BD1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96A-2258-480E-968E-85662D3D5DD3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748EA5-98A4-7D3D-BB4D-052AE5D2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AF9CE1-AD1F-3957-BA71-2BC1578B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7844-3CF9-4BC3-A0AB-C907716E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22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B3328-D3B2-9C99-C59D-8920EA11E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383541-1D74-A14F-E7A2-AADB1E878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257A31-333D-3A9F-4085-D32DAB3F9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C9A669-9716-F912-09B7-F59EC2A74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40452D-606A-A174-B21F-A9BC8A85B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3C6F67-FF77-4B54-4464-99EA94C22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96A-2258-480E-968E-85662D3D5DD3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761190-EEF5-109A-DC80-396234BE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7A76AA-870F-BC3F-1B55-521FFA0D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7844-3CF9-4BC3-A0AB-C907716E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29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84BCE-7F66-1A00-2D93-89766A57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07D450-37D8-5981-EAFF-B57F1551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96A-2258-480E-968E-85662D3D5DD3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C059DB-784D-B8B3-D837-937629803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CDD2E2-225E-21C0-4C3A-75698424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7844-3CF9-4BC3-A0AB-C907716E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29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5ADC51-2DC0-B75A-816A-AD79B9F0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96A-2258-480E-968E-85662D3D5DD3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C7AE69-E2DA-C34B-36BF-EE57C3ED2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E5DCF-17B8-535E-B9E5-DADE260A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7844-3CF9-4BC3-A0AB-C907716E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00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4AF1C-B0CE-6755-E8BF-24B2DE38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55DEA-C296-293E-7C1B-74CAA6D6B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1C3AB7-481F-4A36-21FB-7BD66BC15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620D7C-4015-5C32-86FA-C6F9E3B8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96A-2258-480E-968E-85662D3D5DD3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8D489F-2519-5D7C-0775-0A271EC8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FCD32D-53FA-E8B4-652C-39D3BC60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7844-3CF9-4BC3-A0AB-C907716E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70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3A562-CF97-CAC9-E6A4-840AEFEEB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3921B6-D7B3-5FCB-3132-137100A06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25BA88-950C-0807-BD63-21AC0358C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3DE5B1-3C5B-7646-3BE6-96A9AE89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96A-2258-480E-968E-85662D3D5DD3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DC9AE2-984C-62AA-CB17-604DC7DF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AC292D-A889-E87A-0E5F-CF6B8EB4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7844-3CF9-4BC3-A0AB-C907716E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1BA039-FC57-ADD0-71B3-F65E48EA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175EC9-CF8B-A179-5D7D-790879449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ABC307-2EB7-9E5F-E130-859E9AAD6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8F96A-2258-480E-968E-85662D3D5DD3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F635C4-1F65-D4FD-DC15-F1470CE4B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9B7398-A2AD-54A7-4E35-443A68B32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E7844-3CF9-4BC3-A0AB-C907716E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38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A813C33-A6EC-D521-088C-2D339EB05CBC}"/>
              </a:ext>
            </a:extLst>
          </p:cNvPr>
          <p:cNvSpPr/>
          <p:nvPr/>
        </p:nvSpPr>
        <p:spPr>
          <a:xfrm>
            <a:off x="4568129" y="1261190"/>
            <a:ext cx="2513805" cy="1267405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8B2B65-4AFA-9DE6-52FD-9D04F80F37B4}"/>
              </a:ext>
            </a:extLst>
          </p:cNvPr>
          <p:cNvSpPr/>
          <p:nvPr/>
        </p:nvSpPr>
        <p:spPr>
          <a:xfrm>
            <a:off x="3702698" y="3587620"/>
            <a:ext cx="4376057" cy="12922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426E1D-9419-0D70-FA01-DA732B57D698}"/>
              </a:ext>
            </a:extLst>
          </p:cNvPr>
          <p:cNvSpPr/>
          <p:nvPr/>
        </p:nvSpPr>
        <p:spPr>
          <a:xfrm>
            <a:off x="4102953" y="3721354"/>
            <a:ext cx="1212975" cy="57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键盘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65F1F4-46F7-D12D-0561-69C63B4A9364}"/>
              </a:ext>
            </a:extLst>
          </p:cNvPr>
          <p:cNvSpPr/>
          <p:nvPr/>
        </p:nvSpPr>
        <p:spPr>
          <a:xfrm>
            <a:off x="6539793" y="3721354"/>
            <a:ext cx="1212980" cy="57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显示器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2B05043-79A5-E76F-7267-A7583D4FB03E}"/>
              </a:ext>
            </a:extLst>
          </p:cNvPr>
          <p:cNvCxnSpPr>
            <a:cxnSpLocks/>
          </p:cNvCxnSpPr>
          <p:nvPr/>
        </p:nvCxnSpPr>
        <p:spPr>
          <a:xfrm flipV="1">
            <a:off x="4926563" y="2593910"/>
            <a:ext cx="1" cy="1147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651454D-5677-C476-63FB-88669C45C0FF}"/>
              </a:ext>
            </a:extLst>
          </p:cNvPr>
          <p:cNvCxnSpPr>
            <a:cxnSpLocks/>
          </p:cNvCxnSpPr>
          <p:nvPr/>
        </p:nvCxnSpPr>
        <p:spPr>
          <a:xfrm flipH="1">
            <a:off x="6918267" y="2528595"/>
            <a:ext cx="5048" cy="121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104ECAB-2621-55D8-6075-F8315F50324A}"/>
              </a:ext>
            </a:extLst>
          </p:cNvPr>
          <p:cNvSpPr txBox="1"/>
          <p:nvPr/>
        </p:nvSpPr>
        <p:spPr>
          <a:xfrm>
            <a:off x="3753253" y="2989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输入信息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4C9374C-42E4-49C4-B68B-9575130291D0}"/>
              </a:ext>
            </a:extLst>
          </p:cNvPr>
          <p:cNvSpPr txBox="1"/>
          <p:nvPr/>
        </p:nvSpPr>
        <p:spPr>
          <a:xfrm>
            <a:off x="6970759" y="29496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状态信息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29D632E-67B7-E209-D9E3-0092D494209A}"/>
              </a:ext>
            </a:extLst>
          </p:cNvPr>
          <p:cNvSpPr/>
          <p:nvPr/>
        </p:nvSpPr>
        <p:spPr>
          <a:xfrm>
            <a:off x="5218543" y="907012"/>
            <a:ext cx="1212975" cy="57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主机</a:t>
            </a:r>
          </a:p>
        </p:txBody>
      </p:sp>
    </p:spTree>
    <p:extLst>
      <p:ext uri="{BB962C8B-B14F-4D97-AF65-F5344CB8AC3E}">
        <p14:creationId xmlns:p14="http://schemas.microsoft.com/office/powerpoint/2010/main" val="1355126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辛 路通</dc:creator>
  <cp:lastModifiedBy>辛 路通</cp:lastModifiedBy>
  <cp:revision>9</cp:revision>
  <dcterms:created xsi:type="dcterms:W3CDTF">2023-03-28T12:40:17Z</dcterms:created>
  <dcterms:modified xsi:type="dcterms:W3CDTF">2023-03-28T12:49:11Z</dcterms:modified>
</cp:coreProperties>
</file>