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>
        <p:scale>
          <a:sx n="75" d="100"/>
          <a:sy n="75" d="100"/>
        </p:scale>
        <p:origin x="114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864EC-1E54-D299-A3E0-387C84410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20B649-CD6B-550E-45A8-67DDE08C0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21EBB-EEC3-3876-018A-0A4DBFA4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B3C8-E1BD-4669-894D-4C267F7663BF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495DE-6327-B103-FAA8-6C2D7123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0C3D7-6F2B-2FA3-D0F3-E2D1EF60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D0B-086E-4EA0-B520-D2DBC9A5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EC1D4-1493-82B3-D05C-F857C468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12E8EF-5EB7-2157-BE1E-BE89A5766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A0ED4-BB58-194C-C254-A52AFA2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B3C8-E1BD-4669-894D-4C267F7663BF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C1E25-6FB7-E50C-37F2-41922750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1A37A-AC3F-B6F9-8152-B9000D1A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D0B-086E-4EA0-B520-D2DBC9A5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1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5F7D48-8276-729D-9E49-8D8CD7053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3FF1E1-0F2A-D8A2-9196-A96FD1980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768BB-0229-A447-F858-1D6DAAA4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B3C8-E1BD-4669-894D-4C267F7663BF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573C8-F7DF-A21F-FD8C-35563329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00B5B-2B5C-4F8E-0159-F3B8BF9D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D0B-086E-4EA0-B520-D2DBC9A5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3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95FDB-3655-B577-3461-2AC2A47E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C4AEA-C8E5-5675-9C05-40500752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0B528-5F73-C027-F208-AD24479A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B3C8-E1BD-4669-894D-4C267F7663BF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C495E-8A32-9D57-A336-92096913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90E20-5624-6B68-807F-E309D673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D0B-086E-4EA0-B520-D2DBC9A5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8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1D9CE-E873-0189-8318-1F518A15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4790C-3C61-A654-4107-CC2B1ADA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3D606-F6FC-ED95-A1D2-637C0708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B3C8-E1BD-4669-894D-4C267F7663BF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4C294-AA48-C15F-7F15-1723B253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D9869-8A44-0AF0-225D-366601A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D0B-086E-4EA0-B520-D2DBC9A5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8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15274-5EB5-268D-15DF-B6ED660F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F1FCC-42AC-DB04-5CBD-4D60D62D1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B03DB4-24F8-F916-8A7F-2156D9C57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B712D-9944-5CC7-632D-32702DD0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B3C8-E1BD-4669-894D-4C267F7663BF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433DE-D72F-1413-2864-9B877B45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855EF8-1232-2711-FBA2-ED67B060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D0B-086E-4EA0-B520-D2DBC9A5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9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3F03-0F56-E7C2-2E98-A243BB9A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68D49-FE8B-7D48-E607-A155E8DB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36D9DA-A0CC-3334-EF03-3755DBE4E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EF6794-0F2E-68C2-63B3-2E8C3E99C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CFAFDB-417D-53D5-879D-D384C8923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9F010D-FC85-9670-4E60-D91CBA0D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B3C8-E1BD-4669-894D-4C267F7663BF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A4D1BF-8BE5-F45F-0018-1CD60059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9869E5-6A52-8DA4-CAEB-26D84A1E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D0B-086E-4EA0-B520-D2DBC9A5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8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B3EB5-4C3C-841C-D540-C125DA19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38B9BF-499B-60A4-2381-408347AE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B3C8-E1BD-4669-894D-4C267F7663BF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6A0414-9862-8B26-20FD-36C6EB9C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8DF1F7-7118-CDD9-FCFE-3825228B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D0B-086E-4EA0-B520-D2DBC9A5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9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192A80-EB55-D2D6-0FB2-30480F3E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B3C8-E1BD-4669-894D-4C267F7663BF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F74D16-10AA-8643-4527-C11694F8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32E4D8-1307-61ED-E72C-A797A985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D0B-086E-4EA0-B520-D2DBC9A5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3E9A1-EFA9-EC42-AE09-D0360F8F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5753B-272B-A91A-90FF-E2B4D445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42D30-03D4-CF55-EDE2-46508E3CA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760FA-72EC-FD84-ACC6-EFEA6094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B3C8-E1BD-4669-894D-4C267F7663BF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FD14B-BCA1-2E6D-7D53-FBB687B7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47D9F-B761-3633-C23F-F0F34580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D0B-086E-4EA0-B520-D2DBC9A5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2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FCBCB-E772-133C-D565-7BA824BD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0BF1DC-50F2-4A6E-AA11-829D54900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80494-2468-9D48-ABF0-5F845FC3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F30A6F-3965-D134-2C86-2CBDCED7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B3C8-E1BD-4669-894D-4C267F7663BF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26303-89BF-FC9D-65F9-2097370E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B9BC0-C83F-1C50-983A-95F0DA9F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D0B-086E-4EA0-B520-D2DBC9A5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1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9DA5D-405C-D1EA-1D36-108C030EE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C79DDA-E524-EF7D-485F-11F17C00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45BE6-6012-B813-A2B3-1F9921936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9B3C8-E1BD-4669-894D-4C267F7663BF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8DAC3-591A-E166-D2A2-5C6F39447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AEFD2-332F-4431-D8AB-3DB68F417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6D0B-086E-4EA0-B520-D2DBC9A5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8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0DFE50-821C-9E6B-7EA8-1C9E8CC0C414}"/>
              </a:ext>
            </a:extLst>
          </p:cNvPr>
          <p:cNvSpPr/>
          <p:nvPr/>
        </p:nvSpPr>
        <p:spPr>
          <a:xfrm>
            <a:off x="7570186" y="3016813"/>
            <a:ext cx="1876506" cy="9859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LocalMsgMailer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69337B-E61F-9B69-FE47-F01DB1C72EC7}"/>
              </a:ext>
            </a:extLst>
          </p:cNvPr>
          <p:cNvSpPr/>
          <p:nvPr/>
        </p:nvSpPr>
        <p:spPr>
          <a:xfrm>
            <a:off x="1645845" y="1353901"/>
            <a:ext cx="4735286" cy="18402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B9F616-EEBA-3D13-1BB0-24FFAE052C14}"/>
              </a:ext>
            </a:extLst>
          </p:cNvPr>
          <p:cNvSpPr txBox="1"/>
          <p:nvPr/>
        </p:nvSpPr>
        <p:spPr>
          <a:xfrm>
            <a:off x="1762189" y="1511060"/>
            <a:ext cx="19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Working Thread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C880C-6A0E-209D-4F12-3325A4A02455}"/>
              </a:ext>
            </a:extLst>
          </p:cNvPr>
          <p:cNvSpPr/>
          <p:nvPr/>
        </p:nvSpPr>
        <p:spPr>
          <a:xfrm>
            <a:off x="3590919" y="1930553"/>
            <a:ext cx="221135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Queue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33CB6F1-0B5B-4CE6-10D7-AB343BC79581}"/>
              </a:ext>
            </a:extLst>
          </p:cNvPr>
          <p:cNvCxnSpPr>
            <a:cxnSpLocks/>
          </p:cNvCxnSpPr>
          <p:nvPr/>
        </p:nvCxnSpPr>
        <p:spPr>
          <a:xfrm>
            <a:off x="2555580" y="1880392"/>
            <a:ext cx="1035339" cy="2348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E0DB38F-5BC8-9E3B-FEB0-94B062BE5C6A}"/>
              </a:ext>
            </a:extLst>
          </p:cNvPr>
          <p:cNvSpPr/>
          <p:nvPr/>
        </p:nvSpPr>
        <p:spPr>
          <a:xfrm>
            <a:off x="3590918" y="2562363"/>
            <a:ext cx="221135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 Queue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962E5BC5-49DE-A42D-0E09-E01B8C7D10E0}"/>
              </a:ext>
            </a:extLst>
          </p:cNvPr>
          <p:cNvCxnSpPr>
            <a:cxnSpLocks/>
          </p:cNvCxnSpPr>
          <p:nvPr/>
        </p:nvCxnSpPr>
        <p:spPr>
          <a:xfrm>
            <a:off x="5905500" y="2115218"/>
            <a:ext cx="1726870" cy="1291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82E2390-F757-BDC9-3CC3-6E9543174A99}"/>
              </a:ext>
            </a:extLst>
          </p:cNvPr>
          <p:cNvSpPr/>
          <p:nvPr/>
        </p:nvSpPr>
        <p:spPr>
          <a:xfrm>
            <a:off x="2018445" y="4426803"/>
            <a:ext cx="4735286" cy="18402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D49A51-D885-D4F6-2937-86CDE8F47A20}"/>
              </a:ext>
            </a:extLst>
          </p:cNvPr>
          <p:cNvSpPr txBox="1"/>
          <p:nvPr/>
        </p:nvSpPr>
        <p:spPr>
          <a:xfrm>
            <a:off x="2134789" y="4583962"/>
            <a:ext cx="19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Working Thread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8BBEF8-79E2-3228-CC76-994B19069932}"/>
              </a:ext>
            </a:extLst>
          </p:cNvPr>
          <p:cNvSpPr/>
          <p:nvPr/>
        </p:nvSpPr>
        <p:spPr>
          <a:xfrm>
            <a:off x="3963519" y="5003455"/>
            <a:ext cx="221135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Queue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31223100-159B-CA28-AC8A-7BEFBA3A2DAF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3091182" y="5003455"/>
            <a:ext cx="872337" cy="816476"/>
          </a:xfrm>
          <a:prstGeom prst="curvedConnector3">
            <a:avLst>
              <a:gd name="adj1" fmla="val 994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5E2FE22-1C96-35FD-ACC5-3D797FAEFB69}"/>
              </a:ext>
            </a:extLst>
          </p:cNvPr>
          <p:cNvSpPr/>
          <p:nvPr/>
        </p:nvSpPr>
        <p:spPr>
          <a:xfrm>
            <a:off x="3963518" y="5635265"/>
            <a:ext cx="221135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 Queue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7D5629F-8C4F-2DE7-2184-CF4E878411F7}"/>
              </a:ext>
            </a:extLst>
          </p:cNvPr>
          <p:cNvSpPr/>
          <p:nvPr/>
        </p:nvSpPr>
        <p:spPr>
          <a:xfrm>
            <a:off x="2332617" y="1969458"/>
            <a:ext cx="385960" cy="3693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BEFB01-6EAB-CA83-5858-45D5C5280F1B}"/>
              </a:ext>
            </a:extLst>
          </p:cNvPr>
          <p:cNvSpPr/>
          <p:nvPr/>
        </p:nvSpPr>
        <p:spPr>
          <a:xfrm>
            <a:off x="6547546" y="2156280"/>
            <a:ext cx="385960" cy="3693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4508D3C-A58C-F4D3-D027-3EC706DE2C2D}"/>
              </a:ext>
            </a:extLst>
          </p:cNvPr>
          <p:cNvSpPr/>
          <p:nvPr/>
        </p:nvSpPr>
        <p:spPr>
          <a:xfrm>
            <a:off x="6930188" y="4392433"/>
            <a:ext cx="385960" cy="3693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F79308B-8A38-9F81-93B0-75D97ABF0346}"/>
              </a:ext>
            </a:extLst>
          </p:cNvPr>
          <p:cNvCxnSpPr>
            <a:cxnSpLocks/>
          </p:cNvCxnSpPr>
          <p:nvPr/>
        </p:nvCxnSpPr>
        <p:spPr>
          <a:xfrm rot="5400000">
            <a:off x="5891519" y="3997514"/>
            <a:ext cx="2105772" cy="1539063"/>
          </a:xfrm>
          <a:prstGeom prst="curvedConnector3">
            <a:avLst>
              <a:gd name="adj1" fmla="val 100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055DBC51-B82A-472D-13AA-CD8453C91722}"/>
              </a:ext>
            </a:extLst>
          </p:cNvPr>
          <p:cNvSpPr/>
          <p:nvPr/>
        </p:nvSpPr>
        <p:spPr>
          <a:xfrm>
            <a:off x="3141388" y="5134767"/>
            <a:ext cx="385960" cy="3693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720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辛 路通</dc:creator>
  <cp:lastModifiedBy>辛 路通</cp:lastModifiedBy>
  <cp:revision>2</cp:revision>
  <dcterms:created xsi:type="dcterms:W3CDTF">2022-11-26T14:25:18Z</dcterms:created>
  <dcterms:modified xsi:type="dcterms:W3CDTF">2022-11-26T14:34:27Z</dcterms:modified>
</cp:coreProperties>
</file>