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53B8058-3741-4662-AB3A-58D072AEFE4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45C-0F02-42F2-BD69-3B07CC60C29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62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058-3741-4662-AB3A-58D072AEFE4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45C-0F02-42F2-BD69-3B07CC60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058-3741-4662-AB3A-58D072AEFE4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45C-0F02-42F2-BD69-3B07CC60C29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4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058-3741-4662-AB3A-58D072AEFE4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45C-0F02-42F2-BD69-3B07CC60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058-3741-4662-AB3A-58D072AEFE4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45C-0F02-42F2-BD69-3B07CC60C29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0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058-3741-4662-AB3A-58D072AEFE4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45C-0F02-42F2-BD69-3B07CC60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058-3741-4662-AB3A-58D072AEFE4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45C-0F02-42F2-BD69-3B07CC60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058-3741-4662-AB3A-58D072AEFE4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45C-0F02-42F2-BD69-3B07CC60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058-3741-4662-AB3A-58D072AEFE4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45C-0F02-42F2-BD69-3B07CC60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058-3741-4662-AB3A-58D072AEFE4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45C-0F02-42F2-BD69-3B07CC60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058-3741-4662-AB3A-58D072AEFE4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45C-0F02-42F2-BD69-3B07CC60C29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1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53B8058-3741-4662-AB3A-58D072AEFE4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06545C-0F02-42F2-BD69-3B07CC60C29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9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E171-CDA6-4C47-B0F3-19132259C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FINAL PROJECT PRAKTIKUM WEB SISTEM INFORMASI KAMPUS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86F98-40A0-4300-BF53-361663BDC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 KADEK AGUS ANDIKA PUTRA 1708561078</a:t>
            </a:r>
          </a:p>
        </p:txBody>
      </p:sp>
    </p:spTree>
    <p:extLst>
      <p:ext uri="{BB962C8B-B14F-4D97-AF65-F5344CB8AC3E}">
        <p14:creationId xmlns:p14="http://schemas.microsoft.com/office/powerpoint/2010/main" val="4176608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820F-FE97-48B5-950C-70AC3653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dosen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5756B7-6E49-4855-B519-B0C2A3A55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2150" y="2080359"/>
            <a:ext cx="3832777" cy="1904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B66641-73ED-47E9-ACFC-360EB64B118B}"/>
              </a:ext>
            </a:extLst>
          </p:cNvPr>
          <p:cNvSpPr txBox="1"/>
          <p:nvPr/>
        </p:nvSpPr>
        <p:spPr>
          <a:xfrm>
            <a:off x="6022150" y="171102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Dosen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73A4B-D12C-483C-9624-3EA5D5D47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3" y="2080359"/>
            <a:ext cx="3836801" cy="1904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4FBD23-D3B1-4B31-B664-C802EEF59000}"/>
              </a:ext>
            </a:extLst>
          </p:cNvPr>
          <p:cNvSpPr txBox="1"/>
          <p:nvPr/>
        </p:nvSpPr>
        <p:spPr>
          <a:xfrm>
            <a:off x="721453" y="167714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3531A-FF7B-4DD3-AC84-BAE2E840AE38}"/>
              </a:ext>
            </a:extLst>
          </p:cNvPr>
          <p:cNvSpPr txBox="1"/>
          <p:nvPr/>
        </p:nvSpPr>
        <p:spPr>
          <a:xfrm>
            <a:off x="629174" y="4018654"/>
            <a:ext cx="277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Membuat</a:t>
            </a:r>
            <a:r>
              <a:rPr lang="en-US" dirty="0"/>
              <a:t> Kelas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D0A9D8-9B05-4F0F-81BC-D4E2E0D19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52" y="4368373"/>
            <a:ext cx="3836799" cy="1904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8D6CE9-24B5-4F00-B39C-A5EFCA7DC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149" y="4368372"/>
            <a:ext cx="3832777" cy="19044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219F37-BBD9-464F-BFE5-5AA2D12BFE01}"/>
              </a:ext>
            </a:extLst>
          </p:cNvPr>
          <p:cNvSpPr txBox="1"/>
          <p:nvPr/>
        </p:nvSpPr>
        <p:spPr>
          <a:xfrm>
            <a:off x="5920668" y="3984923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Bimbingan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0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522A-0A10-429A-B437-17667795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dosen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E1AD2C-5E2E-44B4-B079-D4DDF2C43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90862"/>
            <a:ext cx="4191848" cy="2076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C9ECF4-9791-4C8F-A800-703E74E1F906}"/>
              </a:ext>
            </a:extLst>
          </p:cNvPr>
          <p:cNvSpPr txBox="1"/>
          <p:nvPr/>
        </p:nvSpPr>
        <p:spPr>
          <a:xfrm>
            <a:off x="1024128" y="186851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Profil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3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92D0-DE7C-454C-9EA8-A9087FBC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10" y="2531462"/>
            <a:ext cx="9720072" cy="1499616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6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F4E4-5200-43AB-811D-1919FDF4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F060-40A9-498F-B44A-31CB7B44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Mahasiswa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Dapat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melakukan</a:t>
            </a:r>
            <a:r>
              <a:rPr lang="en-US" dirty="0">
                <a:sym typeface="Wingdings" panose="05000000000000000000" pitchFamily="2" charset="2"/>
              </a:rPr>
              <a:t> login, </a:t>
            </a:r>
            <a:r>
              <a:rPr lang="en-US" dirty="0" err="1">
                <a:sym typeface="Wingdings" panose="05000000000000000000" pitchFamily="2" charset="2"/>
              </a:rPr>
              <a:t>registrasi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melihat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informasi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diri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dosen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kelas</a:t>
            </a:r>
            <a:r>
              <a:rPr lang="en-US" dirty="0">
                <a:sym typeface="Wingdings" panose="05000000000000000000" pitchFamily="2" charset="2"/>
              </a:rPr>
              <a:t>, dan </a:t>
            </a:r>
            <a:r>
              <a:rPr lang="en-US" dirty="0" err="1">
                <a:sym typeface="Wingdings" panose="05000000000000000000" pitchFamily="2" charset="2"/>
              </a:rPr>
              <a:t>mendaftar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kuliah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Dosen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Dapat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melakukan</a:t>
            </a:r>
            <a:r>
              <a:rPr lang="en-US" dirty="0">
                <a:sym typeface="Wingdings" panose="05000000000000000000" pitchFamily="2" charset="2"/>
              </a:rPr>
              <a:t> login, </a:t>
            </a:r>
            <a:r>
              <a:rPr lang="en-US" dirty="0" err="1">
                <a:sym typeface="Wingdings" panose="05000000000000000000" pitchFamily="2" charset="2"/>
              </a:rPr>
              <a:t>melihat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informasi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diri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mahasiswa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membuat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kelas</a:t>
            </a:r>
            <a:r>
              <a:rPr lang="en-US" dirty="0">
                <a:sym typeface="Wingdings" panose="05000000000000000000" pitchFamily="2" charset="2"/>
              </a:rPr>
              <a:t>, dan </a:t>
            </a:r>
            <a:r>
              <a:rPr lang="en-US" dirty="0" err="1">
                <a:sym typeface="Wingdings" panose="05000000000000000000" pitchFamily="2" charset="2"/>
              </a:rPr>
              <a:t>melihat</a:t>
            </a:r>
            <a:r>
              <a:rPr lang="en-US" dirty="0">
                <a:sym typeface="Wingdings" panose="05000000000000000000" pitchFamily="2" charset="2"/>
              </a:rPr>
              <a:t> data </a:t>
            </a:r>
            <a:r>
              <a:rPr lang="en-US" dirty="0" err="1">
                <a:sym typeface="Wingdings" panose="05000000000000000000" pitchFamily="2" charset="2"/>
              </a:rPr>
              <a:t>mahasiswa</a:t>
            </a:r>
            <a:r>
              <a:rPr lang="en-US" dirty="0">
                <a:sym typeface="Wingdings" panose="05000000000000000000" pitchFamily="2" charset="2"/>
              </a:rPr>
              <a:t> pada </a:t>
            </a:r>
            <a:r>
              <a:rPr lang="en-US" dirty="0" err="1">
                <a:sym typeface="Wingdings" panose="05000000000000000000" pitchFamily="2" charset="2"/>
              </a:rPr>
              <a:t>matakuliah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tertentu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Admin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Mendaftarkan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registrasi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dosen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melihat</a:t>
            </a:r>
            <a:r>
              <a:rPr lang="en-US" dirty="0">
                <a:sym typeface="Wingdings" panose="05000000000000000000" pitchFamily="2" charset="2"/>
              </a:rPr>
              <a:t> info </a:t>
            </a:r>
            <a:r>
              <a:rPr lang="en-US" dirty="0" err="1">
                <a:sym typeface="Wingdings" panose="05000000000000000000" pitchFamily="2" charset="2"/>
              </a:rPr>
              <a:t>diri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memverifikasi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mahasiswa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mencabut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akses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mahasiswa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dosen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8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301D-7954-432D-8179-0388CE8E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Bahasa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A6BB-E694-4FBE-9ABD-F8052CAFE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PHP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Javascript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Bootstrap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AJAX Live Search</a:t>
            </a:r>
          </a:p>
        </p:txBody>
      </p:sp>
    </p:spTree>
    <p:extLst>
      <p:ext uri="{BB962C8B-B14F-4D97-AF65-F5344CB8AC3E}">
        <p14:creationId xmlns:p14="http://schemas.microsoft.com/office/powerpoint/2010/main" val="96604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63C3-7D93-40A7-98B3-23282B8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00B4-AB3D-4DAF-BD97-650B93B8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400915" cy="4023360"/>
          </a:xfrm>
        </p:spPr>
        <p:txBody>
          <a:bodyPr/>
          <a:lstStyle/>
          <a:p>
            <a:r>
              <a:rPr lang="en-US" dirty="0"/>
              <a:t>Halaman Awal </a:t>
            </a:r>
            <a:r>
              <a:rPr lang="en-US" dirty="0" err="1"/>
              <a:t>menampilkan</a:t>
            </a:r>
            <a:r>
              <a:rPr lang="en-US" dirty="0"/>
              <a:t> Login dan Register dan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yang di link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aslinya</a:t>
            </a:r>
            <a:r>
              <a:rPr lang="en-US" dirty="0"/>
              <a:t> pada website UNUD.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DE559-137F-4E4B-A5A4-E556E8C8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75" y="834981"/>
            <a:ext cx="666603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0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0953-F29E-4A09-BECA-E6EB0AA4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2764101" cy="25498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Login page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Register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B246-DC6B-4EEA-BFAB-719A887F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722914"/>
            <a:ext cx="3009029" cy="2586445"/>
          </a:xfrm>
        </p:spPr>
        <p:txBody>
          <a:bodyPr/>
          <a:lstStyle/>
          <a:p>
            <a:pPr algn="ctr"/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login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stakeholder dan register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dan </a:t>
            </a:r>
            <a:r>
              <a:rPr lang="en-US" dirty="0" err="1"/>
              <a:t>dosen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D84DF-0869-43F3-8600-ADF3423EB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322" y="312360"/>
            <a:ext cx="3950291" cy="3095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54BEBE-34F9-4051-8293-313EA47B7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439" y="1337116"/>
            <a:ext cx="2730534" cy="3747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E4ED1A-F968-460B-AE98-018A2B14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844" y="3210886"/>
            <a:ext cx="24952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1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74B5-29C8-4CF8-891C-013184CB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A4D5-59D7-432F-95A9-B9DABA1B8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37" y="1893982"/>
            <a:ext cx="4009266" cy="38169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54A5C-29DA-46AB-B327-FDCF44D2B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37" y="2275681"/>
            <a:ext cx="3899619" cy="1935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18BE6-EFB6-473D-8D2C-E96E11C1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89" y="2244156"/>
            <a:ext cx="3899619" cy="1935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19033-9FE4-4FF9-B9DF-043BEE14C85D}"/>
              </a:ext>
            </a:extLst>
          </p:cNvPr>
          <p:cNvSpPr txBox="1"/>
          <p:nvPr/>
        </p:nvSpPr>
        <p:spPr>
          <a:xfrm>
            <a:off x="6384022" y="184772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Meregister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9F183-63AA-4847-A94C-92D666E6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36" y="4592972"/>
            <a:ext cx="3899619" cy="1935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AD50D8-0A12-4584-9107-91BB858E0347}"/>
              </a:ext>
            </a:extLst>
          </p:cNvPr>
          <p:cNvSpPr txBox="1"/>
          <p:nvPr/>
        </p:nvSpPr>
        <p:spPr>
          <a:xfrm>
            <a:off x="615550" y="4223640"/>
            <a:ext cx="210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Melihat</a:t>
            </a:r>
            <a:r>
              <a:rPr lang="en-US" dirty="0"/>
              <a:t> Daftar Kelas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24AFAD-95CA-45E1-B2BC-039D01014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189" y="4595003"/>
            <a:ext cx="3899619" cy="1933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981527-C7B5-4937-B9EE-BECB75598EF9}"/>
              </a:ext>
            </a:extLst>
          </p:cNvPr>
          <p:cNvSpPr txBox="1"/>
          <p:nvPr/>
        </p:nvSpPr>
        <p:spPr>
          <a:xfrm>
            <a:off x="6324531" y="4213304"/>
            <a:ext cx="406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Menambah</a:t>
            </a:r>
            <a:r>
              <a:rPr lang="en-US" dirty="0"/>
              <a:t> Daftar </a:t>
            </a:r>
            <a:r>
              <a:rPr lang="en-US" dirty="0" err="1"/>
              <a:t>Bimbingan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9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BC22-1D39-483A-B416-5A23FC33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8DED-4989-4F74-A0E3-E5DD8EA6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03" y="1983997"/>
            <a:ext cx="5071872" cy="38169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Menambah</a:t>
            </a:r>
            <a:r>
              <a:rPr lang="en-US" dirty="0"/>
              <a:t> Daftar </a:t>
            </a:r>
            <a:r>
              <a:rPr lang="en-US" dirty="0" err="1"/>
              <a:t>Matakuliah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71C66-7350-442C-AFB3-BE74176D2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5" y="2354802"/>
            <a:ext cx="4320006" cy="2137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8A7792-2EBA-49B5-BB6E-E2AD3035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041" y="4194496"/>
            <a:ext cx="4292893" cy="2137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AB109-EADD-465C-BA40-C693BEE78DEA}"/>
              </a:ext>
            </a:extLst>
          </p:cNvPr>
          <p:cNvSpPr txBox="1"/>
          <p:nvPr/>
        </p:nvSpPr>
        <p:spPr>
          <a:xfrm>
            <a:off x="6131041" y="3688923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Merubah</a:t>
            </a:r>
            <a:r>
              <a:rPr lang="en-US" sz="2000" dirty="0"/>
              <a:t> </a:t>
            </a:r>
            <a:r>
              <a:rPr lang="en-US" sz="2000" dirty="0" err="1"/>
              <a:t>Profil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855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BBB-D1E5-4754-B683-4329D3DE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2C53-1608-4393-A11B-EDB9936C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38" y="1881399"/>
            <a:ext cx="3153588" cy="406866"/>
          </a:xfrm>
        </p:spPr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Mahasiswa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ED13A-39A1-44B9-A5AE-EC45CCCD5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4" y="2222558"/>
            <a:ext cx="4584840" cy="2106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2229E-D128-4D48-8C65-A3971EC2D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89" y="2163834"/>
            <a:ext cx="4247720" cy="2106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45884-19CA-4568-9F93-EFBAA0512EB6}"/>
              </a:ext>
            </a:extLst>
          </p:cNvPr>
          <p:cNvSpPr txBox="1"/>
          <p:nvPr/>
        </p:nvSpPr>
        <p:spPr>
          <a:xfrm>
            <a:off x="6409189" y="1779989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Dosen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87872-1E60-45BD-A1A1-5784DB4E5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4" y="4669878"/>
            <a:ext cx="4247720" cy="2106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85B5A-1A35-4AB2-9A0D-E0A10B36FC34}"/>
              </a:ext>
            </a:extLst>
          </p:cNvPr>
          <p:cNvSpPr txBox="1"/>
          <p:nvPr/>
        </p:nvSpPr>
        <p:spPr>
          <a:xfrm>
            <a:off x="796954" y="4328718"/>
            <a:ext cx="274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Mengikut</a:t>
            </a:r>
            <a:r>
              <a:rPr lang="en-US" dirty="0"/>
              <a:t> Kelas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D3CC78-2438-443E-A9C3-EF8F2F61E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247" y="4611154"/>
            <a:ext cx="4256662" cy="2106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0CF186-F709-48D6-A290-1FB8E85AAC1A}"/>
              </a:ext>
            </a:extLst>
          </p:cNvPr>
          <p:cNvSpPr txBox="1"/>
          <p:nvPr/>
        </p:nvSpPr>
        <p:spPr>
          <a:xfrm>
            <a:off x="6400247" y="4278878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Bimbingan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F693-5BEF-4210-A1A4-83662634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mahasiswa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6B8284-4450-4E00-845D-21E6CDD8B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650" y="2084832"/>
            <a:ext cx="3683747" cy="1824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59B8C-1E82-4804-85DF-7E251E261712}"/>
              </a:ext>
            </a:extLst>
          </p:cNvPr>
          <p:cNvSpPr txBox="1"/>
          <p:nvPr/>
        </p:nvSpPr>
        <p:spPr>
          <a:xfrm>
            <a:off x="657204" y="1715500"/>
            <a:ext cx="625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Melihat</a:t>
            </a:r>
            <a:r>
              <a:rPr lang="en-US" dirty="0"/>
              <a:t> KRS dan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Bersangkutan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4EC09-F833-4026-A25A-E2190C7D6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4" y="4180168"/>
            <a:ext cx="4198352" cy="2092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8ACE13-2700-4832-A8BB-5AE6A6569246}"/>
              </a:ext>
            </a:extLst>
          </p:cNvPr>
          <p:cNvSpPr txBox="1"/>
          <p:nvPr/>
        </p:nvSpPr>
        <p:spPr>
          <a:xfrm>
            <a:off x="5737026" y="3663892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Profil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14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260</TotalTime>
  <Words>210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Tw Cen MT</vt:lpstr>
      <vt:lpstr>Tw Cen MT Condensed</vt:lpstr>
      <vt:lpstr>Wingdings</vt:lpstr>
      <vt:lpstr>Wingdings 3</vt:lpstr>
      <vt:lpstr>Integral</vt:lpstr>
      <vt:lpstr>FINAL PROJECT PRAKTIKUM WEB SISTEM INFORMASI KAMPUS</vt:lpstr>
      <vt:lpstr>stakeholder</vt:lpstr>
      <vt:lpstr>Bahasa yang digunakan</vt:lpstr>
      <vt:lpstr>Home page</vt:lpstr>
      <vt:lpstr>Login page &amp;  Register Page</vt:lpstr>
      <vt:lpstr>Fitur admin</vt:lpstr>
      <vt:lpstr>Fitur admin</vt:lpstr>
      <vt:lpstr>Fitur mahasiswa</vt:lpstr>
      <vt:lpstr>Fitur mahasiswa</vt:lpstr>
      <vt:lpstr>Fitur dosen</vt:lpstr>
      <vt:lpstr>Fitur dosen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PRAKTIKUM WEB SISTEM INFORMASI KAMPUS</dc:title>
  <dc:creator>Dex Andika</dc:creator>
  <cp:lastModifiedBy>Dex Andika</cp:lastModifiedBy>
  <cp:revision>8</cp:revision>
  <dcterms:created xsi:type="dcterms:W3CDTF">2020-05-29T06:01:48Z</dcterms:created>
  <dcterms:modified xsi:type="dcterms:W3CDTF">2020-05-29T10:21:51Z</dcterms:modified>
</cp:coreProperties>
</file>