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3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600B-DDC3-4785-813E-BE086EDB9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D0EDE-97A9-48FA-B4E2-A41192C08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3445-0F5C-4AB0-8715-5F73DC25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E0AE7-1432-4C46-A7C6-D0A79AA1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09F9-D9AD-48D2-87D9-2A880466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8A70-21D4-4AB1-BC8A-BA4E3AA8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0207B-99ED-4273-8F01-524D970F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CFB2-8C60-4102-993E-F1AC0C3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1DF3-B692-480E-B2C6-90822829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492B-60F5-4154-9F1A-B6F38548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5AEB4-7A80-4493-B568-20D6350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3D62A-8806-426B-8A33-9813E8BA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3BBD-190F-4499-A853-792AA1CB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590-8B36-457C-A507-B844D83B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848F-B012-4D2A-9551-D2D5D6E8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2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927-27B5-41E6-B9DC-D7AC8AF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A311-6DC9-4675-8744-E70A4E19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4C56D-D0CF-4FD8-9B87-326369E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8617-8FA3-4385-9E2C-6D1E5C50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03181-ED25-4DC6-B280-7A9AD9C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2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70CB-0D8F-4108-B6E5-EEEABB9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68FC-8A66-45D5-8D31-5E6898CF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628D-102C-4D72-BF14-CE434AC0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6364-8F5B-4EDF-87CA-DE7B2365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DDA0-DBEB-4D8F-A9FD-89193FFE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1525-F1FC-4668-9FA7-188823E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0FE2-B1DB-4EA6-BAFF-FE36304F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CEAAA-F337-45C8-93C3-5214CF3F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81A7-4D0D-4403-BCB7-D263CCE7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EDBFB-F070-42D2-9FC6-7429EE0E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4A9-B6C1-47E2-B798-4F1C9B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E808-E5A8-40A5-8E9B-B5073EB5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06A9-57E8-4E11-AC5F-F14AFD42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25D71-CFA4-456C-97C7-83328FC6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3BD6-0367-4DC4-A83B-2237A1A1B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04E40-3379-4038-98F5-720C8C4FC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7CD92-DD11-451D-9C1E-867DE2A8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97BE4-256A-408B-94F5-0504671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A3EF3-ACE8-400A-BC56-50524C08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D531-673E-48E3-A349-4271B889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D5ED6-4FA3-4A32-86D8-99963EE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84C3-699B-4D2D-9D4F-DBC8209E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48D2-F505-4E40-96CF-2D11953A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0A211-1D67-4E97-8718-806A28F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BF9B7-D087-4EAF-A505-9BCFFE34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7C7FA-9E1A-49EB-B111-52CD180F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BA56-CAA3-4EEC-A286-E8351B96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1DEC-7DAB-4ED9-B929-8B915C156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A80A-B516-4821-9B9F-C1C3BBA1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78BDA-05CB-4D64-B6F0-3868E792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F652-4525-4D3F-A449-4949DEE9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452-3BED-4B80-8052-9D81A9A9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90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4996-1D60-4A3C-B264-9AF4B19A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5A2FA-9DF6-4602-BB7A-BE2BF5E59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AB75-565E-4725-A4B2-6A75DFB2A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1571-276E-4365-B0CD-D7E3BB79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0AE2B-30EB-4421-A0BB-EB94CB83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665B3-D6F5-4884-8A8E-2712D7F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1DF1-79A8-426B-8D15-2DA4BC03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BC0D-C7C9-4772-9EC1-2BD6BBC8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BB93-12E6-4990-98BC-A9562535F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2EEB-DC5E-424D-8DEB-7E59F414FEA6}" type="datetimeFigureOut">
              <a:rPr lang="en-GB" smtClean="0"/>
              <a:t>22/04/2019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D0195-C6E2-44C9-84D1-DC899FF2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9957-D032-496E-B14E-52BE83363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AC6A-562D-4969-8DD1-FA434AECA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9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aspi.tv/2013/controlled-shutdown-duration-test-of-pi-model-a-with-2-cell-lip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aspberry pi zero pinout">
            <a:extLst>
              <a:ext uri="{FF2B5EF4-FFF2-40B4-BE49-F238E27FC236}">
                <a16:creationId xmlns:a16="http://schemas.microsoft.com/office/drawing/2014/main" id="{E30B5075-5CE8-434D-BAF1-BF655D32C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r="6294"/>
          <a:stretch/>
        </p:blipFill>
        <p:spPr bwMode="auto">
          <a:xfrm>
            <a:off x="2293660" y="-3043"/>
            <a:ext cx="7227605" cy="57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FBEA6D-1B42-43CF-A0A5-E7541856EB56}"/>
              </a:ext>
            </a:extLst>
          </p:cNvPr>
          <p:cNvSpPr txBox="1"/>
          <p:nvPr/>
        </p:nvSpPr>
        <p:spPr>
          <a:xfrm>
            <a:off x="7063915" y="6562707"/>
            <a:ext cx="5408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hlinkClick r:id="rId3"/>
              </a:rPr>
              <a:t>Based on http://raspi.tv/2013/controlled-shutdown-duration-test-of-pi-model-a-with-2-cell-lipo</a:t>
            </a:r>
            <a:endParaRPr lang="en-GB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8828AA-2249-45BB-9BF0-724EC65507B0}"/>
              </a:ext>
            </a:extLst>
          </p:cNvPr>
          <p:cNvSpPr txBox="1"/>
          <p:nvPr/>
        </p:nvSpPr>
        <p:spPr>
          <a:xfrm>
            <a:off x="2432573" y="5437828"/>
            <a:ext cx="237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Resistor bridge calculation</a:t>
            </a:r>
          </a:p>
          <a:p>
            <a:r>
              <a:rPr lang="en-GB" sz="1200" dirty="0"/>
              <a:t>V=IR</a:t>
            </a:r>
          </a:p>
          <a:p>
            <a:r>
              <a:rPr lang="en-GB" sz="1200" dirty="0"/>
              <a:t>I = VBATT/280k</a:t>
            </a:r>
          </a:p>
          <a:p>
            <a:r>
              <a:rPr lang="en-GB" sz="1200" dirty="0"/>
              <a:t>CH0 (MCP3003 pin2) voltage = </a:t>
            </a:r>
          </a:p>
          <a:p>
            <a:r>
              <a:rPr lang="en-GB" sz="1200" dirty="0"/>
              <a:t>(VBATT/280k)*100k = VBATT*5/14</a:t>
            </a:r>
          </a:p>
          <a:p>
            <a:r>
              <a:rPr lang="en-GB" sz="1200" dirty="0"/>
              <a:t>VBATT = CH0*14/5 = CH0*2.8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9102B2-813A-4740-8B38-92637AF905D9}"/>
              </a:ext>
            </a:extLst>
          </p:cNvPr>
          <p:cNvSpPr txBox="1"/>
          <p:nvPr/>
        </p:nvSpPr>
        <p:spPr>
          <a:xfrm>
            <a:off x="9760838" y="2020565"/>
            <a:ext cx="22717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Raspberry Pi Zero W</a:t>
            </a:r>
          </a:p>
          <a:p>
            <a:pPr algn="ctr"/>
            <a:r>
              <a:rPr lang="en-GB" dirty="0"/>
              <a:t>With </a:t>
            </a:r>
            <a:r>
              <a:rPr lang="en-GB" dirty="0" err="1"/>
              <a:t>Lipo</a:t>
            </a:r>
            <a:r>
              <a:rPr lang="en-GB" dirty="0"/>
              <a:t> Shim supply</a:t>
            </a:r>
          </a:p>
          <a:p>
            <a:pPr algn="ctr"/>
            <a:r>
              <a:rPr lang="en-GB" dirty="0"/>
              <a:t>And ADC for battery </a:t>
            </a:r>
          </a:p>
          <a:p>
            <a:pPr algn="ctr"/>
            <a:r>
              <a:rPr lang="en-GB" dirty="0"/>
              <a:t>voltage check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(For </a:t>
            </a:r>
            <a:r>
              <a:rPr lang="en-GB" dirty="0" err="1"/>
              <a:t>Omnipy</a:t>
            </a:r>
            <a:r>
              <a:rPr lang="en-GB" dirty="0"/>
              <a:t> rig)</a:t>
            </a:r>
          </a:p>
          <a:p>
            <a:pPr algn="ctr"/>
            <a:endParaRPr lang="en-GB" dirty="0"/>
          </a:p>
          <a:p>
            <a:pPr algn="ctr"/>
            <a:r>
              <a:rPr lang="en-GB" i="1" dirty="0"/>
              <a:t>(Dan Evans 29/4/19)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96244-7E96-4ADE-94E7-578566B9F82C}"/>
              </a:ext>
            </a:extLst>
          </p:cNvPr>
          <p:cNvSpPr txBox="1"/>
          <p:nvPr/>
        </p:nvSpPr>
        <p:spPr>
          <a:xfrm>
            <a:off x="5095535" y="5868476"/>
            <a:ext cx="480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Details of MCP3002 ADC mounting onto </a:t>
            </a:r>
            <a:r>
              <a:rPr lang="en-GB" i="1" dirty="0" err="1"/>
              <a:t>Rpi</a:t>
            </a:r>
            <a:r>
              <a:rPr lang="en-GB" i="1" dirty="0"/>
              <a:t> pins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51492-B90B-4569-84AA-C53667A6A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74" y="134966"/>
            <a:ext cx="2027390" cy="3256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EDA2D4-20BF-4C7F-9185-6C948C97C8A5}"/>
              </a:ext>
            </a:extLst>
          </p:cNvPr>
          <p:cNvSpPr/>
          <p:nvPr/>
        </p:nvSpPr>
        <p:spPr>
          <a:xfrm>
            <a:off x="1766170" y="2044109"/>
            <a:ext cx="527490" cy="137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E1B7-2D89-4475-9ED3-4073E6B5D865}"/>
              </a:ext>
            </a:extLst>
          </p:cNvPr>
          <p:cNvCxnSpPr>
            <a:cxnSpLocks/>
          </p:cNvCxnSpPr>
          <p:nvPr/>
        </p:nvCxnSpPr>
        <p:spPr>
          <a:xfrm>
            <a:off x="2205965" y="778980"/>
            <a:ext cx="19276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CE1555-07E6-49B4-B08C-CFB3A02E6DC0}"/>
              </a:ext>
            </a:extLst>
          </p:cNvPr>
          <p:cNvCxnSpPr>
            <a:cxnSpLocks/>
          </p:cNvCxnSpPr>
          <p:nvPr/>
        </p:nvCxnSpPr>
        <p:spPr>
          <a:xfrm>
            <a:off x="2205965" y="1858306"/>
            <a:ext cx="19276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B62BA8-3D00-4826-8620-1A21BE23A6DD}"/>
              </a:ext>
            </a:extLst>
          </p:cNvPr>
          <p:cNvSpPr txBox="1"/>
          <p:nvPr/>
        </p:nvSpPr>
        <p:spPr>
          <a:xfrm>
            <a:off x="2747830" y="931559"/>
            <a:ext cx="1043876" cy="784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500" dirty="0"/>
              <a:t>(</a:t>
            </a:r>
            <a:r>
              <a:rPr lang="en-GB" sz="1500" dirty="0" err="1"/>
              <a:t>Lipo</a:t>
            </a:r>
            <a:r>
              <a:rPr lang="en-GB" sz="1500" dirty="0"/>
              <a:t> Shim </a:t>
            </a:r>
          </a:p>
          <a:p>
            <a:pPr algn="ctr"/>
            <a:r>
              <a:rPr lang="en-GB" sz="1500" dirty="0"/>
              <a:t>mounted</a:t>
            </a:r>
          </a:p>
          <a:p>
            <a:pPr algn="ctr"/>
            <a:r>
              <a:rPr lang="en-GB" sz="1500" dirty="0"/>
              <a:t>onto pi)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3B5AA0F-AE50-4290-9102-C89E4D3570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83" b="78656"/>
          <a:stretch/>
        </p:blipFill>
        <p:spPr>
          <a:xfrm>
            <a:off x="102544" y="5656458"/>
            <a:ext cx="2430049" cy="13191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957B6E-6993-4A5C-956E-702DE279D278}"/>
              </a:ext>
            </a:extLst>
          </p:cNvPr>
          <p:cNvSpPr/>
          <p:nvPr/>
        </p:nvSpPr>
        <p:spPr>
          <a:xfrm>
            <a:off x="6450868" y="4452343"/>
            <a:ext cx="2098772" cy="1339322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8C3A5F-E8B1-4BC1-B04F-B9A1E306C8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" r="84640" b="78656"/>
          <a:stretch/>
        </p:blipFill>
        <p:spPr>
          <a:xfrm>
            <a:off x="6980227" y="4366946"/>
            <a:ext cx="1040054" cy="13191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F630C42-B6D4-4086-8B77-B5A8D029A8CE}"/>
              </a:ext>
            </a:extLst>
          </p:cNvPr>
          <p:cNvSpPr/>
          <p:nvPr/>
        </p:nvSpPr>
        <p:spPr>
          <a:xfrm>
            <a:off x="7963118" y="4505881"/>
            <a:ext cx="214231" cy="130629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86F2E9-7FF7-45A6-BD6D-FFA8BE958500}"/>
              </a:ext>
            </a:extLst>
          </p:cNvPr>
          <p:cNvCxnSpPr>
            <a:cxnSpLocks/>
          </p:cNvCxnSpPr>
          <p:nvPr/>
        </p:nvCxnSpPr>
        <p:spPr>
          <a:xfrm flipH="1" flipV="1">
            <a:off x="7320840" y="2467657"/>
            <a:ext cx="811086" cy="208300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23E06A-D4B9-497F-92E5-BC27735974F6}"/>
              </a:ext>
            </a:extLst>
          </p:cNvPr>
          <p:cNvSpPr/>
          <p:nvPr/>
        </p:nvSpPr>
        <p:spPr>
          <a:xfrm>
            <a:off x="6777682" y="4772756"/>
            <a:ext cx="214231" cy="130629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0C5857-215E-446B-BADE-210BEFA4BAA3}"/>
              </a:ext>
            </a:extLst>
          </p:cNvPr>
          <p:cNvCxnSpPr>
            <a:cxnSpLocks/>
            <a:endCxn id="48" idx="1"/>
          </p:cNvCxnSpPr>
          <p:nvPr/>
        </p:nvCxnSpPr>
        <p:spPr>
          <a:xfrm flipH="1">
            <a:off x="6777682" y="4050259"/>
            <a:ext cx="834984" cy="78781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8F53A8F-66C7-48D9-B058-96D509EF33E4}"/>
              </a:ext>
            </a:extLst>
          </p:cNvPr>
          <p:cNvSpPr txBox="1"/>
          <p:nvPr/>
        </p:nvSpPr>
        <p:spPr>
          <a:xfrm rot="19079819">
            <a:off x="6917329" y="4224978"/>
            <a:ext cx="639919" cy="369332"/>
          </a:xfrm>
          <a:prstGeom prst="rect">
            <a:avLst/>
          </a:prstGeom>
          <a:solidFill>
            <a:schemeClr val="bg1"/>
          </a:solidFill>
          <a:ln w="730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100k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13E7A4-CAE9-48CB-B835-E6B861E29451}"/>
              </a:ext>
            </a:extLst>
          </p:cNvPr>
          <p:cNvSpPr txBox="1"/>
          <p:nvPr/>
        </p:nvSpPr>
        <p:spPr>
          <a:xfrm>
            <a:off x="8299496" y="4421376"/>
            <a:ext cx="292855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/>
              <a:t>Bend out, connect to pin17 (3V3), </a:t>
            </a:r>
            <a:r>
              <a:rPr lang="en-GB" sz="1200" u="sng" dirty="0"/>
              <a:t>NOT</a:t>
            </a:r>
            <a:r>
              <a:rPr lang="en-GB" sz="1200" dirty="0"/>
              <a:t> GND</a:t>
            </a:r>
          </a:p>
          <a:p>
            <a:pPr>
              <a:spcAft>
                <a:spcPts val="600"/>
              </a:spcAft>
            </a:pPr>
            <a:r>
              <a:rPr lang="en-GB" sz="1200" dirty="0"/>
              <a:t>Direct to pin36 (GPIO16)</a:t>
            </a:r>
          </a:p>
          <a:p>
            <a:pPr>
              <a:spcAft>
                <a:spcPts val="600"/>
              </a:spcAft>
            </a:pPr>
            <a:r>
              <a:rPr lang="en-GB" sz="1200" dirty="0"/>
              <a:t>Direct to pin38 (GPIO20)</a:t>
            </a:r>
          </a:p>
          <a:p>
            <a:pPr>
              <a:spcAft>
                <a:spcPts val="600"/>
              </a:spcAft>
            </a:pPr>
            <a:r>
              <a:rPr lang="en-GB" sz="1200" dirty="0"/>
              <a:t>Direct to pin40 (GPIO21)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E2809D-4B6B-48B4-B0B5-57837FAB2302}"/>
              </a:ext>
            </a:extLst>
          </p:cNvPr>
          <p:cNvSpPr/>
          <p:nvPr/>
        </p:nvSpPr>
        <p:spPr>
          <a:xfrm>
            <a:off x="4743450" y="4505881"/>
            <a:ext cx="1603141" cy="933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B4FC3B-3E3C-47B7-968C-08AC59D7293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86804" y="1897245"/>
            <a:ext cx="6290878" cy="2940826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AA4BA1-5C91-4238-831F-2622F2F58AE8}"/>
              </a:ext>
            </a:extLst>
          </p:cNvPr>
          <p:cNvSpPr txBox="1"/>
          <p:nvPr/>
        </p:nvSpPr>
        <p:spPr>
          <a:xfrm rot="1448310">
            <a:off x="3056777" y="3092516"/>
            <a:ext cx="745717" cy="369332"/>
          </a:xfrm>
          <a:prstGeom prst="rect">
            <a:avLst/>
          </a:prstGeom>
          <a:solidFill>
            <a:schemeClr val="bg1"/>
          </a:solidFill>
          <a:ln w="7302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 180k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F7E44F-3777-4537-88A9-008189474F20}"/>
              </a:ext>
            </a:extLst>
          </p:cNvPr>
          <p:cNvSpPr txBox="1"/>
          <p:nvPr/>
        </p:nvSpPr>
        <p:spPr>
          <a:xfrm>
            <a:off x="4403739" y="4421375"/>
            <a:ext cx="22795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1200" dirty="0"/>
              <a:t>Direct to pin33 (GPIO13)</a:t>
            </a:r>
          </a:p>
          <a:p>
            <a:pPr algn="r">
              <a:spcAft>
                <a:spcPts val="600"/>
              </a:spcAft>
            </a:pPr>
            <a:r>
              <a:rPr lang="en-GB" sz="1200" dirty="0"/>
              <a:t>Bend out, connect to resistors</a:t>
            </a:r>
          </a:p>
          <a:p>
            <a:pPr algn="r">
              <a:spcAft>
                <a:spcPts val="600"/>
              </a:spcAft>
            </a:pPr>
            <a:r>
              <a:rPr lang="en-GB" sz="1200" dirty="0"/>
              <a:t>Cut off (unused)</a:t>
            </a:r>
          </a:p>
          <a:p>
            <a:pPr algn="r">
              <a:spcAft>
                <a:spcPts val="600"/>
              </a:spcAft>
            </a:pPr>
            <a:r>
              <a:rPr lang="en-GB" sz="1200" dirty="0"/>
              <a:t>Direct to pin39 (GND)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E658D8D-2919-462E-B496-5ACEF7D1D005}"/>
              </a:ext>
            </a:extLst>
          </p:cNvPr>
          <p:cNvSpPr/>
          <p:nvPr/>
        </p:nvSpPr>
        <p:spPr>
          <a:xfrm>
            <a:off x="6676389" y="4747115"/>
            <a:ext cx="160600" cy="164671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BDA0FD9-4C24-4198-9022-33A88A546130}"/>
              </a:ext>
            </a:extLst>
          </p:cNvPr>
          <p:cNvSpPr/>
          <p:nvPr/>
        </p:nvSpPr>
        <p:spPr>
          <a:xfrm>
            <a:off x="8057631" y="4488859"/>
            <a:ext cx="160600" cy="164671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266375-8781-46C7-8BE8-6BDAC811C63B}"/>
              </a:ext>
            </a:extLst>
          </p:cNvPr>
          <p:cNvSpPr/>
          <p:nvPr/>
        </p:nvSpPr>
        <p:spPr>
          <a:xfrm>
            <a:off x="6934782" y="4972504"/>
            <a:ext cx="129133" cy="190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D23A4-058A-40DD-9E98-25D7177D0E20}"/>
              </a:ext>
            </a:extLst>
          </p:cNvPr>
          <p:cNvSpPr/>
          <p:nvPr/>
        </p:nvSpPr>
        <p:spPr>
          <a:xfrm>
            <a:off x="6450867" y="132489"/>
            <a:ext cx="2098772" cy="171704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AEFF2878-2EE1-4FCF-945A-81DD216A8473}"/>
              </a:ext>
            </a:extLst>
          </p:cNvPr>
          <p:cNvSpPr/>
          <p:nvPr/>
        </p:nvSpPr>
        <p:spPr>
          <a:xfrm>
            <a:off x="9267568" y="358346"/>
            <a:ext cx="296562" cy="1538875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65CBBE-661D-4C6D-B451-FAE90BE12510}"/>
              </a:ext>
            </a:extLst>
          </p:cNvPr>
          <p:cNvSpPr txBox="1"/>
          <p:nvPr/>
        </p:nvSpPr>
        <p:spPr>
          <a:xfrm>
            <a:off x="9486291" y="533908"/>
            <a:ext cx="1181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Lipo</a:t>
            </a:r>
            <a:r>
              <a:rPr lang="en-GB" i="1" dirty="0"/>
              <a:t> Shim </a:t>
            </a:r>
          </a:p>
          <a:p>
            <a:r>
              <a:rPr lang="en-GB" i="1" dirty="0"/>
              <a:t>connected</a:t>
            </a:r>
          </a:p>
          <a:p>
            <a:r>
              <a:rPr lang="en-GB" i="1" dirty="0"/>
              <a:t>to </a:t>
            </a:r>
            <a:r>
              <a:rPr lang="en-GB" i="1" dirty="0" err="1"/>
              <a:t>Rpi</a:t>
            </a:r>
            <a:r>
              <a:rPr lang="en-GB" i="1" dirty="0"/>
              <a:t> </a:t>
            </a:r>
          </a:p>
          <a:p>
            <a:r>
              <a:rPr lang="en-GB" i="1" dirty="0"/>
              <a:t>pins 1-12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CC949989-9315-4A5B-983C-16A856EF9208}"/>
              </a:ext>
            </a:extLst>
          </p:cNvPr>
          <p:cNvSpPr/>
          <p:nvPr/>
        </p:nvSpPr>
        <p:spPr>
          <a:xfrm rot="5400000">
            <a:off x="7349113" y="3008991"/>
            <a:ext cx="325784" cy="5408580"/>
          </a:xfrm>
          <a:prstGeom prst="rightBrace">
            <a:avLst>
              <a:gd name="adj1" fmla="val 0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0B229-80A9-4059-AB7F-C1FBD45E64A0}"/>
              </a:ext>
            </a:extLst>
          </p:cNvPr>
          <p:cNvSpPr/>
          <p:nvPr/>
        </p:nvSpPr>
        <p:spPr>
          <a:xfrm>
            <a:off x="89088" y="5396191"/>
            <a:ext cx="20273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u="sng" dirty="0"/>
              <a:t>MCP3002 pinout</a:t>
            </a:r>
            <a:endParaRPr lang="en-GB" sz="12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BDB58F1-355F-4A1F-8346-FE90E29448AD}"/>
              </a:ext>
            </a:extLst>
          </p:cNvPr>
          <p:cNvCxnSpPr>
            <a:cxnSpLocks/>
          </p:cNvCxnSpPr>
          <p:nvPr/>
        </p:nvCxnSpPr>
        <p:spPr>
          <a:xfrm flipH="1" flipV="1">
            <a:off x="486804" y="1914682"/>
            <a:ext cx="289188" cy="186331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ECED3FC-6259-47F9-98E3-A0580D153634}"/>
              </a:ext>
            </a:extLst>
          </p:cNvPr>
          <p:cNvCxnSpPr>
            <a:cxnSpLocks/>
          </p:cNvCxnSpPr>
          <p:nvPr/>
        </p:nvCxnSpPr>
        <p:spPr>
          <a:xfrm flipH="1" flipV="1">
            <a:off x="535938" y="1460632"/>
            <a:ext cx="687074" cy="23173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E1FD459-4DAD-472C-A197-7748960B9520}"/>
              </a:ext>
            </a:extLst>
          </p:cNvPr>
          <p:cNvSpPr txBox="1"/>
          <p:nvPr/>
        </p:nvSpPr>
        <p:spPr>
          <a:xfrm>
            <a:off x="89088" y="3711457"/>
            <a:ext cx="1777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To </a:t>
            </a:r>
            <a:r>
              <a:rPr lang="en-GB" i="1" dirty="0" err="1"/>
              <a:t>Lipo</a:t>
            </a:r>
            <a:r>
              <a:rPr lang="en-GB" i="1" dirty="0"/>
              <a:t>, joined to TP4056 charging module and </a:t>
            </a:r>
            <a:r>
              <a:rPr lang="en-GB" i="1" dirty="0" err="1"/>
              <a:t>RileyLink</a:t>
            </a:r>
            <a:r>
              <a:rPr lang="en-GB" i="1" dirty="0"/>
              <a:t> battery input</a:t>
            </a:r>
          </a:p>
        </p:txBody>
      </p:sp>
    </p:spTree>
    <p:extLst>
      <p:ext uri="{BB962C8B-B14F-4D97-AF65-F5344CB8AC3E}">
        <p14:creationId xmlns:p14="http://schemas.microsoft.com/office/powerpoint/2010/main" val="18513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</TotalTime>
  <Words>159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Evans</dc:creator>
  <cp:lastModifiedBy>Dan Evans</cp:lastModifiedBy>
  <cp:revision>27</cp:revision>
  <dcterms:created xsi:type="dcterms:W3CDTF">2019-04-22T21:44:16Z</dcterms:created>
  <dcterms:modified xsi:type="dcterms:W3CDTF">2019-04-28T21:59:49Z</dcterms:modified>
</cp:coreProperties>
</file>