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8" r:id="rId4"/>
    <p:sldId id="261" r:id="rId5"/>
    <p:sldId id="263" r:id="rId6"/>
    <p:sldId id="275" r:id="rId7"/>
    <p:sldId id="262" r:id="rId8"/>
    <p:sldId id="265" r:id="rId9"/>
    <p:sldId id="257" r:id="rId10"/>
    <p:sldId id="270" r:id="rId11"/>
    <p:sldId id="290" r:id="rId12"/>
    <p:sldId id="267" r:id="rId13"/>
    <p:sldId id="264" r:id="rId14"/>
    <p:sldId id="286" r:id="rId15"/>
    <p:sldId id="306" r:id="rId16"/>
    <p:sldId id="259" r:id="rId17"/>
    <p:sldId id="273" r:id="rId18"/>
    <p:sldId id="292" r:id="rId19"/>
    <p:sldId id="299" r:id="rId20"/>
    <p:sldId id="296" r:id="rId21"/>
    <p:sldId id="301" r:id="rId22"/>
    <p:sldId id="295" r:id="rId23"/>
    <p:sldId id="297" r:id="rId24"/>
    <p:sldId id="304" r:id="rId25"/>
    <p:sldId id="307" r:id="rId26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414" autoAdjust="0"/>
  </p:normalViewPr>
  <p:slideViewPr>
    <p:cSldViewPr>
      <p:cViewPr varScale="1">
        <p:scale>
          <a:sx n="113" d="100"/>
          <a:sy n="113" d="100"/>
        </p:scale>
        <p:origin x="12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accent1"/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accent1"/>
                </a:solidFill>
                <a:bevel/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74-4E17-90C3-7BF67188A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100608"/>
        <c:axId val="279101168"/>
      </c:lineChart>
      <c:catAx>
        <c:axId val="279100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79101168"/>
        <c:crosses val="autoZero"/>
        <c:auto val="1"/>
        <c:lblAlgn val="ctr"/>
        <c:lblOffset val="100"/>
        <c:noMultiLvlLbl val="0"/>
      </c:catAx>
      <c:valAx>
        <c:axId val="2791011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7910060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5-466F-BF18-FDA403CBF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305648"/>
        <c:axId val="282306208"/>
      </c:barChart>
      <c:catAx>
        <c:axId val="28230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06208"/>
        <c:crosses val="autoZero"/>
        <c:auto val="1"/>
        <c:lblAlgn val="ctr"/>
        <c:lblOffset val="100"/>
        <c:noMultiLvlLbl val="0"/>
      </c:catAx>
      <c:valAx>
        <c:axId val="282306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056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8-4287-B171-B9F42293D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949494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8-4287-B171-B9F42293DD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3D374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48-4287-B171-B9F42293D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2310688"/>
        <c:axId val="282311248"/>
      </c:barChart>
      <c:catAx>
        <c:axId val="2823106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1248"/>
        <c:crosses val="autoZero"/>
        <c:auto val="1"/>
        <c:lblAlgn val="ctr"/>
        <c:lblOffset val="100"/>
        <c:noMultiLvlLbl val="0"/>
      </c:catAx>
      <c:valAx>
        <c:axId val="28231124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06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6382748072171234"/>
          <c:h val="0.69640419748211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1-4A57-9CCF-E10CF3983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319088"/>
        <c:axId val="282319648"/>
      </c:areaChart>
      <c:catAx>
        <c:axId val="28231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9648"/>
        <c:crosses val="autoZero"/>
        <c:auto val="1"/>
        <c:lblAlgn val="ctr"/>
        <c:lblOffset val="100"/>
        <c:noMultiLvlLbl val="0"/>
      </c:catAx>
      <c:valAx>
        <c:axId val="282319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908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chemeClr val="accent1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2.2999999999999998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21-437C-B986-59F4B46112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>
              <a:solidFill>
                <a:srgbClr val="949494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949494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1.1000000000000001</c:v>
                </c:pt>
                <c:pt idx="3">
                  <c:v>4</c:v>
                </c:pt>
                <c:pt idx="4">
                  <c:v>5</c:v>
                </c:pt>
                <c:pt idx="5">
                  <c:v>2.5</c:v>
                </c:pt>
                <c:pt idx="6">
                  <c:v>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21-437C-B986-59F4B46112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ln>
              <a:solidFill>
                <a:srgbClr val="3D3743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3D3743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4.3</c:v>
                </c:pt>
                <c:pt idx="1">
                  <c:v>3.6</c:v>
                </c:pt>
                <c:pt idx="2">
                  <c:v>4.0999999999999996</c:v>
                </c:pt>
                <c:pt idx="3">
                  <c:v>2.4</c:v>
                </c:pt>
                <c:pt idx="4">
                  <c:v>1.1000000000000001</c:v>
                </c:pt>
                <c:pt idx="5">
                  <c:v>5.5</c:v>
                </c:pt>
                <c:pt idx="6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21-437C-B986-59F4B4611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16896"/>
        <c:axId val="279417456"/>
      </c:scatterChart>
      <c:valAx>
        <c:axId val="279416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79417456"/>
        <c:crosses val="autoZero"/>
        <c:crossBetween val="midCat"/>
      </c:valAx>
      <c:valAx>
        <c:axId val="2794174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 b="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79416896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2.6.2018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2.6.2018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6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9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9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2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8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43739" y="2830723"/>
            <a:ext cx="4124591" cy="1292662"/>
            <a:chOff x="2339752" y="2283718"/>
            <a:chExt cx="3807316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339752" y="2283718"/>
              <a:ext cx="3807316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7800" spc="32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eosansLight" pitchFamily="2" charset="0"/>
                </a:rPr>
                <a:t>CC</a:t>
              </a:r>
              <a:r>
                <a:rPr 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3720801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08965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527" y="385364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The World is Yours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9906873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Social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M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2753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370" y="4599130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3620543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Green</a:t>
            </a:r>
            <a:r>
              <a:rPr lang="en-US" sz="4983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4983" dirty="0">
                <a:solidFill>
                  <a:srgbClr val="3D3743"/>
                </a:solidFill>
                <a:latin typeface="GeosansLight" pitchFamily="2" charset="0"/>
              </a:rPr>
              <a:t>Energy</a:t>
            </a:r>
            <a:endParaRPr lang="bg-BG" sz="4983" dirty="0"/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5527" y="2140887"/>
            <a:ext cx="1829347" cy="155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31 </a:t>
            </a:r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ͦ</a:t>
            </a:r>
            <a:endParaRPr lang="bg-BG" sz="95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1125" y="1307325"/>
            <a:ext cx="534121" cy="82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67">
                <a:solidFill>
                  <a:srgbClr val="3D3743"/>
                </a:solidFill>
                <a:latin typeface="FontAwesome" pitchFamily="2" charset="0"/>
              </a:rPr>
              <a:t></a:t>
            </a:r>
            <a:endParaRPr lang="bg-BG" sz="4767"/>
          </a:p>
        </p:txBody>
      </p:sp>
      <p:sp>
        <p:nvSpPr>
          <p:cNvPr id="21" name="Rectangle 20"/>
          <p:cNvSpPr/>
          <p:nvPr/>
        </p:nvSpPr>
        <p:spPr>
          <a:xfrm>
            <a:off x="1905417" y="4574988"/>
            <a:ext cx="726481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5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45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769" y="4365104"/>
            <a:ext cx="80342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72173" y="4141888"/>
            <a:ext cx="894797" cy="1009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58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95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3410" y="4008194"/>
            <a:ext cx="95891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65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6609" y="3847210"/>
            <a:ext cx="1035861" cy="1192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15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71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Elbow Connector 26"/>
          <p:cNvCxnSpPr>
            <a:endCxn id="38" idx="0"/>
          </p:cNvCxnSpPr>
          <p:nvPr/>
        </p:nvCxnSpPr>
        <p:spPr>
          <a:xfrm flipV="1">
            <a:off x="5767586" y="3696071"/>
            <a:ext cx="762789" cy="751306"/>
          </a:xfrm>
          <a:prstGeom prst="bentConnector4">
            <a:avLst>
              <a:gd name="adj1" fmla="val 36382"/>
              <a:gd name="adj2" fmla="val 130427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8" idx="2"/>
          </p:cNvCxnSpPr>
          <p:nvPr/>
        </p:nvCxnSpPr>
        <p:spPr>
          <a:xfrm rot="10800000">
            <a:off x="6530376" y="4065405"/>
            <a:ext cx="745011" cy="381973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22625" y="36960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5368"/>
                </a:solidFill>
                <a:latin typeface="FontAwesome" pitchFamily="2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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10622" y="2407906"/>
            <a:ext cx="253758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animi, id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68239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2134605"/>
              </p:ext>
            </p:extLst>
          </p:nvPr>
        </p:nvGraphicFramePr>
        <p:xfrm>
          <a:off x="1961540" y="1790822"/>
          <a:ext cx="569463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Facebook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Fans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Fan Pages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Swot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err="1" smtClean="0">
                <a:solidFill>
                  <a:srgbClr val="3D3743"/>
                </a:solidFill>
                <a:latin typeface="GeosansLight" pitchFamily="2" charset="0"/>
              </a:rPr>
              <a:t>Analize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3187872" y="2180865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6074193" y="2180865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187872" y="3663030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6074193" y="3663030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42564" y="2257792"/>
            <a:ext cx="123142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Strenghts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5536" y="2648914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30465" y="2257792"/>
            <a:ext cx="152157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Weaknesses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9666" y="3748588"/>
            <a:ext cx="100219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Threats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7034" y="5168321"/>
            <a:ext cx="1111202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8019" y="3748588"/>
            <a:ext cx="1226619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22637" y="262782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 dirty="0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2637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5536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410088" y="3573427"/>
            <a:ext cx="214524" cy="128714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4523767" y="3627116"/>
            <a:ext cx="214524" cy="121472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6005853" y="434651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5944236" y="281945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36785" y="3500379"/>
            <a:ext cx="274815" cy="27481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315918" y="2480352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2006" y="1655200"/>
              <a:ext cx="1299469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15918" y="3305921"/>
            <a:ext cx="1794199" cy="565154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4621" y="1665943"/>
              <a:ext cx="874796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15918" y="4131490"/>
            <a:ext cx="1794199" cy="565154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3470" y="1676686"/>
              <a:ext cx="1213647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2111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1648" y="1716774"/>
              <a:ext cx="409250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 dirty="0">
                  <a:solidFill>
                    <a:srgbClr val="F2F2F2"/>
                  </a:solidFill>
                  <a:latin typeface="New Cicle" pitchFamily="2" charset="0"/>
                </a:rPr>
                <a:t>START!</a:t>
              </a:r>
              <a:endParaRPr lang="bg-BG" sz="1733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0204" y="2258875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0204" y="2864617"/>
            <a:ext cx="1794199" cy="400056"/>
            <a:chOff x="1403648" y="1594055"/>
            <a:chExt cx="1656184" cy="369281"/>
          </a:xfrm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0204" y="3897057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90204" y="4502799"/>
            <a:ext cx="1794199" cy="400056"/>
            <a:chOff x="1403648" y="1594055"/>
            <a:chExt cx="1656184" cy="369281"/>
          </a:xfrm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/>
          <p:nvPr/>
        </p:nvCxnSpPr>
        <p:spPr>
          <a:xfrm rot="10800000" flipV="1">
            <a:off x="4527216" y="2779571"/>
            <a:ext cx="770019" cy="64625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</p:cNvCxnSpPr>
          <p:nvPr/>
        </p:nvCxnSpPr>
        <p:spPr>
          <a:xfrm rot="10800000">
            <a:off x="4536360" y="3771882"/>
            <a:ext cx="779559" cy="6421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536358" y="3588501"/>
            <a:ext cx="779561" cy="406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110117" y="2458901"/>
            <a:ext cx="780087" cy="30403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110117" y="2762930"/>
            <a:ext cx="780087" cy="30171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110117" y="4097080"/>
            <a:ext cx="780087" cy="3169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110117" y="4414073"/>
            <a:ext cx="780087" cy="28875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2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805529" y="2416775"/>
            <a:ext cx="2106233" cy="3010123"/>
            <a:chOff x="971601" y="1473987"/>
            <a:chExt cx="1944215" cy="2778574"/>
          </a:xfrm>
        </p:grpSpPr>
        <p:sp>
          <p:nvSpPr>
            <p:cNvPr id="19" name="Rectangle 18"/>
            <p:cNvSpPr/>
            <p:nvPr/>
          </p:nvSpPr>
          <p:spPr>
            <a:xfrm>
              <a:off x="971601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6120" y="2111026"/>
              <a:ext cx="1175174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Infographics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0543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</a:t>
              </a:r>
              <a:endParaRPr lang="bg-BG" sz="39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7765" y="2416775"/>
            <a:ext cx="2106233" cy="3010123"/>
            <a:chOff x="971600" y="1473987"/>
            <a:chExt cx="1944215" cy="2778574"/>
          </a:xfrm>
        </p:grpSpPr>
        <p:sp>
          <p:nvSpPr>
            <p:cNvPr id="11" name="Rectangle 10"/>
            <p:cNvSpPr/>
            <p:nvPr/>
          </p:nvSpPr>
          <p:spPr>
            <a:xfrm>
              <a:off x="971600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2755" y="2111026"/>
              <a:ext cx="1121905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Font Types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3403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</a:t>
              </a:r>
              <a:endParaRPr lang="bg-BG" sz="39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9997" y="2416775"/>
            <a:ext cx="2106234" cy="3010123"/>
            <a:chOff x="971601" y="1473987"/>
            <a:chExt cx="1944216" cy="2778574"/>
          </a:xfrm>
        </p:grpSpPr>
        <p:sp>
          <p:nvSpPr>
            <p:cNvPr id="17" name="Rectangle 16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68458" y="2111026"/>
              <a:ext cx="750501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Photos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0544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</a:t>
              </a:r>
              <a:endParaRPr lang="bg-BG" sz="39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02234" y="2414890"/>
            <a:ext cx="2106234" cy="3010123"/>
            <a:chOff x="971601" y="1473987"/>
            <a:chExt cx="1944216" cy="2778574"/>
          </a:xfrm>
        </p:grpSpPr>
        <p:sp>
          <p:nvSpPr>
            <p:cNvPr id="23" name="Rectangle 22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76959" y="2111026"/>
              <a:ext cx="1333502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Move Content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544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</a:t>
              </a:r>
              <a:endParaRPr lang="bg-BG" sz="3900"/>
            </a:p>
          </p:txBody>
        </p:sp>
      </p:grpSp>
    </p:spTree>
    <p:extLst>
      <p:ext uri="{BB962C8B-B14F-4D97-AF65-F5344CB8AC3E}">
        <p14:creationId xmlns:p14="http://schemas.microsoft.com/office/powerpoint/2010/main" val="553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Person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Tree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67" name="Group 66"/>
          <p:cNvGrpSpPr/>
          <p:nvPr/>
        </p:nvGrpSpPr>
        <p:grpSpPr>
          <a:xfrm>
            <a:off x="5802486" y="2064192"/>
            <a:ext cx="670376" cy="868740"/>
            <a:chOff x="1855266" y="2580663"/>
            <a:chExt cx="618809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43145" y="2666301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5266" y="3158847"/>
              <a:ext cx="618809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Level One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09367" y="3064354"/>
            <a:ext cx="848309" cy="745760"/>
            <a:chOff x="1717372" y="2629323"/>
            <a:chExt cx="783055" cy="688394"/>
          </a:xfrm>
        </p:grpSpPr>
        <p:sp>
          <p:nvSpPr>
            <p:cNvPr id="46" name="Oval 45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0756" y="2689644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254160" y="3064354"/>
            <a:ext cx="848309" cy="745760"/>
            <a:chOff x="1717372" y="2629323"/>
            <a:chExt cx="783055" cy="688394"/>
          </a:xfrm>
        </p:grpSpPr>
        <p:sp>
          <p:nvSpPr>
            <p:cNvPr id="80" name="Oval 79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198952" y="3064354"/>
            <a:ext cx="848309" cy="745760"/>
            <a:chOff x="1717372" y="2629323"/>
            <a:chExt cx="783055" cy="688394"/>
          </a:xfrm>
        </p:grpSpPr>
        <p:sp>
          <p:nvSpPr>
            <p:cNvPr id="97" name="Oval 96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143745" y="3064354"/>
            <a:ext cx="848309" cy="745760"/>
            <a:chOff x="1717372" y="2629323"/>
            <a:chExt cx="783055" cy="688394"/>
          </a:xfrm>
        </p:grpSpPr>
        <p:sp>
          <p:nvSpPr>
            <p:cNvPr id="105" name="Oval 104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49862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068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678315" y="2648914"/>
            <a:ext cx="146175" cy="31757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354" y="2656809"/>
            <a:ext cx="181751" cy="30968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427581" y="3583703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119606" y="3694194"/>
            <a:ext cx="146176" cy="415443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54178" y="4122468"/>
            <a:ext cx="750526" cy="555325"/>
            <a:chOff x="1579545" y="3223724"/>
            <a:chExt cx="692792" cy="512608"/>
          </a:xfrm>
        </p:grpSpPr>
        <p:sp>
          <p:nvSpPr>
            <p:cNvPr id="21" name="Rectangle 2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750037" y="4122468"/>
            <a:ext cx="750526" cy="555325"/>
            <a:chOff x="1579545" y="3223724"/>
            <a:chExt cx="692792" cy="512608"/>
          </a:xfrm>
        </p:grpSpPr>
        <p:sp>
          <p:nvSpPr>
            <p:cNvPr id="115" name="Rectangle 11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 flipH="1">
            <a:off x="5093812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622536" y="4560453"/>
            <a:ext cx="750526" cy="555325"/>
            <a:chOff x="1579545" y="3223724"/>
            <a:chExt cx="692792" cy="512608"/>
          </a:xfrm>
        </p:grpSpPr>
        <p:sp>
          <p:nvSpPr>
            <p:cNvPr id="119" name="Rectangle 118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5463465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360743" y="4562643"/>
            <a:ext cx="750526" cy="555325"/>
            <a:chOff x="1579545" y="3223724"/>
            <a:chExt cx="692792" cy="512608"/>
          </a:xfrm>
        </p:grpSpPr>
        <p:sp>
          <p:nvSpPr>
            <p:cNvPr id="123" name="Rectangle 122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5" name="Straight Connector 124"/>
          <p:cNvCxnSpPr>
            <a:endCxn id="127" idx="0"/>
          </p:cNvCxnSpPr>
          <p:nvPr/>
        </p:nvCxnSpPr>
        <p:spPr>
          <a:xfrm flipH="1">
            <a:off x="6635983" y="3846534"/>
            <a:ext cx="239974" cy="713782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260718" y="4560319"/>
            <a:ext cx="750526" cy="555325"/>
            <a:chOff x="1579545" y="3223724"/>
            <a:chExt cx="692792" cy="512608"/>
          </a:xfrm>
        </p:grpSpPr>
        <p:sp>
          <p:nvSpPr>
            <p:cNvPr id="127" name="Rectangle 126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6985299" y="3846537"/>
            <a:ext cx="357469" cy="66962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974964" y="4562509"/>
            <a:ext cx="750526" cy="555325"/>
            <a:chOff x="1579545" y="3223724"/>
            <a:chExt cx="692792" cy="512608"/>
          </a:xfrm>
        </p:grpSpPr>
        <p:sp>
          <p:nvSpPr>
            <p:cNvPr id="131" name="Rectangle 13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26975" y="4116050"/>
            <a:ext cx="750526" cy="555325"/>
            <a:chOff x="1579545" y="3223724"/>
            <a:chExt cx="692792" cy="512608"/>
          </a:xfrm>
        </p:grpSpPr>
        <p:sp>
          <p:nvSpPr>
            <p:cNvPr id="142" name="Rectangle 141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613146" y="4116050"/>
            <a:ext cx="750526" cy="555325"/>
            <a:chOff x="1579545" y="3223724"/>
            <a:chExt cx="692792" cy="512608"/>
          </a:xfrm>
        </p:grpSpPr>
        <p:sp>
          <p:nvSpPr>
            <p:cNvPr id="145" name="Rectangle 14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47" name="Straight Connector 146"/>
          <p:cNvCxnSpPr/>
          <p:nvPr/>
        </p:nvCxnSpPr>
        <p:spPr>
          <a:xfrm>
            <a:off x="8004092" y="3569901"/>
            <a:ext cx="786171" cy="53973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" idx="3"/>
          </p:cNvCxnSpPr>
          <p:nvPr/>
        </p:nvCxnSpPr>
        <p:spPr>
          <a:xfrm>
            <a:off x="7992053" y="3688927"/>
            <a:ext cx="210182" cy="42070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56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7597738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Rating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630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Prespective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in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Isosceles Triangle 1"/>
          <p:cNvSpPr/>
          <p:nvPr/>
        </p:nvSpPr>
        <p:spPr>
          <a:xfrm>
            <a:off x="5471935" y="3116965"/>
            <a:ext cx="1248139" cy="107598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5549944" y="2336883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764142" y="2532849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</a:t>
            </a:r>
            <a:endParaRPr lang="bg-BG" sz="3900"/>
          </a:p>
        </p:txBody>
      </p:sp>
      <p:sp>
        <p:nvSpPr>
          <p:cNvPr id="30" name="Oval 29"/>
          <p:cNvSpPr/>
          <p:nvPr/>
        </p:nvSpPr>
        <p:spPr>
          <a:xfrm>
            <a:off x="633003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544228" y="3895757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</a:t>
            </a:r>
            <a:endParaRPr lang="bg-BG" sz="3900"/>
          </a:p>
        </p:txBody>
      </p:sp>
      <p:sp>
        <p:nvSpPr>
          <p:cNvPr id="32" name="Oval 31"/>
          <p:cNvSpPr/>
          <p:nvPr/>
        </p:nvSpPr>
        <p:spPr>
          <a:xfrm>
            <a:off x="468468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4957417" y="3917567"/>
            <a:ext cx="57740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</a:t>
            </a:r>
            <a:endParaRPr lang="bg-BG" sz="3900"/>
          </a:p>
        </p:txBody>
      </p:sp>
      <p:sp>
        <p:nvSpPr>
          <p:cNvPr id="50" name="Rectangle 49"/>
          <p:cNvSpPr/>
          <p:nvPr/>
        </p:nvSpPr>
        <p:spPr>
          <a:xfrm rot="1800000">
            <a:off x="4545292" y="3042230"/>
            <a:ext cx="13708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one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9800000">
            <a:off x="6344691" y="3018865"/>
            <a:ext cx="14237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two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9172" y="36402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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02898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29596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Week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85614" y="3582388"/>
            <a:ext cx="7098789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85614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2723675" y="3415680"/>
            <a:ext cx="490840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Mon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38731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776791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Tue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91848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4829910" y="3415680"/>
            <a:ext cx="54854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Wed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44965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5883025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Thu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798082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/>
          <p:cNvSpPr/>
          <p:nvPr/>
        </p:nvSpPr>
        <p:spPr>
          <a:xfrm>
            <a:off x="6996055" y="3415680"/>
            <a:ext cx="375424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Fri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51199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8021387" y="3415680"/>
            <a:ext cx="42511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Sat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904316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9087204" y="3415680"/>
            <a:ext cx="45236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Sun</a:t>
            </a:r>
            <a:endParaRPr lang="bg-BG" sz="1517">
              <a:solidFill>
                <a:srgbClr val="F2F2F2"/>
              </a:solidFill>
            </a:endParaRPr>
          </a:p>
        </p:txBody>
      </p:sp>
      <p:cxnSp>
        <p:nvCxnSpPr>
          <p:cNvPr id="73" name="Straight Arrow Connector 72"/>
          <p:cNvCxnSpPr>
            <a:stCxn id="25" idx="0"/>
          </p:cNvCxnSpPr>
          <p:nvPr/>
        </p:nvCxnSpPr>
        <p:spPr>
          <a:xfrm flipV="1">
            <a:off x="2975653" y="2804931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38730" y="2512235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081887" y="2797545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47882" y="2580821"/>
            <a:ext cx="1683161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Fsit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165862" y="2814053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828940" y="2521357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3" name="Straight Arrow Connector 82"/>
          <p:cNvCxnSpPr>
            <a:stCxn id="48" idx="2"/>
          </p:cNvCxnSpPr>
          <p:nvPr/>
        </p:nvCxnSpPr>
        <p:spPr>
          <a:xfrm>
            <a:off x="4028770" y="3744911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686461" y="4039384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140392" y="3751829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98083" y="4046303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</p:spTree>
    <p:extLst>
      <p:ext uri="{BB962C8B-B14F-4D97-AF65-F5344CB8AC3E}">
        <p14:creationId xmlns:p14="http://schemas.microsoft.com/office/powerpoint/2010/main" val="580843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59314" y="4027492"/>
            <a:ext cx="2764697" cy="866265"/>
          </a:xfrm>
          <a:custGeom>
            <a:avLst/>
            <a:gdLst>
              <a:gd name="connsiteX0" fmla="*/ 0 w 2683934"/>
              <a:gd name="connsiteY0" fmla="*/ 702733 h 799629"/>
              <a:gd name="connsiteX1" fmla="*/ 431800 w 2683934"/>
              <a:gd name="connsiteY1" fmla="*/ 533400 h 799629"/>
              <a:gd name="connsiteX2" fmla="*/ 897467 w 2683934"/>
              <a:gd name="connsiteY2" fmla="*/ 719667 h 799629"/>
              <a:gd name="connsiteX3" fmla="*/ 1151467 w 2683934"/>
              <a:gd name="connsiteY3" fmla="*/ 778933 h 799629"/>
              <a:gd name="connsiteX4" fmla="*/ 1456267 w 2683934"/>
              <a:gd name="connsiteY4" fmla="*/ 787400 h 799629"/>
              <a:gd name="connsiteX5" fmla="*/ 1769534 w 2683934"/>
              <a:gd name="connsiteY5" fmla="*/ 618067 h 799629"/>
              <a:gd name="connsiteX6" fmla="*/ 1981200 w 2683934"/>
              <a:gd name="connsiteY6" fmla="*/ 313267 h 799629"/>
              <a:gd name="connsiteX7" fmla="*/ 2218267 w 2683934"/>
              <a:gd name="connsiteY7" fmla="*/ 118533 h 799629"/>
              <a:gd name="connsiteX8" fmla="*/ 2463800 w 2683934"/>
              <a:gd name="connsiteY8" fmla="*/ 16933 h 799629"/>
              <a:gd name="connsiteX9" fmla="*/ 2683934 w 2683934"/>
              <a:gd name="connsiteY9" fmla="*/ 0 h 7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3934" h="799629">
                <a:moveTo>
                  <a:pt x="0" y="702733"/>
                </a:moveTo>
                <a:cubicBezTo>
                  <a:pt x="141111" y="616655"/>
                  <a:pt x="282222" y="530578"/>
                  <a:pt x="431800" y="533400"/>
                </a:cubicBezTo>
                <a:cubicBezTo>
                  <a:pt x="581378" y="536222"/>
                  <a:pt x="777523" y="678745"/>
                  <a:pt x="897467" y="719667"/>
                </a:cubicBezTo>
                <a:cubicBezTo>
                  <a:pt x="1017411" y="760589"/>
                  <a:pt x="1058334" y="767644"/>
                  <a:pt x="1151467" y="778933"/>
                </a:cubicBezTo>
                <a:cubicBezTo>
                  <a:pt x="1244600" y="790222"/>
                  <a:pt x="1353256" y="814211"/>
                  <a:pt x="1456267" y="787400"/>
                </a:cubicBezTo>
                <a:cubicBezTo>
                  <a:pt x="1559278" y="760589"/>
                  <a:pt x="1682045" y="697089"/>
                  <a:pt x="1769534" y="618067"/>
                </a:cubicBezTo>
                <a:cubicBezTo>
                  <a:pt x="1857023" y="539045"/>
                  <a:pt x="1906411" y="396523"/>
                  <a:pt x="1981200" y="313267"/>
                </a:cubicBezTo>
                <a:cubicBezTo>
                  <a:pt x="2055989" y="230011"/>
                  <a:pt x="2137834" y="167922"/>
                  <a:pt x="2218267" y="118533"/>
                </a:cubicBezTo>
                <a:cubicBezTo>
                  <a:pt x="2298700" y="69144"/>
                  <a:pt x="2386189" y="36688"/>
                  <a:pt x="2463800" y="16933"/>
                </a:cubicBezTo>
                <a:cubicBezTo>
                  <a:pt x="2541411" y="-2822"/>
                  <a:pt x="2604912" y="16933"/>
                  <a:pt x="2683934" y="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 5"/>
          <p:cNvSpPr/>
          <p:nvPr/>
        </p:nvSpPr>
        <p:spPr>
          <a:xfrm>
            <a:off x="4815618" y="2366466"/>
            <a:ext cx="880533" cy="2222598"/>
          </a:xfrm>
          <a:custGeom>
            <a:avLst/>
            <a:gdLst>
              <a:gd name="connsiteX0" fmla="*/ 0 w 812800"/>
              <a:gd name="connsiteY0" fmla="*/ 526243 h 1982510"/>
              <a:gd name="connsiteX1" fmla="*/ 194733 w 812800"/>
              <a:gd name="connsiteY1" fmla="*/ 441576 h 1982510"/>
              <a:gd name="connsiteX2" fmla="*/ 321733 w 812800"/>
              <a:gd name="connsiteY2" fmla="*/ 314576 h 1982510"/>
              <a:gd name="connsiteX3" fmla="*/ 414867 w 812800"/>
              <a:gd name="connsiteY3" fmla="*/ 111376 h 1982510"/>
              <a:gd name="connsiteX4" fmla="*/ 550333 w 812800"/>
              <a:gd name="connsiteY4" fmla="*/ 9776 h 1982510"/>
              <a:gd name="connsiteX5" fmla="*/ 668867 w 812800"/>
              <a:gd name="connsiteY5" fmla="*/ 9776 h 1982510"/>
              <a:gd name="connsiteX6" fmla="*/ 770467 w 812800"/>
              <a:gd name="connsiteY6" fmla="*/ 60576 h 1982510"/>
              <a:gd name="connsiteX7" fmla="*/ 812800 w 812800"/>
              <a:gd name="connsiteY7" fmla="*/ 187576 h 1982510"/>
              <a:gd name="connsiteX8" fmla="*/ 770467 w 812800"/>
              <a:gd name="connsiteY8" fmla="*/ 348443 h 1982510"/>
              <a:gd name="connsiteX9" fmla="*/ 609600 w 812800"/>
              <a:gd name="connsiteY9" fmla="*/ 619376 h 1982510"/>
              <a:gd name="connsiteX10" fmla="*/ 431800 w 812800"/>
              <a:gd name="connsiteY10" fmla="*/ 924176 h 1982510"/>
              <a:gd name="connsiteX11" fmla="*/ 347133 w 812800"/>
              <a:gd name="connsiteY11" fmla="*/ 1135843 h 1982510"/>
              <a:gd name="connsiteX12" fmla="*/ 364067 w 812800"/>
              <a:gd name="connsiteY12" fmla="*/ 1440643 h 1982510"/>
              <a:gd name="connsiteX13" fmla="*/ 541867 w 812800"/>
              <a:gd name="connsiteY13" fmla="*/ 1753910 h 1982510"/>
              <a:gd name="connsiteX14" fmla="*/ 770467 w 812800"/>
              <a:gd name="connsiteY14" fmla="*/ 1982510 h 19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800" h="1982510">
                <a:moveTo>
                  <a:pt x="0" y="526243"/>
                </a:moveTo>
                <a:cubicBezTo>
                  <a:pt x="70555" y="501548"/>
                  <a:pt x="141111" y="476854"/>
                  <a:pt x="194733" y="441576"/>
                </a:cubicBezTo>
                <a:cubicBezTo>
                  <a:pt x="248355" y="406298"/>
                  <a:pt x="285044" y="369609"/>
                  <a:pt x="321733" y="314576"/>
                </a:cubicBezTo>
                <a:cubicBezTo>
                  <a:pt x="358422" y="259543"/>
                  <a:pt x="376767" y="162176"/>
                  <a:pt x="414867" y="111376"/>
                </a:cubicBezTo>
                <a:cubicBezTo>
                  <a:pt x="452967" y="60576"/>
                  <a:pt x="508000" y="26709"/>
                  <a:pt x="550333" y="9776"/>
                </a:cubicBezTo>
                <a:cubicBezTo>
                  <a:pt x="592666" y="-7157"/>
                  <a:pt x="632178" y="1309"/>
                  <a:pt x="668867" y="9776"/>
                </a:cubicBezTo>
                <a:cubicBezTo>
                  <a:pt x="705556" y="18243"/>
                  <a:pt x="746478" y="30943"/>
                  <a:pt x="770467" y="60576"/>
                </a:cubicBezTo>
                <a:cubicBezTo>
                  <a:pt x="794456" y="90209"/>
                  <a:pt x="812800" y="139598"/>
                  <a:pt x="812800" y="187576"/>
                </a:cubicBezTo>
                <a:cubicBezTo>
                  <a:pt x="812800" y="235554"/>
                  <a:pt x="804334" y="276476"/>
                  <a:pt x="770467" y="348443"/>
                </a:cubicBezTo>
                <a:cubicBezTo>
                  <a:pt x="736600" y="420410"/>
                  <a:pt x="666044" y="523421"/>
                  <a:pt x="609600" y="619376"/>
                </a:cubicBezTo>
                <a:cubicBezTo>
                  <a:pt x="553156" y="715331"/>
                  <a:pt x="475545" y="838098"/>
                  <a:pt x="431800" y="924176"/>
                </a:cubicBezTo>
                <a:cubicBezTo>
                  <a:pt x="388056" y="1010254"/>
                  <a:pt x="358422" y="1049765"/>
                  <a:pt x="347133" y="1135843"/>
                </a:cubicBezTo>
                <a:cubicBezTo>
                  <a:pt x="335844" y="1221921"/>
                  <a:pt x="331611" y="1337632"/>
                  <a:pt x="364067" y="1440643"/>
                </a:cubicBezTo>
                <a:cubicBezTo>
                  <a:pt x="396523" y="1543654"/>
                  <a:pt x="474134" y="1663599"/>
                  <a:pt x="541867" y="1753910"/>
                </a:cubicBezTo>
                <a:cubicBezTo>
                  <a:pt x="609600" y="1844221"/>
                  <a:pt x="690033" y="1913365"/>
                  <a:pt x="770467" y="198251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pic>
        <p:nvPicPr>
          <p:cNvPr id="1026" name="Picture 2" descr="E:\Envato\WebPage Present\applecinemaled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07" y="2336879"/>
            <a:ext cx="2028224" cy="17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63780" y="2689929"/>
            <a:ext cx="639919" cy="696965"/>
            <a:chOff x="1790037" y="2580662"/>
            <a:chExt cx="590694" cy="643354"/>
          </a:xfrm>
        </p:grpSpPr>
        <p:sp>
          <p:nvSpPr>
            <p:cNvPr id="9" name="Oval 8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037" y="3000285"/>
              <a:ext cx="590694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One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43810" y="4521122"/>
            <a:ext cx="665569" cy="696965"/>
            <a:chOff x="1778198" y="2580662"/>
            <a:chExt cx="614372" cy="643354"/>
          </a:xfrm>
        </p:grpSpPr>
        <p:sp>
          <p:nvSpPr>
            <p:cNvPr id="18" name="Oval 17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8198" y="3000285"/>
              <a:ext cx="614372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E:\Envato\WebPage Present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33" y="3121994"/>
            <a:ext cx="1495190" cy="14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WebPage Present\081014-macbook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9" y="2512846"/>
            <a:ext cx="2340260" cy="13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8727548" y="3864619"/>
            <a:ext cx="665569" cy="696965"/>
            <a:chOff x="1778198" y="2580662"/>
            <a:chExt cx="614372" cy="643354"/>
          </a:xfrm>
        </p:grpSpPr>
        <p:sp>
          <p:nvSpPr>
            <p:cNvPr id="22" name="Oval 21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8198" y="3000285"/>
              <a:ext cx="614372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992398" y="2563451"/>
            <a:ext cx="220445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rgbClr val="3D3743"/>
                </a:solidFill>
                <a:latin typeface="New Cicle" pitchFamily="2" charset="0"/>
              </a:rPr>
              <a:t>Responsive Design</a:t>
            </a:r>
            <a:endParaRPr lang="bg-BG" sz="2167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vato\Success\map_can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33" y="1932411"/>
            <a:ext cx="5197813" cy="36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Canada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5159795" y="2025481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9003" y="2847727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10113" y="2482944"/>
            <a:ext cx="2544516" cy="367082"/>
            <a:chOff x="5461012" y="1628227"/>
            <a:chExt cx="2348784" cy="338845"/>
          </a:xfrm>
        </p:grpSpPr>
        <p:sp>
          <p:nvSpPr>
            <p:cNvPr id="17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1347" y="1643760"/>
              <a:ext cx="88811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Over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0113" y="2939721"/>
            <a:ext cx="2544516" cy="367082"/>
            <a:chOff x="5302956" y="2123234"/>
            <a:chExt cx="2348784" cy="338845"/>
          </a:xfrm>
        </p:grpSpPr>
        <p:sp>
          <p:nvSpPr>
            <p:cNvPr id="28" name="Rounded Rectangle 27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82364" y="2138767"/>
              <a:ext cx="118997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Ship Transport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737458" y="3558030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110113" y="3396500"/>
            <a:ext cx="2544516" cy="367082"/>
            <a:chOff x="5461012" y="1628227"/>
            <a:chExt cx="2348784" cy="338845"/>
          </a:xfrm>
        </p:grpSpPr>
        <p:sp>
          <p:nvSpPr>
            <p:cNvPr id="40" name="Rounded Rectangle 3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6430" y="1643760"/>
              <a:ext cx="717948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666677" y="3734029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10113" y="3853276"/>
            <a:ext cx="2544516" cy="367082"/>
            <a:chOff x="5302956" y="2123234"/>
            <a:chExt cx="2348784" cy="338845"/>
          </a:xfrm>
        </p:grpSpPr>
        <p:sp>
          <p:nvSpPr>
            <p:cNvPr id="45" name="Rounded Rectangle 44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05798" y="2138767"/>
              <a:ext cx="74310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Plane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521714" y="3768524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10113" y="4310057"/>
            <a:ext cx="2544516" cy="367082"/>
            <a:chOff x="5461012" y="1628227"/>
            <a:chExt cx="2348784" cy="338845"/>
          </a:xfrm>
        </p:grpSpPr>
        <p:sp>
          <p:nvSpPr>
            <p:cNvPr id="50" name="Rounded Rectangle 4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7991" y="1643760"/>
              <a:ext cx="1454836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Train Composition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5406888" y="2368129"/>
            <a:ext cx="1712014" cy="266776"/>
          </a:xfrm>
          <a:custGeom>
            <a:avLst/>
            <a:gdLst>
              <a:gd name="connsiteX0" fmla="*/ 1580321 w 1580321"/>
              <a:gd name="connsiteY0" fmla="*/ 246255 h 246255"/>
              <a:gd name="connsiteX1" fmla="*/ 884582 w 1580321"/>
              <a:gd name="connsiteY1" fmla="*/ 7716 h 246255"/>
              <a:gd name="connsiteX2" fmla="*/ 0 w 1580321"/>
              <a:gd name="connsiteY2" fmla="*/ 57412 h 2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321" h="246255">
                <a:moveTo>
                  <a:pt x="1580321" y="246255"/>
                </a:moveTo>
                <a:cubicBezTo>
                  <a:pt x="1364145" y="142722"/>
                  <a:pt x="1147969" y="39190"/>
                  <a:pt x="884582" y="7716"/>
                </a:cubicBezTo>
                <a:cubicBezTo>
                  <a:pt x="621195" y="-23758"/>
                  <a:pt x="137491" y="50786"/>
                  <a:pt x="0" y="57412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Freeform 53"/>
          <p:cNvSpPr/>
          <p:nvPr/>
        </p:nvSpPr>
        <p:spPr>
          <a:xfrm>
            <a:off x="4728542" y="3108675"/>
            <a:ext cx="2368826" cy="161511"/>
          </a:xfrm>
          <a:custGeom>
            <a:avLst/>
            <a:gdLst>
              <a:gd name="connsiteX0" fmla="*/ 2186609 w 2186609"/>
              <a:gd name="connsiteY0" fmla="*/ 0 h 149087"/>
              <a:gd name="connsiteX1" fmla="*/ 1033670 w 2186609"/>
              <a:gd name="connsiteY1" fmla="*/ 109330 h 149087"/>
              <a:gd name="connsiteX2" fmla="*/ 0 w 2186609"/>
              <a:gd name="connsiteY2" fmla="*/ 149087 h 14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609" h="149087">
                <a:moveTo>
                  <a:pt x="2186609" y="0"/>
                </a:moveTo>
                <a:cubicBezTo>
                  <a:pt x="1792357" y="42241"/>
                  <a:pt x="1398105" y="84482"/>
                  <a:pt x="1033670" y="109330"/>
                </a:cubicBezTo>
                <a:cubicBezTo>
                  <a:pt x="669235" y="134178"/>
                  <a:pt x="334617" y="141632"/>
                  <a:pt x="0" y="149087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Freeform 54"/>
          <p:cNvSpPr/>
          <p:nvPr/>
        </p:nvSpPr>
        <p:spPr>
          <a:xfrm>
            <a:off x="3791778" y="3445664"/>
            <a:ext cx="3316356" cy="739749"/>
          </a:xfrm>
          <a:custGeom>
            <a:avLst/>
            <a:gdLst>
              <a:gd name="connsiteX0" fmla="*/ 3061252 w 3061252"/>
              <a:gd name="connsiteY0" fmla="*/ 136193 h 682845"/>
              <a:gd name="connsiteX1" fmla="*/ 1023731 w 3061252"/>
              <a:gd name="connsiteY1" fmla="*/ 36801 h 682845"/>
              <a:gd name="connsiteX2" fmla="*/ 0 w 3061252"/>
              <a:gd name="connsiteY2" fmla="*/ 682845 h 68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1252" h="682845">
                <a:moveTo>
                  <a:pt x="3061252" y="136193"/>
                </a:moveTo>
                <a:cubicBezTo>
                  <a:pt x="2297596" y="40942"/>
                  <a:pt x="1533940" y="-54308"/>
                  <a:pt x="1023731" y="36801"/>
                </a:cubicBezTo>
                <a:cubicBezTo>
                  <a:pt x="513522" y="127910"/>
                  <a:pt x="256761" y="405377"/>
                  <a:pt x="0" y="68284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Freeform 55"/>
          <p:cNvSpPr/>
          <p:nvPr/>
        </p:nvSpPr>
        <p:spPr>
          <a:xfrm>
            <a:off x="5859118" y="4056205"/>
            <a:ext cx="1281320" cy="171387"/>
          </a:xfrm>
          <a:custGeom>
            <a:avLst/>
            <a:gdLst>
              <a:gd name="connsiteX0" fmla="*/ 1182757 w 1182757"/>
              <a:gd name="connsiteY0" fmla="*/ 0 h 158203"/>
              <a:gd name="connsiteX1" fmla="*/ 655983 w 1182757"/>
              <a:gd name="connsiteY1" fmla="*/ 149087 h 158203"/>
              <a:gd name="connsiteX2" fmla="*/ 0 w 1182757"/>
              <a:gd name="connsiteY2" fmla="*/ 129209 h 1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757" h="158203">
                <a:moveTo>
                  <a:pt x="1182757" y="0"/>
                </a:moveTo>
                <a:cubicBezTo>
                  <a:pt x="1017933" y="63776"/>
                  <a:pt x="853109" y="127552"/>
                  <a:pt x="655983" y="149087"/>
                </a:cubicBezTo>
                <a:cubicBezTo>
                  <a:pt x="458857" y="170622"/>
                  <a:pt x="229428" y="149915"/>
                  <a:pt x="0" y="129209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>
            <a:off x="5008494" y="4045438"/>
            <a:ext cx="2110408" cy="527775"/>
          </a:xfrm>
          <a:custGeom>
            <a:avLst/>
            <a:gdLst>
              <a:gd name="connsiteX0" fmla="*/ 1948069 w 1948069"/>
              <a:gd name="connsiteY0" fmla="*/ 437322 h 487177"/>
              <a:gd name="connsiteX1" fmla="*/ 795130 w 1948069"/>
              <a:gd name="connsiteY1" fmla="*/ 447261 h 487177"/>
              <a:gd name="connsiteX2" fmla="*/ 0 w 1948069"/>
              <a:gd name="connsiteY2" fmla="*/ 0 h 48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69" h="487177">
                <a:moveTo>
                  <a:pt x="1948069" y="437322"/>
                </a:moveTo>
                <a:cubicBezTo>
                  <a:pt x="1533938" y="478735"/>
                  <a:pt x="1119808" y="520148"/>
                  <a:pt x="795130" y="447261"/>
                </a:cubicBezTo>
                <a:cubicBezTo>
                  <a:pt x="470452" y="374374"/>
                  <a:pt x="235226" y="187187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59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Elbow Connector 53"/>
          <p:cNvCxnSpPr>
            <a:stCxn id="28" idx="1"/>
            <a:endCxn id="35" idx="1"/>
          </p:cNvCxnSpPr>
          <p:nvPr/>
        </p:nvCxnSpPr>
        <p:spPr>
          <a:xfrm rot="10800000" flipV="1">
            <a:off x="4592953" y="3701586"/>
            <a:ext cx="63938" cy="1182213"/>
          </a:xfrm>
          <a:prstGeom prst="bentConnector3">
            <a:avLst>
              <a:gd name="adj1" fmla="val 457534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660245" y="2399035"/>
            <a:ext cx="1794199" cy="390044"/>
            <a:chOff x="1403648" y="1563638"/>
            <a:chExt cx="1656184" cy="360040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6753" y="1574381"/>
              <a:ext cx="129946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1545" y="2399035"/>
            <a:ext cx="1794199" cy="390044"/>
            <a:chOff x="3923928" y="1574381"/>
            <a:chExt cx="1656184" cy="360040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1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8630" y="1585124"/>
              <a:ext cx="874796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42840" y="2399036"/>
            <a:ext cx="1794198" cy="390044"/>
            <a:chOff x="6372200" y="1585124"/>
            <a:chExt cx="1656184" cy="360040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4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595867"/>
              <a:ext cx="1213648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3054" y="3354426"/>
            <a:ext cx="702078" cy="702078"/>
            <a:chOff x="5769579" y="1897888"/>
            <a:chExt cx="1826757" cy="1826757"/>
          </a:xfrm>
        </p:grpSpPr>
        <p:sp>
          <p:nvSpPr>
            <p:cNvPr id="21" name="Oval 20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3490" y="2073851"/>
              <a:ext cx="1418941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92950" y="3354426"/>
            <a:ext cx="702078" cy="702078"/>
            <a:chOff x="5769579" y="1897888"/>
            <a:chExt cx="1826757" cy="1826757"/>
          </a:xfrm>
        </p:grpSpPr>
        <p:sp>
          <p:nvSpPr>
            <p:cNvPr id="27" name="Oval 26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35949" y="2073851"/>
              <a:ext cx="1494017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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149965" y="4056507"/>
            <a:ext cx="93487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WebSite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56257" y="4056507"/>
            <a:ext cx="96372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SpeedUp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5449" y="4056507"/>
            <a:ext cx="83708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Replace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92954" y="4688777"/>
            <a:ext cx="3342181" cy="390044"/>
            <a:chOff x="1403648" y="1563638"/>
            <a:chExt cx="1656184" cy="360040"/>
          </a:xfrm>
        </p:grpSpPr>
        <p:sp>
          <p:nvSpPr>
            <p:cNvPr id="35" name="Rounded Rectangle 34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52446" y="1574381"/>
              <a:ext cx="55858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Step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6" idx="3"/>
            <a:endCxn id="13" idx="1"/>
          </p:cNvCxnSpPr>
          <p:nvPr/>
        </p:nvCxnSpPr>
        <p:spPr>
          <a:xfrm>
            <a:off x="4454442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7145741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21" idx="6"/>
          </p:cNvCxnSpPr>
          <p:nvPr/>
        </p:nvCxnSpPr>
        <p:spPr>
          <a:xfrm rot="5400000">
            <a:off x="7979344" y="2744868"/>
            <a:ext cx="916386" cy="100480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 flipH="1" flipV="1">
            <a:off x="6657932" y="3705468"/>
            <a:ext cx="575125" cy="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7" idx="6"/>
          </p:cNvCxnSpPr>
          <p:nvPr/>
        </p:nvCxnSpPr>
        <p:spPr>
          <a:xfrm flipH="1">
            <a:off x="5295032" y="3705465"/>
            <a:ext cx="64495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 rot="2700000">
            <a:off x="6014884" y="3416057"/>
            <a:ext cx="578821" cy="5788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6079229" y="35041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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64272" y="40650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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32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700931" y="2501983"/>
            <a:ext cx="2262251" cy="2262251"/>
            <a:chOff x="3284240" y="1716038"/>
            <a:chExt cx="2088232" cy="2088232"/>
          </a:xfrm>
        </p:grpSpPr>
        <p:sp>
          <p:nvSpPr>
            <p:cNvPr id="10" name="Pie 9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4111343"/>
                <a:gd name="adj2" fmla="val 1629722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20518227"/>
                <a:gd name="adj2" fmla="val 1176276"/>
              </a:avLst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Pie 37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6262436"/>
                <a:gd name="adj2" fmla="val 20543332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Pie 40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145018"/>
                <a:gd name="adj2" fmla="val 41523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4645125" y="2446177"/>
            <a:ext cx="2373863" cy="237386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33753" y="3449721"/>
            <a:ext cx="795988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rgbClr val="F2F2F2"/>
                </a:solidFill>
                <a:latin typeface="GeosansLight" pitchFamily="2" charset="0"/>
              </a:rPr>
              <a:t>55%</a:t>
            </a:r>
            <a:endParaRPr lang="bg-BG" sz="3033">
              <a:solidFill>
                <a:srgbClr val="F2F2F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64230" y="2883410"/>
            <a:ext cx="52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18%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90262" y="3433050"/>
            <a:ext cx="5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12%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25944" y="3981672"/>
            <a:ext cx="52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GeosansLight" pitchFamily="2" charset="0"/>
              </a:rPr>
              <a:t>15%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1762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44143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3033"/>
          </a:p>
        </p:txBody>
      </p:sp>
      <p:sp>
        <p:nvSpPr>
          <p:cNvPr id="29" name="Rectangle 28"/>
          <p:cNvSpPr/>
          <p:nvPr/>
        </p:nvSpPr>
        <p:spPr>
          <a:xfrm>
            <a:off x="3926485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949494"/>
                </a:solidFill>
                <a:latin typeface="FontAwesome" pitchFamily="2" charset="0"/>
              </a:rPr>
              <a:t></a:t>
            </a:r>
            <a:endParaRPr lang="bg-BG" sz="3033">
              <a:solidFill>
                <a:srgbClr val="94949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44143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</a:t>
            </a:r>
            <a:endParaRPr lang="bg-BG" sz="3033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35203" y="2404284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Twitter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38084" y="3637051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Google Plus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12194" y="3640461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New Cicle" pitchFamily="2" charset="0"/>
              </a:rPr>
              <a:t>Pinterest</a:t>
            </a:r>
            <a:endParaRPr lang="bg-BG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12189" y="237193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23267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47218" y="399735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8088" y="401654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28088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</p:spTree>
    <p:extLst>
      <p:ext uri="{BB962C8B-B14F-4D97-AF65-F5344CB8AC3E}">
        <p14:creationId xmlns:p14="http://schemas.microsoft.com/office/powerpoint/2010/main" val="54530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83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Team</a:t>
            </a:r>
            <a:r>
              <a:rPr lang="en-US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Growth</a:t>
            </a:r>
            <a:endParaRPr lang="bg-BG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36756" y="2345415"/>
            <a:ext cx="1482165" cy="1482165"/>
            <a:chOff x="1759188" y="1820166"/>
            <a:chExt cx="1368152" cy="1368152"/>
          </a:xfrm>
        </p:grpSpPr>
        <p:sp>
          <p:nvSpPr>
            <p:cNvPr id="9" name="Oval 8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Pie 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65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5394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80575" y="2345415"/>
            <a:ext cx="1482165" cy="1482165"/>
            <a:chOff x="1759188" y="1820166"/>
            <a:chExt cx="1368152" cy="1368152"/>
          </a:xfrm>
        </p:grpSpPr>
        <p:sp>
          <p:nvSpPr>
            <p:cNvPr id="30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59817" y="2150977"/>
              <a:ext cx="589036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82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05717" y="2514763"/>
              <a:ext cx="697233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394" y="2345415"/>
            <a:ext cx="1482165" cy="1482165"/>
            <a:chOff x="1759188" y="1820166"/>
            <a:chExt cx="1368152" cy="1368152"/>
          </a:xfrm>
        </p:grpSpPr>
        <p:sp>
          <p:nvSpPr>
            <p:cNvPr id="36" name="Oval 35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Pie 36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966780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44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68212" y="2345415"/>
            <a:ext cx="1482165" cy="1482165"/>
            <a:chOff x="1759188" y="1820166"/>
            <a:chExt cx="1368152" cy="1368152"/>
          </a:xfrm>
        </p:grpSpPr>
        <p:sp>
          <p:nvSpPr>
            <p:cNvPr id="42" name="Oval 41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42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476618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65174" y="2150977"/>
              <a:ext cx="578323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73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31150" y="4287095"/>
            <a:ext cx="681922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63917" y="3897057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61217" y="3897057"/>
            <a:ext cx="114486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Developers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6794" y="3897057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44607" y="3897057"/>
            <a:ext cx="55335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SEO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73168447"/>
              </p:ext>
            </p:extLst>
          </p:nvPr>
        </p:nvGraphicFramePr>
        <p:xfrm>
          <a:off x="2039550" y="1790822"/>
          <a:ext cx="543035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Shipping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26644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4646" y="2383432"/>
            <a:ext cx="1391915" cy="369332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Positive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Success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Group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52" name="Rectangle 51"/>
          <p:cNvSpPr/>
          <p:nvPr/>
        </p:nvSpPr>
        <p:spPr>
          <a:xfrm>
            <a:off x="5693705" y="3385280"/>
            <a:ext cx="873316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67">
                <a:solidFill>
                  <a:srgbClr val="3D3743"/>
                </a:solidFill>
                <a:latin typeface="GeosansLight" pitchFamily="2" charset="0"/>
              </a:rPr>
              <a:t>78%</a:t>
            </a:r>
            <a:endParaRPr lang="bg-BG" sz="3467">
              <a:solidFill>
                <a:srgbClr val="3D3743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5195763" y="2702359"/>
            <a:ext cx="1999351" cy="1999351"/>
          </a:xfrm>
          <a:prstGeom prst="arc">
            <a:avLst>
              <a:gd name="adj1" fmla="val 16200000"/>
              <a:gd name="adj2" fmla="val 9428166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>
            <a:off x="5064314" y="2570909"/>
            <a:ext cx="2262251" cy="2262251"/>
          </a:xfrm>
          <a:prstGeom prst="arc">
            <a:avLst>
              <a:gd name="adj1" fmla="val 16200000"/>
              <a:gd name="adj2" fmla="val 1105427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5323115" y="2838587"/>
            <a:ext cx="1744640" cy="1744640"/>
          </a:xfrm>
          <a:prstGeom prst="arc">
            <a:avLst>
              <a:gd name="adj1" fmla="val 16200000"/>
              <a:gd name="adj2" fmla="val 1019677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>
            <a:off x="5461151" y="2963312"/>
            <a:ext cx="1468571" cy="1468571"/>
          </a:xfrm>
          <a:prstGeom prst="arc">
            <a:avLst>
              <a:gd name="adj1" fmla="val 16200000"/>
              <a:gd name="adj2" fmla="val 6882554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Arc 56"/>
          <p:cNvSpPr/>
          <p:nvPr/>
        </p:nvSpPr>
        <p:spPr>
          <a:xfrm>
            <a:off x="5595658" y="3097819"/>
            <a:ext cx="1199557" cy="1199557"/>
          </a:xfrm>
          <a:prstGeom prst="arc">
            <a:avLst>
              <a:gd name="adj1" fmla="val 16200000"/>
              <a:gd name="adj2" fmla="val 741942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>
            <a:off x="5731307" y="3246782"/>
            <a:ext cx="928255" cy="928255"/>
          </a:xfrm>
          <a:prstGeom prst="arc">
            <a:avLst>
              <a:gd name="adj1" fmla="val 16200000"/>
              <a:gd name="adj2" fmla="val 2083892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9" name="Straight Connector 58"/>
          <p:cNvCxnSpPr/>
          <p:nvPr/>
        </p:nvCxnSpPr>
        <p:spPr>
          <a:xfrm>
            <a:off x="2741632" y="3507009"/>
            <a:ext cx="2322683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0348" y="2586383"/>
            <a:ext cx="97494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Directors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983348" y="4012827"/>
            <a:ext cx="1283712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41903" y="3652020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4145784" y="2963310"/>
            <a:ext cx="1194636" cy="845063"/>
          </a:xfrm>
          <a:prstGeom prst="bentConnector3">
            <a:avLst>
              <a:gd name="adj1" fmla="val 100473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89369" y="3161050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741631" y="4335689"/>
            <a:ext cx="3088733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87499" y="3983021"/>
            <a:ext cx="121219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IT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76644" y="3784555"/>
            <a:ext cx="142378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Main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09926" y="4137219"/>
            <a:ext cx="3574362" cy="1410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6546540" y="3588758"/>
            <a:ext cx="2837746" cy="43922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31288" y="3201896"/>
            <a:ext cx="86914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Support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Cloud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Server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5110799" y="2108176"/>
            <a:ext cx="197041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0">
                <a:solidFill>
                  <a:srgbClr val="3D3743"/>
                </a:solidFill>
                <a:latin typeface="FontAwesome" pitchFamily="2" charset="0"/>
              </a:rPr>
              <a:t></a:t>
            </a:r>
            <a:endParaRPr lang="bg-BG" sz="13000"/>
          </a:p>
        </p:txBody>
      </p:sp>
      <p:sp>
        <p:nvSpPr>
          <p:cNvPr id="6" name="Isosceles Triangle 5"/>
          <p:cNvSpPr/>
          <p:nvPr/>
        </p:nvSpPr>
        <p:spPr>
          <a:xfrm>
            <a:off x="5861974" y="3176891"/>
            <a:ext cx="429048" cy="257428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3366" y="3348473"/>
            <a:ext cx="146266" cy="433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2" name="Group 11"/>
          <p:cNvGrpSpPr/>
          <p:nvPr/>
        </p:nvGrpSpPr>
        <p:grpSpPr>
          <a:xfrm>
            <a:off x="2581746" y="2630433"/>
            <a:ext cx="1146468" cy="868740"/>
            <a:chOff x="1635535" y="2580663"/>
            <a:chExt cx="1058280" cy="801914"/>
          </a:xfrm>
        </p:grpSpPr>
        <p:sp>
          <p:nvSpPr>
            <p:cNvPr id="48" name="Oval 4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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35535" y="3158847"/>
              <a:ext cx="1058280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Search optimization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74575" y="3661273"/>
            <a:ext cx="764955" cy="868740"/>
            <a:chOff x="1811611" y="2580663"/>
            <a:chExt cx="706113" cy="801914"/>
          </a:xfrm>
        </p:grpSpPr>
        <p:sp>
          <p:nvSpPr>
            <p:cNvPr id="52" name="Oval 51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FontAwesome" pitchFamily="2" charset="0"/>
                </a:rPr>
                <a:t>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11611" y="3158847"/>
              <a:ext cx="706113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Useful Links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63114" y="4346763"/>
            <a:ext cx="626367" cy="868740"/>
            <a:chOff x="1875574" y="2580663"/>
            <a:chExt cx="578184" cy="801914"/>
          </a:xfrm>
        </p:grpSpPr>
        <p:sp>
          <p:nvSpPr>
            <p:cNvPr id="56" name="Oval 55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1138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99653" y="3158847"/>
              <a:ext cx="530026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Partners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11650" y="4346763"/>
            <a:ext cx="626365" cy="868740"/>
            <a:chOff x="1875574" y="2580663"/>
            <a:chExt cx="578184" cy="801914"/>
          </a:xfrm>
        </p:grpSpPr>
        <p:sp>
          <p:nvSpPr>
            <p:cNvPr id="60" name="Oval 59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61219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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9678" y="3158847"/>
              <a:ext cx="569981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RSS feed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21766" y="3661273"/>
            <a:ext cx="626365" cy="868740"/>
            <a:chOff x="1875574" y="2580663"/>
            <a:chExt cx="578184" cy="801914"/>
          </a:xfrm>
        </p:grpSpPr>
        <p:sp>
          <p:nvSpPr>
            <p:cNvPr id="64" name="Oval 63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67678" y="2683192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7434" y="3158847"/>
              <a:ext cx="534467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URL key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34874" y="2630433"/>
            <a:ext cx="848309" cy="868740"/>
            <a:chOff x="1773142" y="2580663"/>
            <a:chExt cx="783055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58945" y="2649084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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3142" y="315884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Speedup web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521718" y="2888262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4012260" y="359034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4769857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7346830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8098633" y="3587268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8516188" y="2904617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 rot="152113" flipH="1">
            <a:off x="3020404" y="2840546"/>
            <a:ext cx="3287842" cy="1045959"/>
          </a:xfrm>
          <a:prstGeom prst="arc">
            <a:avLst>
              <a:gd name="adj1" fmla="val 12596661"/>
              <a:gd name="adj2" fmla="val 20489397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Arc 75"/>
          <p:cNvSpPr/>
          <p:nvPr/>
        </p:nvSpPr>
        <p:spPr>
          <a:xfrm rot="20899889" flipH="1">
            <a:off x="4046384" y="2974978"/>
            <a:ext cx="1964141" cy="1045959"/>
          </a:xfrm>
          <a:prstGeom prst="arc">
            <a:avLst>
              <a:gd name="adj1" fmla="val 12596661"/>
              <a:gd name="adj2" fmla="val 21380040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Arc 76"/>
          <p:cNvSpPr/>
          <p:nvPr/>
        </p:nvSpPr>
        <p:spPr>
          <a:xfrm rot="20899889" flipH="1">
            <a:off x="4763015" y="2960125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Arc 80"/>
          <p:cNvSpPr/>
          <p:nvPr/>
        </p:nvSpPr>
        <p:spPr>
          <a:xfrm flipH="1">
            <a:off x="6149630" y="2888260"/>
            <a:ext cx="3300742" cy="1020540"/>
          </a:xfrm>
          <a:prstGeom prst="arc">
            <a:avLst>
              <a:gd name="adj1" fmla="val 12596661"/>
              <a:gd name="adj2" fmla="val 20457581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 rot="700111">
            <a:off x="6147325" y="3046213"/>
            <a:ext cx="2005734" cy="1045959"/>
          </a:xfrm>
          <a:prstGeom prst="arc">
            <a:avLst>
              <a:gd name="adj1" fmla="val 12596661"/>
              <a:gd name="adj2" fmla="val 20993129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/>
          <p:cNvSpPr/>
          <p:nvPr/>
        </p:nvSpPr>
        <p:spPr>
          <a:xfrm rot="700111">
            <a:off x="5968953" y="3031832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/>
          <p:cNvSpPr/>
          <p:nvPr/>
        </p:nvSpPr>
        <p:spPr>
          <a:xfrm>
            <a:off x="5435138" y="3704881"/>
            <a:ext cx="128272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Cloud Server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21878" y="3909004"/>
            <a:ext cx="17266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Lorem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ipsum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alet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seit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der</a:t>
            </a:r>
            <a:endParaRPr lang="bg-BG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10317945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Clients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Old Clients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3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71935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Tools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Use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1883536" y="2882943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79669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75802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1947" y="3116965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 dirty="0">
                <a:solidFill>
                  <a:srgbClr val="F2F2F2"/>
                </a:solidFill>
                <a:latin typeface="FontAwesome" pitchFamily="2" charset="0"/>
              </a:rPr>
              <a:t>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7413" y="3649335"/>
            <a:ext cx="111440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517">
                <a:solidFill>
                  <a:srgbClr val="F2F2F2"/>
                </a:solidFill>
                <a:latin typeface="New Cicle" pitchFamily="2" charset="0"/>
              </a:rPr>
              <a:t>Unlock</a:t>
            </a:r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 Page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6224" y="3120026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427" y="3649335"/>
            <a:ext cx="81464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Hummer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6249" y="3145306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9141" y="3649335"/>
            <a:ext cx="83548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Umbrella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844" y="3145306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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0383" y="3649335"/>
            <a:ext cx="50526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Bulb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4717" y="2804931"/>
            <a:ext cx="3131715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2497209" y="2824667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Chrome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Firefox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3" name="Rectangle 22"/>
          <p:cNvSpPr/>
          <p:nvPr/>
        </p:nvSpPr>
        <p:spPr>
          <a:xfrm>
            <a:off x="2938373" y="2315492"/>
            <a:ext cx="105990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Community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78835" y="2698987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289" y="2863294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0056" y="3608159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5713" y="3619862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3697" y="2315492"/>
            <a:ext cx="118333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Development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36108" y="2698987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62632" y="2534903"/>
              <a:ext cx="720964" cy="82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200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5200">
                <a:solidFill>
                  <a:srgbClr val="F2F2F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7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7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890591" y="2315492"/>
            <a:ext cx="98456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Consulting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3381" y="2698987"/>
            <a:ext cx="1978987" cy="1978987"/>
            <a:chOff x="5769579" y="1897888"/>
            <a:chExt cx="1826757" cy="1826757"/>
          </a:xfrm>
        </p:grpSpPr>
        <p:sp>
          <p:nvSpPr>
            <p:cNvPr id="48" name="Oval 47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1013" y="2303435"/>
              <a:ext cx="609930" cy="1008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500">
                  <a:solidFill>
                    <a:srgbClr val="F2F2F2"/>
                  </a:solidFill>
                  <a:latin typeface="FontAwesome" pitchFamily="2" charset="0"/>
                </a:rPr>
                <a:t></a:t>
              </a:r>
              <a:endParaRPr lang="bg-BG" sz="6500">
                <a:solidFill>
                  <a:srgbClr val="F2F2F2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104672" y="3408463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60985" y="3422565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280547" y="4065827"/>
            <a:ext cx="295233" cy="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095012">
            <a:off x="4068914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525541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570599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095673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77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1596</Words>
  <Application>Microsoft Office PowerPoint</Application>
  <PresentationFormat>宽屏</PresentationFormat>
  <Paragraphs>274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FontAwesome</vt:lpstr>
      <vt:lpstr>GeosansLight</vt:lpstr>
      <vt:lpstr>Meiryo</vt:lpstr>
      <vt:lpstr>New Cicle</vt:lpstr>
      <vt:lpstr>WeblySleek UI</vt:lpstr>
      <vt:lpstr>宋体</vt:lpstr>
      <vt:lpstr>微软雅黑</vt:lpstr>
      <vt:lpstr>Arial</vt:lpstr>
      <vt:lpstr>Calibri</vt:lpstr>
      <vt:lpstr>Calibri Light</vt:lpstr>
      <vt:lpstr>Office Theme</vt:lpstr>
      <vt:lpstr>1_Office Theme</vt:lpstr>
      <vt:lpstr>PowerPoint 演示文稿</vt:lpstr>
      <vt:lpstr>How it Works</vt:lpstr>
      <vt:lpstr>Team Growth</vt:lpstr>
      <vt:lpstr>Shipping per Order</vt:lpstr>
      <vt:lpstr>Success Group</vt:lpstr>
      <vt:lpstr>Cloud Server</vt:lpstr>
      <vt:lpstr>Clients per Order</vt:lpstr>
      <vt:lpstr>Tools Use</vt:lpstr>
      <vt:lpstr>Chrome vs Firefox</vt:lpstr>
      <vt:lpstr>Social Media</vt:lpstr>
      <vt:lpstr>PowerPoint 演示文稿</vt:lpstr>
      <vt:lpstr>Facebook Fans</vt:lpstr>
      <vt:lpstr>Swot Analize</vt:lpstr>
      <vt:lpstr>Strategy Plan</vt:lpstr>
      <vt:lpstr>Design Kit</vt:lpstr>
      <vt:lpstr>Person Tree</vt:lpstr>
      <vt:lpstr>Rating Media</vt:lpstr>
      <vt:lpstr>Prespective in Work</vt:lpstr>
      <vt:lpstr>Week Plan</vt:lpstr>
      <vt:lpstr>Canada Map</vt:lpstr>
      <vt:lpstr>Strategy Plan</vt:lpstr>
      <vt:lpstr>Strategy Plan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微软用户</cp:lastModifiedBy>
  <cp:revision>191</cp:revision>
  <dcterms:created xsi:type="dcterms:W3CDTF">2013-09-23T19:24:59Z</dcterms:created>
  <dcterms:modified xsi:type="dcterms:W3CDTF">2018-06-01T16:39:44Z</dcterms:modified>
  <cp:category/>
</cp:coreProperties>
</file>