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BC006-94F4-45CB-AE4E-1F3F2A8A4A07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F33C8-9CFF-4EAD-B08B-3DACCCD15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24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F33C8-9CFF-4EAD-B08B-3DACCCD1538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11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702-B28C-4F47-9E97-9817FF2DA5E1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834-54E3-4B68-81E4-0E9F24845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9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702-B28C-4F47-9E97-9817FF2DA5E1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834-54E3-4B68-81E4-0E9F24845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74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702-B28C-4F47-9E97-9817FF2DA5E1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834-54E3-4B68-81E4-0E9F24845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87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702-B28C-4F47-9E97-9817FF2DA5E1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834-54E3-4B68-81E4-0E9F24845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0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702-B28C-4F47-9E97-9817FF2DA5E1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834-54E3-4B68-81E4-0E9F24845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15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702-B28C-4F47-9E97-9817FF2DA5E1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834-54E3-4B68-81E4-0E9F24845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89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702-B28C-4F47-9E97-9817FF2DA5E1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834-54E3-4B68-81E4-0E9F24845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03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702-B28C-4F47-9E97-9817FF2DA5E1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834-54E3-4B68-81E4-0E9F24845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80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702-B28C-4F47-9E97-9817FF2DA5E1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834-54E3-4B68-81E4-0E9F24845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5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702-B28C-4F47-9E97-9817FF2DA5E1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834-54E3-4B68-81E4-0E9F24845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01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702-B28C-4F47-9E97-9817FF2DA5E1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9834-54E3-4B68-81E4-0E9F24845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0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2702-B28C-4F47-9E97-9817FF2DA5E1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9834-54E3-4B68-81E4-0E9F24845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72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dexforint/BestHack20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04754" y="0"/>
            <a:ext cx="9144000" cy="2387600"/>
          </a:xfrm>
        </p:spPr>
        <p:txBody>
          <a:bodyPr/>
          <a:lstStyle/>
          <a:p>
            <a:r>
              <a:rPr lang="en-US" b="1" dirty="0" smtClean="0"/>
              <a:t>Best Hack 2019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83131" y="2566852"/>
            <a:ext cx="9144000" cy="1655762"/>
          </a:xfrm>
        </p:spPr>
        <p:txBody>
          <a:bodyPr/>
          <a:lstStyle/>
          <a:p>
            <a:r>
              <a:rPr lang="ru-RU" dirty="0" smtClean="0"/>
              <a:t>Решение отборочного задания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5"/>
            <a:ext cx="3796937" cy="37969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8229"/>
            <a:ext cx="12202340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b="1" dirty="0" smtClean="0"/>
              <a:t>Задание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sz="4000" dirty="0" smtClean="0"/>
              <a:t>По входным данным (</a:t>
            </a:r>
            <a:r>
              <a:rPr lang="en-US" sz="4000" dirty="0" smtClean="0"/>
              <a:t>H0, V0, m, F, Wind) </a:t>
            </a:r>
            <a:r>
              <a:rPr lang="ru-RU" sz="4000" dirty="0" smtClean="0"/>
              <a:t>найти значения </a:t>
            </a:r>
            <a:r>
              <a:rPr lang="en-US" sz="4000" dirty="0" smtClean="0"/>
              <a:t>X, Z</a:t>
            </a:r>
            <a:r>
              <a:rPr lang="ru-RU" sz="4000" dirty="0" smtClean="0"/>
              <a:t> и угла (начальные характеристики сброса груза для обеспечения попадания его в цель </a:t>
            </a:r>
            <a:r>
              <a:rPr lang="en-US" sz="4000" dirty="0" smtClean="0"/>
              <a:t>{0, 0, 0}</a:t>
            </a:r>
            <a:r>
              <a:rPr lang="ru-RU" sz="4000" dirty="0" smtClean="0"/>
              <a:t>)</a:t>
            </a:r>
            <a:endParaRPr lang="en-US" sz="4000" dirty="0" smtClean="0"/>
          </a:p>
          <a:p>
            <a:pPr>
              <a:buFontTx/>
              <a:buChar char="-"/>
            </a:pPr>
            <a:r>
              <a:rPr lang="ru-RU" sz="4000" dirty="0" smtClean="0"/>
              <a:t>Рассчитать траекторию груза и вывести результат в файл</a:t>
            </a:r>
          </a:p>
          <a:p>
            <a:pPr>
              <a:buFontTx/>
              <a:buChar char="-"/>
            </a:pPr>
            <a:r>
              <a:rPr lang="ru-RU" sz="4000" dirty="0" smtClean="0"/>
              <a:t>Обеспечить точность попадания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2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Алгоритм решения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Изначально присваиваю </a:t>
            </a:r>
            <a:r>
              <a:rPr lang="en-US" sz="3600" dirty="0" smtClean="0"/>
              <a:t>X, Z </a:t>
            </a:r>
            <a:r>
              <a:rPr lang="ru-RU" sz="3600" dirty="0" smtClean="0"/>
              <a:t>значения 0, 0. Угол беру равный 0 (на деле же можно взять любой угол, так задача имеет не одно, а бесконечное кол-во решений). После чего эмулирую падение груза в соответствии с законами физики. После того как груз упадёт мы можем высчитать искомые координаты сброса : </a:t>
            </a:r>
            <a:r>
              <a:rPr lang="en-US" sz="3600" dirty="0" smtClean="0"/>
              <a:t>-X</a:t>
            </a:r>
            <a:r>
              <a:rPr lang="ru-RU" dirty="0" smtClean="0"/>
              <a:t>к, -</a:t>
            </a:r>
            <a:r>
              <a:rPr lang="en-US" sz="3600" dirty="0" smtClean="0"/>
              <a:t>Z</a:t>
            </a:r>
            <a:r>
              <a:rPr lang="ru-RU" dirty="0" smtClean="0"/>
              <a:t>к, </a:t>
            </a:r>
            <a:r>
              <a:rPr lang="ru-RU" sz="3600" dirty="0" smtClean="0"/>
              <a:t>где </a:t>
            </a:r>
            <a:r>
              <a:rPr lang="en-US" sz="3600" dirty="0" smtClean="0"/>
              <a:t>X</a:t>
            </a:r>
            <a:r>
              <a:rPr lang="ru-RU" dirty="0" smtClean="0"/>
              <a:t>к</a:t>
            </a:r>
            <a:r>
              <a:rPr lang="ru-RU" sz="3600" dirty="0" smtClean="0"/>
              <a:t>, </a:t>
            </a:r>
            <a:r>
              <a:rPr lang="en-US" sz="3600" dirty="0" smtClean="0"/>
              <a:t>Z</a:t>
            </a:r>
            <a:r>
              <a:rPr lang="ru-RU" dirty="0" smtClean="0"/>
              <a:t>к </a:t>
            </a:r>
            <a:r>
              <a:rPr lang="ru-RU" sz="3600" dirty="0" smtClean="0"/>
              <a:t>– </a:t>
            </a:r>
            <a:r>
              <a:rPr lang="en-US" sz="3600" dirty="0" smtClean="0"/>
              <a:t>X </a:t>
            </a:r>
            <a:r>
              <a:rPr lang="ru-RU" sz="3600" dirty="0" smtClean="0"/>
              <a:t>и </a:t>
            </a:r>
            <a:r>
              <a:rPr lang="en-US" sz="3600" dirty="0" smtClean="0"/>
              <a:t>Z </a:t>
            </a:r>
            <a:r>
              <a:rPr lang="ru-RU" sz="3600" dirty="0" smtClean="0"/>
              <a:t>координаты точки приземления груза.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205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1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Принцип эмулирования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2861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Изначально устанавливаем шаг времени </a:t>
            </a:r>
            <a:r>
              <a:rPr lang="en-US" dirty="0" err="1" smtClean="0"/>
              <a:t>dt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чем меньше шаг, тем больше точность и время выполнения).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каждого шага высчитываем силу, действующую на груз по координатным осям </a:t>
            </a:r>
            <a:r>
              <a:rPr lang="en-US" dirty="0" smtClean="0"/>
              <a:t>F</a:t>
            </a:r>
            <a:r>
              <a:rPr lang="ru-RU" sz="2000" dirty="0" smtClean="0"/>
              <a:t>общ</a:t>
            </a:r>
            <a:r>
              <a:rPr lang="ru-RU" dirty="0" smtClean="0"/>
              <a:t> = </a:t>
            </a:r>
            <a:r>
              <a:rPr lang="en-US" dirty="0" smtClean="0"/>
              <a:t>F</a:t>
            </a:r>
            <a:r>
              <a:rPr lang="en-US" sz="2000" dirty="0" smtClean="0"/>
              <a:t>1</a:t>
            </a:r>
            <a:r>
              <a:rPr lang="en-US" dirty="0" smtClean="0"/>
              <a:t> + F</a:t>
            </a:r>
            <a:r>
              <a:rPr lang="en-US" sz="2000" dirty="0" smtClean="0"/>
              <a:t>2</a:t>
            </a:r>
            <a:r>
              <a:rPr lang="en-US" dirty="0" smtClean="0"/>
              <a:t> + …</a:t>
            </a:r>
            <a:r>
              <a:rPr lang="ru-RU" dirty="0" smtClean="0"/>
              <a:t> (сила, ускорение, скорость и координаты рассматриваются как проекции на оси координат).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Находим ускорение по формуле </a:t>
            </a:r>
            <a:r>
              <a:rPr lang="en-US" dirty="0" smtClean="0"/>
              <a:t>a = F/m</a:t>
            </a:r>
            <a:r>
              <a:rPr lang="ru-RU" dirty="0" smtClean="0"/>
              <a:t> 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Обновляем скорость по формуле </a:t>
            </a:r>
            <a:r>
              <a:rPr lang="en-US" dirty="0" err="1" smtClean="0"/>
              <a:t>V</a:t>
            </a:r>
            <a:r>
              <a:rPr lang="en-US" sz="2000" dirty="0" err="1" smtClean="0"/>
              <a:t>new</a:t>
            </a:r>
            <a:r>
              <a:rPr lang="en-US" dirty="0" smtClean="0"/>
              <a:t> = </a:t>
            </a:r>
            <a:r>
              <a:rPr lang="en-US" dirty="0" err="1" smtClean="0"/>
              <a:t>V</a:t>
            </a:r>
            <a:r>
              <a:rPr lang="en-US" sz="2000" dirty="0" err="1" smtClean="0"/>
              <a:t>old</a:t>
            </a:r>
            <a:r>
              <a:rPr lang="en-US" dirty="0" smtClean="0"/>
              <a:t> + a*</a:t>
            </a:r>
            <a:r>
              <a:rPr lang="en-US" dirty="0" err="1" smtClean="0"/>
              <a:t>dt</a:t>
            </a:r>
            <a:r>
              <a:rPr lang="ru-RU" dirty="0" smtClean="0"/>
              <a:t> 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Обновляем координаты </a:t>
            </a:r>
            <a:r>
              <a:rPr lang="en-US" dirty="0" smtClean="0"/>
              <a:t>X, Z, Y</a:t>
            </a:r>
            <a:r>
              <a:rPr lang="ru-RU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Переходим к следующей итерации</a:t>
            </a:r>
            <a:r>
              <a:rPr lang="en-US" dirty="0" smtClean="0"/>
              <a:t>;</a:t>
            </a:r>
            <a:r>
              <a:rPr lang="ru-RU" dirty="0" smtClean="0"/>
              <a:t> делаем это до тех пор, пока груз не приземлится.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6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ru-RU" b="1" dirty="0" smtClean="0"/>
              <a:t>Нюансы.1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140643"/>
          </a:xfrm>
        </p:spPr>
        <p:txBody>
          <a:bodyPr/>
          <a:lstStyle/>
          <a:p>
            <a:r>
              <a:rPr lang="ru-RU" dirty="0" smtClean="0"/>
              <a:t>Силу, действующую на груз в зависимости от скорости ветра, я находил последующей формуле: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 – </a:t>
            </a:r>
            <a:r>
              <a:rPr lang="ru-RU" dirty="0" smtClean="0"/>
              <a:t>коэффициент (для шара он равен 0</a:t>
            </a:r>
            <a:r>
              <a:rPr lang="en-US" dirty="0" smtClean="0"/>
              <a:t>.47)</a:t>
            </a:r>
          </a:p>
          <a:p>
            <a:r>
              <a:rPr lang="en-US" dirty="0" smtClean="0"/>
              <a:t>p – </a:t>
            </a:r>
            <a:r>
              <a:rPr lang="ru-RU" dirty="0" smtClean="0"/>
              <a:t>плотность среды (=</a:t>
            </a:r>
            <a:r>
              <a:rPr lang="en-US" dirty="0" smtClean="0"/>
              <a:t>1.225)</a:t>
            </a:r>
          </a:p>
          <a:p>
            <a:r>
              <a:rPr lang="en-US" dirty="0" smtClean="0"/>
              <a:t>V – </a:t>
            </a:r>
            <a:r>
              <a:rPr lang="ru-RU" dirty="0" smtClean="0"/>
              <a:t>скорость ветра относительно груза</a:t>
            </a:r>
          </a:p>
          <a:p>
            <a:r>
              <a:rPr lang="en-US" dirty="0" smtClean="0"/>
              <a:t>S – </a:t>
            </a:r>
            <a:r>
              <a:rPr lang="ru-RU" dirty="0" smtClean="0"/>
              <a:t>характерная площадь, для шара – это поперечна</a:t>
            </a:r>
            <a:r>
              <a:rPr lang="ru-RU" dirty="0"/>
              <a:t>я</a:t>
            </a:r>
            <a:r>
              <a:rPr lang="ru-RU" dirty="0" smtClean="0"/>
              <a:t> площадь, а так в условии не задан радиус шара (груза), я принял </a:t>
            </a:r>
            <a:r>
              <a:rPr lang="en-US" dirty="0" smtClean="0"/>
              <a:t>R = 1.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63619" r="64500" b="28508"/>
          <a:stretch/>
        </p:blipFill>
        <p:spPr>
          <a:xfrm>
            <a:off x="4798422" y="2023291"/>
            <a:ext cx="2090057" cy="7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4"/>
          </a:xfrm>
        </p:spPr>
        <p:txBody>
          <a:bodyPr>
            <a:normAutofit fontScale="90000"/>
          </a:bodyPr>
          <a:lstStyle/>
          <a:p>
            <a:r>
              <a:rPr lang="ru-RU" b="1" smtClean="0"/>
              <a:t>Нюансы.2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18903"/>
            <a:ext cx="10515600" cy="51580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Так как точки, данные в таблицах </a:t>
            </a:r>
            <a:r>
              <a:rPr lang="en-US" dirty="0" err="1" smtClean="0"/>
              <a:t>F</a:t>
            </a:r>
            <a:r>
              <a:rPr lang="en-US" sz="2000" dirty="0" err="1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Wind </a:t>
            </a:r>
            <a:r>
              <a:rPr lang="ru-RU" dirty="0" smtClean="0"/>
              <a:t>не покрывают полностью все значения, мне пришлось применить аппроксимацию функцию по точкам. </a:t>
            </a:r>
          </a:p>
          <a:p>
            <a:pPr marL="0" indent="0">
              <a:buNone/>
            </a:pPr>
            <a:r>
              <a:rPr lang="ru-RU" dirty="0" smtClean="0"/>
              <a:t>	Для этого я использовал </a:t>
            </a:r>
            <a:r>
              <a:rPr lang="ru-RU" dirty="0" smtClean="0"/>
              <a:t>функцию </a:t>
            </a:r>
            <a:r>
              <a:rPr lang="en-US" dirty="0" err="1" smtClean="0"/>
              <a:t>make_interp_spline</a:t>
            </a:r>
            <a:r>
              <a:rPr lang="en-US" dirty="0" smtClean="0"/>
              <a:t> </a:t>
            </a:r>
            <a:r>
              <a:rPr lang="ru-RU" dirty="0" smtClean="0"/>
              <a:t>библиотеки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ru-RU" dirty="0" smtClean="0"/>
              <a:t>языка программирования </a:t>
            </a:r>
            <a:r>
              <a:rPr lang="en-US" dirty="0" smtClean="0"/>
              <a:t>Python (</a:t>
            </a:r>
            <a:r>
              <a:rPr lang="ru-RU" dirty="0" smtClean="0"/>
              <a:t>всё решение было сделано на </a:t>
            </a:r>
            <a:r>
              <a:rPr lang="en-US" dirty="0" smtClean="0"/>
              <a:t>Python), </a:t>
            </a:r>
            <a:r>
              <a:rPr lang="ru-RU" dirty="0" smtClean="0"/>
              <a:t>которая строит </a:t>
            </a:r>
            <a:r>
              <a:rPr lang="en-US" dirty="0" smtClean="0"/>
              <a:t>B-spline.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8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3" y="2044336"/>
            <a:ext cx="4966832" cy="32011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5" y="208640"/>
            <a:ext cx="4763585" cy="32011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01" y="3409769"/>
            <a:ext cx="4954129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9303"/>
            <a:ext cx="10515600" cy="576766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Команда: </a:t>
            </a:r>
            <a:r>
              <a:rPr lang="en-US" dirty="0" err="1" smtClean="0"/>
              <a:t>satana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Капитан: </a:t>
            </a:r>
            <a:r>
              <a:rPr lang="ru-RU" dirty="0" smtClean="0"/>
              <a:t>Ларичев Дмитрий Юрьевич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b="1" dirty="0" smtClean="0"/>
              <a:t>: </a:t>
            </a:r>
            <a:r>
              <a:rPr lang="en-US" dirty="0" smtClean="0">
                <a:hlinkClick r:id="rId2"/>
              </a:rPr>
              <a:t>https://github.com/dexforint/BestHack2019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301" y="1227909"/>
            <a:ext cx="4274699" cy="56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321</Words>
  <Application>Microsoft Office PowerPoint</Application>
  <PresentationFormat>Широкоэкранный</PresentationFormat>
  <Paragraphs>30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Best Hack 2019</vt:lpstr>
      <vt:lpstr>Задание</vt:lpstr>
      <vt:lpstr>Алгоритм решения</vt:lpstr>
      <vt:lpstr>Принцип эмулирования</vt:lpstr>
      <vt:lpstr>Нюансы.1</vt:lpstr>
      <vt:lpstr>Нюансы.2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Hack 2019</dc:title>
  <dc:creator>admin</dc:creator>
  <cp:lastModifiedBy>admin</cp:lastModifiedBy>
  <cp:revision>12</cp:revision>
  <dcterms:created xsi:type="dcterms:W3CDTF">2019-03-19T20:53:41Z</dcterms:created>
  <dcterms:modified xsi:type="dcterms:W3CDTF">2019-03-19T22:24:13Z</dcterms:modified>
</cp:coreProperties>
</file>