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This is 2nd way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80000" cy="25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828800"/>
            <a:ext cx="2743200" cy="27432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Montserrat"/>
            </a:endParaRPr>
          </a:p>
          <a:p>
            <a:pPr>
              <a:defRPr sz="2000">
                <a:latin typeface="Montserrat"/>
              </a:defRPr>
            </a:pPr>
            <a:r>
              <a:rPr sz="1800" b="0" i="0">
                <a:latin typeface="Montserrat"/>
              </a:rPr>
              <a:t>This is a third paragraph that's big </a:t>
            </a:r>
            <a:endParaRPr sz="1800" b="0" i="0">
              <a:latin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