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FD27-F6D6-48D3-BF36-0BEA386858B7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85-3B90-46F9-958C-D91D16D7D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45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FD27-F6D6-48D3-BF36-0BEA386858B7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85-3B90-46F9-958C-D91D16D7D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4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FD27-F6D6-48D3-BF36-0BEA386858B7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85-3B90-46F9-958C-D91D16D7D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84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FD27-F6D6-48D3-BF36-0BEA386858B7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85-3B90-46F9-958C-D91D16D7D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21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FD27-F6D6-48D3-BF36-0BEA386858B7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85-3B90-46F9-958C-D91D16D7D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22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FD27-F6D6-48D3-BF36-0BEA386858B7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85-3B90-46F9-958C-D91D16D7D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69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FD27-F6D6-48D3-BF36-0BEA386858B7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85-3B90-46F9-958C-D91D16D7D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16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FD27-F6D6-48D3-BF36-0BEA386858B7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85-3B90-46F9-958C-D91D16D7D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90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FD27-F6D6-48D3-BF36-0BEA386858B7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85-3B90-46F9-958C-D91D16D7D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5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FD27-F6D6-48D3-BF36-0BEA386858B7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85-3B90-46F9-958C-D91D16D7D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3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FD27-F6D6-48D3-BF36-0BEA386858B7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7FB85-3B90-46F9-958C-D91D16D7D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63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FD27-F6D6-48D3-BF36-0BEA386858B7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7FB85-3B90-46F9-958C-D91D16D7D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5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82621"/>
              </p:ext>
            </p:extLst>
          </p:nvPr>
        </p:nvGraphicFramePr>
        <p:xfrm>
          <a:off x="761111" y="952861"/>
          <a:ext cx="1671320" cy="77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3331256548"/>
                    </a:ext>
                  </a:extLst>
                </a:gridCol>
              </a:tblGrid>
              <a:tr h="2920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u="sng" dirty="0" smtClean="0">
                          <a:solidFill>
                            <a:sysClr val="windowText" lastClr="000000"/>
                          </a:solidFill>
                          <a:latin typeface="Century" panose="02040604050505020304" pitchFamily="18" charset="0"/>
                        </a:rPr>
                        <a:t>id</a:t>
                      </a:r>
                      <a:endParaRPr kumimoji="1" lang="ja-JP" altLang="en-US" b="0" u="sng" dirty="0">
                        <a:solidFill>
                          <a:sysClr val="windowText" lastClr="000000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179864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626001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34944"/>
              </p:ext>
            </p:extLst>
          </p:nvPr>
        </p:nvGraphicFramePr>
        <p:xfrm>
          <a:off x="6468237" y="697035"/>
          <a:ext cx="1671320" cy="77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3331256548"/>
                    </a:ext>
                  </a:extLst>
                </a:gridCol>
              </a:tblGrid>
              <a:tr h="2920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err="1" smtClean="0">
                          <a:solidFill>
                            <a:sysClr val="windowText" lastClr="000000"/>
                          </a:solidFill>
                          <a:latin typeface="Century" panose="02040604050505020304" pitchFamily="18" charset="0"/>
                        </a:rPr>
                        <a:t>shop_id</a:t>
                      </a:r>
                      <a:r>
                        <a:rPr kumimoji="1" lang="en-US" altLang="ja-JP" b="0" dirty="0" smtClean="0">
                          <a:solidFill>
                            <a:sysClr val="windowText" lastClr="000000"/>
                          </a:solidFill>
                          <a:latin typeface="Century" panose="02040604050505020304" pitchFamily="18" charset="0"/>
                        </a:rPr>
                        <a:t>(FK)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179864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>
                          <a:latin typeface="Century" panose="02040604050505020304" pitchFamily="18" charset="0"/>
                        </a:rPr>
                        <a:t>img_path</a:t>
                      </a:r>
                      <a:endParaRPr kumimoji="1" lang="en-US" altLang="ja-JP" dirty="0" smtClean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626001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24410"/>
              </p:ext>
            </p:extLst>
          </p:nvPr>
        </p:nvGraphicFramePr>
        <p:xfrm>
          <a:off x="6514974" y="2273902"/>
          <a:ext cx="1671320" cy="1176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3331256548"/>
                    </a:ext>
                  </a:extLst>
                </a:gridCol>
              </a:tblGrid>
              <a:tr h="2920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err="1" smtClean="0">
                          <a:solidFill>
                            <a:sysClr val="windowText" lastClr="000000"/>
                          </a:solidFill>
                          <a:latin typeface="Century" panose="02040604050505020304" pitchFamily="18" charset="0"/>
                        </a:rPr>
                        <a:t>shop_id</a:t>
                      </a:r>
                      <a:r>
                        <a:rPr kumimoji="1" lang="en-US" altLang="ja-JP" b="0" dirty="0" smtClean="0">
                          <a:solidFill>
                            <a:sysClr val="windowText" lastClr="000000"/>
                          </a:solidFill>
                          <a:latin typeface="Century" panose="02040604050505020304" pitchFamily="18" charset="0"/>
                        </a:rPr>
                        <a:t>(FK)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179864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>
                          <a:latin typeface="Century" panose="02040604050505020304" pitchFamily="18" charset="0"/>
                        </a:rPr>
                        <a:t>user_id</a:t>
                      </a:r>
                      <a:endParaRPr kumimoji="1" lang="en-US" altLang="ja-JP" dirty="0" smtClean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626001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155623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27636"/>
              </p:ext>
            </p:extLst>
          </p:nvPr>
        </p:nvGraphicFramePr>
        <p:xfrm>
          <a:off x="3733102" y="618114"/>
          <a:ext cx="1671320" cy="2799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3331256548"/>
                    </a:ext>
                  </a:extLst>
                </a:gridCol>
              </a:tblGrid>
              <a:tr h="2920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u="sng" dirty="0" smtClean="0">
                          <a:solidFill>
                            <a:sysClr val="windowText" lastClr="000000"/>
                          </a:solidFill>
                          <a:latin typeface="Century" panose="02040604050505020304" pitchFamily="18" charset="0"/>
                        </a:rPr>
                        <a:t>id</a:t>
                      </a:r>
                      <a:endParaRPr kumimoji="1" lang="ja-JP" altLang="en-US" b="0" u="sng" dirty="0">
                        <a:solidFill>
                          <a:sysClr val="windowText" lastClr="000000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179864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>
                          <a:latin typeface="Century" panose="02040604050505020304" pitchFamily="18" charset="0"/>
                        </a:rPr>
                        <a:t>user_id</a:t>
                      </a:r>
                      <a:endParaRPr kumimoji="1" lang="en-US" altLang="ja-JP" dirty="0" smtClean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626001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155623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>
                          <a:latin typeface="Century" panose="02040604050505020304" pitchFamily="18" charset="0"/>
                        </a:rPr>
                        <a:t>genre_id</a:t>
                      </a:r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(FK)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470017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792954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>
                          <a:latin typeface="Century" panose="02040604050505020304" pitchFamily="18" charset="0"/>
                        </a:rPr>
                        <a:t>offer_time</a:t>
                      </a:r>
                      <a:endParaRPr kumimoji="1" lang="en-US" altLang="ja-JP" dirty="0" smtClean="0"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960311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552447"/>
                  </a:ext>
                </a:extLst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61677"/>
              </p:ext>
            </p:extLst>
          </p:nvPr>
        </p:nvGraphicFramePr>
        <p:xfrm>
          <a:off x="3839845" y="4854855"/>
          <a:ext cx="1671320" cy="1176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3331256548"/>
                    </a:ext>
                  </a:extLst>
                </a:gridCol>
              </a:tblGrid>
              <a:tr h="2920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u="sng" dirty="0" smtClean="0">
                          <a:solidFill>
                            <a:sysClr val="windowText" lastClr="000000"/>
                          </a:solidFill>
                          <a:latin typeface="Century" panose="02040604050505020304" pitchFamily="18" charset="0"/>
                        </a:rPr>
                        <a:t>id</a:t>
                      </a:r>
                      <a:endParaRPr kumimoji="1" lang="ja-JP" altLang="en-US" b="0" u="sng" dirty="0">
                        <a:solidFill>
                          <a:sysClr val="windowText" lastClr="000000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179864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626001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155623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596167"/>
              </p:ext>
            </p:extLst>
          </p:nvPr>
        </p:nvGraphicFramePr>
        <p:xfrm>
          <a:off x="757270" y="2563188"/>
          <a:ext cx="1671320" cy="77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3331256548"/>
                    </a:ext>
                  </a:extLst>
                </a:gridCol>
              </a:tblGrid>
              <a:tr h="2920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err="1" smtClean="0">
                          <a:solidFill>
                            <a:sysClr val="windowText" lastClr="000000"/>
                          </a:solidFill>
                          <a:latin typeface="Century" panose="02040604050505020304" pitchFamily="18" charset="0"/>
                        </a:rPr>
                        <a:t>shop_id</a:t>
                      </a:r>
                      <a:r>
                        <a:rPr kumimoji="1" lang="en-US" altLang="ja-JP" b="0" dirty="0" smtClean="0">
                          <a:solidFill>
                            <a:sysClr val="windowText" lastClr="000000"/>
                          </a:solidFill>
                          <a:latin typeface="Century" panose="02040604050505020304" pitchFamily="18" charset="0"/>
                        </a:rPr>
                        <a:t>(FK)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179864"/>
                  </a:ext>
                </a:extLst>
              </a:tr>
              <a:tr h="4056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Century" panose="02040604050505020304" pitchFamily="18" charset="0"/>
                        </a:rPr>
                        <a:t>vacation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626001"/>
                  </a:ext>
                </a:extLst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970407" y="583529"/>
            <a:ext cx="12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Century" panose="02040604050505020304" pitchFamily="18" charset="0"/>
              </a:rPr>
              <a:t>g</a:t>
            </a:r>
            <a:r>
              <a:rPr kumimoji="1" lang="en-US" altLang="ja-JP" dirty="0" err="1" smtClean="0">
                <a:latin typeface="Century" panose="02040604050505020304" pitchFamily="18" charset="0"/>
              </a:rPr>
              <a:t>enre_tbl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809613" y="327518"/>
            <a:ext cx="98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latin typeface="Century" panose="02040604050505020304" pitchFamily="18" charset="0"/>
              </a:rPr>
              <a:t>img_tbl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05601" y="1904570"/>
            <a:ext cx="15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latin typeface="Century" panose="02040604050505020304" pitchFamily="18" charset="0"/>
              </a:rPr>
              <a:t>review_tbl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14597" y="248782"/>
            <a:ext cx="113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latin typeface="Century" panose="02040604050505020304" pitchFamily="18" charset="0"/>
              </a:rPr>
              <a:t>shop_tbl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15562" y="4475271"/>
            <a:ext cx="111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latin typeface="Century" panose="02040604050505020304" pitchFamily="18" charset="0"/>
              </a:rPr>
              <a:t>user_tbl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12235" y="2176213"/>
            <a:ext cx="103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latin typeface="Century" panose="02040604050505020304" pitchFamily="18" charset="0"/>
              </a:rPr>
              <a:t>vac_tbl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  <p:pic>
        <p:nvPicPr>
          <p:cNvPr id="18" name="図 17" descr="C:\Users\kyouiku\Documents\GitHub\IronManCafe\document\データベース定義\tool\1_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73594" y="3712444"/>
            <a:ext cx="991026" cy="467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図 18" descr="C:\Users\kyouiku\Documents\GitHub\IronManCafe\document\データベース定義\tool\1_n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894" y="2835997"/>
            <a:ext cx="923607" cy="22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図 19" descr="C:\Users\kyouiku\Documents\GitHub\IronManCafe\document\データベース定義\tool\1_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165" y="952861"/>
            <a:ext cx="838034" cy="4735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直線コネクタ 21"/>
          <p:cNvCxnSpPr/>
          <p:nvPr/>
        </p:nvCxnSpPr>
        <p:spPr>
          <a:xfrm>
            <a:off x="2428590" y="1329398"/>
            <a:ext cx="1304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2560320" y="1189629"/>
            <a:ext cx="0" cy="264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3636264" y="1219039"/>
            <a:ext cx="0" cy="264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 descr="C:\Users\kyouiku\Documents\GitHub\IronManCafe\document\データベース定義\tool\1_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454262" y="2545545"/>
            <a:ext cx="1195908" cy="57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611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</Words>
  <Application>Microsoft Office PowerPoint</Application>
  <PresentationFormat>ワイド画面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Century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User</dc:creator>
  <cp:lastModifiedBy>Windows User</cp:lastModifiedBy>
  <cp:revision>33</cp:revision>
  <dcterms:created xsi:type="dcterms:W3CDTF">2020-07-15T01:23:46Z</dcterms:created>
  <dcterms:modified xsi:type="dcterms:W3CDTF">2020-07-15T01:47:38Z</dcterms:modified>
</cp:coreProperties>
</file>